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646" r:id="rId3"/>
    <p:sldId id="280" r:id="rId4"/>
    <p:sldId id="288" r:id="rId5"/>
    <p:sldId id="393" r:id="rId6"/>
    <p:sldId id="281" r:id="rId7"/>
    <p:sldId id="282" r:id="rId8"/>
    <p:sldId id="605" r:id="rId9"/>
    <p:sldId id="647" r:id="rId10"/>
    <p:sldId id="649" r:id="rId11"/>
    <p:sldId id="650" r:id="rId12"/>
    <p:sldId id="402" r:id="rId13"/>
    <p:sldId id="768" r:id="rId14"/>
    <p:sldId id="769" r:id="rId15"/>
    <p:sldId id="602" r:id="rId16"/>
    <p:sldId id="392" r:id="rId17"/>
    <p:sldId id="396" r:id="rId18"/>
    <p:sldId id="397" r:id="rId19"/>
    <p:sldId id="398" r:id="rId20"/>
    <p:sldId id="399" r:id="rId21"/>
    <p:sldId id="400" r:id="rId22"/>
    <p:sldId id="861" r:id="rId23"/>
    <p:sldId id="401" r:id="rId24"/>
    <p:sldId id="771" r:id="rId25"/>
    <p:sldId id="394" r:id="rId26"/>
    <p:sldId id="651" r:id="rId27"/>
    <p:sldId id="652" r:id="rId28"/>
    <p:sldId id="653" r:id="rId29"/>
    <p:sldId id="862" r:id="rId30"/>
    <p:sldId id="863" r:id="rId31"/>
    <p:sldId id="864" r:id="rId32"/>
    <p:sldId id="865" r:id="rId33"/>
    <p:sldId id="866" r:id="rId34"/>
    <p:sldId id="867" r:id="rId35"/>
    <p:sldId id="659" r:id="rId36"/>
    <p:sldId id="660" r:id="rId37"/>
    <p:sldId id="661" r:id="rId38"/>
    <p:sldId id="678" r:id="rId39"/>
    <p:sldId id="679" r:id="rId40"/>
    <p:sldId id="292" r:id="rId41"/>
    <p:sldId id="772" r:id="rId42"/>
    <p:sldId id="773" r:id="rId43"/>
    <p:sldId id="25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8T06:22:21.800"/>
    </inkml:context>
    <inkml:brush xml:id="br0">
      <inkml:brushProperty name="width" value="0.05" units="cm"/>
      <inkml:brushProperty name="height" value="0.05" units="cm"/>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2:48.626"/>
    </inkml:context>
    <inkml:brush xml:id="br0">
      <inkml:brushProperty name="width" value="0.05" units="cm"/>
      <inkml:brushProperty name="height" value="0.05" units="cm"/>
    </inkml:brush>
  </inkml:definitions>
  <inkml:trace contextRef="#ctx0" brushRef="#br0">0 156 668 0 0,'36'-31'4499'0'0,"-34"31"-4438"0"0,-1-1 0 0 0,1 0-1 0 0,0 1 1 0 0,0-1 0 0 0,-1 1 0 0 0,1-1-1 0 0,0 1 1 0 0,0 0 0 0 0,-1 0 0 0 0,1 0-1 0 0,0 0 1 0 0,0 0 0 0 0,0 0-1 0 0,-1 1 1 0 0,1-1 0 0 0,0 0 0 0 0,0 1-1 0 0,-1-1 1 0 0,1 1 0 0 0,0 0 0 0 0,-1 0-1 0 0,1-1 1 0 0,-1 1 0 0 0,1 0 0 0 0,1 2-1 0 0,35 32 242 0 0,-27-24-170 0 0,7 10-32 0 0,-1 2-1 0 0,-1 0 1 0 0,0 0-1 0 0,-2 2 1 0 0,-1 0 0 0 0,14 37-1 0 0,-4-11 80 0 0,-12-29 1068 0 0,-19-36-309 0 0,5 10-1185 0 0,1 0 268 0 0,0 0-1 0 0,1 0 1 0 0,0 0 0 0 0,-1 0 0 0 0,1 0 0 0 0,1 0 0 0 0,-1-1 0 0 0,1 1 0 0 0,-1 0 0 0 0,1 0 0 0 0,0-1 0 0 0,1 1-1 0 0,-1 0 1 0 0,1 0 0 0 0,0 0 0 0 0,1-6 0 0 0,2-1-22 0 0,0 0 0 0 0,1 1 1 0 0,0 0-1 0 0,9-14 0 0 0,-2 3-193 0 0,1 0 0 0 0,2 1 0 0 0,0 0 0 0 0,1 1 0 0 0,1 0 0 0 0,34-29 0 0 0,-42 42 98 0 0,-2 2-32 0 0,-1-1 0 0 0,0 0 0 0 0,0 0 0 0 0,0 0-1 0 0,9-11 1 0 0,-15 14 53 0 0,3 1 106 0 0,-1 0-1 0 0,1 0 1 0 0,-1 0-1 0 0,0 0 1 0 0,1-1-1 0 0,-1 1 1 0 0,0-1-1 0 0,0 0 1 0 0,0 0-1 0 0,0 1 0 0 0,0-1 1 0 0,0-1-1 0 0,-1 1 1 0 0,1 0-1 0 0,2-5 1 0 0,-4 5 81 0 0,28-32 182 0 0,-27 32 11 0 0,0 1-178 0 0,-1 1-122 0 0,0 0 1 0 0,0 0-1 0 0,0 0 0 0 0,0 0 1 0 0,0 0-1 0 0,1 0 0 0 0,-1 0 1 0 0,0 0-1 0 0,0 0 0 0 0,0 0 1 0 0,0 0-1 0 0,0 0 0 0 0,0 0 0 0 0,1 0 1 0 0,-1 0-1 0 0,0 0 0 0 0,0 0 1 0 0,0 0-1 0 0,0 0 0 0 0,0 0 1 0 0,0 0-1 0 0,1-1 0 0 0,-1 1 1 0 0,0 0-1 0 0,0 0 0 0 0,0 0 0 0 0,0 0 1 0 0,0 0-1 0 0,0 0 0 0 0,0 0 1 0 0,0 0-1 0 0,0 0 0 0 0,1-1 1 0 0,-1 1-1 0 0,0 0 0 0 0,0 0 1 0 0,0 0-1 0 0,0 0 0 0 0,0 0 1 0 0,0 0-1 0 0,0 0 0 0 0,0-1 0 0 0,0 1 1 0 0,0 0-1 0 0,0 0 0 0 0,0 0 1 0 0,0 0-1 0 0,0 0 0 0 0,0-1 1 0 0,0 1-1 0 0,0 0 0 0 0,0 0 1 0 0,0 0-1 0 0,0 0 0 0 0,0 0 0 0 0,0 0 1 0 0,0-1-1 0 0,-1 1 0 0 0,1 0 1 0 0,0 0-1 0 0,0 0 0 0 0,0 0 1 0 0,0 0-1 0 0,0 0 0 0 0,0 0 1 0 0,6 28 17 0 0,-2 0 0 0 0,0 0 0 0 0,-2 1 0 0 0,-2 38 0 0 0,3 43 57 0 0,1-84 294 0 0,-1-6-1341 0 0,-2-13-4298 0 0,6-44 2980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24.348"/>
    </inkml:context>
    <inkml:brush xml:id="br0">
      <inkml:brushProperty name="width" value="0.05" units="cm"/>
      <inkml:brushProperty name="height" value="0.05" units="cm"/>
    </inkml:brush>
  </inkml:definitions>
  <inkml:trace contextRef="#ctx0" brushRef="#br0">265 27 552 0 0,'6'-27'6089'0'0,"-4"27"-6012"0"0,1 1 0 0 0,-1-1 0 0 0,1 0 0 0 0,-1 1 0 0 0,1-1 0 0 0,-1 1 0 0 0,1 0 0 0 0,-1 0 0 0 0,1 0 0 0 0,-1 0 0 0 0,0 1 0 0 0,0-1 0 0 0,1 0 0 0 0,-1 1 0 0 0,0 0 0 0 0,0-1 0 0 0,0 1 0 0 0,-1 0 0 0 0,1 0 0 0 0,2 3 0 0 0,42 52 572 0 0,-40-49-470 0 0,-1-2-78 0 0,0 0 0 0 0,-1 1 0 0 0,0 0 1 0 0,-1-1-1 0 0,1 1 0 0 0,-1 1 0 0 0,-1-1 0 0 0,1 0 0 0 0,-1 1 0 0 0,0-1 0 0 0,-1 1 0 0 0,1 11 0 0 0,-2-16-61 0 0,0 1 0 0 0,-1-1 0 0 0,1 1 0 0 0,-1-1 0 0 0,0 1 0 0 0,0-1 0 0 0,0 1 0 0 0,0-1 0 0 0,0 0 0 0 0,-1 0 0 0 0,0 0 0 0 0,0 0-1 0 0,0 0 1 0 0,0 0 0 0 0,0 0 0 0 0,0 0 0 0 0,-1-1 0 0 0,1 1 0 0 0,-1-1 0 0 0,0 0 0 0 0,0 0 0 0 0,0 0 0 0 0,0 0 0 0 0,0 0 0 0 0,0 0 0 0 0,0-1 0 0 0,-1 0-1 0 0,-5 2 1 0 0,-5 1-120 0 0,0 0 0 0 0,-1-1 0 0 0,1-1 0 0 0,-1 0 0 0 0,1-1 0 0 0,-1-1 0 0 0,0 0-1 0 0,0-1 1 0 0,1-1 0 0 0,-1 0 0 0 0,-27-8 0 0 0,27 5-786 0 0,0 0 1 0 0,1-1-1 0 0,0-1 0 0 0,0 0 0 0 0,1 0 1 0 0,-23-18-1 0 0,10 3-1687 0 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05.014"/>
    </inkml:context>
    <inkml:brush xml:id="br0">
      <inkml:brushProperty name="width" value="0.1" units="cm"/>
      <inkml:brushProperty name="height" value="0.1" units="cm"/>
    </inkml:brush>
  </inkml:definitions>
  <inkml:trace contextRef="#ctx0" brushRef="#br0">12 0 72 0 0,'17'5'603'0'0,"-17"-4"-572"0"0,0 0 0 0 0,0-1 0 0 0,0 1 0 0 0,0-1 0 0 0,0 1 0 0 0,0-1 0 0 0,0 1 0 0 0,0-1 0 0 0,0 1 0 0 0,0-1 0 0 0,0 1 0 0 0,0-1 0 0 0,0 1 1 0 0,0 0-1 0 0,0-1 0 0 0,-1 1 0 0 0,1-1 0 0 0,0 1 0 0 0,0-1 0 0 0,-1 1 0 0 0,-5 4 2692 0 0,9 1-2045 0 0,-7-1-326 0 0,3-4-332 0 0,-12 8-2946 0 0,8-6 1700 0 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06.059"/>
    </inkml:context>
    <inkml:brush xml:id="br0">
      <inkml:brushProperty name="width" value="0.1" units="cm"/>
      <inkml:brushProperty name="height" value="0.1" units="cm"/>
    </inkml:brush>
  </inkml:definitions>
  <inkml:trace contextRef="#ctx0" brushRef="#br0">475 324 48 0 0,'0'0'3240'0'0,"24"-21"-1831"0"0,-17 15-1303 0 0,0-1-1 0 0,-1 0 1 0 0,0 0 0 0 0,0 0-1 0 0,-1-1 1 0 0,0 0-1 0 0,0 0 1 0 0,-1-1 0 0 0,4-10-1 0 0,2-7 132 0 0,13-51-1 0 0,-23 75-226 0 0,3-7 79 0 0,-1 0 0 0 0,0 0 0 0 0,0-1 0 0 0,-1 1 0 0 0,0-1 0 0 0,-1 1 0 0 0,0-1 0 0 0,-1 1-1 0 0,-2-14 1 0 0,3 23-81 0 0,0-1-1 0 0,0 1 0 0 0,0 0 0 0 0,0 0 1 0 0,0-1-1 0 0,-1 1 0 0 0,1 0 1 0 0,0 0-1 0 0,0-1 0 0 0,-1 1 0 0 0,1 0 1 0 0,0 0-1 0 0,0 0 0 0 0,-1-1 1 0 0,1 1-1 0 0,0 0 0 0 0,0 0 0 0 0,-1 0 1 0 0,1 0-1 0 0,0 0 0 0 0,-1 0 1 0 0,1-1-1 0 0,0 1 0 0 0,-1 0 0 0 0,1 0 1 0 0,0 0-1 0 0,-1 0 0 0 0,1 0 1 0 0,0 0-1 0 0,0 0 0 0 0,-1 0 0 0 0,1 0 1 0 0,0 1-1 0 0,-1-1 0 0 0,1 0 1 0 0,0 0-1 0 0,-1 0 0 0 0,1 0 0 0 0,-1 1 1 0 0,-7 3 8 0 0,0 1 0 0 0,0 0 1 0 0,1 0-1 0 0,-1 1 1 0 0,1 0-1 0 0,0 0 0 0 0,1 1 1 0 0,-1 0-1 0 0,1 0 0 0 0,1 0 1 0 0,-1 1-1 0 0,-5 11 1 0 0,-10 21 62 0 0,-22 55 0 0 0,23-48-4 0 0,-53 139 197 0 0,49-117 11 0 0,-3-1 0 0 0,-3-2 0 0 0,-43 70 1 0 0,70-131-160 0 0,-1 0 0 0 0,0 0 0 0 0,0 0 0 0 0,0-1 1 0 0,0 1-1 0 0,-1-1 0 0 0,1 0 0 0 0,-1-1 1 0 0,0 1-1 0 0,0-1 0 0 0,-1 0 0 0 0,1 0 0 0 0,-1-1 1 0 0,1 1-1 0 0,-1-1 0 0 0,0 0 0 0 0,0-1 1 0 0,0 1-1 0 0,0-1 0 0 0,0-1 0 0 0,-7 1 0 0 0,11-1-106 0 0,-1 0-1 0 0,0 0 1 0 0,1-1 0 0 0,-1 1-1 0 0,0-1 1 0 0,0 0-1 0 0,1 1 1 0 0,-1-1-1 0 0,1 0 1 0 0,-1-1-1 0 0,1 1 1 0 0,0 0-1 0 0,-1-1 1 0 0,1 1-1 0 0,0-1 1 0 0,0 0-1 0 0,0 0 1 0 0,0 0-1 0 0,0 0 1 0 0,0 0-1 0 0,1 0 1 0 0,-1 0-1 0 0,1-1 1 0 0,-1 1-1 0 0,1 0 1 0 0,0-1-1 0 0,0 0 1 0 0,0 1-1 0 0,0-1 1 0 0,1 1 0 0 0,-1-1-1 0 0,0 0 1 0 0,1-3-1 0 0,-1-45-2190 0 0,13 7-3889 0 0,-6 30 3609 0 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06.445"/>
    </inkml:context>
    <inkml:brush xml:id="br0">
      <inkml:brushProperty name="width" value="0.1" units="cm"/>
      <inkml:brushProperty name="height" value="0.1" units="cm"/>
    </inkml:brush>
  </inkml:definitions>
  <inkml:trace contextRef="#ctx0" brushRef="#br0">19 41 436 0 0,'0'0'2864'0'0,"-18"-7"2078"0"0,49 2-4622 0 0,1 2-1 0 0,0 1 1 0 0,49 3-1 0 0,-37 0-912 0 0,50-4-1 0 0,-92 2 251 0 0,1 1 0 0 0,-1-1 0 0 0,1 1 0 0 0,-1-1 0 0 0,1 0 0 0 0,-1 0 0 0 0,0 0 0 0 0,0 0 0 0 0,1 0 0 0 0,-1 0 0 0 0,2-3 0 0 0,10-6-2030 0 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08.756"/>
    </inkml:context>
    <inkml:brush xml:id="br0">
      <inkml:brushProperty name="width" value="0.1" units="cm"/>
      <inkml:brushProperty name="height" value="0.1" units="cm"/>
    </inkml:brush>
  </inkml:definitions>
  <inkml:trace contextRef="#ctx0" brushRef="#br0">138 378 76 0 0,'0'0'623'0'0,"38"-10"3970"0"0,-9-25-3978 0 0,0 0-1 0 0,42-72 0 0 0,-67 99-585 0 0,0 0 1 0 0,-1 0-1 0 0,0-1 1 0 0,-1 1 0 0 0,0 0-1 0 0,0-1 1 0 0,-1 1-1 0 0,0-1 1 0 0,0 0 0 0 0,-1 0-1 0 0,0 1 1 0 0,-1-1-1 0 0,0 0 1 0 0,0 1 0 0 0,-1-1-1 0 0,0 1 1 0 0,-5-14-1 0 0,6 21-20 0 0,0-1 0 0 0,0 0-1 0 0,0 1 1 0 0,0-1 0 0 0,-1 1 0 0 0,1-1-1 0 0,0 1 1 0 0,-1 0 0 0 0,1-1-1 0 0,-1 1 1 0 0,0 0 0 0 0,1 0-1 0 0,-1 0 1 0 0,0 0 0 0 0,0 0 0 0 0,0 1-1 0 0,1-1 1 0 0,-1 0 0 0 0,0 1-1 0 0,0-1 1 0 0,0 1 0 0 0,0 0-1 0 0,-3 0 1 0 0,-1 0-2 0 0,0 1 0 0 0,1 0 0 0 0,-1 0 0 0 0,0 0 0 0 0,1 1 0 0 0,-1-1 0 0 0,1 2 0 0 0,-7 3 0 0 0,-5 3 7 0 0,1 0 1 0 0,1 2-1 0 0,0 0 0 0 0,-19 18 0 0 0,23-19 6 0 0,1 0 0 0 0,1 1-1 0 0,0 1 1 0 0,0 0 0 0 0,1 0 0 0 0,1 0 0 0 0,0 1-1 0 0,-8 20 1 0 0,12-24 4 0 0,0 0 0 0 0,1 0 0 0 0,0 0 0 0 0,1 1 0 0 0,0-1 0 0 0,0 0 0 0 0,1 1 0 0 0,0-1 0 0 0,1 1 0 0 0,0-1 0 0 0,0 1 0 0 0,1-1 0 0 0,5 16 0 0 0,9 18 23 0 0,-8-22 0 0 0,-1 0 1 0 0,9 39 0 0 0,-15-51-21 0 0,0 0 0 0 0,-1-1 0 0 0,0 1 0 0 0,0 0 0 0 0,-1 0 0 0 0,0 0 0 0 0,0-1 0 0 0,-1 1 0 0 0,0-1 0 0 0,-6 15 0 0 0,3-11-166 0 0,-1 0 1 0 0,0 0 0 0 0,0-1-1 0 0,-1 1 1 0 0,-1-2-1 0 0,0 1 1 0 0,-13 13-1 0 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09.628"/>
    </inkml:context>
    <inkml:brush xml:id="br0">
      <inkml:brushProperty name="width" value="0.1" units="cm"/>
      <inkml:brushProperty name="height" value="0.1" units="cm"/>
    </inkml:brush>
  </inkml:definitions>
  <inkml:trace contextRef="#ctx0" brushRef="#br0">35 157 316 0 0,'3'-47'3458'0'0,"1"35"-1224"0"0,-5 16-1251 0 0,-7 29-757 0 0,-16 204 192 0 0,17-165-404 0 0,6-43 332 0 0,2-27 270 0 0,2-10 431 0 0,2-6-953 0 0,1 0 0 0 0,0 1 0 0 0,1 0 0 0 0,0 0-1 0 0,1 1 1 0 0,14-17 0 0 0,3-8 41 0 0,1-3-35 0 0,10-16 35 0 0,1 0 0 0 0,79-85 1 0 0,-108 130-418 0 0,6-6-181 0 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10.310"/>
    </inkml:context>
    <inkml:brush xml:id="br0">
      <inkml:brushProperty name="width" value="0.1" units="cm"/>
      <inkml:brushProperty name="height" value="0.1" units="cm"/>
    </inkml:brush>
  </inkml:definitions>
  <inkml:trace contextRef="#ctx0" brushRef="#br0">267 139 40 0 0,'4'-9'322'0'0,"1"0"0"0"0,-1 0 0 0 0,-1 0 0 0 0,0-1 0 0 0,0 0 0 0 0,-1 1 0 0 0,0-1 0 0 0,-1 0 0 0 0,0 0 0 0 0,0-19 0 0 0,-2 28-305 0 0,1 0-1 0 0,-1 0 0 0 0,1 1 0 0 0,-1-1 0 0 0,1 0 0 0 0,-1 0 1 0 0,0 0-1 0 0,0 1 0 0 0,1-1 0 0 0,-1 0 0 0 0,0 1 1 0 0,0-1-1 0 0,0 0 0 0 0,0 1 0 0 0,0-1 0 0 0,0 1 0 0 0,0-1 1 0 0,1 1-1 0 0,-1 0 0 0 0,0 0 0 0 0,-1-1 0 0 0,1 1 1 0 0,0 0-1 0 0,0 0 0 0 0,0 0 0 0 0,0 0 0 0 0,0 0 0 0 0,0 0 1 0 0,0 0-1 0 0,0 0 0 0 0,0 1 0 0 0,0-1 0 0 0,-1 1 1 0 0,-31 4 262 0 0,17 2-199 0 0,0 0 0 0 0,0 1 0 0 0,0 1 0 0 0,1 0-1 0 0,1 2 1 0 0,-1-1 0 0 0,2 2 0 0 0,0 0 0 0 0,0 0-1 0 0,1 1 1 0 0,0 1 0 0 0,1 0 0 0 0,1 0 0 0 0,0 1-1 0 0,-10 24 1 0 0,18-37-61 0 0,1 0 0 0 0,0 0 0 0 0,0 0 1 0 0,0 1-1 0 0,0-1 0 0 0,0 0 0 0 0,1 1 0 0 0,-1-1 0 0 0,1 0 0 0 0,-1 1 0 0 0,1-1 0 0 0,0 1 0 0 0,0-1 1 0 0,0 1-1 0 0,1-1 0 0 0,-1 1 0 0 0,0-1 0 0 0,2 4 0 0 0,-1-5-4 0 0,0 0 0 0 0,0 0 0 0 0,0 0 0 0 0,0 0 1 0 0,0 0-1 0 0,0 0 0 0 0,0 0 0 0 0,0 0 0 0 0,0 0 0 0 0,1-1 0 0 0,-1 1 0 0 0,0 0 0 0 0,1-1 1 0 0,-1 1-1 0 0,1-1 0 0 0,-1 0 0 0 0,0 1 0 0 0,1-1 0 0 0,-1 0 0 0 0,1 0 0 0 0,-1 0 0 0 0,3 0 0 0 0,7-1 32 0 0,0 0-1 0 0,0-1 1 0 0,0 0-1 0 0,0-1 1 0 0,0 0-1 0 0,15-7 1 0 0,-19 6-35 0 0,0 1 0 0 0,0-1 0 0 0,-1 0 0 0 0,1-1 0 0 0,-1 1 0 0 0,0-1 0 0 0,0 0 0 0 0,-1-1 0 0 0,0 1 1 0 0,1-1-1 0 0,-2 0 0 0 0,1-1 0 0 0,-1 1 0 0 0,4-9 0 0 0,2-7 202 0 0,-1 0 0 0 0,0-1-1 0 0,4-26 1 0 0,-9 38-24 0 0,-4 9-133 0 0,-1 16 34 0 0,-1 0 0 0 0,0 0 0 0 0,-8 22 1 0 0,-8 56-9 0 0,17-84-15 0 0,1 0-1 0 0,0 0 1 0 0,1-1-1 0 0,-1 1 1 0 0,1 0-1 0 0,1 0 1 0 0,0 0-1 0 0,5 13 1 0 0,-6-19-109 0 0,-1-1 0 0 0,1 1 0 0 0,0-1 0 0 0,0 1 0 0 0,0-1 1 0 0,0 0-1 0 0,0 1 0 0 0,0-1 0 0 0,0 0 0 0 0,1 0 0 0 0,-1 0 0 0 0,0 0 0 0 0,1 0 0 0 0,-1 0 1 0 0,0 0-1 0 0,1 0 0 0 0,-1-1 0 0 0,3 2 0 0 0,-1-2-228 0 0,-1 0-1 0 0,0 0 1 0 0,1 0-1 0 0,-1 0 1 0 0,0 0-1 0 0,1-1 1 0 0,-1 1-1 0 0,0-1 1 0 0,0 1 0 0 0,0-1-1 0 0,1 0 1 0 0,-1 0-1 0 0,0 0 1 0 0,0 0-1 0 0,0 0 1 0 0,0-1-1 0 0,2-1 1 0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10.900"/>
    </inkml:context>
    <inkml:brush xml:id="br0">
      <inkml:brushProperty name="width" value="0.1" units="cm"/>
      <inkml:brushProperty name="height" value="0.1" units="cm"/>
    </inkml:brush>
  </inkml:definitions>
  <inkml:trace contextRef="#ctx0" brushRef="#br0">1 69 92 0 0,'0'0'1965'0'0,"1"3"-1741"0"0,2 13 80 0 0,0 1 1 0 0,-1 0-1 0 0,-1 0 1 0 0,-1-1-1 0 0,0 1 1 0 0,-3 17-1 0 0,1-8 83 0 0,1-1 0 0 0,3 27 0 0 0,-1-27 77 0 0,-1-22-332 0 0,0 0-1 0 0,0 0 1 0 0,0 0-1 0 0,0 0 1 0 0,0 0-1 0 0,1-1 1 0 0,0 1-1 0 0,-1 0 0 0 0,1 0 1 0 0,2 5 872 0 0,-1-15-877 0 0,0 0 0 0 0,0 0 0 0 0,1 0 0 0 0,0 0 0 0 0,0 0 0 0 0,1 1 0 0 0,7-11 0 0 0,0-2 14 0 0,59-90 414 0 0,-69 106-545 0 0,9-13 55 0 0,0 0-1 0 0,0 0 0 0 0,20-21 1 0 0,-21 26-331 0 0,0 0 1 0 0,-1 0 0 0 0,11-20-1 0 0,-19 31 90 0 0,4-8-710 0 0,2-10-5454 0 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11.304"/>
    </inkml:context>
    <inkml:brush xml:id="br0">
      <inkml:brushProperty name="width" value="0.1" units="cm"/>
      <inkml:brushProperty name="height" value="0.1" units="cm"/>
    </inkml:brush>
  </inkml:definitions>
  <inkml:trace contextRef="#ctx0" brushRef="#br0">24 37 384 0 0,'5'-4'281'0'0,"1"0"0"0"0,-1 0 0 0 0,1 0 0 0 0,0 1 0 0 0,0 0 0 0 0,0 0 0 0 0,0 1 0 0 0,0 0 0 0 0,0 0 0 0 0,1 0 0 0 0,12-1 0 0 0,-16 3-49 0 0,2 1 2 0 0,-2-1-195 0 0,-1 1 0 0 0,1 0 0 0 0,-1 0 0 0 0,1 0 0 0 0,-1 1 0 0 0,1-1 0 0 0,-1 0 0 0 0,0 1 0 0 0,1 0 0 0 0,-1-1-1 0 0,0 1 1 0 0,0 0 0 0 0,0 0 0 0 0,0 0 0 0 0,-1 1 0 0 0,1-1 0 0 0,-1 0 0 0 0,1 1 0 0 0,-1-1 0 0 0,0 1 0 0 0,0-1 0 0 0,0 1-1 0 0,0-1 1 0 0,0 1 0 0 0,0 0 0 0 0,-1 0 0 0 0,0-1 0 0 0,1 1 0 0 0,-1 0 0 0 0,0 0 0 0 0,0 0 0 0 0,0-1 0 0 0,-1 1 0 0 0,0 4 0 0 0,-1 6 72 0 0,-1 0 1 0 0,0-1 0 0 0,-1 1 0 0 0,-1-1-1 0 0,0 1 1 0 0,0-1 0 0 0,-14 21 0 0 0,-61 76 793 0 0,52-74-468 0 0,27-34-402 0 0,0-1-1 0 0,1 1 1 0 0,-1 0-1 0 0,0 0 1 0 0,1-1-1 0 0,-1 1 1 0 0,1 0-1 0 0,-1 0 1 0 0,1 0-1 0 0,-1 0 1 0 0,1 0-1 0 0,0 0 1 0 0,-1-1-1 0 0,1 1 1 0 0,0 0-1 0 0,0 0 1 0 0,0 0-1 0 0,0 0 1 0 0,0 0-1 0 0,0 0 1 0 0,0 0-1 0 0,0 0 1 0 0,0 0-1 0 0,0 0 1 0 0,0 0-1 0 0,1 1 1 0 0,0-1-15 0 0,0 0 0 0 0,0 0 0 0 0,0 0 1 0 0,0 0-1 0 0,0 0 0 0 0,1 0 0 0 0,-1-1 1 0 0,0 1-1 0 0,0 0 0 0 0,1-1 0 0 0,-1 1 1 0 0,0-1-1 0 0,1 1 0 0 0,-1-1 0 0 0,0 0 1 0 0,3 0-1 0 0,63 0 98 0 0,-58 0-23 0 0,192-3-181 0 0,-67 9-5159 0 0,-114-5 3006 0 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16.534"/>
    </inkml:context>
    <inkml:brush xml:id="br0">
      <inkml:brushProperty name="width" value="0.1" units="cm"/>
      <inkml:brushProperty name="height" value="0.1" units="cm"/>
    </inkml:brush>
  </inkml:definitions>
  <inkml:trace contextRef="#ctx0" brushRef="#br0">137 189 76 0 0,'0'0'965'0'0,"1"-19"-78"0"0,1 12-736 0 0,1 1 0 0 0,0 0 0 0 0,0-1 0 0 0,1 1 0 0 0,0 1-1 0 0,0-1 1 0 0,0 0 0 0 0,0 1 0 0 0,1 0 0 0 0,0 0 0 0 0,0 0 0 0 0,9-5 0 0 0,12-9 243 0 0,43-21 0 0 0,-30 18-92 0 0,-38 21-293 0 0,0 0-1 0 0,0 0 0 0 0,0 0 1 0 0,0 1-1 0 0,0-1 0 0 0,0 0 1 0 0,0 1-1 0 0,1-1 0 0 0,-1 0 0 0 0,0 1 1 0 0,1 0-1 0 0,-1-1 0 0 0,0 1 1 0 0,0 0-1 0 0,1-1 0 0 0,-1 1 1 0 0,1 0-1 0 0,-1 0 0 0 0,0 0 1 0 0,1 0-1 0 0,-1 1 0 0 0,0-1 0 0 0,1 0 1 0 0,-1 0-1 0 0,0 1 0 0 0,1-1 1 0 0,-1 1-1 0 0,0-1 0 0 0,0 1 1 0 0,0 0-1 0 0,1-1 0 0 0,-1 1 1 0 0,0 0-1 0 0,0 0 0 0 0,0 0 0 0 0,0 0 1 0 0,1 1-1 0 0,-1 1 0 0 0,0-1 0 0 0,0 1 0 0 0,0 0 0 0 0,-1-1 1 0 0,1 1-1 0 0,-1 0 0 0 0,1-1 0 0 0,-1 1 0 0 0,0 0 0 0 0,0 0 0 0 0,0 0 0 0 0,-1-1 0 0 0,1 1 0 0 0,-1 0 1 0 0,1 0-1 0 0,-1-1 0 0 0,-1 4 0 0 0,-3 7 22 0 0,0 0 0 0 0,0-1 0 0 0,-1 1 0 0 0,-1-1 0 0 0,0-1 1 0 0,-1 0-1 0 0,0 0 0 0 0,0 0 0 0 0,-2-1 0 0 0,-16 16 0 0 0,-4 2 86 0 0,2 0-1 0 0,-42 55 1 0 0,13-22-76 0 0,50-52-22 0 0,0 0 1 0 0,-1 0-1 0 0,0-1 0 0 0,-1 0 1 0 0,1-1-1 0 0,-2 1 0 0 0,-16 9 1 0 0,9-3 1175 0 0,31-23 220 0 0,69-77-1236 0 0,-69 68-176 0 0,1 1 1 0 0,1 0 0 0 0,0 1-1 0 0,1 1 1 0 0,1 1-1 0 0,0 0 1 0 0,1 2 0 0 0,38-21-1 0 0,-53 32-2 0 0,0 0 0 0 0,0 0 0 0 0,-1 0 0 0 0,1 1 0 0 0,0-1 0 0 0,0 1 0 0 0,0 0 0 0 0,0 0 0 0 0,0 1 0 0 0,0-1 0 0 0,-1 1 0 0 0,1-1 0 0 0,0 1 0 0 0,0 1 0 0 0,-1-1 0 0 0,1 0 0 0 0,0 1 0 0 0,-1 0-1 0 0,0-1 1 0 0,1 1 0 0 0,-1 1 0 0 0,0-1 0 0 0,0 0 0 0 0,0 1 0 0 0,0 0 0 0 0,-1 0 0 0 0,4 4 0 0 0,11 8-5 0 0,5 2-165 0 0,-12-8 222 0 0,1-1-1 0 0,1 0 1 0 0,15 8 0 0 0,-22-14-445 0 0,0 0 0 0 0,0 0 0 0 0,0 0 0 0 0,1-1 0 0 0,-1 0 1 0 0,0 0-1 0 0,0 0 0 0 0,1-1 0 0 0,-1 1 0 0 0,1-1 0 0 0,-1-1 1 0 0,6 0-1 0 0,10-4-1883 0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17.547"/>
    </inkml:context>
    <inkml:brush xml:id="br0">
      <inkml:brushProperty name="width" value="0.1" units="cm"/>
      <inkml:brushProperty name="height" value="0.1" units="cm"/>
    </inkml:brush>
  </inkml:definitions>
  <inkml:trace contextRef="#ctx0" brushRef="#br0">248 14 112 0 0,'-1'-9'1004'0'0,"1"9"-979"0"0,0 0 0 0 0,0 0 0 0 0,0 0 0 0 0,0 0 0 0 0,0 0 0 0 0,0 0 0 0 0,0-1 0 0 0,0 1 0 0 0,0 0 0 0 0,0 0 0 0 0,0 0 0 0 0,0 0 0 0 0,0 0 0 0 0,0-1 0 0 0,0 1 0 0 0,0 0 0 0 0,0 0 0 0 0,0 0 0 0 0,0 0 0 0 0,0 0 0 0 0,0-1 0 0 0,0 1 0 0 0,0 0 0 0 0,-1 0 0 0 0,1 0 0 0 0,0 0 0 0 0,0 0 0 0 0,0 0 0 0 0,0 0 0 0 0,0-1 0 0 0,0 1 0 0 0,0 0 0 0 0,0 0 0 0 0,-1 0 0 0 0,1 0 0 0 0,0 0 0 0 0,0 0 0 0 0,0 0 0 0 0,0 0 0 0 0,0 0 0 0 0,0 0 0 0 0,-1 0 0 0 0,1 0 0 0 0,0 0 0 0 0,0 0 0 0 0,0 0 0 0 0,0 0 0 0 0,0 0 0 0 0,-1 0 0 0 0,1 0 0 0 0,0 0 0 0 0,0 0 0 0 0,0 0 0 0 0,0 0 0 0 0,0 0 0 0 0,0 0 0 0 0,-1 0 0 0 0,1 0 0 0 0,0 0 0 0 0,0 0 0 0 0,0 0 0 0 0,0 0 0 0 0,0 1 0 0 0,-51 85 1099 0 0,5 3 0 0 0,-60 163-1 0 0,87-205-735 0 0,-1 6 533 0 0,21-53-909 0 0,-1 0 0 0 0,0 1 0 0 0,0-1 1 0 0,0 0-1 0 0,0 0 0 0 0,0 1 0 0 0,0-1 0 0 0,0 0 0 0 0,1 0 1 0 0,-1 1-1 0 0,0-1 0 0 0,0 0 0 0 0,0 0 0 0 0,1 0 0 0 0,-1 0 1 0 0,0 1-1 0 0,0-1 0 0 0,0 0 0 0 0,1 0 0 0 0,-1 0 0 0 0,0 0 1 0 0,0 0-1 0 0,1 0 0 0 0,-1 0 0 0 0,0 1 0 0 0,0-1 0 0 0,1 0 1 0 0,-1 0-1 0 0,0 0 0 0 0,1 0 0 0 0,-1 0 0 0 0,0 0 0 0 0,0 0 0 0 0,1-1 1 0 0,-1 1-1 0 0,0 0 0 0 0,0 0 0 0 0,1 0 0 0 0,-1 0 0 0 0,0 0 1 0 0,0 0-1 0 0,1 0 0 0 0,-1 0 0 0 0,0-1 0 0 0,1 1 0 0 0,12-9 51 0 0,-1-1 0 0 0,0 0-1 0 0,0 0 1 0 0,-1-2 0 0 0,0 1 0 0 0,-1-1-1 0 0,0-1 1 0 0,-1 0 0 0 0,11-19-1 0 0,-4 7 18 0 0,31-37 0 0 0,-24 37-57 0 0,13-14 39 0 0,45-38 1 0 0,-68 65-58 0 0,1 2 0 0 0,1 0 0 0 0,0 1 0 0 0,0 0 0 0 0,1 1 0 0 0,0 1 0 0 0,22-7 0 0 0,-23 11-23 0 0,17-8-27 0 0,-31 11 32 0 0,-1 0 3 0 0,0 0 8 0 0,0 0 1 0 0,0 0-1 0 0,0 0 0 0 0,0 1 1 0 0,0-1-1 0 0,0 0 0 0 0,0 0 1 0 0,0 0-1 0 0,0 0 1 0 0,0 0-1 0 0,0 1 0 0 0,0-1 1 0 0,0 0-1 0 0,0 0 0 0 0,0 0 1 0 0,0 0-1 0 0,0 0 1 0 0,0 0-1 0 0,1 0 0 0 0,-1 0 1 0 0,0 1-1 0 0,0-1 0 0 0,0 0 1 0 0,0 0-1 0 0,0 0 1 0 0,0 0-1 0 0,0 0 0 0 0,1 0 1 0 0,-1 0-1 0 0,0 0 0 0 0,0 0 1 0 0,0 0-1 0 0,0 0 1 0 0,0 0-1 0 0,1 0 0 0 0,-1 0 1 0 0,0 0-1 0 0,0 0 0 0 0,0 0 1 0 0,0 0-1 0 0,0 0 1 0 0,0 0-1 0 0,1 0 0 0 0,-1 0 1 0 0,0 0-1 0 0,0 0 0 0 0,0 0 1 0 0,0 0-1 0 0,0 0 1 0 0,0 0-1 0 0,1 0 0 0 0,-1 0 1 0 0,0 0-1 0 0,0-1 0 0 0,0 1 1 0 0,0 0-1 0 0,0 0 1 0 0,0 0-1 0 0,0 0 0 0 0,0 0 1 0 0,1 0-1 0 0,-1-1 0 0 0,-28 29-9 0 0,-1-1 0 0 0,-1-1-1 0 0,-1-2 1 0 0,-50 29-1 0 0,-49 25 9 0 0,127-76 8 0 0,-25 13 31 0 0,27-14-29 0 0,1-1 0 0 0,-1 0 0 0 0,0 1 0 0 0,1-1 1 0 0,-1 0-1 0 0,0 0 0 0 0,1 0 0 0 0,-1 0 0 0 0,0 1 0 0 0,1-1 1 0 0,-1 0-1 0 0,0 0 0 0 0,1 0 0 0 0,-1-1 0 0 0,0 1 0 0 0,1 0 1 0 0,-1 0-1 0 0,0 0 0 0 0,1 0 0 0 0,-1-1 0 0 0,0 1 0 0 0,1 0 0 0 0,-1-1 1 0 0,0 1-1 0 0,1 0 0 0 0,-1-1 0 0 0,1 1 0 0 0,-1-1 0 0 0,1 1 1 0 0,-1-1-1 0 0,0 0 0 0 0,1 0-6 0 0,0 0 1 0 0,0 1-1 0 0,-1-1 0 0 0,1 0 1 0 0,0 0-1 0 0,0 0 0 0 0,1 1 1 0 0,-1-1-1 0 0,0 0 1 0 0,0 0-1 0 0,0 0 0 0 0,0 1 1 0 0,1-1-1 0 0,-1 0 0 0 0,0 0 1 0 0,1 1-1 0 0,-1-1 0 0 0,1 0 1 0 0,-1 1-1 0 0,1-1 1 0 0,-1 0-1 0 0,1 1 0 0 0,-1-1 1 0 0,1 1-1 0 0,1-2 0 0 0,18-16 12 0 0,-16 15-4 0 0,1-1-9 0 0,0 1-1 0 0,-1-1 1 0 0,2 1-1 0 0,-1 0 0 0 0,0 0 1 0 0,1 1-1 0 0,-1-1 1 0 0,1 1-1 0 0,0 0 1 0 0,0 1-1 0 0,0 0 1 0 0,0 0-1 0 0,0 0 1 0 0,10 0-1 0 0,-14 1-2 0 0,0 1 0 0 0,-1-1 0 0 0,1 0 0 0 0,0 1 0 0 0,0 0 0 0 0,0-1 0 0 0,0 1-1 0 0,-1 0 1 0 0,1 0 0 0 0,0 0 0 0 0,-1 0 0 0 0,1 0 0 0 0,0 0 0 0 0,-1 1 0 0 0,0-1 0 0 0,1 0 0 0 0,-1 1-1 0 0,0-1 1 0 0,0 1 0 0 0,1 0 0 0 0,-1-1 0 0 0,-1 1 0 0 0,1 0 0 0 0,0 0 0 0 0,0-1 0 0 0,-1 1 0 0 0,2 4 0 0 0,8 51-29 0 0,-10-52 30 0 0,9 85 15 0 0,-8-88-43 0 0,0-1 0 0 0,0 0 0 0 0,0 0-1 0 0,0 0 1 0 0,0 0 0 0 0,0-1 0 0 0,0 1 0 0 0,0 0 0 0 0,1 0 0 0 0,-1-1 0 0 0,0 1 0 0 0,1-1 0 0 0,-1 1 0 0 0,0-1-1 0 0,1 1 1 0 0,-1-1 0 0 0,0 0 0 0 0,1 0 0 0 0,-1 1 0 0 0,1-1 0 0 0,-1 0 0 0 0,1 0 0 0 0,-1-1 0 0 0,2 1-1 0 0,1 0-445 0 0,0 0-1 0 0,0 0 0 0 0,-1-1 0 0 0,1 1 0 0 0,0-1 0 0 0,0 0 0 0 0,-1 0 0 0 0,1 0 0 0 0,3-2 0 0 0,2-4-1418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25.300"/>
    </inkml:context>
    <inkml:brush xml:id="br0">
      <inkml:brushProperty name="width" value="0.05" units="cm"/>
      <inkml:brushProperty name="height" value="0.05" units="cm"/>
    </inkml:brush>
  </inkml:definitions>
  <inkml:trace contextRef="#ctx0" brushRef="#br0">23 26 524 0 0,'0'0'3622'0'0,"-4"-1"-3062"0"0,-14-3 6859 0 0,25 1-7229 0 0,15-2-54 0 0,1 1 0 0 0,-1 0-1 0 0,0 2 1 0 0,1 0 0 0 0,25 2-1 0 0,-38 0-110 0 0,0 1-1 0 0,0 0 1 0 0,-1 0-1 0 0,1 1 1 0 0,0 0-1 0 0,-1 1 1 0 0,1 0-1 0 0,-1 0 0 0 0,0 1 1 0 0,0 0-1 0 0,0 1 1 0 0,-1 0-1 0 0,0 0 1 0 0,0 1-1 0 0,8 7 1 0 0,-12-10-19 0 0,-1 0 0 0 0,0 1 0 0 0,-1-1 1 0 0,1 1-1 0 0,0-1 0 0 0,-1 1 1 0 0,0 0-1 0 0,0 0 0 0 0,0 0 1 0 0,0 0-1 0 0,-1 0 0 0 0,0 0 0 0 0,0 1 1 0 0,0-1-1 0 0,0 0 0 0 0,0 1 1 0 0,-1-1-1 0 0,0 8 0 0 0,-1-6 7 0 0,-1-1-1 0 0,1 0 1 0 0,-1 0-1 0 0,0 0 1 0 0,0 0-1 0 0,0-1 1 0 0,-1 1 0 0 0,0 0-1 0 0,0-1 1 0 0,0 0-1 0 0,0 1 1 0 0,-1-1-1 0 0,-5 5 1 0 0,-6 3 46 0 0,-1 0 0 0 0,0 0 1 0 0,-1-2-1 0 0,0 0 0 0 0,-1-1 0 0 0,0 0 1 0 0,-22 6-1 0 0,27-10-752 0 0,-46 13 2056 0 0,40-14-3970 0 0,2-2-3885 0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17.860"/>
    </inkml:context>
    <inkml:brush xml:id="br0">
      <inkml:brushProperty name="width" value="0.1" units="cm"/>
      <inkml:brushProperty name="height" value="0.1" units="cm"/>
    </inkml:brush>
  </inkml:definitions>
  <inkml:trace contextRef="#ctx0" brushRef="#br0">123 33 168 0 0,'1'-1'90'0'0,"-1"1"-1"0"0,1-1 1 0 0,-1 1 0 0 0,1 0-1 0 0,-1-1 1 0 0,1 0 0 0 0,-1 1-1 0 0,0-1 1 0 0,1 1 0 0 0,-1-1-1 0 0,0 1 1 0 0,1-1 0 0 0,-1 0-1 0 0,0 1 1 0 0,0-1 0 0 0,0 0-1 0 0,1 1 1 0 0,-1-1 0 0 0,0 0-1 0 0,0 1 1 0 0,0-1 0 0 0,0 0 0 0 0,0 1-1 0 0,0-1 1 0 0,-1 0 0 0 0,1 1-1 0 0,0-1 1 0 0,0 0 0 0 0,0 1-1 0 0,0-1 1 0 0,-1 0 0 0 0,1 1-1 0 0,0-1 1 0 0,-1 0 0 0 0,-3-9 1143 0 0,-1 11-1046 0 0,-6 4-35 0 0,1-1 0 0 0,-1 2 0 0 0,1-1 0 0 0,0 1 0 0 0,1 1 0 0 0,-17 14 0 0 0,23-18-104 0 0,0 0 0 0 0,0 0 0 0 0,0 1 0 0 0,0-1 0 0 0,1 1 0 0 0,0-1 0 0 0,0 1 0 0 0,0 0-1 0 0,0 0 1 0 0,-2 5 0 0 0,4-7-26 0 0,-1 1-1 0 0,1-1 1 0 0,0 0-1 0 0,0 1 0 0 0,0-1 1 0 0,0 0-1 0 0,0 1 1 0 0,0-1-1 0 0,1 1 1 0 0,-1-1-1 0 0,1 0 1 0 0,-1 0-1 0 0,1 1 0 0 0,0-1 1 0 0,0 0-1 0 0,0 0 1 0 0,0 0-1 0 0,0 0 1 0 0,1 0-1 0 0,1 2 1 0 0,-1-2-70 0 0,0 0 1 0 0,0 0 0 0 0,1 0 0 0 0,-1 0-1 0 0,0-1 1 0 0,1 1 0 0 0,0-1 0 0 0,-1 1-1 0 0,1-1 1 0 0,0 0 0 0 0,0 0-1 0 0,0 0 1 0 0,0 0 0 0 0,-1-1 0 0 0,5 1-1 0 0,44-1-2869 0 0,-20-3 1174 0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18.295"/>
    </inkml:context>
    <inkml:brush xml:id="br0">
      <inkml:brushProperty name="width" value="0.1" units="cm"/>
      <inkml:brushProperty name="height" value="0.1" units="cm"/>
    </inkml:brush>
  </inkml:definitions>
  <inkml:trace contextRef="#ctx0" brushRef="#br0">169 9 192 0 0,'1'0'70'0'0,"-1"0"209"0"0,0-1-210 0 0,1 1 1 0 0,-1 0 0 0 0,0 0-1 0 0,0 0 1 0 0,0 0 0 0 0,0-1-1 0 0,0 1 1 0 0,0 0 0 0 0,0 0 0 0 0,0 0-1 0 0,1-1 1 0 0,-1 1 0 0 0,0 0-1 0 0,0 0 1 0 0,0-1 0 0 0,0 1-1 0 0,0 0 1 0 0,0 0 0 0 0,0 0 0 0 0,0-1-1 0 0,0 1 1 0 0,0 0 0 0 0,-1 0-1 0 0,1 0 1 0 0,0-1 0 0 0,0 1-1 0 0,0 0 1 0 0,0 0 0 0 0,0 0 0 0 0,0-1-1 0 0,0 1 1 0 0,0 0 0 0 0,-1 0 139 0 0,1-1-140 0 0,0 1 1 0 0,0 0 0 0 0,-1 0 0 0 0,1 0-1 0 0,0 0 1 0 0,0 0 0 0 0,0 0-1 0 0,0 0 1 0 0,-1-1 0 0 0,1 1-1 0 0,0 0 1 0 0,0 0 0 0 0,-1 0 0 0 0,1 0-1 0 0,0 0 1 0 0,0 0 0 0 0,0 0-1 0 0,-1 0 1 0 0,1 0 0 0 0,0 0-1 0 0,-15 14 1049 0 0,-16 29-510 0 0,-34 85 1289 0 0,38-72-2438 0 0,-1-1-3370 0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20.629"/>
    </inkml:context>
    <inkml:brush xml:id="br0">
      <inkml:brushProperty name="width" value="0.1" units="cm"/>
      <inkml:brushProperty name="height" value="0.1" units="cm"/>
    </inkml:brush>
  </inkml:definitions>
  <inkml:trace contextRef="#ctx0" brushRef="#br0">429 3 224 0 0,'0'0'2541'0'0,"-4"-1"-2421"0"0,-5 0-29 0 0,0 1 1 0 0,0 0-1 0 0,0 0 1 0 0,0 0-1 0 0,0 1 1 0 0,0 0-1 0 0,0 1 1 0 0,1 0-1 0 0,-1 1 1 0 0,1-1-1 0 0,-1 2 0 0 0,1-1 1 0 0,0 1-1 0 0,0 0 1 0 0,-12 9-1 0 0,-13 10 254 0 0,1 1 1 0 0,-34 32-1 0 0,50-42-217 0 0,1 1 1 0 0,0 1 0 0 0,1 0-1 0 0,1 1 1 0 0,0 0-1 0 0,2 1 1 0 0,-18 35 0 0 0,26-46-83 0 0,0 1 0 0 0,0-1 0 0 0,1 1 1 0 0,0-1-1 0 0,0 1 0 0 0,1 0 1 0 0,0-1-1 0 0,0 1 0 0 0,1 0 0 0 0,0 0 1 0 0,1 0-1 0 0,-1 0 0 0 0,1 0 0 0 0,1-1 1 0 0,0 1-1 0 0,0 0 0 0 0,0-1 0 0 0,1 1 1 0 0,0-1-1 0 0,0 0 0 0 0,1 0 1 0 0,0 0-1 0 0,0-1 0 0 0,7 8 0 0 0,1-2 65 0 0,0 0 0 0 0,1-1 0 0 0,0 0 0 0 0,1-1-1 0 0,0-1 1 0 0,22 11 0 0 0,-6-3 114 0 0,-29-16-167 0 0,8 0-32 0 0,-9-1-185 0 0,1 1 0 0 0,-1-1 0 0 0,1 0 0 0 0,-1 0 0 0 0,0 0 0 0 0,1 0 0 0 0,-1 0 0 0 0,1 0 0 0 0,-1 0 0 0 0,1 0 0 0 0,-1 0 0 0 0,1 0 0 0 0,-1 0 0 0 0,1 0 0 0 0,-1-1 0 0 0,1 1 0 0 0,-1 0 0 0 0,1 0-1 0 0,-1 0 1 0 0,0-1 0 0 0,1 1 0 0 0,-1 0 0 0 0,1 0 0 0 0,-1-1 0 0 0,2-2-795 0 0,7-3-1142 0 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21.642"/>
    </inkml:context>
    <inkml:brush xml:id="br0">
      <inkml:brushProperty name="width" value="0.1" units="cm"/>
      <inkml:brushProperty name="height" value="0.1" units="cm"/>
    </inkml:brush>
  </inkml:definitions>
  <inkml:trace contextRef="#ctx0" brushRef="#br0">196 8 224 0 0,'0'0'959'0'0,"-16"-7"571"0"0,6 11-1340 0 0,0 1 1 0 0,0 0-1 0 0,1 1 1 0 0,0 0-1 0 0,0 1 1 0 0,0 0-1 0 0,1 0 1 0 0,-1 1-1 0 0,-12 17 0 0 0,9-9 38 0 0,1 0 0 0 0,0 1-1 0 0,1 0 1 0 0,-13 33 0 0 0,22-48-206 0 0,0 0 0 0 0,0 0 0 0 0,0 1 0 0 0,0-1 0 0 0,0 0 0 0 0,0 1 0 0 0,1-1 0 0 0,-1 1 0 0 0,1-1 0 0 0,-1 1 0 0 0,1-1 0 0 0,0 1 0 0 0,0-1 0 0 0,0 1 1 0 0,1-1-1 0 0,-1 0 0 0 0,1 1 0 0 0,-1-1 0 0 0,1 1 0 0 0,0-1 0 0 0,0 0 0 0 0,0 1 0 0 0,0-1 0 0 0,0 0 0 0 0,0 0 0 0 0,1 0 0 0 0,-1 0 0 0 0,1 0 0 0 0,-1 0 0 0 0,1 0 0 0 0,0 0 0 0 0,0-1 0 0 0,0 1 0 0 0,0-1 0 0 0,0 1 0 0 0,0-1 1 0 0,0 0-1 0 0,0 0 0 0 0,1 0 0 0 0,-1 0 0 0 0,0 0 0 0 0,1 0 0 0 0,-1-1 0 0 0,1 1 0 0 0,3 0 0 0 0,3 0 6 0 0,1 0 1 0 0,-1 0-1 0 0,0-1 0 0 0,1 0 1 0 0,-1 0-1 0 0,1-1 1 0 0,-1 0-1 0 0,0-1 0 0 0,1 0 1 0 0,16-7-1 0 0,-20 6-18 0 0,0-1-1 0 0,0 0 1 0 0,0 0 0 0 0,-1 0 0 0 0,1-1-1 0 0,5-6 1 0 0,-9 9-7 0 0,1-1 0 0 0,-1 1 0 0 0,0-1 0 0 0,1 0 0 0 0,-1 0 0 0 0,-1 0 0 0 0,1 0 0 0 0,0 0 0 0 0,-1 0 0 0 0,1-1 1 0 0,-1 1-1 0 0,0-1 0 0 0,1-5 0 0 0,9-7-133 0 0,-21 29 128 0 0,1 1 0 0 0,0 0-1 0 0,1 1 1 0 0,1-1-1 0 0,-10 29 1 0 0,-22 89 279 0 0,27-87-125 0 0,8-28 631 0 0,8-23-378 0 0,16-42-236 0 0,-1 3-43 0 0,8-14-22 0 0,-22 43-90 0 0,1 1 1 0 0,1-1-1 0 0,1 1 0 0 0,0 1 0 0 0,0-1 0 0 0,2 2 0 0 0,0-1 1 0 0,0 1-1 0 0,13-12 0 0 0,-9 13-1 0 0,10-6-31 0 0,-22 18 19 0 0,19 7-31 0 0,-18 0 25 0 0,-1-1 0 0 0,1 1 0 0 0,-2 0 1 0 0,1-1-1 0 0,-1 1 0 0 0,0 0 0 0 0,0 0 0 0 0,-1 0 1 0 0,0 0-1 0 0,0 0 0 0 0,0 0 0 0 0,-2 8 0 0 0,1 45-16 0 0,4-8 15 0 0,-4-41 8 0 0,1 0 1 0 0,1 0 0 0 0,0 0-1 0 0,0 0 1 0 0,1 0 0 0 0,1-1-1 0 0,6 18 1 0 0,15 26 50 0 0,-23-54-123 0 0,13-6-5773 0 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21.890"/>
    </inkml:context>
    <inkml:brush xml:id="br0">
      <inkml:brushProperty name="width" value="0.1" units="cm"/>
      <inkml:brushProperty name="height" value="0.1" units="cm"/>
    </inkml:brush>
  </inkml:definitions>
  <inkml:trace contextRef="#ctx0" brushRef="#br0">1 52 368 0 0,'0'0'2352'0'0,"18"-10"-1916"0"0,-7 6-48 0 0,4 0 20 0 0,3 2-88 0 0,3-6-24 0 0,-1 6-36 0 0,9-2-40 0 0,0 2-68 0 0,2-2-180 0 0,-11 2-240 0 0,3-2-552 0 0,-1 4-884 0 0,7-6 392 0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22.326"/>
    </inkml:context>
    <inkml:brush xml:id="br0">
      <inkml:brushProperty name="width" value="0.1" units="cm"/>
      <inkml:brushProperty name="height" value="0.1" units="cm"/>
    </inkml:brush>
  </inkml:definitions>
  <inkml:trace contextRef="#ctx0" brushRef="#br0">0 44 336 0 0,'0'0'3064'0'0,"26"-16"-2052"0"0,5 8-661 0 0,1 1 0 0 0,0 2 0 0 0,1 2 0 0 0,-1 0 0 0 0,54 4 1 0 0,-46 0-906 0 0,-33-5-2398 0 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23.182"/>
    </inkml:context>
    <inkml:brush xml:id="br0">
      <inkml:brushProperty name="width" value="0.1" units="cm"/>
      <inkml:brushProperty name="height" value="0.1" units="cm"/>
    </inkml:brush>
  </inkml:definitions>
  <inkml:trace contextRef="#ctx0" brushRef="#br0">219 2 276 0 0,'-4'-1'155'0'0,"-1"1"-1"0"0,1 0 1 0 0,0 0-1 0 0,-1 0 1 0 0,1 1 0 0 0,0-1-1 0 0,0 1 1 0 0,-1 0-1 0 0,1 0 1 0 0,0 0 0 0 0,0 1-1 0 0,0 0 1 0 0,0 0-1 0 0,-6 3 1 0 0,3 1 15 0 0,0-1 0 0 0,0 1 0 0 0,0 0-1 0 0,1 0 1 0 0,0 1 0 0 0,-9 12 0 0 0,1 3 63 0 0,1 0 1 0 0,1 0-1 0 0,1 2 1 0 0,-9 28-1 0 0,19-49-210 0 0,-19 66 492 0 0,19-65-470 0 0,0 0 0 0 0,1 0 0 0 0,-1 0-1 0 0,1 1 1 0 0,0-1 0 0 0,0 0 0 0 0,0 0 0 0 0,1 1 0 0 0,0-1 0 0 0,0 0-1 0 0,0 0 1 0 0,0 0 0 0 0,0 0 0 0 0,4 6 0 0 0,-3-8-25 0 0,0 0-1 0 0,0-1 1 0 0,0 1 0 0 0,0-1 0 0 0,1 0 0 0 0,-1 1-1 0 0,1-1 1 0 0,-1 0 0 0 0,1 0 0 0 0,-1 0-1 0 0,1-1 1 0 0,-1 1 0 0 0,1-1 0 0 0,0 1 0 0 0,0-1-1 0 0,-1 0 1 0 0,1 0 0 0 0,0 0 0 0 0,-1 0-1 0 0,5-1 1 0 0,1 0 3 0 0,1 0 0 0 0,-1-1 0 0 0,0 0 0 0 0,0 0 0 0 0,12-5 0 0 0,-8 0-41 0 0,0-2 0 0 0,0 0-1 0 0,-1 0 1 0 0,-1-1 0 0 0,0 0 0 0 0,0-1-1 0 0,-1 0 1 0 0,0 0 0 0 0,-1-1 0 0 0,10-18-1 0 0,-3 7 2 0 0,-14 21 1 0 0,-1 2 15 0 0,0 0 0 0 0,0 0 0 0 0,0 0 0 0 0,0 0 0 0 0,0-1-1 0 0,0 1 1 0 0,0 0 0 0 0,0 0 0 0 0,0 0 0 0 0,0 0 0 0 0,0 0 0 0 0,0 0 0 0 0,1 0-1 0 0,-1-1 1 0 0,0 1 0 0 0,0 0 0 0 0,0 0 0 0 0,0 0 0 0 0,0 0 0 0 0,0 0-1 0 0,0 0 1 0 0,0 0 0 0 0,0 0 0 0 0,1 0 0 0 0,-1 0 0 0 0,0 0 0 0 0,0-1 0 0 0,0 1-1 0 0,0 0 1 0 0,0 0 0 0 0,0 0 0 0 0,0 0 0 0 0,1 0 0 0 0,-1 0 0 0 0,0 0-1 0 0,0 0 1 0 0,0 0 0 0 0,0 0 0 0 0,0 0 0 0 0,0 0 0 0 0,1 0 0 0 0,-1 0-1 0 0,0 0 1 0 0,0 0 0 0 0,0 0 0 0 0,0 0 0 0 0,0 1 0 0 0,0-1 0 0 0,0 0 0 0 0,1 0-1 0 0,-1 0 1 0 0,0 0 0 0 0,0 0 0 0 0,0 0 0 0 0,0 0 0 0 0,0 0 0 0 0,0 0-1 0 0,0 0 1 0 0,0 1 0 0 0,0-1 0 0 0,0 0 0 0 0,1 0 0 0 0,-1 0 0 0 0,0 0 0 0 0,0 0-1 0 0,0 1 1 0 0,-105 250 666 0 0,79-191-443 0 0,-19 40 1243 0 0,47-103-1327 0 0,27-39 184 0 0,22-47 0 0 0,-25 43-192 0 0,33-46 0 0 0,-49 78-87 0 0,-2 3-30 0 0,-1 0 0 0 0,2 0 0 0 0,-1 1 0 0 0,2 0 0 0 0,-1 1 0 0 0,1 0 0 0 0,0 0 0 0 0,15-8 0 0 0,-24 16-14 0 0,0 0 1 0 0,1 0-1 0 0,-1 1 1 0 0,1-1-1 0 0,-1 0 1 0 0,1 1-1 0 0,-1-1 1 0 0,1 1 0 0 0,-1-1-1 0 0,1 1 1 0 0,0 0-1 0 0,-1 0 1 0 0,1-1-1 0 0,0 1 1 0 0,-1 1-1 0 0,1-1 1 0 0,-1 0-1 0 0,1 0 1 0 0,0 0-1 0 0,-1 1 1 0 0,1-1-1 0 0,-1 1 1 0 0,1-1-1 0 0,1 2 1 0 0,-1 0-3 0 0,0-1 0 0 0,-1 1 1 0 0,1 0-1 0 0,-1 0 1 0 0,1 0-1 0 0,-1 0 0 0 0,0 0 1 0 0,0 0-1 0 0,0 0 1 0 0,0 0-1 0 0,0 0 0 0 0,0 1 1 0 0,-1-1-1 0 0,2 4 1 0 0,0 10-8 0 0,-1 0 0 0 0,0-1 1 0 0,-3 31-1 0 0,2-40 16 0 0,-4 43-3 0 0,1-28 0 0 0,2 1 0 0 0,0-1 1 0 0,5 42-1 0 0,-4-43 110 0 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23.416"/>
    </inkml:context>
    <inkml:brush xml:id="br0">
      <inkml:brushProperty name="width" value="0.1" units="cm"/>
      <inkml:brushProperty name="height" value="0.1" units="cm"/>
    </inkml:brush>
  </inkml:definitions>
  <inkml:trace contextRef="#ctx0" brushRef="#br0">1 49 564 0 0,'0'0'587'0'0,"3"-1"-45"0"0,25-9-81 0 0,0 2 0 0 0,1 1 0 0 0,0 1 0 0 0,0 2 0 0 0,1 1 0 0 0,-1 1-1 0 0,40 2 1 0 0,64-5-3473 0 0,-115 3 1680 0 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23.711"/>
    </inkml:context>
    <inkml:brush xml:id="br0">
      <inkml:brushProperty name="width" value="0.1" units="cm"/>
      <inkml:brushProperty name="height" value="0.1" units="cm"/>
    </inkml:brush>
  </inkml:definitions>
  <inkml:trace contextRef="#ctx0" brushRef="#br0">46 10 32 0 0,'0'0'598'0'0,"8"-6"1145"0"0,-8 6-1695 0 0,0 0 1 0 0,0 0 0 0 0,0 0-1 0 0,0 0 1 0 0,0 0 0 0 0,0 0-1 0 0,1 0 1 0 0,-1 0-1 0 0,0 0 1 0 0,0 0 0 0 0,0 0-1 0 0,0 0 1 0 0,0 0 0 0 0,0 0-1 0 0,3-1 973 0 0,-3 1-972 0 0,0 0-1 0 0,0-1 1 0 0,0 1 0 0 0,0 0-1 0 0,0 0 1 0 0,0 0 0 0 0,0 0-1 0 0,0 0 1 0 0,0 0-1 0 0,0-1 1 0 0,0 1 0 0 0,0 0-1 0 0,0 0 1 0 0,0 0 0 0 0,0 0-1 0 0,0 0 1 0 0,0-1-1 0 0,-25 86 1151 0 0,18-67-952 0 0,1-1-1 0 0,1 1 1 0 0,0 0 0 0 0,2 0 0 0 0,-3 33 0 0 0,6-47-390 0 0,0 18 707 0 0,0-21-650 0 0,1-1-1 0 0,-1 0 1 0 0,0 1-1 0 0,0-1 1 0 0,0 0-1 0 0,0 1 1 0 0,1-1-1 0 0,-1 0 1 0 0,0 1 0 0 0,0-1-1 0 0,1 0 1 0 0,-1 1-1 0 0,0-1 1 0 0,0 0-1 0 0,1 0 1 0 0,-1 1 0 0 0,0-1-1 0 0,1 0 1 0 0,-1 0-1 0 0,0 0 1 0 0,1 0-1 0 0,-1 1 1 0 0,1-1 0 0 0,-1 0-1 0 0,0 0 1 0 0,1 0-1 0 0,-1 0 1 0 0,1 0-1 0 0,-1 0 1 0 0,0 0 0 0 0,1 0-1 0 0,-1 0 1 0 0,1 0-1 0 0,-1 0 1 0 0,0 0-1 0 0,1 0 1 0 0,-1 0 0 0 0,0-1-1 0 0,1 1 1 0 0,-1 0-1 0 0,1 0 1 0 0,-1 0-1 0 0,0 0 1 0 0,1-1 0 0 0,-1 1-1 0 0,0 0 1 0 0,0 0-1 0 0,1-1 1 0 0,-1 1-1 0 0,0 0 1 0 0,0-1 0 0 0,1 1-1 0 0,-1-1 1 0 0,21-14-1846 0 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23.836"/>
    </inkml:context>
    <inkml:brush xml:id="br0">
      <inkml:brushProperty name="width" value="0.1" units="cm"/>
      <inkml:brushProperty name="height" value="0.1" units="cm"/>
    </inkml:brush>
  </inkml:definitions>
  <inkml:trace contextRef="#ctx0" brushRef="#br0">1 27 348 0 0,'0'-6'1676'0'0,"0"0"392"0"0,4-4-2096 0 0,19 6-3224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26.501"/>
    </inkml:context>
    <inkml:brush xml:id="br0">
      <inkml:brushProperty name="width" value="0.05" units="cm"/>
      <inkml:brushProperty name="height" value="0.05" units="cm"/>
    </inkml:brush>
  </inkml:definitions>
  <inkml:trace contextRef="#ctx0" brushRef="#br0">208 186 548 0 0,'-11'-10'1899'0'0,"-30"-32"5459"0"0,38 40-7200 0 0,0 0 1 0 0,0 0-1 0 0,0 0 1 0 0,0 0-1 0 0,0 0 0 0 0,-1 1 1 0 0,1 0-1 0 0,0-1 1 0 0,-1 1-1 0 0,1 0 0 0 0,-1 1 1 0 0,1-1-1 0 0,-1 1 1 0 0,0 0-1 0 0,1-1 1 0 0,-1 1-1 0 0,-3 1 0 0 0,-61 12 351 0 0,66-13-461 0 0,-12 4 1 0 0,6-3 293 0 0,8-5 913 0 0,7-3-1204 0 0,1-1 0 0 0,0 2 0 0 0,0-1 0 0 0,0 1 0 0 0,0 0 0 0 0,1 1 0 0 0,0 0 0 0 0,12-5 0 0 0,84-29 226 0 0,-35 25-134 0 0,-68 14-146 0 0,50 0-47 0 0,10-8-182 0 0,-60 7 216 0 0,3-4 22 0 0,-3 4-83 0 0,-4 5-438 0 0,-13 27 497 0 0,2 0 0 0 0,1 1 1 0 0,1 0-1 0 0,-10 53 0 0 0,3-13 3 0 0,-59 272-15 0 0,75-322 485 0 0,0-2-1573 0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6:24.118"/>
    </inkml:context>
    <inkml:brush xml:id="br0">
      <inkml:brushProperty name="width" value="0.1" units="cm"/>
      <inkml:brushProperty name="height" value="0.1" units="cm"/>
    </inkml:brush>
  </inkml:definitions>
  <inkml:trace contextRef="#ctx0" brushRef="#br0">314 1 224 0 0,'4'3'139'0'0,"0"0"0"0"0,0 1 0 0 0,0 0 0 0 0,-1-1 0 0 0,1 1 0 0 0,-1 1 0 0 0,0-1 0 0 0,0 0 0 0 0,0 1 0 0 0,-1-1 0 0 0,0 1 0 0 0,3 7 0 0 0,18 69 761 0 0,-18-62-625 0 0,1 8-20 0 0,-2 1 1 0 0,0 0 0 0 0,-2-1 0 0 0,-1 1 0 0 0,-1 1-1 0 0,-2-2 1 0 0,-7 46 0 0 0,6-54-139 0 0,-2 1 0 0 0,0-1 0 0 0,-1 0 0 0 0,-1-1 0 0 0,0 0 0 0 0,-2 0 0 0 0,0 0 0 0 0,-1-1 0 0 0,-1 0 0 0 0,0-1 0 0 0,-22 24 0 0 0,24-32-312 0 0,1-1 0 0 0,-2 0 0 0 0,1 0 1 0 0,-1-1-1 0 0,0 0 0 0 0,0 0 0 0 0,-1-1 0 0 0,1-1 1 0 0,-1 1-1 0 0,0-2 0 0 0,0 0 0 0 0,-1 0 0 0 0,1-1 0 0 0,-1 0 1 0 0,1-1-1 0 0,-1-1 0 0 0,0 1 0 0 0,-18-3 0 0 0,-26-9-1471 0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25.985"/>
    </inkml:context>
    <inkml:brush xml:id="br0">
      <inkml:brushProperty name="width" value="0.1" units="cm"/>
      <inkml:brushProperty name="height" value="0.1" units="cm"/>
    </inkml:brush>
  </inkml:definitions>
  <inkml:trace contextRef="#ctx0" brushRef="#br0">288 190 276 0 0,'0'0'5613'0'0,"3"-1"-5488"0"0,8-5-13 0 0,-1-1 1 0 0,1 0-1 0 0,-2 0 0 0 0,1-1 1 0 0,-1 0-1 0 0,9-10 0 0 0,-13 14-78 0 0,-1-1 0 0 0,0 1 1 0 0,-1-1-1 0 0,1 0 0 0 0,-1-1 0 0 0,0 1 0 0 0,0 0 0 0 0,-1-1 0 0 0,0 0 0 0 0,0 1 1 0 0,0-1-1 0 0,0 0 0 0 0,-1 0 0 0 0,1-9 0 0 0,-2 13-30 0 0,0 1 0 0 0,0-1 1 0 0,0 1-1 0 0,-1-1 0 0 0,1 0 0 0 0,0 1 1 0 0,-1-1-1 0 0,0 1 0 0 0,1-1 0 0 0,-1 1 0 0 0,0-1 1 0 0,1 1-1 0 0,-1-1 0 0 0,0 1 0 0 0,0 0 1 0 0,0-1-1 0 0,0 1 0 0 0,-1 0 0 0 0,1 0 0 0 0,0 0 1 0 0,0 0-1 0 0,-1 0 0 0 0,1 0 0 0 0,-1 0 0 0 0,1 0 1 0 0,0 0-1 0 0,-1 1 0 0 0,0-1 0 0 0,1 1 1 0 0,-1-1-1 0 0,1 1 0 0 0,-1 0 0 0 0,0-1 0 0 0,1 1 1 0 0,-1 0-1 0 0,0 0 0 0 0,1 0 0 0 0,-1 0 1 0 0,1 1-1 0 0,-1-1 0 0 0,0 0 0 0 0,1 1 0 0 0,-3 0 1 0 0,-6 1-9 0 0,-1 0 0 0 0,1 1 0 0 0,0 0-1 0 0,0 1 1 0 0,-13 6 0 0 0,-7 8 9 0 0,1 2 0 0 0,2 0 0 0 0,0 2 0 0 0,0 1 0 0 0,2 1 0 0 0,2 1 0 0 0,0 1-1 0 0,-31 46 1 0 0,52-70 2 0 0,0 0-1 0 0,0 1 1 0 0,0-1-1 0 0,1 1 1 0 0,-1-1-1 0 0,1 1 0 0 0,-1-1 1 0 0,1 1-1 0 0,0 0 1 0 0,0 0-1 0 0,0 0 1 0 0,1 0-1 0 0,-1 0 0 0 0,1 0 1 0 0,-1 0-1 0 0,1-1 1 0 0,0 1-1 0 0,0 0 1 0 0,0 0-1 0 0,1 0 1 0 0,-1 0-1 0 0,1 0 0 0 0,1 5 1 0 0,1-5 6 0 0,-1 0 0 0 0,1 0 0 0 0,0 0 0 0 0,0-1 0 0 0,0 1 0 0 0,0-1 0 0 0,0 0 0 0 0,1 0 0 0 0,-1 0 0 0 0,1 0 0 0 0,-1-1 0 0 0,1 1 0 0 0,0-1 0 0 0,-1 0 0 0 0,1 0 0 0 0,0 0 0 0 0,7 0 0 0 0,10 2 159 0 0,-1-1 0 0 0,1-1 0 0 0,0-1 0 0 0,-1 0 0 0 0,1-2 0 0 0,28-5 0 0 0,-19-10 424 0 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26.608"/>
    </inkml:context>
    <inkml:brush xml:id="br0">
      <inkml:brushProperty name="width" value="0.1" units="cm"/>
      <inkml:brushProperty name="height" value="0.1" units="cm"/>
    </inkml:brush>
  </inkml:definitions>
  <inkml:trace contextRef="#ctx0" brushRef="#br0">182 48 180 0 0,'-10'-20'4078'0'0,"5"35"-3126"0"0,-2 15-811 0 0,-138 271 1573 0 0,131-276-837 0 0,19-34 24 0 0,23-41-264 0 0,25-50-230 0 0,-40 71-341 0 0,1 1 0 0 0,1 1 0 0 0,2 0 0 0 0,1 1 0 0 0,0 1 0 0 0,34-35 1 0 0,-51 59-69 0 0,1-1 1 0 0,-1 1 0 0 0,0 0-1 0 0,0-1 1 0 0,1 1 0 0 0,-1 0-1 0 0,1 0 1 0 0,-1 0 0 0 0,1 0-1 0 0,-1 0 1 0 0,1 0 0 0 0,0 0 0 0 0,-1 1-1 0 0,1-1 1 0 0,0 1 0 0 0,0-1-1 0 0,0 1 1 0 0,-1 0 0 0 0,1-1-1 0 0,0 1 1 0 0,0 0 0 0 0,0 0-1 0 0,-1 0 1 0 0,1 1 0 0 0,0-1-1 0 0,0 0 1 0 0,0 1 0 0 0,-1-1 0 0 0,1 1-1 0 0,0 0 1 0 0,0-1 0 0 0,-1 1-1 0 0,3 2 1 0 0,0 0-2 0 0,-1 1-1 0 0,0 0 1 0 0,0 0 0 0 0,0 0-1 0 0,-1 0 1 0 0,1 1 0 0 0,-1-1-1 0 0,0 1 1 0 0,0-1 0 0 0,-1 1-1 0 0,3 9 1 0 0,2 14-10 0 0,-2 0 1 0 0,0 0-1 0 0,-2 0 0 0 0,-1 0 1 0 0,-1 1-1 0 0,-6 45 0 0 0,0-53-1114 0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08:26.859"/>
    </inkml:context>
    <inkml:brush xml:id="br0">
      <inkml:brushProperty name="width" value="0.1" units="cm"/>
      <inkml:brushProperty name="height" value="0.1" units="cm"/>
    </inkml:brush>
  </inkml:definitions>
  <inkml:trace contextRef="#ctx0" brushRef="#br0">1 22 536,'8'-2'500,"6"-2"-72,-1 4-56,5-4-28,2 2-32,3-2-144,6 2-240,-7 2-364,-2 0-464,3-4 208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27.324"/>
    </inkml:context>
    <inkml:brush xml:id="br0">
      <inkml:brushProperty name="width" value="0.1" units="cm"/>
      <inkml:brushProperty name="height" value="0.1" units="cm"/>
    </inkml:brush>
  </inkml:definitions>
  <inkml:trace contextRef="#ctx0" brushRef="#br0">1 5 112 0 0,'0'0'4242'0'0,"7"-1"-3993"0"0,70-2 905 0 0,134 10 0 0 0,-196-6-1005 0 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28.293"/>
    </inkml:context>
    <inkml:brush xml:id="br0">
      <inkml:brushProperty name="width" value="0.1" units="cm"/>
      <inkml:brushProperty name="height" value="0.1" units="cm"/>
    </inkml:brush>
  </inkml:definitions>
  <inkml:trace contextRef="#ctx0" brushRef="#br0">186 165 328 0 0,'8'-7'385'0'0,"-1"-1"0"0"0,0 0-1 0 0,0 0 1 0 0,0 0 0 0 0,-1-1 0 0 0,6-11-1 0 0,-10 16-278 0 0,0 0-1 0 0,0 0 1 0 0,-1-1 0 0 0,1 1-1 0 0,-1 0 1 0 0,0-1-1 0 0,0 1 1 0 0,0-1-1 0 0,-1 1 1 0 0,1-1-1 0 0,-1 1 1 0 0,0-1-1 0 0,-1 1 1 0 0,1-1 0 0 0,-1 1-1 0 0,0-1 1 0 0,-1-4-1 0 0,2 8-91 0 0,0 1 0 0 0,-1-1 0 0 0,1 0 0 0 0,0 1 0 0 0,-1-1 0 0 0,1 0 0 0 0,-1 1 0 0 0,1-1-1 0 0,0 1 1 0 0,-1-1 0 0 0,1 0 0 0 0,-1 1 0 0 0,0 0 0 0 0,1-1 0 0 0,-1 1 0 0 0,1-1 0 0 0,-1 1 0 0 0,0 0 0 0 0,1-1 0 0 0,-1 1 0 0 0,0 0 0 0 0,1-1-1 0 0,-1 1 1 0 0,0 0 0 0 0,1 0 0 0 0,-1 0 0 0 0,0 0 0 0 0,0 0 0 0 0,0 0 0 0 0,-26 9 163 0 0,-17 24-51 0 0,26-14-83 0 0,1 0 1 0 0,1 1-1 0 0,1 0 1 0 0,0 1-1 0 0,2 1 1 0 0,1 1-1 0 0,0-1 1 0 0,2 2 0 0 0,0 0-1 0 0,-8 33 1 0 0,17-51-25 0 0,0 0 1 0 0,0 0 0 0 0,0 0 0 0 0,0 0 0 0 0,1 0 0 0 0,0 0 0 0 0,1 1 0 0 0,1 9 0 0 0,-2-14-12 0 0,1 0-1 0 0,0 0 1 0 0,-1 0 0 0 0,1 0 0 0 0,0 0-1 0 0,0-1 1 0 0,0 1 0 0 0,0 0 0 0 0,1-1-1 0 0,-1 1 1 0 0,0-1 0 0 0,1 1 0 0 0,-1-1-1 0 0,1 1 1 0 0,-1-1 0 0 0,1 0 0 0 0,0 0 0 0 0,0 0-1 0 0,-1 0 1 0 0,1 0 0 0 0,0 0 0 0 0,0-1-1 0 0,0 1 1 0 0,0 0 0 0 0,0-1 0 0 0,0 1-1 0 0,0-1 1 0 0,0 0 0 0 0,3 0 0 0 0,10 0 9 0 0,0-1 0 0 0,-1 0 1 0 0,1-1-1 0 0,0-1 0 0 0,-1 0 1 0 0,0-1-1 0 0,0-1 0 0 0,0 0 1 0 0,0-1-1 0 0,-1 0 0 0 0,0-1 1 0 0,0-1-1 0 0,-1 0 0 0 0,0-1 1 0 0,0 0-1 0 0,-1 0 0 0 0,17-20 1 0 0,15-12-4 0 0,-42 40-32 0 0,-11 43-92 0 0,-74 260 252 0 0,135-473 1521 0 0,-42 144-1602 0 0,1 2-1 0 0,2-1 1 0 0,21-34-1 0 0,-29 53-55 0 0,0 0 0 0 0,1 1 0 0 0,0 0 0 0 0,1 0-1 0 0,-1 0 1 0 0,1 0 0 0 0,0 1 0 0 0,0 0 0 0 0,1 0 0 0 0,-1 1 0 0 0,1 0-1 0 0,0 0 1 0 0,0 0 0 0 0,1 1 0 0 0,-1 0 0 0 0,15-3 0 0 0,-20 5-4 0 0,24 11-18 0 0,-23-6 15 0 0,0 0 0 0 0,0 0 0 0 0,-1 0 0 0 0,1 0 0 0 0,-1 0-1 0 0,0 0 1 0 0,-1 1 0 0 0,1-1 0 0 0,-1 1 0 0 0,0-1 0 0 0,0 1-1 0 0,0 0 1 0 0,0 5 0 0 0,-1 68-39 0 0,-2-42 33 0 0,2-21-212 0 0,0 0 0 0 0,1 0 0 0 0,1 1 0 0 0,0-1 0 0 0,7 26 0 0 0,5-34-5746 0 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28.604"/>
    </inkml:context>
    <inkml:brush xml:id="br0">
      <inkml:brushProperty name="width" value="0.1" units="cm"/>
      <inkml:brushProperty name="height" value="0.1" units="cm"/>
    </inkml:brush>
  </inkml:definitions>
  <inkml:trace contextRef="#ctx0" brushRef="#br0">0 57 480 0 0,'3'-3'205'0'0,"0"0"-1"0"0,-1 0 1 0 0,1 1 0 0 0,0-1-1 0 0,0 1 1 0 0,1 0 0 0 0,-1 0-1 0 0,0 0 1 0 0,1 0-1 0 0,-1 0 1 0 0,1 1 0 0 0,0-1-1 0 0,-1 1 1 0 0,8-1 0 0 0,63-11 515 0 0,-64 12-552 0 0,131-8-2604 0 0,-128 8 1306 0 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28.912"/>
    </inkml:context>
    <inkml:brush xml:id="br0">
      <inkml:brushProperty name="width" value="0.1" units="cm"/>
      <inkml:brushProperty name="height" value="0.1" units="cm"/>
    </inkml:brush>
  </inkml:definitions>
  <inkml:trace contextRef="#ctx0" brushRef="#br0">105 5 424 0 0,'0'0'466'0'0,"9"-4"2791"0"0,-9 4-3203 0 0,-36 65 654 0 0,17-33-184 0 0,-26 64 1 0 0,42-88-792 0 0,-8 29 1073 0 0,13-11-4529 0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29.036"/>
    </inkml:context>
    <inkml:brush xml:id="br0">
      <inkml:brushProperty name="width" value="0.1" units="cm"/>
      <inkml:brushProperty name="height" value="0.1" units="cm"/>
    </inkml:brush>
  </inkml:definitions>
  <inkml:trace contextRef="#ctx0" brushRef="#br0">1 31 752 0 0,'0'-8'856'0'0,"4"2"-80"0"0,-4 0-76 0 0,3 0 500 0 0,3 2-228 0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30.048"/>
    </inkml:context>
    <inkml:brush xml:id="br0">
      <inkml:brushProperty name="width" value="0.1" units="cm"/>
      <inkml:brushProperty name="height" value="0.1" units="cm"/>
    </inkml:brush>
  </inkml:definitions>
  <inkml:trace contextRef="#ctx0" brushRef="#br0">285 1 188 0 0,'-23'28'875'0'0,"-33"31"0"0"0,33-36-545 0 0,1 1-1 0 0,-22 32 1 0 0,28-33-122 0 0,1 1 1 0 0,1 1 0 0 0,1 0-1 0 0,1 1 1 0 0,2 0-1 0 0,1 0 1 0 0,0 2-1 0 0,-6 42 1 0 0,13-59-178 0 0,1 0 0 0 0,0 1 0 0 0,1-1 0 0 0,1 1-1 0 0,-1-1 1 0 0,2 1 0 0 0,0-1 0 0 0,0 0 0 0 0,1 1 0 0 0,0-1 0 0 0,1-1 0 0 0,0 1 0 0 0,1 0 0 0 0,0-1 0 0 0,1 0 0 0 0,0 0 0 0 0,0-1 0 0 0,1 0 0 0 0,1 0 0 0 0,-1 0 0 0 0,1-1 0 0 0,1 0 0 0 0,16 12 0 0 0,0-1-1014 0 0,1-2 0 0 0,44 22 0 0 0,-26-21-479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27.140"/>
    </inkml:context>
    <inkml:brush xml:id="br0">
      <inkml:brushProperty name="width" value="0.05" units="cm"/>
      <inkml:brushProperty name="height" value="0.05" units="cm"/>
    </inkml:brush>
  </inkml:definitions>
  <inkml:trace contextRef="#ctx0" brushRef="#br0">13 37 100 0 0,'-6'13'1274'0'0,"0"4"2109"0"0,7-16-3333 0 0,-1 0-1 0 0,1-1 0 0 0,0 1 1 0 0,0-1-1 0 0,0 1 0 0 0,0-1 1 0 0,0 1-1 0 0,0-1 1 0 0,-1 1-1 0 0,1-1 0 0 0,0 0 1 0 0,0 1-1 0 0,0-1 0 0 0,0 0 1 0 0,1 0-1 0 0,-1 0 0 0 0,0 0 1 0 0,0 0-1 0 0,0 0 0 0 0,0 0 1 0 0,0 0-1 0 0,0-1 1 0 0,1 1-1 0 0,235-29 1421 0 0,31-2-583 0 0,-189 22 518 0 0,-77 9-1184 0 0,6-3 197 0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31.166"/>
    </inkml:context>
    <inkml:brush xml:id="br0">
      <inkml:brushProperty name="width" value="0.1" units="cm"/>
      <inkml:brushProperty name="height" value="0.1" units="cm"/>
    </inkml:brush>
  </inkml:definitions>
  <inkml:trace contextRef="#ctx0" brushRef="#br0">39 64 256 0 0,'-12'-15'845'0'0,"11"13"-651"0"0,0 0-1 0 0,-1-1 1 0 0,1 1 0 0 0,-1 0 0 0 0,0 0-1 0 0,1 0 1 0 0,-1 0 0 0 0,0 0 0 0 0,0 0-1 0 0,0 1 1 0 0,-1-1 0 0 0,-2-1 0 0 0,5 2-124 0 0,-1 0 0 0 0,1 0 0 0 0,0 0 1 0 0,0 0-1 0 0,0 0 0 0 0,0 1 1 0 0,0-1-1 0 0,1 0 0 0 0,-1 0 0 0 0,0 0 1 0 0,0 0-1 0 0,1 0 0 0 0,-1 0 0 0 0,0 1 1 0 0,1-1-1 0 0,-1 0 0 0 0,1 0 0 0 0,-1 0 1 0 0,1 1-1 0 0,-1-1 0 0 0,1 0 0 0 0,0 1 1 0 0,-1-1-1 0 0,1 1 0 0 0,1-2 1 0 0,2 3-56 0 0,0 0 1 0 0,0 0 0 0 0,-1 1 0 0 0,1 0 0 0 0,0-1 0 0 0,-1 1 0 0 0,0 0-1 0 0,1 1 1 0 0,-1-1 0 0 0,0 0 0 0 0,0 1 0 0 0,0 0 0 0 0,0 0 0 0 0,4 6-1 0 0,38 59 18 0 0,-20-28-4 0 0,-7-15-22 0 0,-1 1 0 0 0,-1 1 1 0 0,-1 0-1 0 0,12 32 0 0 0,-23-48 2 0 0,0 2 0 0 0,-1-1-1 0 0,0 0 1 0 0,-1 1 0 0 0,0-1 0 0 0,-1 1 0 0 0,-1-1-1 0 0,0 1 1 0 0,-1 0 0 0 0,0-1 0 0 0,-1 1 0 0 0,-6 23 0 0 0,-5-1 129 0 0,-1-2 0 0 0,-2 0 0 0 0,-1 0 0 0 0,-2-2 0 0 0,-35 46 0 0 0,47-63 28 0 0,-3 6-68 0 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43.324"/>
    </inkml:context>
    <inkml:brush xml:id="br0">
      <inkml:brushProperty name="width" value="0.1" units="cm"/>
      <inkml:brushProperty name="height" value="0.1" units="cm"/>
    </inkml:brush>
  </inkml:definitions>
  <inkml:trace contextRef="#ctx0" brushRef="#br0">125 190 312 0 0,'43'6'2936'0'0,"-22"-6"-2087"0"0,-13 1-678 0 0,-1 0 0 0 0,0-1 0 0 0,1 0 0 0 0,-1 0 0 0 0,1-1 1 0 0,-1 0-1 0 0,0 0 0 0 0,0-1 0 0 0,1 0 0 0 0,-1 0 0 0 0,0-1 0 0 0,0 0 1 0 0,-1 0-1 0 0,1 0 0 0 0,-1-1 0 0 0,0 0 0 0 0,7-6 0 0 0,-6 4-78 0 0,0-1 0 0 0,0 0 0 0 0,-1-1 0 0 0,0 1 0 0 0,0-1-1 0 0,-1 0 1 0 0,7-15 0 0 0,9-13 307 0 0,-20 35-387 0 0,0 0-1 0 0,0 0 1 0 0,-1 0 0 0 0,1 0-1 0 0,0 0 1 0 0,-1 0-1 0 0,1 0 1 0 0,-1 0 0 0 0,1-1-1 0 0,-1 1 1 0 0,0 0-1 0 0,1 0 1 0 0,-1 0 0 0 0,0-1-1 0 0,0 1 1 0 0,0 0-1 0 0,0-1 1 0 0,0 1 0 0 0,0 0-1 0 0,0 0 1 0 0,-1-1-1 0 0,1 1 1 0 0,0 0 0 0 0,-1 0-1 0 0,1 0 1 0 0,-1-1-1 0 0,1 1 1 0 0,-1 0 0 0 0,1 0-1 0 0,-1 0 1 0 0,0 0-1 0 0,0 0 1 0 0,1 0 0 0 0,-1 0-1 0 0,0 0 1 0 0,0 0-1 0 0,0 1 1 0 0,0-1 0 0 0,0 0-1 0 0,0 0 1 0 0,0 1-1 0 0,-1-1 1 0 0,1 1 0 0 0,0-1-1 0 0,0 1 1 0 0,0 0-1 0 0,-1-1 1 0 0,1 1 0 0 0,-2 0-1 0 0,1 0 3 0 0,-42 9 27 0 0,35-4-44 0 0,-1 0 1 0 0,1 1-1 0 0,0 0 1 0 0,0 0-1 0 0,1 1 1 0 0,-1 0-1 0 0,2 1 0 0 0,-1 0 1 0 0,1 0-1 0 0,0 0 1 0 0,1 1-1 0 0,0 0 1 0 0,0 0-1 0 0,1 1 1 0 0,-6 13-1 0 0,-4 15-7 0 0,1 1 0 0 0,-13 65 1 0 0,26-100 7 0 0,-13 58 39 0 0,-12 124 0 0 0,25-165 44 0 0,0 0 0 0 0,-2 0 0 0 0,0 1 0 0 0,-2-2 0 0 0,0 1-1 0 0,-12 29 1 0 0,17-49-64 0 0,0-1 0 0 0,-1 1 0 0 0,1-1 0 0 0,0 1 0 0 0,-1 0-1 0 0,1-1 1 0 0,0 1 0 0 0,-1-1 0 0 0,1 1 0 0 0,-1-1 0 0 0,1 1 0 0 0,-1-1 0 0 0,1 0 0 0 0,-1 1-1 0 0,1-1 1 0 0,-1 1 0 0 0,0-1 0 0 0,1 0 0 0 0,-1 0 0 0 0,0 1 0 0 0,1-1 0 0 0,-1 0-1 0 0,1 0 1 0 0,-1 0 0 0 0,0 0 0 0 0,1 0 0 0 0,-1 0 0 0 0,0 0 0 0 0,1 0 0 0 0,-2 0-1 0 0,-20-12 585 0 0,18 9-511 0 0,0-1 1 0 0,1 0 0 0 0,0 1 0 0 0,-1-1 0 0 0,1 0 0 0 0,1-1 0 0 0,-5-7-1 0 0,5 8-178 0 0,1 0 0 0 0,0 0 0 0 0,0 0-1 0 0,1 1 1 0 0,-1-1 0 0 0,1 0 0 0 0,0 0-1 0 0,0 0 1 0 0,0 0 0 0 0,0 0-1 0 0,1 0 1 0 0,0 0 0 0 0,-1 0 0 0 0,1 0-1 0 0,1 0 1 0 0,-1 1 0 0 0,1-1 0 0 0,-1 1-1 0 0,1-1 1 0 0,0 1 0 0 0,0-1 0 0 0,1 1-1 0 0,-1 0 1 0 0,1 0 0 0 0,-1 0-1 0 0,6-4 1 0 0,11-17-4447 0 0,-7 12 1946 0 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55.237"/>
    </inkml:context>
    <inkml:brush xml:id="br0">
      <inkml:brushProperty name="width" value="0.1" units="cm"/>
      <inkml:brushProperty name="height" value="0.1" units="cm"/>
      <inkml:brushProperty name="color" value="#CC912C"/>
      <inkml:brushProperty name="inkEffects" value="gold"/>
      <inkml:brushProperty name="anchorX" value="0"/>
      <inkml:brushProperty name="anchorY" value="0"/>
      <inkml:brushProperty name="scaleFactor" value="0.5"/>
    </inkml:brush>
  </inkml:definitions>
  <inkml:trace contextRef="#ctx0" brushRef="#br0">2082 7 44 0 0,'1'-1'1036'0'0,"1"0"-975"0"0,1 0 269 0 0,-1 0-174 0 0,-1 0 14 0 0,1 0-49 0 0,-2 1 9 0 0,1-1 74 0 0,-10 3-132 0 0,-5 2 27 0 0,-3 0-47 0 0,-6 3-10 0 0,-6 3 20 0 0,-7 2-18 0 0,-6 3 19 0 0,-6 3-23 0 0,-9 6 2 0 0,-10 3-39 0 0,-8 5 6 0 0,-8 4 5 0 0,-6 3 15 0 0,-4 2 10 0 0,-2 0 9 0 0,-2 0 3 0 0,0-2 33 0 0,1-3-13 0 0,3-2 24 0 0,7-5-6 0 0,8-4 27 0 0,9-4 16 0 0,6-1-22 0 0,5-3 4 0 0,4 0-16 0 0,3-2-24 0 0,3 1 30 0 0,1-1-7 0 0,2 2-58 0 0,3-1 36 0 0,4 0 5 0 0,2-1-12 0 0,3-1 10 0 0,4-1-49 0 0,1 0 27 0 0,4-2-10 0 0,2 0-16 0 0,3-1 0 0 0,3-2-39 0 0,3-2 10 0 0,2 0-112 0 0,3-1-16 0 0,1 0-96 0 0,2-2-92 0 0,1 1-382 0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56.796"/>
    </inkml:context>
    <inkml:brush xml:id="br0">
      <inkml:brushProperty name="width" value="0.1" units="cm"/>
      <inkml:brushProperty name="height" value="0.1" units="cm"/>
      <inkml:brushProperty name="color" value="#CC912C"/>
      <inkml:brushProperty name="inkEffects" value="gold"/>
      <inkml:brushProperty name="anchorX" value="3355.79175"/>
      <inkml:brushProperty name="anchorY" value="460.75677"/>
      <inkml:brushProperty name="scaleFactor" value="0.5"/>
    </inkml:brush>
  </inkml:definitions>
  <inkml:trace contextRef="#ctx0" brushRef="#br0">1 246 156 0 0,'0'0'864'0'0,"4"-2"-719"0"0,4-1-70 0 0,3-1 16 0 0,6-1 22 0 0,7-2-28 0 0,7-2-23 0 0,8 0 12 0 0,6-2-12 0 0,6-2-11 0 0,11-1-1 0 0,9-2-30 0 0,9-1 32 0 0,7-1-44 0 0,7 0 36 0 0,4-1-77 0 0,0 1-76 0 0,-5 1-214 0 0,-8 0-335 0 0,-8 1 250 0 0,-19 4 2 0 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58.367"/>
    </inkml:context>
    <inkml:brush xml:id="br0">
      <inkml:brushProperty name="width" value="0.1" units="cm"/>
      <inkml:brushProperty name="height" value="0.1" units="cm"/>
      <inkml:brushProperty name="color" value="#CC912C"/>
      <inkml:brushProperty name="inkEffects" value="gold"/>
      <inkml:brushProperty name="anchorX" value="952.30945"/>
      <inkml:brushProperty name="anchorY" value="-563.97882"/>
      <inkml:brushProperty name="scaleFactor" value="0.5"/>
    </inkml:brush>
  </inkml:definitions>
  <inkml:trace contextRef="#ctx0" brushRef="#br0">1 642 324 0 0,'0'0'1693'0'0,"3"-3"-1384"0"0,4-2-53 0 0,6-2-23 0 0,5-1-28 0 0,9-4-25 0 0,9-3-14 0 0,9-3 0 0 0,11-4-34 0 0,12-2-6 0 0,10-5 19 0 0,7-2-73 0 0,8-3 31 0 0,5-1-27 0 0,12-4-36 0 0,1 0 43 0 0,-1 1-6 0 0,-4 2-31 0 0,-7 4-13 0 0,-9 4-7 0 0,-13 4-10 0 0,-10 3 6 0 0,-12 5 11 0 0,-11 2-21 0 0,-8 3 30 0 0,-9 3 0 0 0,-6 0-37 0 0,-4 2 26 0 0,-5 0-32 0 0,-1 0 18 0 0,-2 1-63 0 0,-2-1-10 0 0,-2 2-70 0 0,1-2-82 0 0,-1 0-19 0 0,0 0-41 0 0,-1-1-93 0 0,0 0-233 0 0,1 0-670 0 0,1 0 499 0 0,-2 2-2 0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8:59.333"/>
    </inkml:context>
    <inkml:brush xml:id="br0">
      <inkml:brushProperty name="width" value="0.1" units="cm"/>
      <inkml:brushProperty name="height" value="0.1" units="cm"/>
      <inkml:brushProperty name="color" value="#CC912C"/>
      <inkml:brushProperty name="inkEffects" value="gold"/>
      <inkml:brushProperty name="anchorX" value="-1998.55212"/>
      <inkml:brushProperty name="anchorY" value="-1193.13782"/>
      <inkml:brushProperty name="scaleFactor" value="0.5"/>
    </inkml:brush>
  </inkml:definitions>
  <inkml:trace contextRef="#ctx0" brushRef="#br0">1288 23 64 0 0,'0'0'272'0'0,"0"-1"-79"0"0,0 0-20 0 0,0-2-13 0 0,1 1-11 0 0,-1 0 9 0 0,0 0-54 0 0,1 1 38 0 0,-1-1-41 0 0,1-1 30 0 0,-1 1 27 0 0,1 1-81 0 0,-1 0-7 0 0,0 0 221 0 0,0 1-262 0 0,-7 3 32 0 0,-4 1-14 0 0,-4 3-9 0 0,-5 4-14 0 0,-6 3 77 0 0,-5 5-108 0 0,-6 4 68 0 0,-6 4 6 0 0,-9 7 2 0 0,-8 7 12 0 0,-6 6 2 0 0,-6 4 5 0 0,-3 3-15 0 0,-4 2 19 0 0,0 0 4 0 0,2-1 26 0 0,5-5-1 0 0,8-4-21 0 0,7-5 21 0 0,7-5-44 0 0,7-5-11 0 0,6-4 62 0 0,6-3-72 0 0,2-4 14 0 0,4-2 19 0 0,3-3-32 0 0,3-1 24 0 0,1-1-58 0 0,3-1-30 0 0,2-1-102 0 0,1 0-60 0 0,2-2-121 0 0,2-1-386 0 0,0-1-705 0 0,3-2 536 0 0,1-2-4 0 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00.429"/>
    </inkml:context>
    <inkml:brush xml:id="br0">
      <inkml:brushProperty name="width" value="0.1" units="cm"/>
      <inkml:brushProperty name="height" value="0.1" units="cm"/>
      <inkml:brushProperty name="color" value="#CC912C"/>
      <inkml:brushProperty name="inkEffects" value="gold"/>
      <inkml:brushProperty name="anchorX" value="558.91937"/>
      <inkml:brushProperty name="anchorY" value="-803.90607"/>
      <inkml:brushProperty name="scaleFactor" value="0.5"/>
    </inkml:brush>
  </inkml:definitions>
  <inkml:trace contextRef="#ctx0" brushRef="#br0">1367 0 140 0 0,'0'0'0'0'0,"-4"1"296"0"0,-7 2 0 0 0,-10 3-47 0 0,-10 3 56 0 0,-14 4-42 0 0,-14 6 8 0 0,-11 5-26 0 0,-11 2-26 0 0,-8 5 33 0 0,-6 0-82 0 0,-1 1 29 0 0,-3-1-58 0 0,1-1 9 0 0,2-3-15 0 0,9-3-7 0 0,8-3-8 0 0,8-4-3 0 0,9-4-183 0 0,10-2-176 0 0,9-3-354 0 0,9-2-639 0 0,8 0 467 0 0,8-3 8 0 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06.559"/>
    </inkml:context>
    <inkml:brush xml:id="br0">
      <inkml:brushProperty name="width" value="0.1" units="cm"/>
      <inkml:brushProperty name="height" value="0.1" units="cm"/>
    </inkml:brush>
  </inkml:definitions>
  <inkml:trace contextRef="#ctx0" brushRef="#br0">108 0 20 0 0,'0'0'1324'0'0,"-3"2"-1231"0"0,-55 15 432 0 0,11 0 2903 0 0,88-19-3222 0 0,219-7 1175 0 0,-258 9-1352 0 0,13-1 58 0 0,-12 1-213 0 0,-1 0-1 0 0,1 0 0 0 0,0 0 1 0 0,-1-1-1 0 0,1 1 0 0 0,0-1 1 0 0,-1 1-1 0 0,1-1 0 0 0,-1 0 1 0 0,4-2-1 0 0,10 4-4313 0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07.103"/>
    </inkml:context>
    <inkml:brush xml:id="br0">
      <inkml:brushProperty name="width" value="0.1" units="cm"/>
      <inkml:brushProperty name="height" value="0.1" units="cm"/>
    </inkml:brush>
  </inkml:definitions>
  <inkml:trace contextRef="#ctx0" brushRef="#br0">24 0 20 0 0,'0'0'134'0'0,"-3"2"71"0"0,1 0 0 0 0,-1 0 0 0 0,1 1 0 0 0,-1-1 0 0 0,1 0 0 0 0,0 1 0 0 0,0 0 0 0 0,-3 3 1 0 0,31-4 539 0 0,-24-2-340 0 0,36-8 454 0 0,61-3 231 0 0,136 3 0 0 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08.283"/>
    </inkml:context>
    <inkml:brush xml:id="br0">
      <inkml:brushProperty name="width" value="0.1" units="cm"/>
      <inkml:brushProperty name="height" value="0.1" units="cm"/>
    </inkml:brush>
  </inkml:definitions>
  <inkml:trace contextRef="#ctx0" brushRef="#br0">1 96 360 0 0,'15'-43'3582'0'0,"10"-9"372"0"0,-22 55-3930 0 0,-1 0-1 0 0,1 0 1 0 0,-1 0 0 0 0,1 0-1 0 0,-1 1 1 0 0,0-1 0 0 0,-1 1-1 0 0,1-1 1 0 0,-1 1 0 0 0,1 0-1 0 0,0 4 1 0 0,6 27 23 0 0,-1 0-1 0 0,-1 0 1 0 0,-2 0 0 0 0,-2 56-1 0 0,2-7 21 0 0,-6-41-54 0 0,1-35-8 0 0,0-1 1 0 0,1 0-1 0 0,0 1 1 0 0,0-1-1 0 0,0 0 1 0 0,1 1-1 0 0,4 13 1 0 0,-5-20 7 0 0,7 20 192 0 0,-4-21-176 0 0,0-1 1 0 0,0 1 0 0 0,0-1-1 0 0,0 0 1 0 0,0 0-1 0 0,0 0 1 0 0,0 0 0 0 0,0 0-1 0 0,-1-1 1 0 0,1 1 0 0 0,0-1-1 0 0,-1 1 1 0 0,1-1-1 0 0,-1 0 1 0 0,0 0 0 0 0,0 0-1 0 0,0-1 1 0 0,0 1-1 0 0,0 0 1 0 0,0-1 0 0 0,2-3-1 0 0,40-66 287 0 0,-37 59-284 0 0,8-19 75 0 0,21-64 0 0 0,-24 61-69 0 0,1-3 7 0 0,-5 12-10 0 0,2 0 0 0 0,17-33 0 0 0,-27 57-105 0 0,1 0-1 0 0,0 0 0 0 0,0 0 0 0 0,0 0 1 0 0,0 0-1 0 0,0 0 0 0 0,0 0 1 0 0,1 1-1 0 0,-1-1 0 0 0,0 1 1 0 0,1-1-1 0 0,-1 1 0 0 0,1-1 0 0 0,0 1 1 0 0,-1 0-1 0 0,1 0 0 0 0,0-1 1 0 0,0 1-1 0 0,0 1 0 0 0,0-1 1 0 0,0 0-1 0 0,0 0 0 0 0,0 1 0 0 0,0-1 1 0 0,4 0-1 0 0,-4 1-792 0 0,21 5-2836 0 0,-8-4 1583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27.641"/>
    </inkml:context>
    <inkml:brush xml:id="br0">
      <inkml:brushProperty name="width" value="0.05" units="cm"/>
      <inkml:brushProperty name="height" value="0.05" units="cm"/>
    </inkml:brush>
  </inkml:definitions>
  <inkml:trace contextRef="#ctx0" brushRef="#br0">252 30 468 0 0,'0'0'727'0'0,"-24"-29"5617"0"0,23 30-6220 0 0,0-1 0 0 0,1 1 0 0 0,0 0-1 0 0,-1 0 1 0 0,1 0 0 0 0,0 0 0 0 0,-1 0 0 0 0,1 0 0 0 0,0 0 0 0 0,0 0 0 0 0,0 0 0 0 0,0 0 0 0 0,0 0 0 0 0,0 0 0 0 0,0 0 0 0 0,0 0 0 0 0,0 0 0 0 0,1 0 0 0 0,-1 0 0 0 0,0 0 0 0 0,1 0 0 0 0,0 2-1 0 0,9 44-257 0 0,9 25 250 0 0,-3 2 0 0 0,7 84 0 0 0,-4 150 113 0 0,-18-261-161 0 0,-1 0 1 0 0,-3-1-1 0 0,-13 73 0 0 0,12-103-105 0 0,0 0-1 0 0,-1 0 0 0 0,0 0 0 0 0,-2 0 0 0 0,1-1 0 0 0,-2 0 0 0 0,0 0 0 0 0,-1-1 0 0 0,-1 0 1 0 0,0-1-1 0 0,-1 0 0 0 0,-24 23 0 0 0,26-29-530 0 0,-1 0 1 0 0,0-1-1 0 0,0 0 0 0 0,-1-1 1 0 0,0 0-1 0 0,0 0 0 0 0,0-1 1 0 0,0-1-1 0 0,-18 4 0 0 0,-22 2-2208 0 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09.280"/>
    </inkml:context>
    <inkml:brush xml:id="br0">
      <inkml:brushProperty name="width" value="0.1" units="cm"/>
      <inkml:brushProperty name="height" value="0.1" units="cm"/>
    </inkml:brush>
  </inkml:definitions>
  <inkml:trace contextRef="#ctx0" brushRef="#br0">307 272 180 0 0,'-4'-39'2023'0'0,"2"29"-1520"0"0,-11-39 1130 0 0,12 48-1602 0 0,1-1 1 0 0,-1 1-1 0 0,1 0 0 0 0,-1 0 0 0 0,1 0 0 0 0,-1-1 0 0 0,0 1 0 0 0,0 0 1 0 0,0 0-1 0 0,1 0 0 0 0,-1 0 0 0 0,0 0 0 0 0,0 0 0 0 0,0 1 0 0 0,0-1 1 0 0,0 0-1 0 0,-1 0 0 0 0,1 1 0 0 0,0-1 0 0 0,0 1 0 0 0,0-1 1 0 0,-1 1-1 0 0,1-1 0 0 0,0 1 0 0 0,0 0 0 0 0,-1 0 0 0 0,1 0 0 0 0,0-1 1 0 0,-1 1-1 0 0,1 0 0 0 0,0 1 0 0 0,-3-1 0 0 0,-13 6 13 0 0,1 1 1 0 0,1 0-1 0 0,-1 1 0 0 0,1 1 0 0 0,1 0 0 0 0,-1 1 1 0 0,2 1-1 0 0,-1 0 0 0 0,2 0 0 0 0,-1 2 0 0 0,2-1 0 0 0,-1 2 1 0 0,-16 26-1 0 0,3 12 72 0 0,10-16 210 0 0,14-35-317 0 0,1-1-1 0 0,0 0 1 0 0,0 1-1 0 0,0-1 1 0 0,0 1 0 0 0,0-1-1 0 0,0 1 1 0 0,1-1 0 0 0,-1 0-1 0 0,0 1 1 0 0,0-1 0 0 0,0 1-1 0 0,0-1 1 0 0,0 0 0 0 0,0 1-1 0 0,1-1 1 0 0,-1 0 0 0 0,0 1-1 0 0,0-1 1 0 0,1 0-1 0 0,-1 1 1 0 0,0-1 0 0 0,0 0-1 0 0,1 1 1 0 0,-1-1 0 0 0,0 0-1 0 0,1 0 1 0 0,-1 1 0 0 0,1-1-1 0 0,-1 0 1 0 0,0 0 0 0 0,1 0-1 0 0,-1 0 1 0 0,0 0-1 0 0,1 1 1 0 0,-1-1 0 0 0,1 0-1 0 0,-1 0 1 0 0,1 0 0 0 0,-1 0-1 0 0,0 0 1 0 0,1 0 0 0 0,-1 0-1 0 0,1 0 1 0 0,-1 0 0 0 0,0-1-1 0 0,1 1 1 0 0,26-1 349 0 0,-11-4-286 0 0,-1 0 0 0 0,0-1 0 0 0,0-1-1 0 0,0 0 1 0 0,0-1 0 0 0,-1-1 0 0 0,-1 0-1 0 0,0-1 1 0 0,0 0 0 0 0,0-1 0 0 0,-2 0-1 0 0,1-1 1 0 0,-2-1 0 0 0,1 0 0 0 0,-2 0-1 0 0,0-1 1 0 0,10-18 0 0 0,19-43 925 0 0,-48 89-987 0 0,1 1 1 0 0,1-1 0 0 0,0 2-1 0 0,1-1 1 0 0,0 1 0 0 0,2 0-1 0 0,0 0 1 0 0,0 0 0 0 0,2 1-1 0 0,0-1 1 0 0,1 1 0 0 0,0 20-1 0 0,2-35-15 0 0,0-1 0 0 0,-1 1 0 0 0,1 0 0 0 0,0-1 0 0 0,1 1 1 0 0,-1 0-1 0 0,0-1 0 0 0,0 1 0 0 0,1 0 0 0 0,-1-1 0 0 0,1 1 0 0 0,-1-1 0 0 0,1 1 0 0 0,0 0 0 0 0,0-1 0 0 0,0 0 0 0 0,-1 1 0 0 0,1-1 0 0 0,0 0 0 0 0,1 1 0 0 0,-1-1 0 0 0,2 2 0 0 0,-1-2-21 0 0,0-1 0 0 0,-1 1-1 0 0,1-1 1 0 0,0 0 0 0 0,-1 0-1 0 0,1 1 1 0 0,0-1 0 0 0,-1 0-1 0 0,1 0 1 0 0,0-1 0 0 0,-1 1-1 0 0,1 0 1 0 0,0-1 0 0 0,-1 1-1 0 0,1-1 1 0 0,0 1 0 0 0,-1-1-1 0 0,3-1 1 0 0,3-1-56 0 0,-1-1-1 0 0,1 0 1 0 0,-1-1-1 0 0,1 0 1 0 0,-1 0-1 0 0,-1 0 1 0 0,1 0 0 0 0,8-11-1 0 0,1-11-10 0 0,0-1 0 0 0,-1 0 0 0 0,-2 0-1 0 0,9-33 1 0 0,-4 14 386 0 0,-15 150-96 0 0,0-74-165 0 0,2 1 0 0 0,0-1 0 0 0,11 33 0 0 0,-13-53-1 0 0,-1-5 11 0 0,0 0-1 0 0,0-1 1 0 0,0 1 0 0 0,0-1 0 0 0,1 1 0 0 0,0-1-1 0 0,0 1 1 0 0,0-1 0 0 0,0 0 0 0 0,0 0 0 0 0,1 0-1 0 0,-1 0 1 0 0,1-1 0 0 0,0 1 0 0 0,4 3 0 0 0,-6-6 63 0 0,21-9 96 0 0,-17 7-166 0 0,-1-1 0 0 0,0 1 0 0 0,-1-1 1 0 0,1 0-1 0 0,0-1 0 0 0,-1 1 0 0 0,0 0 0 0 0,0-1 0 0 0,0 0 0 0 0,0 0 0 0 0,0 0 0 0 0,-1 0 0 0 0,0 0 0 0 0,3-8 1 0 0,2-3 82 0 0,-1-1 1 0 0,6-30 0 0 0,62-246 802 0 0,-74 276-7199 0 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42.461"/>
    </inkml:context>
    <inkml:brush xml:id="br0">
      <inkml:brushProperty name="width" value="0.1" units="cm"/>
      <inkml:brushProperty name="height" value="0.1" units="cm"/>
    </inkml:brush>
  </inkml:definitions>
  <inkml:trace contextRef="#ctx0" brushRef="#br0">173 287 316 0 0,'0'0'1650'0'0,"-14"-28"-356"0"0,6-57 387 0 0,8 62-1149 0 0,-2 1 0 0 0,-1-1 0 0 0,-5-22 0 0 0,5 0 769 0 0,3 33-912 0 0,0 11-307 0 0,-1-1 18 0 0,1 3-97 0 0,0-1 1 0 0,0 0 0 0 0,0 0-1 0 0,0 0 1 0 0,0 0-1 0 0,-1 0 1 0 0,1 0-1 0 0,0 0 1 0 0,0 0 0 0 0,0 0-1 0 0,0 0 1 0 0,0 0-1 0 0,0 0 1 0 0,0 0-1 0 0,0 0 1 0 0,0 0 0 0 0,0 0-1 0 0,0 0 1 0 0,0 1-1 0 0,-1-1 1 0 0,1 0 0 0 0,0 0-1 0 0,0 0 1 0 0,0 0-1 0 0,0 0 1 0 0,0 0-1 0 0,0 0 1 0 0,0 0 0 0 0,0 0-1 0 0,0 0 1 0 0,0 0-1 0 0,-1 0 1 0 0,1-1-1 0 0,0 1 1 0 0,0 0 0 0 0,0 0-1 0 0,0 0 1 0 0,0 0-1 0 0,0 0 1 0 0,0 0-1 0 0,0 0 1 0 0,0 0 0 0 0,0 0-1 0 0,0 0 1 0 0,0 0-1 0 0,-1 0 1 0 0,1 0 0 0 0,0 0-1 0 0,0 0 1 0 0,0 0-1 0 0,0-1 1 0 0,0 1-1 0 0,0 0 1 0 0,0 0 0 0 0,0 0-1 0 0,0 0 1 0 0,0 0-1 0 0,0 0 1 0 0,0 0-1 0 0,0 0 1 0 0,0 0 0 0 0,0-1-1 0 0,-6 41 81 0 0,-23 74-1 0 0,-3 13-48 0 0,-17 106 69 0 0,46-226-107 0 0,1-1 1 0 0,1-1 0 0 0,-1 1 0 0 0,1 0 0 0 0,0 0 0 0 0,0 0 0 0 0,1 9 1 0 0,0-13 6 0 0,-1-1 4 0 0,0 3-1 0 0,27-72 406 0 0,4 2 0 0 0,41-70 0 0 0,-54 106-374 0 0,-12 20-33 0 0,1 0 0 0 0,0 0 0 0 0,1 0 0 0 0,-1 1 0 0 0,11-10 0 0 0,-6 10-20 0 0,-10 8 0 0 0,1 2 5 0 0,0-1 0 0 0,0 1 1 0 0,0 0-1 0 0,0 0 0 0 0,0 0 0 0 0,0 0 0 0 0,0 0 0 0 0,-1 0 0 0 0,1 0 0 0 0,2 3 0 0 0,7 36-12 0 0,-6-25 0 0 0,-1 2 1 0 0,0-1 0 0 0,-1 0-1 0 0,1 28 1 0 0,3 70-24 0 0,1-46 48 0 0,-7-66 35 0 0,30-56 583 0 0,92-265-267 0 0,-109 272-305 0 0,-8 27-30 0 0,0 0-1 0 0,16-33 1 0 0,-18 46 430 0 0,-4 6-571 0 0,1-1 0 0 0,-1 1 0 0 0,0 0 0 0 0,1 0 0 0 0,-1 0 0 0 0,1 0 0 0 0,-1 1 0 0 0,1-1 0 0 0,-1 0 1 0 0,1 0-1 0 0,0 0 0 0 0,-1 0 0 0 0,1 0 0 0 0,0 1 0 0 0,0-1 0 0 0,0 0 0 0 0,0 1 0 0 0,-1-1 0 0 0,1 1 0 0 0,0-1 0 0 0,0 1 0 0 0,0-1 0 0 0,0 1 0 0 0,0-1 0 0 0,0 1 0 0 0,0 0 0 0 0,1 0 0 0 0,-1 0 0 0 0,1-1 0 0 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43.021"/>
    </inkml:context>
    <inkml:brush xml:id="br0">
      <inkml:brushProperty name="width" value="0.1" units="cm"/>
      <inkml:brushProperty name="height" value="0.1" units="cm"/>
    </inkml:brush>
  </inkml:definitions>
  <inkml:trace contextRef="#ctx0" brushRef="#br0">45 256 128 0 0,'0'0'496'0'0,"24"-1"2108"0"0,-9-7-2263 0 0,0-1-1 0 0,0-1 0 0 0,-1-1 1 0 0,-1 0-1 0 0,0 0 0 0 0,0-2 1 0 0,-1 1-1 0 0,0-2 1 0 0,-1 1-1 0 0,-1-2 0 0 0,0 1 1 0 0,-1-1-1 0 0,13-30 0 0 0,-21 43-286 0 0,0 0-1 0 0,-1 0 1 0 0,1 0-1 0 0,0 0 1 0 0,-1 0-1 0 0,1 0 1 0 0,-1 0-1 0 0,0 0 1 0 0,1 0-1 0 0,-1 0 1 0 0,0-1-1 0 0,0 1 1 0 0,-1 0-1 0 0,1 0 0 0 0,0 0 1 0 0,-1 0-1 0 0,1 0 1 0 0,-1 0-1 0 0,-1-4 1 0 0,1 5-12 0 0,-2 0-25 0 0,0 0 0 0 0,0 0 0 0 0,0 0 0 0 0,0 0-1 0 0,0 0 1 0 0,0 1 0 0 0,0-1 0 0 0,0 1 0 0 0,0 0-1 0 0,-5 0 1 0 0,-7 5-14 0 0,0 0-1 0 0,1 1 1 0 0,0 0-1 0 0,1 2 1 0 0,-1-1-1 0 0,2 2 1 0 0,-1 0-1 0 0,1 0 1 0 0,-11 11-1 0 0,16-14-2 0 0,1 0 0 0 0,1 0 1 0 0,-1 0-1 0 0,1 0 0 0 0,0 1 0 0 0,0 0 0 0 0,1 0 0 0 0,0 0 0 0 0,0 1 0 0 0,0-1 1 0 0,1 1-1 0 0,1 0 0 0 0,-1 0 0 0 0,1 0 0 0 0,1 0 0 0 0,-1 0 0 0 0,1 1 0 0 0,0 12 1 0 0,2-18-1 0 0,0-1 0 0 0,0 1 0 0 0,0-1 1 0 0,0 1-1 0 0,1-1 0 0 0,-1 0 1 0 0,1 0-1 0 0,-1 1 0 0 0,1-1 0 0 0,0 0 1 0 0,0 0-1 0 0,-1-1 0 0 0,2 1 1 0 0,-1 0-1 0 0,0-1 0 0 0,0 1 1 0 0,0-1-1 0 0,1 1 0 0 0,-1-1 0 0 0,1 0 1 0 0,-1 0-1 0 0,1 0 0 0 0,-1-1 1 0 0,1 1-1 0 0,0-1 0 0 0,-1 1 0 0 0,5-1 1 0 0,12 3-284 0 0,0-1 1 0 0,32-2 0 0 0,-40 0-15 0 0,60-6-3741 0 0,-28-2 1706 0 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44.107"/>
    </inkml:context>
    <inkml:brush xml:id="br0">
      <inkml:brushProperty name="width" value="0.1" units="cm"/>
      <inkml:brushProperty name="height" value="0.1" units="cm"/>
    </inkml:brush>
  </inkml:definitions>
  <inkml:trace contextRef="#ctx0" brushRef="#br0">1 503 112 0 0,'4'1'170'0'0,"0"0"1"0"0,0 0-1 0 0,1-1 0 0 0,-1 1 1 0 0,0-1-1 0 0,1 0 0 0 0,-1 0 1 0 0,0-1-1 0 0,0 1 0 0 0,1-1 1 0 0,-1 0-1 0 0,0 0 0 0 0,0-1 1 0 0,0 1-1 0 0,0-1 0 0 0,0 0 1 0 0,0 0-1 0 0,-1 0 0 0 0,1 0 1 0 0,-1-1-1 0 0,1 0 0 0 0,5-5 1 0 0,7-6 36 0 0,0-2 1 0 0,-1 1 0 0 0,14-20 0 0 0,-13 11-107 0 0,-1 0 1 0 0,-1-1-1 0 0,-1-1 0 0 0,-2 0 1 0 0,0-1-1 0 0,7-30 1 0 0,-11 31 57 0 0,-1 0 0 0 0,-2 0 1 0 0,-1-1-1 0 0,0-43 0 0 0,-3 69-155 0 0,1 1-1 0 0,-1 0 1 0 0,0-1 0 0 0,0 1-1 0 0,0-1 1 0 0,0 1 0 0 0,0 0-1 0 0,0-1 1 0 0,-1 1-1 0 0,1-1 1 0 0,0 1 0 0 0,0 0-1 0 0,0-1 1 0 0,0 1 0 0 0,0-1-1 0 0,-1 1 1 0 0,1 0-1 0 0,0-1 1 0 0,0 1 0 0 0,0 0-1 0 0,-1-1 1 0 0,1 1-1 0 0,0 0 1 0 0,-1-1 0 0 0,1 1-1 0 0,0 0 1 0 0,-1 0 0 0 0,1 0-1 0 0,0-1 1 0 0,-1 1-1 0 0,1 0 1 0 0,0 0 0 0 0,-1 0-1 0 0,1 0 1 0 0,-1-1 0 0 0,-16 6 60 0 0,-13 16-22 0 0,20-11-39 0 0,1 1 1 0 0,0 0-1 0 0,1 0 1 0 0,0 1-1 0 0,1 0 1 0 0,0 0-1 0 0,1 0 1 0 0,-7 19-1 0 0,-33 117 26 0 0,30-89-22 0 0,-8 18 58 0 0,-18 71-36 0 0,42-148-15 0 0,0 0 1 0 0,0 0 0 0 0,0 0 0 0 0,0 0-1 0 0,0 0 1 0 0,0 0 0 0 0,0 0 0 0 0,1 0-1 0 0,-1-1 1 0 0,0 1 0 0 0,0 0 0 0 0,0 0-1 0 0,0 0 1 0 0,0 0 0 0 0,0 0 0 0 0,0 0-1 0 0,0 0 1 0 0,0 0 0 0 0,0 0 0 0 0,1 0 0 0 0,-1 0-1 0 0,0 0 1 0 0,0 0 0 0 0,0 0 0 0 0,0 0-1 0 0,0 0 1 0 0,0 0 0 0 0,0 0 0 0 0,0 0-1 0 0,1 0 1 0 0,-1 0 0 0 0,0 0 0 0 0,0 0-1 0 0,0 0 1 0 0,0 0 0 0 0,0 0 0 0 0,0 0-1 0 0,0 0 1 0 0,0 0 0 0 0,0 1 0 0 0,0-1-1 0 0,1 0 1 0 0,-1 0 0 0 0,13-19 310 0 0,28-46-209 0 0,-12 19-54 0 0,-14 23-50 0 0,1 2 1 0 0,2-1-1 0 0,0 2 1 0 0,1 1-1 0 0,1 0 1 0 0,0 1-1 0 0,33-21 1 0 0,-50 37-12 0 0,-1 1-1 0 0,0-1 1 0 0,0 1 0 0 0,0 0 0 0 0,1 0 0 0 0,-1 0 0 0 0,1 0 0 0 0,-1 0-1 0 0,1 1 1 0 0,-1-1 0 0 0,1 1 0 0 0,2-1 0 0 0,-4 1-3 0 0,0 0 1 0 0,0 1-1 0 0,0-1 1 0 0,0 0-1 0 0,0 0 0 0 0,-1 1 1 0 0,1-1-1 0 0,0 0 1 0 0,0 1-1 0 0,0-1 0 0 0,-1 1 1 0 0,1-1-1 0 0,0 1 1 0 0,-1-1-1 0 0,1 1 0 0 0,0 0 1 0 0,-1-1-1 0 0,1 1 1 0 0,-1 0-1 0 0,1 0 0 0 0,-1-1 1 0 0,1 1-1 0 0,0 1 1 0 0,1 5-10 0 0,-1 0 0 0 0,1 0 1 0 0,-1 0-1 0 0,-1-1 1 0 0,1 2-1 0 0,-2 12 1 0 0,1-9 14 0 0,-1 16 1 0 0,-9 47 0 0 0,5-48 35 0 0,-1 46 0 0 0,6-71-40 0 0,1 0 0 0 0,-1 1 0 0 0,0-1 0 0 0,1 0 0 0 0,-1 1 1 0 0,1-1-1 0 0,0 0 0 0 0,-1 0 0 0 0,1 0 0 0 0,0 1 0 0 0,0-1 0 0 0,0 0 0 0 0,0 0 0 0 0,0 0 0 0 0,0 0 0 0 0,0-1 0 0 0,0 1 0 0 0,0 0 0 0 0,1 0 1 0 0,-1-1-1 0 0,0 1 0 0 0,0 0 0 0 0,1-1 0 0 0,-1 1 0 0 0,0-1 0 0 0,1 0 0 0 0,-1 1 0 0 0,0-1 0 0 0,1 0 0 0 0,-1 0 0 0 0,1 0 0 0 0,-1 0 1 0 0,0 0-1 0 0,1 0 0 0 0,-1 0 0 0 0,1-1 0 0 0,1 0 0 0 0,5 1-214 0 0,0-1 0 0 0,0-1 0 0 0,0 1 0 0 0,-1-1 0 0 0,10-4 0 0 0,-13 5-37 0 0,-1 0 1 0 0,1-1 0 0 0,-1 1-1 0 0,0-1 1 0 0,0 0 0 0 0,0 0 0 0 0,0 0-1 0 0,0 0 1 0 0,0-1 0 0 0,-1 1 0 0 0,1-1-1 0 0,-1 0 1 0 0,1 1 0 0 0,-1-1-1 0 0,0 0 1 0 0,0 0 0 0 0,2-5 0 0 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44.825"/>
    </inkml:context>
    <inkml:brush xml:id="br0">
      <inkml:brushProperty name="width" value="0.1" units="cm"/>
      <inkml:brushProperty name="height" value="0.1" units="cm"/>
    </inkml:brush>
  </inkml:definitions>
  <inkml:trace contextRef="#ctx0" brushRef="#br0">260 151 220 0 0,'15'-7'962'0'0,"-7"2"-222"0"0,-6 3-660 0 0,0 1-1 0 0,0 0 0 0 0,0-1 1 0 0,-1 1-1 0 0,1-1 1 0 0,-1 1-1 0 0,1-1 1 0 0,-1 0-1 0 0,0 1 0 0 0,0-1 1 0 0,1 0-1 0 0,-1 0 1 0 0,0 0-1 0 0,-1 0 0 0 0,1 0 1 0 0,0 0-1 0 0,-1 0 1 0 0,1 0-1 0 0,-1 0 0 0 0,1-1 1 0 0,-1 1-1 0 0,0 0 1 0 0,0 0-1 0 0,0 0 1 0 0,-1-4-1 0 0,0-4 156 0 0,-1 1 1 0 0,-1 0-1 0 0,0 0 1 0 0,-5-13-1 0 0,3 9 25 0 0,4 12-249 0 0,0-1 1 0 0,0 1 0 0 0,0 0-1 0 0,0 0 1 0 0,0 0-1 0 0,0 1 1 0 0,0-1-1 0 0,0 0 1 0 0,0 0 0 0 0,-1 0-1 0 0,1 1 1 0 0,0-1-1 0 0,0 1 1 0 0,-1-1-1 0 0,1 1 1 0 0,0-1 0 0 0,-1 1-1 0 0,1 0 1 0 0,-1 0-1 0 0,1 0 1 0 0,0 0-1 0 0,-1 0 1 0 0,1 0-1 0 0,0 0 1 0 0,-1 0 0 0 0,1 0-1 0 0,-1 1 1 0 0,1-1-1 0 0,0 0 1 0 0,-2 1-1 0 0,-39 13 103 0 0,29-7-93 0 0,0 0 0 0 0,1 1 0 0 0,0 0 1 0 0,1 1-1 0 0,-1 0 0 0 0,2 1 0 0 0,-1 0 0 0 0,-10 14 0 0 0,6-4 12 0 0,0 0-1 0 0,1 1 1 0 0,-21 44 0 0 0,34-63-18 0 0,0 0 1 0 0,0 0 0 0 0,0-1-1 0 0,0 1 1 0 0,0 0 0 0 0,1 0 0 0 0,-1 0-1 0 0,0 0 1 0 0,1 0 0 0 0,0 0 0 0 0,-1 0-1 0 0,1 0 1 0 0,0 1 0 0 0,0-1-1 0 0,0 0 1 0 0,1 0 0 0 0,-1 0 0 0 0,0 0-1 0 0,1 0 1 0 0,-1 0 0 0 0,1 0-1 0 0,0 0 1 0 0,0 0 0 0 0,-1 0 0 0 0,3 3-1 0 0,0-3 9 0 0,-1-1 1 0 0,0 1-1 0 0,1-1 0 0 0,-1 1 0 0 0,1-1 0 0 0,-1 0 0 0 0,1 0 0 0 0,0 0 0 0 0,-1 0 0 0 0,1-1 1 0 0,0 1-1 0 0,0-1 0 0 0,0 1 0 0 0,-1-1 0 0 0,1 0 0 0 0,4 0 0 0 0,2-1 13 0 0,-1 1 0 0 0,1-1 0 0 0,-1-1 0 0 0,1 1 0 0 0,-1-2-1 0 0,0 1 1 0 0,0-1 0 0 0,0 0 0 0 0,0 0 0 0 0,-1-1 0 0 0,1-1 0 0 0,8-5 0 0 0,-7 0-14 0 0,0-1 1 0 0,0 0 0 0 0,-1-1 0 0 0,-1 0 0 0 0,0 0-1 0 0,0 0 1 0 0,-1-1 0 0 0,-1 0 0 0 0,0 0-1 0 0,-1-1 1 0 0,0 1 0 0 0,-1-1 0 0 0,-1 0 0 0 0,2-25-1 0 0,-2 26-26 0 0,-2 12 3 0 0,0 1 1 0 0,1-1-1 0 0,-1 0 0 0 0,0 0 0 0 0,1 1 0 0 0,-1-1 1 0 0,0 0-1 0 0,0 0 0 0 0,0 0 0 0 0,1 1 0 0 0,-1-1 1 0 0,0 0-1 0 0,0 0 0 0 0,0 0 0 0 0,0 0 0 0 0,-1 1 1 0 0,1-1-1 0 0,0 0 0 0 0,0 0 0 0 0,0 0 0 0 0,-1 1 1 0 0,1-1-1 0 0,0 0 0 0 0,-1 0 0 0 0,1 1 0 0 0,-1-1 1 0 0,1 0-1 0 0,-1 0 0 0 0,-3 3-30 0 0,-3 3 24 0 0,1 0-1 0 0,0 0 1 0 0,0 1 0 0 0,0 0-1 0 0,1 0 1 0 0,0 0 0 0 0,0 1-1 0 0,1 0 1 0 0,-1 0 0 0 0,1 0-1 0 0,1 0 1 0 0,0 1 0 0 0,-4 11-1 0 0,1-3 2 0 0,1 1 0 0 0,1 0 0 0 0,0 0-1 0 0,1 0 1 0 0,0 28 0 0 0,3-40-18 0 0,0-1 0 0 0,0 0 0 0 0,0 0 0 0 0,1 0 1 0 0,0 0-1 0 0,-1 0 0 0 0,2 0 0 0 0,-1 0 0 0 0,0 0 0 0 0,1 0 0 0 0,0 0 0 0 0,0 0 0 0 0,4 6 0 0 0,-5-9-145 0 0,1 1 0 0 0,0-1 0 0 0,0 1 0 0 0,0-1-1 0 0,0 0 1 0 0,-1 0 0 0 0,2 0 0 0 0,-1 0-1 0 0,0 0 1 0 0,0 0 0 0 0,0 0 0 0 0,0-1 0 0 0,0 1-1 0 0,1-1 1 0 0,-1 1 0 0 0,0-1 0 0 0,1 0 0 0 0,-1 0-1 0 0,0 0 1 0 0,0 0 0 0 0,1-1 0 0 0,-1 1-1 0 0,0-1 1 0 0,0 1 0 0 0,1-1 0 0 0,2-1 0 0 0,9-2-1442 0 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45.248"/>
    </inkml:context>
    <inkml:brush xml:id="br0">
      <inkml:brushProperty name="width" value="0.1" units="cm"/>
      <inkml:brushProperty name="height" value="0.1" units="cm"/>
    </inkml:brush>
  </inkml:definitions>
  <inkml:trace contextRef="#ctx0" brushRef="#br0">0 150 220 0 0,'11'-29'1286'0'0,"1"-11"2290"0"0,-11 44-3470 0 0,1 18 26 0 0,-1-1-1 0 0,-1 1 0 0 0,-4 33 1 0 0,1 43 62 0 0,4 65 724 0 0,26-173-395 0 0,-15 2-448 0 0,-1-1 0 0 0,0-1-1 0 0,-1 0 1 0 0,0 0 0 0 0,0-1 0 0 0,13-20-1 0 0,41-74 103 0 0,-60 97-163 0 0,11-16 57 0 0,-2-2 0 0 0,0 1 0 0 0,-2-2 0 0 0,-1 0 0 0 0,-1 0 0 0 0,9-45-1 0 0,-18 71-55 0 0,1 0 0 0 0,-1 0-1 0 0,0 0 1 0 0,0 0-1 0 0,1 0 1 0 0,-1 0-1 0 0,0 0 1 0 0,0 0-1 0 0,0 0 1 0 0,0 0 0 0 0,0 0-1 0 0,-1 0 1 0 0,1 0-1 0 0,0 0 1 0 0,0 0-1 0 0,-1 0 1 0 0,1 0-1 0 0,0 0 1 0 0,-1 1 0 0 0,1-1-1 0 0,-1 0 1 0 0,1 0-1 0 0,-1 0 1 0 0,0 0-1 0 0,0-1 1 0 0,-1 3-13 0 0,1-1 0 0 0,-1 1 0 0 0,1-1 0 0 0,0 1 0 0 0,-1 0 1 0 0,1 0-1 0 0,0 0 0 0 0,0-1 0 0 0,-1 1 0 0 0,1 0 0 0 0,0 0 0 0 0,0 1 0 0 0,0-1 0 0 0,0 0 1 0 0,0 0-1 0 0,0 0 0 0 0,1 1 0 0 0,-1-1 0 0 0,0 0 0 0 0,0 3 0 0 0,-22 47-1923 0 0,14-25-1609 0 0,5-15 1539 0 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45.717"/>
    </inkml:context>
    <inkml:brush xml:id="br0">
      <inkml:brushProperty name="width" value="0.1" units="cm"/>
      <inkml:brushProperty name="height" value="0.1" units="cm"/>
    </inkml:brush>
  </inkml:definitions>
  <inkml:trace contextRef="#ctx0" brushRef="#br0">67 264 136 0 0,'1'1'113'0'0,"-1"0"0"0"0,1 0 0 0 0,0-1-1 0 0,-1 1 1 0 0,1 0 0 0 0,0 0 0 0 0,0-1 0 0 0,-1 1-1 0 0,1 0 1 0 0,0-1 0 0 0,0 1 0 0 0,0-1 0 0 0,0 1 0 0 0,0-1-1 0 0,0 1 1 0 0,0-1 0 0 0,0 0 0 0 0,0 0 0 0 0,0 1 0 0 0,0-1-1 0 0,0 0 1 0 0,0 0 0 0 0,0 0 0 0 0,0 0 0 0 0,0 0 0 0 0,2 0-1 0 0,34-13 873 0 0,-24 6-846 0 0,-1-1 1 0 0,1-1-1 0 0,11-11 0 0 0,-11 10-27 0 0,-2-1 0 0 0,1-1 0 0 0,-1 0 0 0 0,-1-1 0 0 0,0 0 1 0 0,-1 0-1 0 0,0-1 0 0 0,-1-1 0 0 0,-1 1 0 0 0,11-30 0 0 0,-18 42-97 0 0,1 1 0 0 0,-1-1-1 0 0,1 1 1 0 0,-1-1-1 0 0,0 1 1 0 0,1-1 0 0 0,-1 1-1 0 0,0-1 1 0 0,0 1 0 0 0,0-1-1 0 0,0 1 1 0 0,0-1 0 0 0,-1 1-1 0 0,1-1 1 0 0,0 1 0 0 0,-1-1-1 0 0,1 1 1 0 0,-1-1 0 0 0,1 1-1 0 0,-1 0 1 0 0,0-1-1 0 0,0 1 1 0 0,0 0 0 0 0,1-1-1 0 0,-3-1 1 0 0,1 2-4 0 0,0 0 0 0 0,0 0 0 0 0,0 0 0 0 0,0 1 0 0 0,0-1 0 0 0,0 0 0 0 0,0 1 0 0 0,0 0 0 0 0,0-1 0 0 0,0 1 0 0 0,0 0 0 0 0,0 0-1 0 0,0 0 1 0 0,0 0 0 0 0,0 0 0 0 0,0 1 0 0 0,-4 0 0 0 0,-12 3 31 0 0,0 1 0 0 0,0 0 0 0 0,1 2 1 0 0,0 0-1 0 0,0 1 0 0 0,0 1 0 0 0,-20 14 0 0 0,28-17-17 0 0,1 0 0 0 0,0 1-1 0 0,0 0 1 0 0,0 0 0 0 0,1 1 0 0 0,0-1 0 0 0,1 2 0 0 0,0-1 0 0 0,0 1 0 0 0,0 0 0 0 0,1 0 0 0 0,1 1 0 0 0,0-1-1 0 0,-4 15 1 0 0,7-21-14 0 0,0 0-1 0 0,0 0 1 0 0,1 1-1 0 0,-1-1 1 0 0,1 1-1 0 0,0-1 0 0 0,0 0 1 0 0,0 1-1 0 0,1-1 1 0 0,-1 1-1 0 0,1-1 1 0 0,0 0-1 0 0,0 1 1 0 0,0-1-1 0 0,0 0 1 0 0,0 0-1 0 0,1 0 0 0 0,0 0 1 0 0,2 4-1 0 0,-1-3-9 0 0,1 0-1 0 0,0-1 0 0 0,0 1 0 0 0,0-1 1 0 0,1 0-1 0 0,-1 0 0 0 0,1 0 0 0 0,0 0 1 0 0,-1-1-1 0 0,1 0 0 0 0,6 2 0 0 0,12 2-432 0 0,0 0-1 0 0,0-2 0 0 0,1-1 1 0 0,30 1-1 0 0,-50-4 275 0 0,34-1-1785 0 0,-2-4 146 0 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7.264"/>
    </inkml:context>
    <inkml:brush xml:id="br0">
      <inkml:brushProperty name="width" value="0.1" units="cm"/>
      <inkml:brushProperty name="height" value="0.1" units="cm"/>
    </inkml:brush>
  </inkml:definitions>
  <inkml:trace contextRef="#ctx0" brushRef="#br0">35 43 212 0 0,'0'0'4826'0'0,"4"-3"-4622"0"0,6-2-91 0 0,0 0 1 0 0,0 0-1 0 0,1 1 1 0 0,0 1-1 0 0,-1 0 1 0 0,1 0-1 0 0,1 1 1 0 0,14-1-1 0 0,65-3 235 0 0,-36 11-241 0 0,-54-4-106 0 0,0-1 0 0 0,0 0 1 0 0,0 1-1 0 0,0-1 0 0 0,0 1 0 0 0,0-1 1 0 0,0 1-1 0 0,-1-1 0 0 0,1 1 0 0 0,0-1 1 0 0,0 1-1 0 0,-1 0 0 0 0,1-1 0 0 0,0 1 0 0 0,-1 0 1 0 0,1 0-1 0 0,-1 0 0 0 0,1 0 0 0 0,-1-1 1 0 0,1 1-1 0 0,-1 0 0 0 0,0 0 0 0 0,1 0 1 0 0,-1 0-1 0 0,0 0 0 0 0,0 0 0 0 0,1 0 1 0 0,-1 0-1 0 0,0 0 0 0 0,0 0 0 0 0,0 0 0 0 0,0 0 1 0 0,-1 0-1 0 0,1 0 0 0 0,0 0 0 0 0,0 0 1 0 0,-1 0-1 0 0,1 0 0 0 0,0 0 0 0 0,-1-1 1 0 0,1 1-1 0 0,-1 0 0 0 0,1 0 0 0 0,-1 0 0 0 0,1 0 1 0 0,-1-1-1 0 0,-1 2 0 0 0,-36 45 53 0 0,31-39-34 0 0,-8 8-14 0 0,-1-2 0 0 0,-20 15 0 0 0,-26 25 46 0 0,-54 54 64 0 0,101-87-10 0 0,15-20-100 0 0,0-1 0 0 0,0 1-1 0 0,0 0 1 0 0,0-1 0 0 0,0 1 0 0 0,0-1 0 0 0,0 1 0 0 0,0 0 0 0 0,0-1 0 0 0,0 1 0 0 0,0-1-1 0 0,0 1 1 0 0,1 0 0 0 0,-1-1 0 0 0,0 1 0 0 0,0-1 0 0 0,1 1 0 0 0,-1-1 0 0 0,1 1 0 0 0,-1-1 0 0 0,0 1-1 0 0,1-1 1 0 0,-1 0 0 0 0,1 1 0 0 0,0 0 0 0 0,2 1 18 0 0,1-1-1 0 0,0 1 1 0 0,-1-1-1 0 0,1 0 1 0 0,0 0 0 0 0,0 0-1 0 0,-1 0 1 0 0,1-1 0 0 0,0 0-1 0 0,0 1 1 0 0,4-2-1 0 0,63 8 111 0 0,-58-5-629 0 0,1 0 0 0 0,0-1 0 0 0,-1 0 0 0 0,1-1 1 0 0,0-1-1 0 0,19-3 0 0 0,-25 0-1115 0 0,-3 0 123 0 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7.607"/>
    </inkml:context>
    <inkml:brush xml:id="br0">
      <inkml:brushProperty name="width" value="0.1" units="cm"/>
      <inkml:brushProperty name="height" value="0.1" units="cm"/>
    </inkml:brush>
  </inkml:definitions>
  <inkml:trace contextRef="#ctx0" brushRef="#br0">14 33 204 0 0,'0'0'1088'0'0,"-14"0"1792"0"0,43-6-2600 0 0,-13 2-16 0 0,6 4-104 0 0,1 0-168 0 0,10-2-192 0 0,-1-4-224 0 0,-3 2-288 0 0,0 2-764 0 0,0-6 340 0 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8.041"/>
    </inkml:context>
    <inkml:brush xml:id="br0">
      <inkml:brushProperty name="width" value="0.1" units="cm"/>
      <inkml:brushProperty name="height" value="0.1" units="cm"/>
    </inkml:brush>
  </inkml:definitions>
  <inkml:trace contextRef="#ctx0" brushRef="#br0">38 24 176 0 0,'-10'3'2235'0'0,"-5"-4"-1363"0"0,2-1 1714 0 0,36-7 1109 0 0,23-1-3582 0 0,-26 9 6 0 0,0-2-22 0 0,-1 2 0 0 0,34 2 1 0 0,-45 0-104 0 0,24 6-2247 0 0,-27 2 559 0 0,-17 6 217 0 0,5-9-287 0 0,0 1 134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29.311"/>
    </inkml:context>
    <inkml:brush xml:id="br0">
      <inkml:brushProperty name="width" value="0.05" units="cm"/>
      <inkml:brushProperty name="height" value="0.05" units="cm"/>
    </inkml:brush>
  </inkml:definitions>
  <inkml:trace contextRef="#ctx0" brushRef="#br0">69 49 64 0 0,'-54'16'5593'0'0,"39"-13"-2764"0"0,22-3 951 0 0,13-1-1073 0 0,-9 0-3762 0 0,250-38 2183 0 0,-106 18-591 0 0,-98 15-582 0 0,-55 6-208 0 0,-9 3-3604 0 0,-37 19 2168 0 0,8-2-3323 0 0,17-12 2353 0 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8.243"/>
    </inkml:context>
    <inkml:brush xml:id="br0">
      <inkml:brushProperty name="width" value="0.1" units="cm"/>
      <inkml:brushProperty name="height" value="0.1" units="cm"/>
    </inkml:brush>
  </inkml:definitions>
  <inkml:trace contextRef="#ctx0" brushRef="#br0">1 23 132 0 0,'0'0'2510'0'0,"3"0"-2226"0"0,44-4 500 0 0,33-2-552 0 0,-30-2-2377 0 0,-33 4 1132 0 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8.801"/>
    </inkml:context>
    <inkml:brush xml:id="br0">
      <inkml:brushProperty name="width" value="0.1" units="cm"/>
      <inkml:brushProperty name="height" value="0.1" units="cm"/>
    </inkml:brush>
  </inkml:definitions>
  <inkml:trace contextRef="#ctx0" brushRef="#br0">148 57 556 0 0,'-1'0'215'0'0,"0"-1"1"0"0,0 1-1 0 0,0-1 1 0 0,0 0-1 0 0,1 1 0 0 0,-1-1 1 0 0,0 0-1 0 0,0 0 1 0 0,0 0-1 0 0,1 0 0 0 0,-1 0 1 0 0,0 0-1 0 0,1 0 1 0 0,-1 0-1 0 0,1 0 0 0 0,-1 0 1 0 0,1 0-1 0 0,-1 0 1 0 0,1 0-1 0 0,0 0 0 0 0,-1 0 1 0 0,1-2-1 0 0,21-6 2731 0 0,6 2-2984 0 0,-18 3 143 0 0,0 1 0 0 0,0 0 0 0 0,1 0 0 0 0,-1 1 0 0 0,14-1 0 0 0,-22 3-56 0 0,19 2 32 0 0,-19-2-81 0 0,0 1 0 0 0,0-1 1 0 0,0 0-1 0 0,0 1 1 0 0,0-1-1 0 0,0 0 0 0 0,0 1 1 0 0,0-1-1 0 0,0 1 1 0 0,0-1-1 0 0,-1 1 1 0 0,1 0-1 0 0,0-1 0 0 0,0 1 1 0 0,0 0-1 0 0,-1-1 1 0 0,1 1-1 0 0,-1 0 1 0 0,1 0-1 0 0,0 0 0 0 0,-1 0 1 0 0,1 0-1 0 0,-1 0 1 0 0,0-1-1 0 0,1 1 0 0 0,-1 0 1 0 0,0 0-1 0 0,0 0 1 0 0,1 0-1 0 0,-1 0 1 0 0,0 0-1 0 0,0 0 0 0 0,0 1 1 0 0,0-1-1 0 0,0 0 1 0 0,-1 0-1 0 0,1 0 1 0 0,0 0-1 0 0,0 0 0 0 0,-1 0 1 0 0,1-1-1 0 0,0 1 1 0 0,-1 0-1 0 0,1 0 0 0 0,-1 0 1 0 0,1 0-1 0 0,-2 1 1 0 0,-24 39-47 0 0,-26 14 45 0 0,-73 61-1 0 0,72-69-11 0 0,46-41 30 0 0,5-5-14 0 0,0 0 0 0 0,0 1 0 0 0,1-1-1 0 0,-1 0 1 0 0,1 1 0 0 0,-1-1 0 0 0,1 1 0 0 0,0-1 0 0 0,-1 1 0 0 0,1 0 0 0 0,0-1-1 0 0,0 1 1 0 0,0 0 0 0 0,0 0 0 0 0,0 2 0 0 0,1-3 22 0 0,21 18 87 0 0,-6-15-207 0 0,-1 0 1 0 0,1-1 0 0 0,-1 0 0 0 0,1-2 0 0 0,20 1 0 0 0,-25-2-954 0 0,1 0 0 0 0,-1-1 0 0 0,1 0 0 0 0,17-5 0 0 0,-15 1-943 0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28:53.104"/>
    </inkml:context>
    <inkml:brush xml:id="br0">
      <inkml:brushProperty name="width" value="0.1" units="cm"/>
      <inkml:brushProperty name="height" value="0.1" units="cm"/>
    </inkml:brush>
  </inkml:definitions>
  <inkml:trace contextRef="#ctx0" brushRef="#br0">20 48 80,'0'0'243,"-13"-11"1035,8 8 1004,5 3-2168,0 0 0,0-1 0,0 1 0,-1 0 0,1-1 0,0 1 0,0 0 0,0 0 0,0-1 0,0 1 0,0 0 0,0-1 0,0 1 0,0 0 0,0-1 0,0 1 0,0 0 1,0-1-1,0 1 0,0 0 0,0-1 0,1 1 0,-1 0 0,0 0 0,0-1 0,54-2 162,45-3-936,-35-5-2581,-35 5 1426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9:26.385"/>
    </inkml:context>
    <inkml:brush xml:id="br0">
      <inkml:brushProperty name="width" value="0.1" units="cm"/>
      <inkml:brushProperty name="height" value="0.1" units="cm"/>
    </inkml:brush>
  </inkml:definitions>
  <inkml:trace contextRef="#ctx0" brushRef="#br0">139 227 160 0 0,'0'-2'548'0'0,"1"0"-1"0"0,-1-1 1 0 0,0 1-1 0 0,1 0 1 0 0,-1 0 0 0 0,0-1-1 0 0,0 1 1 0 0,-1 0-1 0 0,1 0 1 0 0,0 0-1 0 0,-1-1 1 0 0,-1-2 0 0 0,-10 15-430 0 0,1 0 0 0 0,0 1 1 0 0,0 0-1 0 0,1 1 0 0 0,1 0 0 0 0,-14 22 1 0 0,-25 42 483 0 0,48-75-482 0 0,-2 3 53 0 0,10-5 85 0 0,17-11-162 0 0,-1-2 1 0 0,-1-1-1 0 0,-1-1 0 0 0,37-32 1 0 0,-5 3 10 0 0,-32 34-137 0 0,-21 11 26 0 0,-1 0 0 0 0,1 0 0 0 0,-1 0 0 0 0,1 0 0 0 0,0 0 0 0 0,-1 0 0 0 0,1 1 0 0 0,-1-1 0 0 0,1 0 0 0 0,0 0 0 0 0,-1 0 0 0 0,1 1 0 0 0,-1-1 0 0 0,1 0 0 0 0,-1 1 0 0 0,1-1 0 0 0,-1 0 0 0 0,1 1 0 0 0,-1-1 0 0 0,1 1 0 0 0,-1-1 0 0 0,0 1 0 0 0,1 0 0 0 0,1 3-9 0 0,0 0 0 0 0,-1-1 0 0 0,0 2 0 0 0,0-1 0 0 0,0 0 0 0 0,0 0 0 0 0,-1 0 0 0 0,1 8 0 0 0,0 2 4 0 0,-2-3 5 0 0,2 0 1 0 0,0 0 0 0 0,0 0 0 0 0,1 0 0 0 0,0-1 0 0 0,1 1 0 0 0,0 0 0 0 0,7 15 0 0 0,-9-26 8 0 0,0 1-1 0 0,0-1 1 0 0,0 1 0 0 0,0-1 0 0 0,0 1 0 0 0,0-1-1 0 0,1 0 1 0 0,-1 0 0 0 0,0 0 0 0 0,0 1-1 0 0,1-1 1 0 0,-1 0 0 0 0,0 0 0 0 0,0 0 0 0 0,0-1-1 0 0,1 1 1 0 0,-1 0 0 0 0,0 0 0 0 0,0-1-1 0 0,0 1 1 0 0,0-1 0 0 0,1 1 0 0 0,-1-1 0 0 0,0 1-1 0 0,0-1 1 0 0,0 0 0 0 0,0 1 0 0 0,1-2-1 0 0,30-21 41 0 0,-4-6-26 0 0,-2-1 0 0 0,-1-1 1 0 0,-1-1-1 0 0,-2-1 0 0 0,-1-2 0 0 0,21-47 0 0 0,0 3-65 0 0,-34 66-913 0 0,-12 26-4424 0 0,1-1 3413 0 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9:27.213"/>
    </inkml:context>
    <inkml:brush xml:id="br0">
      <inkml:brushProperty name="width" value="0.1" units="cm"/>
      <inkml:brushProperty name="height" value="0.1" units="cm"/>
    </inkml:brush>
  </inkml:definitions>
  <inkml:trace contextRef="#ctx0" brushRef="#br0">214 347 160 0 0,'2'-7'423'0'0,"-1"-1"0"0"0,0 0 0 0 0,0 0 1 0 0,0 0-1 0 0,-1 1 0 0 0,0-1 0 0 0,-1 0 0 0 0,0 0 0 0 0,0 0 0 0 0,-4-13 0 0 0,4 20-391 0 0,1 0-1 0 0,-1 0 0 0 0,0 0 0 0 0,1 1 0 0 0,-1-1 0 0 0,0 0 0 0 0,0 0 0 0 0,0 1 0 0 0,0-1 1 0 0,0 1-1 0 0,0-1 0 0 0,0 1 0 0 0,0-1 0 0 0,0 1 0 0 0,0 0 0 0 0,0-1 0 0 0,0 1 0 0 0,0 0 1 0 0,0 0-1 0 0,0 0 0 0 0,0 0 0 0 0,0 0 0 0 0,0 0 0 0 0,-1 0 0 0 0,1 0 0 0 0,0 0 0 0 0,0 0 0 0 0,0 1 1 0 0,0-1-1 0 0,0 0 0 0 0,0 1 0 0 0,0-1 0 0 0,-1 2 0 0 0,-34 16 288 0 0,11 5-43 0 0,-42 47 0 0 0,62-63-238 0 0,0 0-1 0 0,0 0 1 0 0,0 0-1 0 0,0 0 1 0 0,1 1 0 0 0,1 0-1 0 0,-1-1 1 0 0,1 1 0 0 0,1 1-1 0 0,-1-1 1 0 0,1 0 0 0 0,1 1-1 0 0,-2 9 1 0 0,4-17-30 0 0,-1 0 1 0 0,0 0-1 0 0,1 0 0 0 0,-1 0 0 0 0,1 0 1 0 0,-1 0-1 0 0,1 0 0 0 0,-1 0 0 0 0,1 0 1 0 0,0 0-1 0 0,-1 0 0 0 0,1-1 0 0 0,0 1 1 0 0,0 0-1 0 0,0 0 0 0 0,0-1 0 0 0,-1 1 1 0 0,1-1-1 0 0,0 1 0 0 0,0-1 1 0 0,0 1-1 0 0,0-1 0 0 0,0 1 0 0 0,0-1 1 0 0,1 0-1 0 0,-1 0 0 0 0,0 1 0 0 0,0-1 1 0 0,0 0-1 0 0,0 0 0 0 0,0 0 0 0 0,0 0 1 0 0,0 0-1 0 0,0 0 0 0 0,0-1 1 0 0,1 1-1 0 0,-1 0 0 0 0,0-1 0 0 0,1 1 1 0 0,43-12 102 0 0,-31 7-87 0 0,-1-2-1 0 0,0 1 1 0 0,-1-2-1 0 0,1 0 1 0 0,-1 0-1 0 0,-1-1 1 0 0,0-1-1 0 0,18-19 1 0 0,-10 7 114 0 0,0-2 1 0 0,-2 0 0 0 0,18-35 0 0 0,-35 59-105 0 0,-2 1-34 0 0,-1 0 1 0 0,1 1 0 0 0,0-1-1 0 0,0 1 1 0 0,0-1-1 0 0,0 1 1 0 0,0 0-1 0 0,1 0 1 0 0,-1 0 0 0 0,0 0-1 0 0,1 0 1 0 0,0 0-1 0 0,-1 0 1 0 0,1 0 0 0 0,-2 4-1 0 0,1-1 1 0 0,-35 51-6 0 0,26-41 12 0 0,0 1 0 0 0,1 0 1 0 0,1 0-1 0 0,0 1 0 0 0,1 0 0 0 0,1 1 0 0 0,-6 23 0 0 0,12-39-3 0 0,1 0 0 0 0,0-1-1 0 0,-1 1 1 0 0,1-1 0 0 0,0 1-1 0 0,0 0 1 0 0,0-1-1 0 0,0 1 1 0 0,0-1 0 0 0,0 1-1 0 0,0 0 1 0 0,1-1 0 0 0,-1 1-1 0 0,1-1 1 0 0,-1 1-1 0 0,1-1 1 0 0,-1 1 0 0 0,1-1-1 0 0,0 1 1 0 0,0-1 0 0 0,0 0-1 0 0,0 1 1 0 0,0-1-1 0 0,2 2 1 0 0,-1-2 1 0 0,0 0-1 0 0,0 0 1 0 0,1 0-1 0 0,-1 0 1 0 0,0 0-1 0 0,1-1 1 0 0,-1 1-1 0 0,1-1 1 0 0,-1 0-1 0 0,0 1 1 0 0,1-1-1 0 0,-1 0 1 0 0,1 0-1 0 0,3-1 1 0 0,9-2 3 0 0,1-1 1 0 0,-1 0 0 0 0,28-12 0 0 0,-20 7-1 0 0,-1-2 0 0 0,0 0 1 0 0,0-2-1 0 0,35-27 0 0 0,-45 30-9 0 0,0 0 0 0 0,-1-1 0 0 0,-1-1 0 0 0,0 0 0 0 0,0 0 0 0 0,-1-1-1 0 0,-1 0 1 0 0,14-28 0 0 0,-20 35-1 0 0,5-8 88 0 0,0 0 0 0 0,-1 0 0 0 0,-1 0 0 0 0,0-1 0 0 0,-1 0 0 0 0,-1 0 0 0 0,0 0 0 0 0,-1 0 0 0 0,0-30 0 0 0,-2 45-78 0 0,0-1 0 0 0,0 0 1 0 0,0 0-1 0 0,0 1 1 0 0,0-1-1 0 0,0 0 1 0 0,0 1-1 0 0,-1-1 1 0 0,1 0-1 0 0,0 0 0 0 0,0 1 1 0 0,-1-1-1 0 0,1 0 1 0 0,0 1-1 0 0,-1-1 1 0 0,1 1-1 0 0,-1-1 0 0 0,1 0 1 0 0,-1 1-1 0 0,1-1 1 0 0,-1 1-1 0 0,1-1 1 0 0,-1 1-1 0 0,1-1 1 0 0,-1 1-1 0 0,0 0 0 0 0,1-1 1 0 0,-1 1-1 0 0,0 0 1 0 0,1-1-1 0 0,-2 1 1 0 0,0 0-2 0 0,1 0-1 0 0,-1 1 1 0 0,0-1 0 0 0,1 1 0 0 0,-1-1 0 0 0,1 1 0 0 0,-1-1-1 0 0,1 1 1 0 0,0 0 0 0 0,-1 0 0 0 0,1 0 0 0 0,0 0 0 0 0,-3 2-1 0 0,-1 1 3 0 0,0 1 0 0 0,0 0-1 0 0,0 0 1 0 0,1 1 0 0 0,0 0 0 0 0,-5 7-1 0 0,-24 66 55 0 0,-26 89 0 0 0,51-143-43 0 0,1 0 0 0 0,2 1 0 0 0,0 0 1 0 0,0 31-1 0 0,5-56-17 0 0,0-1 0 0 0,0 1 0 0 0,0 0 0 0 0,0-1-1 0 0,0 1 1 0 0,0 0 0 0 0,0-1 0 0 0,0 1 0 0 0,0 0 0 0 0,0-1 0 0 0,1 1 0 0 0,-1 0 0 0 0,0-1-1 0 0,0 1 1 0 0,1-1 0 0 0,-1 1 0 0 0,1-1 0 0 0,-1 1 0 0 0,0 0 0 0 0,1-1 0 0 0,-1 1 0 0 0,1-1 0 0 0,-1 0-1 0 0,1 1 1 0 0,-1-1 0 0 0,1 1 0 0 0,0-1 0 0 0,-1 0 0 0 0,1 1 0 0 0,-1-1 0 0 0,1 0 0 0 0,0 0-1 0 0,0 1 1 0 0,27-6 51 0 0,22-20-19 0 0,-21 4-42 0 0,-2-1 1 0 0,-1-1 0 0 0,0-1 0 0 0,-2-2 0 0 0,-1 0 0 0 0,22-32 0 0 0,-5-2-52 0 0,62-123 1 0 0,-83 149 103 0 0,-14 28 22 0 0,-1-1-1 0 0,1 0 1 0 0,-2 0 0 0 0,1 0-1 0 0,-1-1 1 0 0,0 1-1 0 0,0-1 1 0 0,2-13-1 0 0,-5 20 20 0 0,-2 6-62 0 0,-70 147 79 0 0,50-111-105 0 0,1 1 0 0 0,2 1-1 0 0,2 1 1 0 0,-18 73 0 0 0,34-109-95 0 0,-1 1-27 0 0,0 0 0 0 0,0 1 0 0 0,1-1-1 0 0,1 1 1 0 0,0-1 0 0 0,1 16-1 0 0,0-22-76 0 0,0 0-1 0 0,0-1 1 0 0,0 1-1 0 0,0-1 1 0 0,0 0-1 0 0,0 1 1 0 0,1-1-1 0 0,-1 0 0 0 0,1 1 1 0 0,-1-1-1 0 0,1 0 1 0 0,0 0-1 0 0,0-1 1 0 0,0 1-1 0 0,0 0 1 0 0,0-1-1 0 0,0 1 1 0 0,1-1-1 0 0,-1 1 1 0 0,0-1-1 0 0,1 0 1 0 0,-1 0-1 0 0,1 0 0 0 0,0-1 1 0 0,-1 1-1 0 0,1-1 1 0 0,-1 1-1 0 0,6-1 1 0 0,26 3-2294 0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9:27.416"/>
    </inkml:context>
    <inkml:brush xml:id="br0">
      <inkml:brushProperty name="width" value="0.1" units="cm"/>
      <inkml:brushProperty name="height" value="0.1" units="cm"/>
    </inkml:brush>
  </inkml:definitions>
  <inkml:trace contextRef="#ctx0" brushRef="#br0">178 0 360 0 0,'-14'24'668'0'0,"1"2"-76"0"0,0 1-56 0 0,-5-3-60 0 0,-2 0-264 0 0,-3-6-428 0 0,1-4-224 0 0,-10-4-476 0 0,10-8 212 0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6:57.838"/>
    </inkml:context>
    <inkml:brush xml:id="br0">
      <inkml:brushProperty name="width" value="0.1" units="cm"/>
      <inkml:brushProperty name="height" value="0.1" units="cm"/>
    </inkml:brush>
  </inkml:definitions>
  <inkml:trace contextRef="#ctx0" brushRef="#br0">178 280 132 0 0,'-4'-16'7591'0'0,"5"10"-7062"0"0,69-179 269 0 0,-61 163-754 0 0,-7 17-32 0 0,0-1 0 0 0,0 1 0 0 0,0 0 1 0 0,0-1-1 0 0,-1 1 0 0 0,0 0 0 0 0,0-8 1 0 0,-8 29-49 0 0,0 1 1 0 0,-1-2-1 0 0,-18 27 1 0 0,-6 12 47 0 0,-129 274 730 0 0,154-308-645 0 0,6-16-39 0 0,0 0 1 0 0,0 0-1 0 0,0-1 1 0 0,-1 1 0 0 0,0-1-1 0 0,1 1 1 0 0,-1-1 0 0 0,-5 6 229 0 0,8-8-440 0 0,1 0 1 0 0,0-1-1 0 0,0 1 1 0 0,0-1-1 0 0,0 1 1 0 0,0-1 0 0 0,0 0-1 0 0,-1 0 1 0 0,1 0-1 0 0,0 0 1 0 0,0 0-1 0 0,0 0 1 0 0,0-1 0 0 0,0 1-1 0 0,0-1 1 0 0,0 1-1 0 0,-1-1 1 0 0,1 1-1 0 0,0-1 1 0 0,0 0 0 0 0,-1 0-1 0 0,1 0 1 0 0,-1 0-1 0 0,1 0 1 0 0,-1-1-1 0 0,2-1 1 0 0,5-1-2102 0 0,6-4-175 0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6:58.474"/>
    </inkml:context>
    <inkml:brush xml:id="br0">
      <inkml:brushProperty name="width" value="0.1" units="cm"/>
      <inkml:brushProperty name="height" value="0.1" units="cm"/>
    </inkml:brush>
  </inkml:definitions>
  <inkml:trace contextRef="#ctx0" brushRef="#br0">24 77 172 0 0,'25'-29'1594'0'0,"-22"25"-1354"0"0,1-1 0 0 0,0 1 0 0 0,-1 0 0 0 0,2 0 0 0 0,-1 0 0 0 0,8-6 0 0 0,-10 9-178 0 0,-1 0 1 0 0,1-1-1 0 0,0 1 0 0 0,0 0 1 0 0,0 0-1 0 0,0 0 1 0 0,0 0-1 0 0,0 1 1 0 0,0-1-1 0 0,0 0 1 0 0,0 1-1 0 0,0-1 1 0 0,0 1-1 0 0,3 0 0 0 0,-4 1-46 0 0,0-1 0 0 0,0 1 0 0 0,0 0 0 0 0,0 0 0 0 0,0 0 0 0 0,0 0 0 0 0,-1 0 0 0 0,1 0 0 0 0,0 0 0 0 0,-1 0 0 0 0,1 0 0 0 0,0 0 0 0 0,-1 0 0 0 0,1 1-1 0 0,-1-1 1 0 0,0 0 0 0 0,1 0 0 0 0,-1 1 0 0 0,0-1 0 0 0,0 0 0 0 0,0 0 0 0 0,0 1 0 0 0,0-1 0 0 0,0 0 0 0 0,0 0 0 0 0,0 1 0 0 0,0-1 0 0 0,-1 0 0 0 0,0 3-1 0 0,-1 17 130 0 0,-1 0 0 0 0,-1 1 0 0 0,-1-1 0 0 0,-1-1 0 0 0,-1 1 0 0 0,0-1 0 0 0,-2 0 0 0 0,0-1 0 0 0,-1 0-1 0 0,-1 0 1 0 0,-19 23 0 0 0,11-25 1036 0 0,14-21-510 0 0,7-15-735 0 0,7-7 171 0 0,1 0 0 0 0,1 1 0 0 0,1 0 0 0 0,2 1 1 0 0,0 1-1 0 0,1 0 0 0 0,32-36 0 0 0,-45 56-105 0 0,0 1-1 0 0,0 0 1 0 0,0 1 0 0 0,1-1-1 0 0,-1 0 1 0 0,0 1 0 0 0,1-1-1 0 0,-1 1 1 0 0,1 0-1 0 0,0-1 1 0 0,-1 1 0 0 0,1 1-1 0 0,5-2 1 0 0,-7 1-22 0 0,26 14-32 0 0,-23-8 43 0 0,-1 1 0 0 0,0 1 1 0 0,0-1-1 0 0,0 0 0 0 0,-1 1 1 0 0,0-1-1 0 0,0 1 0 0 0,-1 0 1 0 0,0 0-1 0 0,1 10 0 0 0,-5 70-91 0 0,-1-29-720 0 0,4-55 464 0 0,0-1 0 0 0,0 0 0 0 0,1 1 0 0 0,-1-1 0 0 0,0 0 0 0 0,1 0 0 0 0,0 1 0 0 0,-1-1 0 0 0,1 0 0 0 0,0 0 1 0 0,0 0-1 0 0,3 3 0 0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6:58.958"/>
    </inkml:context>
    <inkml:brush xml:id="br0">
      <inkml:brushProperty name="width" value="0.1" units="cm"/>
      <inkml:brushProperty name="height" value="0.1" units="cm"/>
    </inkml:brush>
  </inkml:definitions>
  <inkml:trace contextRef="#ctx0" brushRef="#br0">113 87 408 0 0,'-1'-26'1830'0'0,"0"17"-709"0"0,1 0 0 0 0,0 0-1 0 0,0 0 1 0 0,3-16 0 0 0,-44 176-637 0 0,14-39-274 0 0,5-8-54 0 0,2-38-902 0 0,19-64 431 0 0,-1-28-6432 0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6:59.378"/>
    </inkml:context>
    <inkml:brush xml:id="br0">
      <inkml:brushProperty name="width" value="0.1" units="cm"/>
      <inkml:brushProperty name="height" value="0.1" units="cm"/>
    </inkml:brush>
  </inkml:definitions>
  <inkml:trace contextRef="#ctx0" brushRef="#br0">150 132 1096 0 0,'-39'-2'187'0'0,"33"2"-149"0"0,1 0 304 0 0,0 1 0 0 0,0-1 1 0 0,0-1-1 0 0,0 1 0 0 0,0-1 1 0 0,-9-2 620 0 0,-25-24 2232 0 0,18-4-1088 0 0,20 30-1969 0 0,7-13 352 0 0,16 6-472 0 0,0 2 0 0 0,1 1 0 0 0,0 1 0 0 0,0 1 0 0 0,46-1 0 0 0,-8 1-1 0 0,62 2 50 0 0,-121 1-61 0 0,18-8-936 0 0,-4 3-4730 0 0,-3 0 3476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29.698"/>
    </inkml:context>
    <inkml:brush xml:id="br0">
      <inkml:brushProperty name="width" value="0.05" units="cm"/>
      <inkml:brushProperty name="height" value="0.05" units="cm"/>
    </inkml:brush>
  </inkml:definitions>
  <inkml:trace contextRef="#ctx0" brushRef="#br0">1 51 8 0 0,'4'6'10732'0'0,"-3"-6"-10544"0"0,22 0 2253 0 0,33-6-3675 0 0,-51 5 2040 0 0,127-10 309 0 0,17-2 570 0 0,-149 13-1699 0 0,27-7-60 0 0,-20 0-2410 0 0,-5-5-4067 0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6:59.815"/>
    </inkml:context>
    <inkml:brush xml:id="br0">
      <inkml:brushProperty name="width" value="0.1" units="cm"/>
      <inkml:brushProperty name="height" value="0.1" units="cm"/>
    </inkml:brush>
  </inkml:definitions>
  <inkml:trace contextRef="#ctx0" brushRef="#br0">132 160 136 0 0,'0'0'790'0'0,"21"-5"1334"0"0,-10-2-1826 0 0,-1 0-1 0 0,0-1 0 0 0,0-1 0 0 0,0 1 1 0 0,-1-1-1 0 0,-1-1 0 0 0,1 0 1 0 0,10-18-1 0 0,-9 16 161 0 0,-10 11-436 0 0,1 0 0 0 0,-1 0 0 0 0,1 0 0 0 0,-1 0 0 0 0,1 0 0 0 0,-1 0 0 0 0,1 0 0 0 0,-1 0 0 0 0,0 0 0 0 0,0 0 0 0 0,0 0 0 0 0,1 0 0 0 0,-1 0 0 0 0,0 0 0 0 0,0 0 0 0 0,0 0 0 0 0,0 0 0 0 0,-1 0-1 0 0,1 0 1 0 0,0 0 0 0 0,0 0 0 0 0,-1 0 0 0 0,1 0 0 0 0,0 0 0 0 0,-1 0 0 0 0,1 0 0 0 0,-1 0 0 0 0,0 0 0 0 0,1 1 0 0 0,-1-1 0 0 0,1 0 0 0 0,-1 0 0 0 0,0 1 0 0 0,0-1 0 0 0,1 0 0 0 0,-1 1 0 0 0,0-1 0 0 0,0 0 0 0 0,-1 0 0 0 0,0 0-7 0 0,0 0 1 0 0,0 0-1 0 0,-1 0 0 0 0,1 0 1 0 0,0 0-1 0 0,-1 0 0 0 0,1 0 1 0 0,0 1-1 0 0,-1-1 1 0 0,1 1-1 0 0,-1 0 0 0 0,1 0 1 0 0,-1 0-1 0 0,1 0 0 0 0,-1 0 1 0 0,1 0-1 0 0,-4 2 0 0 0,-14 4 46 0 0,0 2 0 0 0,0 0-1 0 0,-34 21 1 0 0,46-24-37 0 0,1 0 0 0 0,-1 1-1 0 0,1 0 1 0 0,1 0 0 0 0,-1 0 0 0 0,1 1-1 0 0,0 0 1 0 0,1 0 0 0 0,-1 1 0 0 0,2 0-1 0 0,-1 0 1 0 0,-4 9 0 0 0,8-15-13 0 0,0 1 0 0 0,0-1 0 0 0,1 1 0 0 0,-1-1 1 0 0,0 1-1 0 0,1-1 0 0 0,0 1 0 0 0,-1-1 0 0 0,1 1 1 0 0,0-1-1 0 0,0 1 0 0 0,0-1 0 0 0,1 1 0 0 0,-1-1 0 0 0,1 1 1 0 0,-1-1-1 0 0,1 1 0 0 0,0-1 0 0 0,0 1 0 0 0,0-1 1 0 0,3 4-1 0 0,-1-2-8 0 0,0-1 1 0 0,0 1-1 0 0,0-1 1 0 0,1 0-1 0 0,-1 0 1 0 0,1-1-1 0 0,0 1 1 0 0,0-1-1 0 0,0 0 1 0 0,0 0-1 0 0,6 2 1 0 0,9 2-285 0 0,0-1-1 0 0,-1-1 1 0 0,2 0 0 0 0,31 0 0 0 0,24-6-3068 0 0,-32-5 1421 0 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0.994"/>
    </inkml:context>
    <inkml:brush xml:id="br0">
      <inkml:brushProperty name="width" value="0.1" units="cm"/>
      <inkml:brushProperty name="height" value="0.1" units="cm"/>
    </inkml:brush>
  </inkml:definitions>
  <inkml:trace contextRef="#ctx0" brushRef="#br0">403 114 212 0 0,'2'-3'143'0'0,"0"-1"1"0"0,-1 1-1 0 0,1 0 0 0 0,0-1 1 0 0,-1 1-1 0 0,0-1 0 0 0,0 1 1 0 0,0-1-1 0 0,0 0 0 0 0,0 1 1 0 0,-1-1-1 0 0,0 0 0 0 0,0 1 1 0 0,0-1-1 0 0,0 0 0 0 0,0 0 1 0 0,-1 1-1 0 0,0-1 0 0 0,1 0 1 0 0,-1 1-1 0 0,-2-5 0 0 0,2 6-113 0 0,0 0 0 0 0,0 0 0 0 0,0 1 0 0 0,0-1 0 0 0,0 0 0 0 0,-1 0 0 0 0,1 1 0 0 0,-1-1 0 0 0,1 1-1 0 0,-1-1 1 0 0,1 1 0 0 0,-1-1 0 0 0,0 1 0 0 0,0 0 0 0 0,0 0 0 0 0,0 0 0 0 0,1 0 0 0 0,-1 0 0 0 0,0 1 0 0 0,-1-1 0 0 0,1 0 0 0 0,0 1 0 0 0,0 0-1 0 0,0-1 1 0 0,0 1 0 0 0,0 0 0 0 0,0 0 0 0 0,-1 0 0 0 0,1 0 0 0 0,0 1 0 0 0,0-1 0 0 0,0 1 0 0 0,0-1 0 0 0,0 1 0 0 0,0 0 0 0 0,0-1-1 0 0,-2 3 1 0 0,-12 3 26 0 0,1 0-1 0 0,1 2 0 0 0,-1 0 0 0 0,1 1 0 0 0,1 0 0 0 0,0 1 0 0 0,0 0 0 0 0,1 1 1 0 0,0 1-1 0 0,1 0 0 0 0,0 0 0 0 0,-12 20 0 0 0,20-28-26 0 0,0 0 0 0 0,1 1 0 0 0,0 0 0 0 0,0 0 0 0 0,0 0 0 0 0,-2 9 0 0 0,4-14-22 0 0,-1 1-1 0 0,1 0 0 0 0,0 0 0 0 0,0 0 1 0 0,0 0-1 0 0,0 0 0 0 0,0 0 1 0 0,1 0-1 0 0,-1 0 0 0 0,0 0 1 0 0,0 0-1 0 0,0 0 0 0 0,1 0 0 0 0,-1 0 1 0 0,1 0-1 0 0,-1 0 0 0 0,1-1 1 0 0,-1 1-1 0 0,1 0 0 0 0,-1 0 1 0 0,1 0-1 0 0,0-1 0 0 0,-1 1 0 0 0,1 0 1 0 0,0-1-1 0 0,-1 1 0 0 0,1-1 1 0 0,0 1-1 0 0,0-1 0 0 0,0 1 0 0 0,0-1 1 0 0,0 1-1 0 0,0-1 0 0 0,0 0 1 0 0,-1 1-1 0 0,1-1 0 0 0,0 0 1 0 0,0 0-1 0 0,0 0 0 0 0,0 0 0 0 0,0 0 1 0 0,0 0-1 0 0,0 0 0 0 0,0 0 1 0 0,2-1-1 0 0,2 1 9 0 0,0-1-1 0 0,0 0 1 0 0,0 0 0 0 0,0 0-1 0 0,0-1 1 0 0,-1 0 0 0 0,1 0 0 0 0,0 0-1 0 0,-1 0 1 0 0,1-1 0 0 0,-1 1-1 0 0,0-1 1 0 0,6-6 0 0 0,50-51 53 0 0,-43 41-43 0 0,-13 14-9 0 0,1 0 0 0 0,-1 0 0 0 0,0 0 0 0 0,-1 0 0 0 0,1 0 0 0 0,-1-1 0 0 0,0 1 0 0 0,-1-1 0 0 0,4-8 0 0 0,-5 9 20 0 0,0 4 52 0 0,-1 1-84 0 0,0 0 1 0 0,0 0-1 0 0,0 0 0 0 0,0 0 0 0 0,0 0 1 0 0,0 0-1 0 0,1-1 0 0 0,-1 1 0 0 0,0 0 1 0 0,0 0-1 0 0,0 0 0 0 0,0 0 0 0 0,0 0 1 0 0,0 0-1 0 0,0 0 0 0 0,0-1 0 0 0,0 1 0 0 0,0 0 1 0 0,0 0-1 0 0,0 0 0 0 0,0 0 0 0 0,0 0 1 0 0,0 0-1 0 0,0-1 0 0 0,0 1 0 0 0,0 0 1 0 0,0 0-1 0 0,0 0 0 0 0,0 0 0 0 0,0 0 1 0 0,0 0-1 0 0,0-1 0 0 0,0 1 0 0 0,0 0 0 0 0,0 0 1 0 0,0 0-1 0 0,0 0 0 0 0,0 0 0 0 0,0 0 1 0 0,-1 0-1 0 0,1-1 0 0 0,0 1 0 0 0,0 0 1 0 0,0 0-1 0 0,0 0 0 0 0,0 0 0 0 0,0 0 1 0 0,0 0-1 0 0,0 0 0 0 0,-1 0 0 0 0,1 0 1 0 0,0 0-1 0 0,0 0 0 0 0,0 0 0 0 0,0 0 0 0 0,0 0 1 0 0,0 0-1 0 0,-1 0 0 0 0,1 0 0 0 0,0 0 1 0 0,0 0-1 0 0,0 0 0 0 0,0 0 0 0 0,0 0 1 0 0,-1 0-1 0 0,1 0 0 0 0,0 0 0 0 0,-12 16 5 0 0,1 0-1 0 0,0 1 1 0 0,2 0 0 0 0,0 1-1 0 0,-11 29 1 0 0,-2 4-18 0 0,-56 142 178 0 0,-4 10 31 0 0,62-152-121 0 0,17-41 40 0 0,0-1 0 0 0,-1 0 0 0 0,1 0 1 0 0,-2 0-1 0 0,1-1 0 0 0,-1 1 0 0 0,-1-1 1 0 0,1 0-1 0 0,-8 7 0 0 0,12-14 304 0 0,-2-3-243 0 0,0-2-130 0 0,0-1 0 0 0,0 1 0 0 0,0-1-1 0 0,1 0 1 0 0,0 0 0 0 0,0 0-1 0 0,0 0 1 0 0,1 0 0 0 0,-1 0-1 0 0,1 0 1 0 0,0 0 0 0 0,1-1-1 0 0,-1 1 1 0 0,1 0 0 0 0,0-1-1 0 0,1 1 1 0 0,-1 0 0 0 0,3-10-1 0 0,1-10 51 0 0,1 0-1 0 0,15-43 0 0 0,-2 27-77 0 0,1 0 1 0 0,2 1-1 0 0,1 1 0 0 0,2 0 1 0 0,2 2-1 0 0,34-37 1 0 0,-42 55-37 0 0,0 1 1 0 0,1 0-1 0 0,0 2 1 0 0,1 0-1 0 0,1 1 1 0 0,1 1-1 0 0,0 1 1 0 0,1 1 0 0 0,0 2-1 0 0,1 0 1 0 0,32-9-1 0 0,-54 18 8 0 0,0 0 0 0 0,1 1 0 0 0,-1-1 0 0 0,1 1 1 0 0,-1 0-1 0 0,1-1 0 0 0,-1 1 0 0 0,1 0 0 0 0,-1 1 0 0 0,1-1 0 0 0,-1 0 0 0 0,1 1 0 0 0,-1-1 0 0 0,0 1 0 0 0,1 0 0 0 0,-1 0 0 0 0,0 0 0 0 0,1 0 0 0 0,-1 0 0 0 0,0 0 0 0 0,0 1 0 0 0,0-1 0 0 0,0 1 0 0 0,0-1 1 0 0,0 1-1 0 0,-1 0 0 0 0,1 0 0 0 0,-1 0 0 0 0,1 0 0 0 0,1 3 0 0 0,0 1-7 0 0,0 0 1 0 0,0-1-1 0 0,-1 1 1 0 0,0 1-1 0 0,0-1 1 0 0,0 0-1 0 0,-1 0 1 0 0,0 1-1 0 0,0-1 1 0 0,-1 8-1 0 0,0-13 3 0 0,7 12 193 0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1.541"/>
    </inkml:context>
    <inkml:brush xml:id="br0">
      <inkml:brushProperty name="width" value="0.1" units="cm"/>
      <inkml:brushProperty name="height" value="0.1" units="cm"/>
    </inkml:brush>
  </inkml:definitions>
  <inkml:trace contextRef="#ctx0" brushRef="#br0">0 102 184 0 0,'1'-2'99'0'0,"0"1"0"0"0,0-1 0 0 0,0 1 1 0 0,1 0-1 0 0,-1 0 0 0 0,0 0 0 0 0,0-1 0 0 0,1 1 0 0 0,-1 0 0 0 0,0 1 0 0 0,1-1 1 0 0,-1 0-1 0 0,1 0 0 0 0,0 1 0 0 0,-1-1 0 0 0,1 1 0 0 0,-1-1 0 0 0,1 1 1 0 0,0-1-1 0 0,-1 1 0 0 0,1 0 0 0 0,0 0 0 0 0,-1 0 0 0 0,4 0 0 0 0,-4 0-109 0 0,2 0 404 0 0,1 1-222 0 0,-2-1-141 0 0,1 0 0 0 0,-1 1-1 0 0,0-1 1 0 0,0 1-1 0 0,0-1 1 0 0,1 1 0 0 0,-1 0-1 0 0,0 0 1 0 0,0 0-1 0 0,0 0 1 0 0,0 0 0 0 0,0 1-1 0 0,-1-1 1 0 0,1 1-1 0 0,0-1 1 0 0,0 1 0 0 0,-1-1-1 0 0,1 1 1 0 0,-1 0-1 0 0,2 3 1 0 0,0 0 6 0 0,-1 0 0 0 0,0 0 0 0 0,0 0 0 0 0,0 1 0 0 0,-1-1 0 0 0,0 0 0 0 0,0 1 0 0 0,1 8 0 0 0,-2 2 70 0 0,0-1 0 0 0,-1 0 0 0 0,0 1 0 0 0,-2-1 0 0 0,-7 29 0 0 0,8-36-53 0 0,2-7-39 0 0,0 0-1 0 0,0 0 1 0 0,0-1-1 0 0,0 1 1 0 0,0 0-1 0 0,0 0 1 0 0,0-1-1 0 0,0 1 0 0 0,0 0 1 0 0,-1-1-1 0 0,1 1 1 0 0,0 0-1 0 0,-1-1 1 0 0,1 1-1 0 0,0-1 1 0 0,-1 1-1 0 0,1 0 1 0 0,-1-1-1 0 0,1 1 1 0 0,-1-1-1 0 0,1 1 1 0 0,-1-1-1 0 0,1 1 0 0 0,-1-1 1 0 0,0 0-1 0 0,1 1 1 0 0,-1-1-1 0 0,0 1 1 0 0,0-1 12 0 0,1 0-1 0 0,-1 0 1 0 0,0 1 0 0 0,1-1-1 0 0,-1 0 1 0 0,1 0 0 0 0,-1 0-1 0 0,1 0 1 0 0,-1 0 0 0 0,0 0-1 0 0,1 0 1 0 0,-1 0 0 0 0,1 0 0 0 0,-1 0-1 0 0,1 0 1 0 0,-1 0 0 0 0,0-1-1 0 0,1 1 1 0 0,-1 0 0 0 0,1 0-1 0 0,-1-1 1 0 0,1 1 0 0 0,-1 0-1 0 0,1 0 1 0 0,-1-1 0 0 0,1 1 0 0 0,-1-1-1 0 0,1 1 1 0 0,0 0 0 0 0,-1-1-1 0 0,1 1 1 0 0,0-1 0 0 0,-1 1-1 0 0,1-1 1 0 0,0 1 0 0 0,-1-1-1 0 0,1 1 1 0 0,0-2 0 0 0,-1-30 402 0 0,3 21-363 0 0,1-1 0 0 0,0 0 0 0 0,8-19 0 0 0,-3 15-37 0 0,1 0 1 0 0,0 0-1 0 0,1 1 0 0 0,1 0 1 0 0,1 0-1 0 0,0 1 0 0 0,0 1 1 0 0,2 0-1 0 0,-1 1 0 0 0,2 1 1 0 0,19-13-1 0 0,11 0-92 0 0,-43 23 51 0 0,18 22-1758 0 0,-20-12-978 0 0,2 1 1169 0 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2.334"/>
    </inkml:context>
    <inkml:brush xml:id="br0">
      <inkml:brushProperty name="width" value="0.1" units="cm"/>
      <inkml:brushProperty name="height" value="0.1" units="cm"/>
    </inkml:brush>
  </inkml:definitions>
  <inkml:trace contextRef="#ctx0" brushRef="#br0">175 333 256 0 0,'4'-5'461'0'0,"0"0"-1"0"0,-1 0 1 0 0,1 0-1 0 0,-1-1 1 0 0,0 1-1 0 0,0-1 1 0 0,-1 0-1 0 0,0 1 1 0 0,0-1-1 0 0,0 0 1 0 0,1-11 0 0 0,-3 17-450 0 0,0 0-1 0 0,0-1 1 0 0,0 1 0 0 0,0 0 0 0 0,0-1 0 0 0,0 1 0 0 0,0 0 0 0 0,-1-1 0 0 0,1 1 0 0 0,0 0 0 0 0,0 0 0 0 0,0-1 0 0 0,0 1 0 0 0,-1 0 0 0 0,1 0 0 0 0,0-1 0 0 0,0 1 0 0 0,-1 0 0 0 0,1 0 0 0 0,0 0 0 0 0,-1-1 0 0 0,1 1 0 0 0,0 0 0 0 0,0 0 0 0 0,-1 0 0 0 0,1 0 0 0 0,0 0 0 0 0,-1 0 0 0 0,1 0 0 0 0,0 0 0 0 0,-1-1 0 0 0,1 1 0 0 0,0 0 0 0 0,-1 0 0 0 0,1 1 0 0 0,0-1 0 0 0,-1 0 0 0 0,1 0 0 0 0,0 0 0 0 0,-1 0 0 0 0,1 0 0 0 0,-1 0 0 0 0,-14 5 166 0 0,14-5-188 0 0,-9 4 62 0 0,-1 0-1 0 0,1 1 0 0 0,0 0 1 0 0,1 1-1 0 0,-1 0 0 0 0,1 1 1 0 0,0 0-1 0 0,-13 13 1 0 0,7-5 13 0 0,1 1 0 0 0,0 0 1 0 0,-17 29-1 0 0,30-44-56 0 0,0 0 0 0 0,1 0 0 0 0,-1 0 0 0 0,0 0-1 0 0,0 0 1 0 0,1 0 0 0 0,-1 0 0 0 0,1 0 0 0 0,-1 0 0 0 0,1 0 0 0 0,-1 0 0 0 0,1 0 0 0 0,0 1-1 0 0,0-1 1 0 0,-1 0 0 0 0,1 0 0 0 0,0 1 0 0 0,0-1 0 0 0,0 0 0 0 0,0 0 0 0 0,0 0 0 0 0,1 1 0 0 0,-1-1-1 0 0,0 0 1 0 0,1 2 0 0 0,0-3-1 0 0,0 1-1 0 0,0-1 1 0 0,0 1-1 0 0,1-1 1 0 0,-1 1-1 0 0,0-1 1 0 0,0 0-1 0 0,1 0 1 0 0,-1 1-1 0 0,0-1 1 0 0,0 0-1 0 0,1 0 1 0 0,-1 0-1 0 0,0-1 1 0 0,0 1-1 0 0,1 0 1 0 0,-1 0-1 0 0,0-1 1 0 0,2 0-1 0 0,9-2 12 0 0,0-1-1 0 0,0-1 1 0 0,16-9-1 0 0,-14 4-69 0 0,0 0 0 0 0,-1-1 0 0 0,0 0-1 0 0,-1-1 1 0 0,0-1 0 0 0,16-22 0 0 0,-9 12-31 0 0,-2 4-17 0 0,-13 19-31 0 0,-19 31-103 0 0,1 0 195 0 0,10-20 43 0 0,0 0 0 0 0,1 1 0 0 0,1 0 0 0 0,0 0 0 0 0,0-1 0 0 0,1 15 0 0 0,1-24-2 0 0,0 1 0 0 0,0-1 1 0 0,0 1-1 0 0,1 0 0 0 0,-1-1 0 0 0,1 1 0 0 0,-1-1 0 0 0,1 0 0 0 0,0 1 0 0 0,0-1 1 0 0,0 1-1 0 0,0-1 0 0 0,0 0 0 0 0,4 4 0 0 0,-4-5 0 0 0,0 0-1 0 0,1 0 1 0 0,-1-1 0 0 0,1 1-1 0 0,-1 0 1 0 0,1-1 0 0 0,-1 1-1 0 0,1-1 1 0 0,-1 1 0 0 0,1-1-1 0 0,0 0 1 0 0,-1 1 0 0 0,1-1-1 0 0,-1 0 1 0 0,1 0 0 0 0,0 0-1 0 0,-1-1 1 0 0,1 1 0 0 0,-1 0-1 0 0,1-1 1 0 0,0 1 0 0 0,-1-1-1 0 0,1 1 1 0 0,-1-1 0 0 0,1 0-1 0 0,1 0 1 0 0,11-6-18 0 0,0-1-1 0 0,0 0 1 0 0,0-1 0 0 0,-1 0-1 0 0,0-1 1 0 0,-1 0-1 0 0,0-1 1 0 0,-1-1 0 0 0,0 0-1 0 0,-1 0 1 0 0,0-1 0 0 0,14-26-1 0 0,3-11 137 0 0,-3-1 0 0 0,23-70-1 0 0,-36 91 114 0 0,9-25 308 0 0,-20 54-520 0 0,1 1-7 0 0,0-3-4 0 0,0 2-19 0 0,-5 7 3 0 0,1 0 7 0 0,0 1 0 0 0,0-1 1 0 0,0 1-1 0 0,1-1 0 0 0,0 1 1 0 0,-1 9-1 0 0,-6 15-3 0 0,-21 45-30 0 0,8-21-541 0 0,-17 66 0 0 0,38-119 523 0 0,0 1-212 0 0,0 1-1 0 0,0 0 1 0 0,0 0-1 0 0,1 0 1 0 0,-1 0-1 0 0,1 1 1 0 0,0-1-1 0 0,1 6 1 0 0,-1-9-140 0 0,8 1-1411 0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2.799"/>
    </inkml:context>
    <inkml:brush xml:id="br0">
      <inkml:brushProperty name="width" value="0.1" units="cm"/>
      <inkml:brushProperty name="height" value="0.1" units="cm"/>
    </inkml:brush>
  </inkml:definitions>
  <inkml:trace contextRef="#ctx0" brushRef="#br0">6 105 340 0 0,'-3'-5'1392'0'0,"0"-4"1107"0"0,20 11-2170 0 0,-10-1-336 0 0,58 7 170 0 0,1-2-1 0 0,-1-4 1 0 0,70-5-1 0 0,-130 2-156 0 0,1 0 0 0 0,-1 0 0 0 0,0 0 0 0 0,0-1 0 0 0,1 0 0 0 0,-1 0 0 0 0,0 0 0 0 0,0 0-1 0 0,5-5 1 0 0,-8 6-5 0 0,0 0-1 0 0,0 0 0 0 0,0-1 0 0 0,0 1 1 0 0,0-1-1 0 0,-1 1 0 0 0,1-1 0 0 0,-1 0 0 0 0,1 1 1 0 0,-1-1-1 0 0,0 0 0 0 0,1 0 0 0 0,-1 0 1 0 0,0 0-1 0 0,0 0 0 0 0,0 0 0 0 0,-1 0 1 0 0,1-1-1 0 0,-1 1 0 0 0,1 0 0 0 0,-1 0 1 0 0,1-1-1 0 0,-1 1 0 0 0,0 0 0 0 0,0-3 0 0 0,-1 3-2 0 0,1-1 0 0 0,0 1 0 0 0,0 0-1 0 0,-1 0 1 0 0,1 0 0 0 0,-1 0 0 0 0,0 0-1 0 0,0 0 1 0 0,1 0 0 0 0,-1 1 0 0 0,0-1-1 0 0,-1 0 1 0 0,1 0 0 0 0,0 1 0 0 0,0-1-1 0 0,-3-1 1 0 0,4 3 3 0 0,-1-1-1 0 0,0 1 1 0 0,0 0-1 0 0,1 0 1 0 0,-1 0-1 0 0,0 0 1 0 0,0 0-1 0 0,1 0 0 0 0,-1 0 1 0 0,0 0-1 0 0,0 1 1 0 0,1-1-1 0 0,-1 0 1 0 0,0 0-1 0 0,1 1 1 0 0,-1-1-1 0 0,0 0 1 0 0,1 1-1 0 0,-1-1 1 0 0,0 1-1 0 0,1-1 1 0 0,-1 1-1 0 0,1-1 1 0 0,-1 1-1 0 0,1-1 1 0 0,-1 1-1 0 0,1-1 1 0 0,-1 2-1 0 0,-6 8 26 0 0,0 1-1 0 0,0-1 0 0 0,-8 21 1 0 0,10-19 2 0 0,-5 10 15 0 0,1 0 0 0 0,0 1 0 0 0,2 0 0 0 0,1 0-1 0 0,1 1 1 0 0,-3 31 0 0 0,4-40-27 0 0,4-14-23 0 0,-1 0-1 0 0,0 0 1 0 0,1 0-1 0 0,-1 1 0 0 0,1-1 1 0 0,0 0-1 0 0,-1 0 1 0 0,1 1-1 0 0,0-1 1 0 0,0 0-1 0 0,0 1 0 0 0,0-1 1 0 0,0 0-1 0 0,0 0 1 0 0,0 1-1 0 0,0-1 0 0 0,0 0 1 0 0,1 1-1 0 0,-1-1 1 0 0,0 0-1 0 0,1 0 1 0 0,-1 0-1 0 0,1 1 0 0 0,0-1 1 0 0,-1 0-1 0 0,1 0 1 0 0,0 0-1 0 0,1 2 1 0 0,18-20-678 0 0,-17 13 392 0 0,1 0 0 0 0,-1 0 0 0 0,1 0 0 0 0,-1-1 0 0 0,-1 1 0 0 0,4-8 0 0 0,-2 5-255 0 0,5-13-683 0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2.955"/>
    </inkml:context>
    <inkml:brush xml:id="br0">
      <inkml:brushProperty name="width" value="0.1" units="cm"/>
      <inkml:brushProperty name="height" value="0.1" units="cm"/>
    </inkml:brush>
  </inkml:definitions>
  <inkml:trace contextRef="#ctx0" brushRef="#br0">1 37 316 0 0,'2'-13'332'0'0,"-2"7"-52"0"0,5 0-436 0 0,-5-6-416 0 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3.624"/>
    </inkml:context>
    <inkml:brush xml:id="br0">
      <inkml:brushProperty name="width" value="0.1" units="cm"/>
      <inkml:brushProperty name="height" value="0.1" units="cm"/>
    </inkml:brush>
  </inkml:definitions>
  <inkml:trace contextRef="#ctx0" brushRef="#br0">105 59 120 0 0,'-11'34'626'0'0,"-5"14"-173"0"0,10-27-210 0 0,-1-2 0 0 0,-18 36 0 0 0,17-41-58 0 0,4-8-7 0 0,0 0 0 0 0,0 1 1 0 0,0 0-1 0 0,1 0 0 0 0,-4 12 0 0 0,2-18 873 0 0,30-45-449 0 0,47-62-1 0 0,-40 61-404 0 0,-15 22 28 0 0,1 1 1 0 0,0 1 0 0 0,23-20-1 0 0,-40 40-194 0 0,11 5-2 0 0,-11-4-30 0 0,0 0 1 0 0,0 1 0 0 0,0-1-1 0 0,1 0 1 0 0,-1 1 0 0 0,0-1 0 0 0,0 1-1 0 0,0-1 1 0 0,0 1 0 0 0,0 0 0 0 0,0-1-1 0 0,0 1 1 0 0,-1 0 0 0 0,1 0-1 0 0,0-1 1 0 0,0 1 0 0 0,0 0 0 0 0,-1 0-1 0 0,1 0 1 0 0,0 0 0 0 0,-1 0-1 0 0,1 0 1 0 0,0 2 0 0 0,4 11-4 0 0,-1-1-1 0 0,0 1 1 0 0,-1 0 0 0 0,-1 1 0 0 0,0-1-1 0 0,-1 0 1 0 0,0 1 0 0 0,-2 16 0 0 0,1-23 13 0 0,0-7-8 0 0,0 0 1 0 0,0 0 0 0 0,0-1 0 0 0,0 1-1 0 0,0 0 1 0 0,0 0 0 0 0,0 0 0 0 0,0 0 0 0 0,1 0-1 0 0,-1 0 1 0 0,0 0 0 0 0,0 0 0 0 0,1 0-1 0 0,-1 0 1 0 0,1-1 0 0 0,-1 1 0 0 0,1 0 0 0 0,-1 0-1 0 0,1-1 1 0 0,0 1 0 0 0,-1 0 0 0 0,1-1-1 0 0,0 1 1 0 0,0 0 0 0 0,-1-1 0 0 0,1 1 0 0 0,0-1-1 0 0,0 1 1 0 0,0-1 0 0 0,-1 0 0 0 0,1 1-1 0 0,0-1 1 0 0,0 0 0 0 0,0 1 0 0 0,0-1 0 0 0,0 0-1 0 0,0 0 1 0 0,0 0 0 0 0,0 0 0 0 0,0 0-1 0 0,0 0 1 0 0,0 0 0 0 0,0 0 0 0 0,0-1 0 0 0,0 1-1 0 0,-1 0 1 0 0,1 0 0 0 0,0-1 0 0 0,0 1-1 0 0,0-1 1 0 0,1 0 0 0 0,50-27 67 0 0,-49 27-65 0 0,10-7 7 0 0,0 0-1 0 0,-1-1 1 0 0,0 0 0 0 0,-1-1-1 0 0,0-1 1 0 0,15-16 0 0 0,-26 24-40 0 0,1 1 0 0 0,0 0 0 0 0,0-1 1 0 0,-1 1-1 0 0,0-1 0 0 0,1 1 0 0 0,-1-1 0 0 0,0 1 1 0 0,0-1-1 0 0,0 1 0 0 0,-1-1 0 0 0,1 1 1 0 0,0-1-1 0 0,-1 1 0 0 0,0-1 0 0 0,0 1 0 0 0,0 0 1 0 0,-1-4-1 0 0,1 4-189 0 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4.170"/>
    </inkml:context>
    <inkml:brush xml:id="br0">
      <inkml:brushProperty name="width" value="0.1" units="cm"/>
      <inkml:brushProperty name="height" value="0.1" units="cm"/>
    </inkml:brush>
  </inkml:definitions>
  <inkml:trace contextRef="#ctx0" brushRef="#br0">289 46 296 0 0,'1'-1'124'0'0,"0"0"-1"0"0,0 0 1 0 0,0 0 0 0 0,0 0-1 0 0,0-1 1 0 0,0 1 0 0 0,0 0-1 0 0,0-1 1 0 0,-1 1-1 0 0,1-1 1 0 0,0 1 0 0 0,-1 0-1 0 0,1-1 1 0 0,-1 0 0 0 0,0 1-1 0 0,0-1 1 0 0,1 1 0 0 0,-1-1-1 0 0,0 1 1 0 0,0-3 0 0 0,-1 3-78 0 0,0 0 0 0 0,1 0 1 0 0,-1 0-1 0 0,1 0 0 0 0,-1 1 1 0 0,0-1-1 0 0,0 0 1 0 0,1 0-1 0 0,-1 1 0 0 0,0-1 1 0 0,0 0-1 0 0,0 1 0 0 0,0-1 1 0 0,0 1-1 0 0,0-1 1 0 0,0 1-1 0 0,0 0 0 0 0,0-1 1 0 0,0 1-1 0 0,0 0 0 0 0,0 0 1 0 0,-1 0-1 0 0,-5-1 4 0 0,1 1-1 0 0,-1-1 0 0 0,1 2 1 0 0,0-1-1 0 0,-1 1 0 0 0,1 0 0 0 0,-1 0 1 0 0,-9 4-1 0 0,-2 4 40 0 0,1 0-1 0 0,0 1 1 0 0,1 1 0 0 0,0 0-1 0 0,0 2 1 0 0,1-1-1 0 0,1 2 1 0 0,0 0 0 0 0,1 1-1 0 0,1 0 1 0 0,0 1 0 0 0,1 0-1 0 0,-10 21 1 0 0,20-37 169 0 0,6-2-161 0 0,8-5-34 0 0,-1-1 1 0 0,0 0 0 0 0,0-1 0 0 0,19-18-1 0 0,-19 16-16 0 0,-1 1 0 0 0,1 0 0 0 0,1 1 0 0 0,25-14 0 0 0,-37 23-49 0 0,1-1 0 0 0,-1 0 1 0 0,1 1-1 0 0,-1 0 0 0 0,1-1 0 0 0,-1 1 0 0 0,1 0 1 0 0,-1 0-1 0 0,0 0 0 0 0,1 0 0 0 0,-1 0 0 0 0,1 0 1 0 0,-1 0-1 0 0,1 0 0 0 0,-1 1 0 0 0,1-1 0 0 0,-1 0 1 0 0,1 1-1 0 0,-1-1 0 0 0,0 1 0 0 0,1 0 0 0 0,-1 0 1 0 0,0-1-1 0 0,1 1 0 0 0,-1 0 0 0 0,0 0 0 0 0,0 0 1 0 0,0 0-1 0 0,0 0 0 0 0,0 0 0 0 0,0 1 0 0 0,0-1 1 0 0,0 0-1 0 0,-1 0 0 0 0,1 1 0 0 0,0-1 0 0 0,-1 0 1 0 0,1 1-1 0 0,-1-1 0 0 0,1 1 0 0 0,-1-1 0 0 0,0 1 1 0 0,1 2-1 0 0,1 6 3 0 0,0 1 0 0 0,0 0 0 0 0,-1 0 0 0 0,-1 19 0 0 0,0 26 132 0 0,-4 0 0 0 0,-1 0 0 0 0,-3-1 0 0 0,-24 90 0 0 0,15-93-8 0 0,1 1 147 0 0,-40 88-1 0 0,56-139-235 0 0,-1 0-1 0 0,0 0 0 0 0,0 0 1 0 0,0 0-1 0 0,0 0 0 0 0,0 0 1 0 0,0-1-1 0 0,0 1 1 0 0,-1 0-1 0 0,1 0 0 0 0,-1-1 1 0 0,1 1-1 0 0,-1-1 0 0 0,0 0 1 0 0,1 1-1 0 0,-1-1 0 0 0,0 0 1 0 0,0 0-1 0 0,-4 2 0 0 0,5-4-5 0 0,0 1 0 0 0,0 0 0 0 0,0-1 0 0 0,0 1 0 0 0,-1-1 0 0 0,1 1-1 0 0,0-1 1 0 0,0 0 0 0 0,0 1 0 0 0,0-1 0 0 0,0 0 0 0 0,1 0 0 0 0,-1 0-1 0 0,0 0 1 0 0,0 0 0 0 0,0 0 0 0 0,1 0 0 0 0,-1 0 0 0 0,1 0 0 0 0,-1 0-1 0 0,1 0 1 0 0,-1 0 0 0 0,1 0 0 0 0,-1-2 0 0 0,-3-10 107 0 0,0 0 0 0 0,0-1 0 0 0,2 1 0 0 0,-2-19 0 0 0,2 1-15 0 0,1 1 0 0 0,2-1 0 0 0,1 0 0 0 0,1 0-1 0 0,2 1 1 0 0,0 0 0 0 0,3 0 0 0 0,10-30 0 0 0,-12 45-164 0 0,1-1 0 0 0,0 1 0 0 0,1 0 0 0 0,1 1 0 0 0,0 0 1 0 0,1 0-1 0 0,0 1 0 0 0,1 0 0 0 0,0 1 0 0 0,1 0 1 0 0,1 1-1 0 0,0 0 0 0 0,0 1 0 0 0,1 1 0 0 0,0 0 0 0 0,20-9 1 0 0,32-9-1677 0 0,-20 10-2412 0 0,-24 10 1606 0 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5.804"/>
    </inkml:context>
    <inkml:brush xml:id="br0">
      <inkml:brushProperty name="width" value="0.1" units="cm"/>
      <inkml:brushProperty name="height" value="0.1" units="cm"/>
    </inkml:brush>
  </inkml:definitions>
  <inkml:trace contextRef="#ctx0" brushRef="#br0">9 234 308 0 0,'35'-42'2585'0'0,"-26"32"-1882"0"0,0 1 0 0 0,-1-1 0 0 0,9-16 0 0 0,14-9 1379 0 0,-30 34-1945 0 0,3-1 556 0 0,-7 17-689 0 0,-1-1-1 0 0,-1 0 0 0 0,0 1 0 0 0,-14 25 1 0 0,-1 3-1 0 0,-46 100 113 0 0,119-173 204 0 0,-37 20-296 0 0,0-2-1 0 0,-1 0 1 0 0,19-20 0 0 0,-23 21-18 0 0,1 0 0 0 0,0 0 1 0 0,1 1-1 0 0,0 1 0 0 0,24-14 1 0 0,-28 19-2 0 0,18-6-65 0 0,-25 10 58 0 0,-1 0-1 0 0,0 0 1 0 0,0 1 0 0 0,0-1-1 0 0,0 0 1 0 0,0 0 0 0 0,0 1-1 0 0,0-1 1 0 0,0 1 0 0 0,0-1 0 0 0,0 1-1 0 0,0-1 1 0 0,0 1 0 0 0,0-1-1 0 0,0 1 1 0 0,0 0 0 0 0,-1 0 0 0 0,1-1-1 0 0,0 1 1 0 0,-1 0 0 0 0,1 0-1 0 0,0 0 1 0 0,-1 0 0 0 0,1 0-1 0 0,-1 0 1 0 0,1 0 0 0 0,-1 0 0 0 0,1 0-1 0 0,-1 2 1 0 0,10 34-48 0 0,-9-33 38 0 0,7 31-30 0 0,-3 0 0 0 0,2 37 0 0 0,-7-71 46 0 0,0-1-1 0 0,0 0 1 0 0,0 1 0 0 0,0-1-1 0 0,0 0 1 0 0,0 1 0 0 0,0-1-1 0 0,0 0 1 0 0,0 0 0 0 0,0 1-1 0 0,0-1 1 0 0,0 0 0 0 0,0 1-1 0 0,1-1 1 0 0,-1 0-1 0 0,0 0 1 0 0,0 1 0 0 0,0-1-1 0 0,0 0 1 0 0,1 1 0 0 0,-1-1-1 0 0,0 0 1 0 0,0 0 0 0 0,0 0-1 0 0,1 1 1 0 0,-1-1-1 0 0,0 0 1 0 0,0 0 0 0 0,1 0-1 0 0,-1 0 1 0 0,0 1 0 0 0,1-1-1 0 0,-1 0 1 0 0,0 0 0 0 0,0 0-1 0 0,1 0 1 0 0,-1 0 0 0 0,0 0-1 0 0,1 0 1 0 0,-1 0-1 0 0,17-6 46 0 0,13-16 3 0 0,-16 5-41 0 0,0-1-1 0 0,-1 1 1 0 0,-1-2-1 0 0,15-30 0 0 0,-23 42-17 0 0,-1-1 0 0 0,0 0 0 0 0,0 0 0 0 0,0-1-1 0 0,-1 1 1 0 0,0 0 0 0 0,-1-1 0 0 0,0 1-1 0 0,0-1 1 0 0,-1 0 0 0 0,0 1 0 0 0,0-1 0 0 0,-1 1-1 0 0,-3-16 1 0 0,3 22 0 0 0,0 0 0 0 0,0 1 0 0 0,-1-1 0 0 0,1 0 0 0 0,0 0 0 0 0,0 1 0 0 0,-1-1 0 0 0,1 1 0 0 0,-1 0 0 0 0,1-1 0 0 0,-1 1 0 0 0,0 0 0 0 0,0 0 0 0 0,1 0 0 0 0,-1 0 0 0 0,0 0 0 0 0,0 0 0 0 0,0 0 0 0 0,0 1 0 0 0,0-1 0 0 0,0 1 0 0 0,0 0 0 0 0,0-1 0 0 0,-3 1 0 0 0,-3-2-28 0 0,2 1 31 0 0,8 0 2 0 0,22 4 3 0 0,62 2 7 0 0,-68-6-13 0 0,42-4-39 0 0,-57 5 41 0 0,0-1 0 0 0,0 0 0 0 0,1 0 0 0 0,-1 0 0 0 0,0 0 0 0 0,0 0 0 0 0,0-1 0 0 0,-1 1 0 0 0,1-1 0 0 0,0 0 0 0 0,0 0 0 0 0,-1 0 0 0 0,1 0 0 0 0,3-4 0 0 0,-6 5-21 0 0,0-2 9 0 0,-1 0 1 0 0,1 0-1 0 0,-1 0 1 0 0,0 0 0 0 0,0 0-1 0 0,0 0 1 0 0,-1 1-1 0 0,1-1 1 0 0,-1 0-1 0 0,1 1 1 0 0,-4-4-1 0 0,4 5 15 0 0,1 1-1 0 0,-1 0 1 0 0,1-1-1 0 0,-1 1 1 0 0,1-1-1 0 0,-1 1 0 0 0,1-1 1 0 0,-1 1-1 0 0,1-1 1 0 0,-1 0-1 0 0,1 1 1 0 0,0-1-1 0 0,-1 1 0 0 0,1-1 1 0 0,0 0-1 0 0,0 1 1 0 0,-1-1-1 0 0,1 0 0 0 0,0 1 1 0 0,0-1-1 0 0,0 0 1 0 0,0 0-1 0 0,0 1 1 0 0,0-1-1 0 0,0 0 0 0 0,0 1 1 0 0,0-1-1 0 0,0 0 1 0 0,0 0-1 0 0,0 1 1 0 0,1-1-1 0 0,-1 0 0 0 0,0 1 1 0 0,0-1-1 0 0,1 0 1 0 0,-1 1-1 0 0,1-1 0 0 0,-1 1 1 0 0,0-1-1 0 0,1 1 1 0 0,-1-1-1 0 0,1 1 1 0 0,-1-1-1 0 0,2 0 0 0 0,0-1 29 0 0,18 21-62 0 0,-18-18 30 0 0,-1 1 1 0 0,0 0-1 0 0,0 0 1 0 0,0 0-1 0 0,0 0 0 0 0,-1 0 1 0 0,1 1-1 0 0,-1-1 1 0 0,1 0-1 0 0,-1 0 1 0 0,1 0-1 0 0,-1 0 0 0 0,0 1 1 0 0,0-1-1 0 0,0 0 1 0 0,-1 0-1 0 0,1 0 1 0 0,-1 3-1 0 0,-12 40-30 0 0,9-33 20 0 0,-74 227 29 0 0,78-238-37 0 0,-1 0 0 0 0,1-1 0 0 0,0 1 0 0 0,-1 0 0 0 0,1-1 0 0 0,0 1 0 0 0,0 0 0 0 0,0-1 0 0 0,0 1 0 0 0,0 0 0 0 0,0 0 0 0 0,0-1 0 0 0,0 1 0 0 0,0 0 1 0 0,0 0-1 0 0,0-1 0 0 0,0 1 0 0 0,0 0 0 0 0,0-1 0 0 0,1 1 0 0 0,-1 0 0 0 0,0-1 0 0 0,1 1 0 0 0,-1 0 0 0 0,0-1 0 0 0,1 1 0 0 0,-1-1 0 0 0,1 1 0 0 0,-1 0 0 0 0,1-1 0 0 0,-1 1 0 0 0,1-1 0 0 0,-1 1 0 0 0,1-1 0 0 0,-1 0 0 0 0,1 1 0 0 0,0-1 0 0 0,-1 0 0 0 0,1 1 0 0 0,1-1 0 0 0,-1 0-184 0 0,0 1 1 0 0,1-1-1 0 0,-1 0 0 0 0,1 0 0 0 0,-1 0 0 0 0,1-1 1 0 0,-1 1-1 0 0,0 0 0 0 0,1 0 0 0 0,-1-1 0 0 0,0 1 1 0 0,1-1-1 0 0,-1 1 0 0 0,0-1 0 0 0,1 0 0 0 0,-1 1 1 0 0,0-1-1 0 0,2-2 0 0 0,9-10-1847 0 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5.933"/>
    </inkml:context>
    <inkml:brush xml:id="br0">
      <inkml:brushProperty name="width" value="0.1" units="cm"/>
      <inkml:brushProperty name="height" value="0.1" units="cm"/>
    </inkml:brush>
  </inkml:definitions>
  <inkml:trace contextRef="#ctx0" brushRef="#br0">11 49 108 0 0,'-2'-12'1016'0'0,"0"2"-104"0"0,-3 2-80 0 0,3 0 564 0 0,2-2 637 0 0,9 38-3730 0 0,-7-18-223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8T06:26:34.455"/>
    </inkml:context>
    <inkml:brush xml:id="br0">
      <inkml:brushProperty name="width" value="0.05" units="cm"/>
      <inkml:brushProperty name="height" value="0.05" units="cm"/>
    </inkml:brush>
  </inkml:definitions>
  <inkml:trace contextRef="#ctx0" brushRef="#br0">92 44 4,'0'0'1665,"-16"5"-264,-60 4 5063,85-11-6345,65-8 326,90-2 0,-106 7 1166,-56 5-1207,2-1-881,4-1 410,57-16-6654,-46 11 3744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6.336"/>
    </inkml:context>
    <inkml:brush xml:id="br0">
      <inkml:brushProperty name="width" value="0.1" units="cm"/>
      <inkml:brushProperty name="height" value="0.1" units="cm"/>
    </inkml:brush>
  </inkml:definitions>
  <inkml:trace contextRef="#ctx0" brushRef="#br0">185 15 360 0 0,'5'-14'3385'0'0,"-2"25"-1979"0"0,-3 29-1027 0 0,-13 28-223 0 0,-3-2 0 0 0,-3 1 0 0 0,-3-2 1 0 0,-3-1-1 0 0,-2-1 0 0 0,-40 65 0 0 0,63-127-891 0 0,19-23-3917 0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6.819"/>
    </inkml:context>
    <inkml:brush xml:id="br0">
      <inkml:brushProperty name="width" value="0.1" units="cm"/>
      <inkml:brushProperty name="height" value="0.1" units="cm"/>
    </inkml:brush>
  </inkml:definitions>
  <inkml:trace contextRef="#ctx0" brushRef="#br0">83 36 560 0 0,'1'-2'250'0'0,"1"-1"-1"0"0,-1 1 1 0 0,1-1 0 0 0,0 1-1 0 0,-1-1 1 0 0,1 1-1 0 0,0 0 1 0 0,0 0 0 0 0,1 0-1 0 0,-1 0 1 0 0,0 0 0 0 0,1 0-1 0 0,-1 1 1 0 0,1-1 0 0 0,-1 1-1 0 0,4-2 1 0 0,-6 41 17 0 0,-12 12-125 0 0,-3 0 0 0 0,-1-1 0 0 0,-28 55 0 0 0,18-44 22 0 0,19-40 522 0 0,16-33 161 0 0,17-22-475 0 0,1 12-291 0 0,1 1 0 0 0,1 1 0 0 0,1 1 1 0 0,1 2-1 0 0,0 2 0 0 0,42-17 0 0 0,-72 33-83 0 0,0-1-1 0 0,0 1 0 0 0,0-1 1 0 0,-1 1-1 0 0,1 0 1 0 0,0-1-1 0 0,0 1 1 0 0,0 0-1 0 0,0 0 1 0 0,0-1-1 0 0,0 1 1 0 0,-1 0-1 0 0,1 0 0 0 0,0 0 1 0 0,0 0-1 0 0,0 0 1 0 0,0 1-1 0 0,0-1 1 0 0,0 0-1 0 0,0 0 1 0 0,-1 0-1 0 0,1 1 1 0 0,0-1-1 0 0,0 1 0 0 0,0-1 1 0 0,0 1-1 0 0,-1-1 1 0 0,1 1-1 0 0,0-1 1 0 0,-1 1-1 0 0,2 0 1 0 0,-1 1-3 0 0,0 0 0 0 0,0 1 1 0 0,0-1-1 0 0,0 0 0 0 0,0 0 0 0 0,0 1 1 0 0,-1-1-1 0 0,1 1 0 0 0,-1-1 1 0 0,0 0-1 0 0,0 5 0 0 0,-6 61-36 0 0,-16 64-401 0 0,20-126 131 0 0,-2 9-432 0 0,7-7-2730 0 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7.113"/>
    </inkml:context>
    <inkml:brush xml:id="br0">
      <inkml:brushProperty name="width" value="0.1" units="cm"/>
      <inkml:brushProperty name="height" value="0.1" units="cm"/>
    </inkml:brush>
  </inkml:definitions>
  <inkml:trace contextRef="#ctx0" brushRef="#br0">0 55 60 0 0,'0'0'1380'0'0,"23"-6"-796"0"0,-12 2-60 0 0,7 0-52 0 0,2 0-48 0 0,2 2-32 0 0,8-4-44 0 0,1 4-40 0 0,0 2-48 0 0,-2-4-172 0 0,7-2-300 0 0,-7 6-564 0 0,3-8-832 0 0,-3-1 372 0 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8.281"/>
    </inkml:context>
    <inkml:brush xml:id="br0">
      <inkml:brushProperty name="width" value="0.1" units="cm"/>
      <inkml:brushProperty name="height" value="0.1" units="cm"/>
    </inkml:brush>
  </inkml:definitions>
  <inkml:trace contextRef="#ctx0" brushRef="#br0">124 196 332 0 0,'0'0'2890'0'0,"30"-52"-1314"0"0,42-90 530 0 0,-71 140-1981 0 0,-8 27-90 0 0,-17 45 25 0 0,-4 0 0 0 0,-71 130 1 0 0,82-169-35 0 0,0-1-56 0 0,-17 45 0 0 0,33-74-294 0 0,33-21-5183 0 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8.992"/>
    </inkml:context>
    <inkml:brush xml:id="br0">
      <inkml:brushProperty name="width" value="0.1" units="cm"/>
      <inkml:brushProperty name="height" value="0.1" units="cm"/>
    </inkml:brush>
  </inkml:definitions>
  <inkml:trace contextRef="#ctx0" brushRef="#br0">143 6 524 0 0,'0'0'56'0'0,"0"-1"-1"0"0,0 1 1 0 0,0 0 0 0 0,0 0 0 0 0,0-1-1 0 0,0 1 1 0 0,0 0 0 0 0,0 0-1 0 0,0-1 1 0 0,0 1 0 0 0,0 0 0 0 0,1 0-1 0 0,-1 0 1 0 0,0-1 0 0 0,0 1-1 0 0,0 0 1 0 0,0 0 0 0 0,0 0 0 0 0,1 0-1 0 0,-1-1 1 0 0,0 1 0 0 0,0 0-1 0 0,0 0 1 0 0,1 0 0 0 0,-1 0 0 0 0,0 0-1 0 0,0 0 1 0 0,0-1 0 0 0,1 1-1 0 0,-1 0 1 0 0,0 0 0 0 0,0 0 0 0 0,1 0-1 0 0,-1 0 1 0 0,0 0 0 0 0,0 0-1 0 0,1 0 1 0 0,-1 0 0 0 0,0 0 0 0 0,0 0-1 0 0,1 0 1 0 0,-1 0 0 0 0,0 1-1 0 0,0-1 1 0 0,0 0 0 0 0,1 0 0 0 0,-1 0-1 0 0,0 0 1 0 0,0 0 0 0 0,0 0-1 0 0,1 0 1 0 0,-1 1 0 0 0,0-1 0 0 0,0 0-1 0 0,0 0 1 0 0,0 0 0 0 0,1 0-1 0 0,-1 1 1 0 0,0-1 0 0 0,0 0-1 0 0,0 0 1 0 0,0 0 0 0 0,0 1 0 0 0,0-1-1 0 0,1 0 1 0 0,1 28 917 0 0,-8 35-819 0 0,0-29-40 0 0,-2 1-1 0 0,-1-1 1 0 0,-2-1 0 0 0,-1 0 0 0 0,-1 0-1 0 0,-2-1 1 0 0,-35 56 0 0 0,49-88-94 0 0,1 1 1 0 0,0 0-1 0 0,-1-1 0 0 0,1 1 1 0 0,0-1-1 0 0,-1 1 1 0 0,1 0-1 0 0,0-1 0 0 0,-1 1 1 0 0,1-1-1 0 0,-1 1 0 0 0,0-1 1 0 0,1 1-1 0 0,-1-1 1 0 0,1 0-1 0 0,-1 1 0 0 0,1-1 1 0 0,-1 0-1 0 0,0 1 1 0 0,1-1-1 0 0,-1 0 0 0 0,0 0 1 0 0,1 0-1 0 0,-1 1 0 0 0,0-1 1 0 0,1 0-1 0 0,-1 0 1 0 0,0 0-1 0 0,-1 0 0 0 0,-5-18 374 0 0,8-31-74 0 0,3 38-289 0 0,1 0 1 0 0,-1 0-1 0 0,2 0 1 0 0,-1 1-1 0 0,2 0 1 0 0,-1 0 0 0 0,1 0-1 0 0,1 1 1 0 0,9-10-1 0 0,-11 13-22 0 0,1 0-1 0 0,-1 0 0 0 0,2 1 1 0 0,-1 0-1 0 0,0 0 1 0 0,1 0-1 0 0,0 1 1 0 0,0 0-1 0 0,0 1 0 0 0,1 0 1 0 0,-1 0-1 0 0,1 1 1 0 0,16-3-1 0 0,-23 5-11 0 0,-1 0 0 0 0,1-1 0 0 0,-1 1 0 0 0,1 0 0 0 0,-1 0 1 0 0,1 0-1 0 0,-1 0 0 0 0,1 1 0 0 0,0-1 0 0 0,-1 0 0 0 0,1 0 0 0 0,-1 1 0 0 0,1-1 0 0 0,-1 1 0 0 0,1 0 0 0 0,-1-1 1 0 0,0 1-1 0 0,1 0 0 0 0,-1 0 0 0 0,0 0 0 0 0,0 0 0 0 0,1 0 0 0 0,-1 0 0 0 0,0 0 0 0 0,0 0 0 0 0,0 0 0 0 0,0 1 0 0 0,0-1 1 0 0,-1 0-1 0 0,1 1 0 0 0,1 2 0 0 0,-1 2-5 0 0,1 1-1 0 0,-1-1 1 0 0,-1 1 0 0 0,1 0-1 0 0,-1 0 1 0 0,-1 8 0 0 0,0 6-6 0 0,-7 31-27 0 0,6-46 46 0 0,0 1 0 0 0,1 0 1 0 0,-1 0-1 0 0,1 0 0 0 0,1 1 0 0 0,0-1 0 0 0,0 0 1 0 0,1 12-1 0 0,0-18 0 0 0,-1 0 1 0 0,0 0 0 0 0,1 0 0 0 0,-1-1-1 0 0,0 1 1 0 0,1 0 0 0 0,-1 0-1 0 0,1 0 1 0 0,-1-1 0 0 0,1 1 0 0 0,0 0-1 0 0,-1-1 1 0 0,1 1 0 0 0,0-1 0 0 0,-1 1-1 0 0,1-1 1 0 0,0 1 0 0 0,0-1-1 0 0,-1 1 1 0 0,1-1 0 0 0,0 0 0 0 0,0 1-1 0 0,0-1 1 0 0,0 0 0 0 0,0 0-1 0 0,1 1 1 0 0,31-5 57 0 0,27-23 20 0 0,-25 7-34 0 0,41-30 0 0 0,-67 43-36 0 0,1 0 0 0 0,-2-1 0 0 0,1 0 0 0 0,-1-1 0 0 0,-1 0 0 0 0,1 0 0 0 0,-1 0 0 0 0,-1-1 0 0 0,7-13 0 0 0,-12 22-10 0 0,0-1 7 0 0,0 0-1 0 0,0 0 0 0 0,0 0 1 0 0,-1 0-1 0 0,1 0 0 0 0,0 0 1 0 0,-1 0-1 0 0,0 0 1 0 0,1 0-1 0 0,-1 0 0 0 0,0 0 1 0 0,0 0-1 0 0,0 0 0 0 0,0 0 1 0 0,0 0-1 0 0,-1 0 0 0 0,1 0 1 0 0,-1 0-1 0 0,1 0 0 0 0,-2-3 1 0 0,1 4-10 0 0,1 0 1 0 0,-1 1-1 0 0,0-1 1 0 0,1 1-1 0 0,-1-1 0 0 0,0 1 1 0 0,0-1-1 0 0,0 1 1 0 0,1-1-1 0 0,-1 1 1 0 0,0 0-1 0 0,0 0 0 0 0,0-1 1 0 0,0 1-1 0 0,0 0 1 0 0,1 0-1 0 0,-1 0 1 0 0,0 0-1 0 0,0 0 0 0 0,0 0 1 0 0,0 0-1 0 0,0 0 1 0 0,0 0-1 0 0,0 0 1 0 0,0 1-1 0 0,1-1 0 0 0,-1 0 1 0 0,0 1-1 0 0,0-1 1 0 0,0 0-1 0 0,0 1 1 0 0,-1 0-1 0 0,-24 17 6 0 0,25-17-7 0 0,-4 4 20 0 0,0 1-1 0 0,0-1 0 0 0,1 1 1 0 0,0-1-1 0 0,0 1 1 0 0,1 0-1 0 0,-1 0 0 0 0,1 1 1 0 0,0-1-1 0 0,1 1 0 0 0,0 0 1 0 0,0-1-1 0 0,0 1 1 0 0,1 0-1 0 0,0 0 0 0 0,0 13 1 0 0,1-15-126 0 0,0-1 1 0 0,0 0 0 0 0,0 1-1 0 0,0-1 1 0 0,1 0-1 0 0,-1 0 1 0 0,1 1-1 0 0,0-1 1 0 0,1 0 0 0 0,-1 0-1 0 0,1 0 1 0 0,0 0-1 0 0,0 0 1 0 0,0 0-1 0 0,0-1 1 0 0,1 1 0 0 0,-1-1-1 0 0,1 1 1 0 0,0-1-1 0 0,0 0 1 0 0,0 0 0 0 0,0 0-1 0 0,1-1 1 0 0,-1 1-1 0 0,1-1 1 0 0,0 0-1 0 0,0 0 1 0 0,4 2 0 0 0,3-2-2096 0 0,-2-3 169 0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09.291"/>
    </inkml:context>
    <inkml:brush xml:id="br0">
      <inkml:brushProperty name="width" value="0.1" units="cm"/>
      <inkml:brushProperty name="height" value="0.1" units="cm"/>
    </inkml:brush>
  </inkml:definitions>
  <inkml:trace contextRef="#ctx0" brushRef="#br0">0 59 156 0 0,'0'0'399'0'0,"4"-2"-27"0"0,13-7-172 0 0,1 2-1 0 0,0 0 1 0 0,0 1 0 0 0,0 1 0 0 0,0 0 0 0 0,1 2 0 0 0,19-2 0 0 0,143-4 186 0 0,-142 9-248 0 0,221 10-1779 0 0,-243-6 844 0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10.119"/>
    </inkml:context>
    <inkml:brush xml:id="br0">
      <inkml:brushProperty name="width" value="0.1" units="cm"/>
      <inkml:brushProperty name="height" value="0.1" units="cm"/>
    </inkml:brush>
  </inkml:definitions>
  <inkml:trace contextRef="#ctx0" brushRef="#br0">171 88 328 0 0,'6'-28'915'0'0,"3"-31"1998"0"0,-95 244-344 0 0,69-141-2433 0 0,-59 172 572 0 0,70-187 466 0 0,17-58-629 0 0,-5 9-489 0 0,1 1 0 0 0,1 0 1 0 0,1 1-1 0 0,0-1 1 0 0,2 2-1 0 0,14-20 0 0 0,-18 28-54 0 0,0 1 0 0 0,1 0-1 0 0,0 0 1 0 0,0 0-1 0 0,1 1 1 0 0,0 1-1 0 0,0-1 1 0 0,0 1 0 0 0,1 1-1 0 0,0 0 1 0 0,0 0-1 0 0,20-5 1 0 0,-22 7-14 0 0,0 1 1 0 0,0 0-1 0 0,1 0 0 0 0,-1 1 1 0 0,0 0-1 0 0,1 1 1 0 0,-1 0-1 0 0,10 1 0 0 0,-15-1 7 0 0,-1 1 0 0 0,1 0 0 0 0,0 0 0 0 0,-1 0 0 0 0,1 0 0 0 0,-1 1 0 0 0,1-1 0 0 0,-1 1 0 0 0,0-1 0 0 0,0 1 1 0 0,1 0-1 0 0,-1 0 0 0 0,0 0 0 0 0,-1 0 0 0 0,1 0 0 0 0,0 1 0 0 0,-1-1 0 0 0,1 0 0 0 0,-1 1 0 0 0,0-1 0 0 0,1 1 0 0 0,-1-1 0 0 0,-1 1 0 0 0,1 0 0 0 0,0 0 0 0 0,-1-1 0 0 0,1 5 0 0 0,1-1-1 0 0,-1 0-1 0 0,-1 0 1 0 0,1 0 0 0 0,-1 0 0 0 0,0 0 0 0 0,0 0-1 0 0,-1 0 1 0 0,0 0 0 0 0,0 0 0 0 0,0 0-1 0 0,-1 0 1 0 0,1 0 0 0 0,-1 0 0 0 0,-1-1 0 0 0,1 1-1 0 0,-1-1 1 0 0,0 0 0 0 0,-5 6 0 0 0,2-3 7 0 0,-1-1 0 0 0,0 0 0 0 0,0 0 1 0 0,-1-1-1 0 0,1 0 0 0 0,-2-1 1 0 0,1 1-1 0 0,-1-1 0 0 0,1-1 1 0 0,-16 6-1 0 0,14-6 11 0 0,1-2 1 0 0,-1 1-1 0 0,1-1 1 0 0,-1-1-1 0 0,0 1 1 0 0,0-2-1 0 0,1 1 1 0 0,-17-2-1 0 0,24 1-24 0 0,-1-1-1 0 0,0 1 1 0 0,0 0-1 0 0,1-1 0 0 0,-1 1 1 0 0,0-1-1 0 0,0 0 1 0 0,1 0-1 0 0,-1 0 0 0 0,1 0 1 0 0,-1-1-1 0 0,1 1 1 0 0,0-1-1 0 0,-1 1 1 0 0,1-1-1 0 0,0 0 0 0 0,0 0 1 0 0,0 0-1 0 0,0 0 1 0 0,0 0-1 0 0,1 0 0 0 0,-1-1 1 0 0,1 1-1 0 0,-1-1 1 0 0,1 1-1 0 0,0-1 1 0 0,0 1-1 0 0,0-1 0 0 0,0 1 1 0 0,0-1-1 0 0,1 0 1 0 0,-1 0-1 0 0,1 1 0 0 0,0-6 1 0 0,0 6-65 0 0,0 0 1 0 0,1 0 0 0 0,-1 0-1 0 0,1 0 1 0 0,0 0 0 0 0,-1 0-1 0 0,1 0 1 0 0,0 0 0 0 0,0 0-1 0 0,0 0 1 0 0,0 1-1 0 0,1-1 1 0 0,-1 0 0 0 0,0 1-1 0 0,1-1 1 0 0,-1 1 0 0 0,1 0-1 0 0,2-2 1 0 0,33-20-3776 0 0,-18 14 1756 0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11.785"/>
    </inkml:context>
    <inkml:brush xml:id="br0">
      <inkml:brushProperty name="width" value="0.1" units="cm"/>
      <inkml:brushProperty name="height" value="0.1" units="cm"/>
    </inkml:brush>
  </inkml:definitions>
  <inkml:trace contextRef="#ctx0" brushRef="#br0">200 89 428 0 0,'-3'-7'4379'0'0,"-6"10"-4307"0"0,0 0 0 0 0,0 1 0 0 0,1 0-1 0 0,-1 0 1 0 0,1 1 0 0 0,0 0 0 0 0,0 0 0 0 0,0 1-1 0 0,1 0 1 0 0,0 1 0 0 0,0-1 0 0 0,-8 11 0 0 0,-2 6 92 0 0,9-13-98 0 0,0 0-1 0 0,0 1 1 0 0,1 0 0 0 0,0 0-1 0 0,1 1 1 0 0,1-1 0 0 0,0 1 0 0 0,0 1-1 0 0,-3 14 1 0 0,8-26-57 0 0,0 0 1 0 0,0 0-1 0 0,0 0 1 0 0,0 0-1 0 0,1-1 0 0 0,-1 1 1 0 0,0 0-1 0 0,1 0 0 0 0,-1 0 1 0 0,0 0-1 0 0,1 0 1 0 0,-1-1-1 0 0,1 1 0 0 0,-1 0 1 0 0,1 0-1 0 0,-1-1 1 0 0,1 1-1 0 0,0 0 0 0 0,-1-1 1 0 0,1 1-1 0 0,0-1 1 0 0,0 1-1 0 0,-1-1 0 0 0,1 1 1 0 0,0-1-1 0 0,0 0 1 0 0,0 1-1 0 0,0-1 0 0 0,0 0 1 0 0,-1 0-1 0 0,1 1 1 0 0,0-1-1 0 0,0 0 0 0 0,0 0 1 0 0,0 0-1 0 0,0 0 0 0 0,0 0 1 0 0,0 0-1 0 0,0 0 1 0 0,0-1-1 0 0,-1 1 0 0 0,1 0 1 0 0,0 0-1 0 0,0-1 1 0 0,1 0-1 0 0,44-12 116 0 0,-37 7-112 0 0,-1 0 0 0 0,0 0 1 0 0,0-1-1 0 0,0 0 0 0 0,-1 0 1 0 0,0-1-1 0 0,-1 0 0 0 0,1 0 1 0 0,-2 0-1 0 0,1-1 0 0 0,-1 0 1 0 0,0 0-1 0 0,-1-1 0 0 0,0 1 1 0 0,-1-1-1 0 0,0 0 0 0 0,0 0 1 0 0,2-17-1 0 0,-5 24-12 0 0,1 0-1 0 0,-1 1 1 0 0,0-1 0 0 0,1 1-1 0 0,-2-1 1 0 0,1 0 0 0 0,0 1-1 0 0,0-1 1 0 0,-1 1 0 0 0,1-1 0 0 0,-1 0-1 0 0,0 1 1 0 0,0-1 0 0 0,0 1-1 0 0,0 0 1 0 0,0-1 0 0 0,-1 1-1 0 0,1 0 1 0 0,-1 0 0 0 0,1 0-1 0 0,-1 0 1 0 0,0 0 0 0 0,0 0-1 0 0,1 0 1 0 0,-1 1 0 0 0,-1-1-1 0 0,1 1 1 0 0,0-1 0 0 0,0 1 0 0 0,-1 0-1 0 0,1 0 1 0 0,0 0 0 0 0,-4-1-1 0 0,2 1-2 0 0,0 0 0 0 0,-1 0 0 0 0,1 1 0 0 0,-1-1 0 0 0,1 1 1 0 0,-1 0-1 0 0,1 1 0 0 0,-1-1 0 0 0,1 1 0 0 0,-1-1 0 0 0,1 1 0 0 0,0 1 0 0 0,0-1 0 0 0,-1 1 0 0 0,1-1 0 0 0,-5 4 0 0 0,-14 14 52 0 0,18-4 28 0 0,7-14-71 0 0,-1 1-1 0 0,1-1 1 0 0,0 0 0 0 0,-1 1-1 0 0,1-1 1 0 0,0 0 0 0 0,0 0-1 0 0,-1 0 1 0 0,1 0 0 0 0,0 0-1 0 0,0 0 1 0 0,0-1 0 0 0,0 1-1 0 0,0-1 1 0 0,0 1 0 0 0,1-1-1 0 0,-1 0 1 0 0,2 0 0 0 0,14 3-4 0 0,-1-1 1 0 0,1-1-1 0 0,0-1 0 0 0,0 0 1 0 0,30-6-1 0 0,-39 5-22 0 0,1-1-1 0 0,-1-1 1 0 0,0 1-1 0 0,0-2 1 0 0,0 1-1 0 0,-1-1 1 0 0,1-1-1 0 0,-1 1 1 0 0,0-1-1 0 0,0-1 1 0 0,-1 1-1 0 0,11-11 1 0 0,9-20-140 0 0,-26 35 151 0 0,9-6-40 0 0,-7 3 65 0 0,-2 3 52 0 0,9 1-13 0 0,-2 1 234 0 0,-10 3 90 0 0,-12 21-42 0 0,-21 52-321 0 0,21-49-2 0 0,2 0 1 0 0,1 1 0 0 0,-13 47-1 0 0,24-74-9 0 0,-1-1 0 0 0,1 1 0 0 0,-1 0 0 0 0,1-1 0 0 0,0 1 0 0 0,0 0 0 0 0,-1 0 0 0 0,1-1 0 0 0,0 1-1 0 0,1 0 1 0 0,-1 0 0 0 0,0 0 0 0 0,0-1 0 0 0,1 1 0 0 0,-1 0 0 0 0,1-1 0 0 0,0 1 0 0 0,-1 0 0 0 0,1-1 0 0 0,0 1 0 0 0,0-1 0 0 0,0 1 0 0 0,0-1 0 0 0,0 1 0 0 0,0-1-1 0 0,1 0 1 0 0,-1 0 0 0 0,0 1 0 0 0,1-1 0 0 0,-1 0 0 0 0,1 0 0 0 0,-1 0 0 0 0,1-1 0 0 0,-1 1 0 0 0,1 0 0 0 0,-1-1 0 0 0,1 1 0 0 0,0 0 0 0 0,0-1 0 0 0,-1 0-1 0 0,1 1 1 0 0,0-1 0 0 0,0 0 0 0 0,-1 0 0 0 0,1 0 0 0 0,0 0 0 0 0,0-1 0 0 0,-1 1 0 0 0,4-1 0 0 0,3 0 5 0 0,0 0 1 0 0,-1-1-1 0 0,1 0 0 0 0,0 0 1 0 0,-1-1-1 0 0,1 1 0 0 0,-1-2 1 0 0,0 1-1 0 0,0-1 0 0 0,8-6 0 0 0,-3 0 1 0 0,-1-1-1 0 0,0 0 0 0 0,-1-1 1 0 0,0 0-1 0 0,-1 0 0 0 0,0-1 1 0 0,-1 0-1 0 0,0-1 0 0 0,-1 1 1 0 0,-1-1-1 0 0,9-28 0 0 0,-2 4 107 0 0,-10 30 29 0 0,0-1 0 0 0,0 1-1 0 0,0-1 1 0 0,-1 0-1 0 0,-1 1 1 0 0,1-10 0 0 0,9 9 25 0 0,-11 8-162 0 0,-12 28 0 0 0,-18 69-16 0 0,19-57 13 0 0,-21 51 0 0 0,24-64 42 0 0,17-32 59 0 0,27-41-47 0 0,-32 41-109 0 0,25-32-62 0 0,1 2 0 0 0,1 0 0 0 0,2 3 0 0 0,58-47 0 0 0,-90 80 104 0 0,-1-1 1 0 0,0 1-1 0 0,1-1 1 0 0,-1 1-1 0 0,1-1 1 0 0,-1 1 0 0 0,1-1-1 0 0,-1 1 1 0 0,1-1-1 0 0,-1 1 1 0 0,1 0 0 0 0,-1-1-1 0 0,1 1 1 0 0,0 0-1 0 0,-1-1 1 0 0,1 1-1 0 0,0 0 1 0 0,-1 0 0 0 0,1 0-1 0 0,0 0 1 0 0,-1 0-1 0 0,1 0 1 0 0,0 0 0 0 0,-1 0-1 0 0,1 0 1 0 0,0 0-1 0 0,-1 0 1 0 0,1 0-1 0 0,0 0 1 0 0,-1 0 0 0 0,1 0-1 0 0,-1 1 1 0 0,1-1-1 0 0,0 0 1 0 0,-1 1 0 0 0,2-1-1 0 0,-2 2-4 0 0,1 0 0 0 0,-1 0 0 0 0,1-1 0 0 0,-1 1 1 0 0,1 0-1 0 0,-1 0 0 0 0,0 0 0 0 0,0 0 0 0 0,0-1 0 0 0,0 1 0 0 0,0 0 0 0 0,-1 3 0 0 0,-16 56-92 0 0,16-61 101 0 0,1 0 1 0 0,0 0-1 0 0,-1 1 0 0 0,1-1 1 0 0,0 0-1 0 0,0 1 0 0 0,-1-1 0 0 0,1 0 1 0 0,0 1-1 0 0,0-1 0 0 0,0 0 1 0 0,-1 1-1 0 0,1-1 0 0 0,0 1 0 0 0,0-1 1 0 0,0 0-1 0 0,0 1 0 0 0,0-1 0 0 0,0 1 1 0 0,0-1-1 0 0,0 0 0 0 0,0 1 1 0 0,0-1-1 0 0,0 1 0 0 0,0-1 0 0 0,0 1 1 0 0,0-1-1 0 0,0 0 0 0 0,0 1 1 0 0,1-1-1 0 0,-1 1 0 0 0,0-1 0 0 0,0 0 1 0 0,0 1-1 0 0,1-1 0 0 0,-1 0 0 0 0,0 1 1 0 0,1-1-1 0 0,18-7-90 0 0,41-37-158 0 0,-36 26 148 0 0,19-5-64 0 0,-43 22 137 0 0,13 10-121 0 0,-14 5 148 0 0,0-1-1 0 0,-2 1 1 0 0,0 0 0 0 0,-5 15 0 0 0,5-19-292 0 0,-1 1 1 0 0,2 0-1 0 0,-1 0 1 0 0,1 0-1 0 0,1 1 1 0 0,0-1-1 0 0,1 0 1 0 0,1 18 0 0 0,2-24-1995 0 0,3-2 175 0 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13.748"/>
    </inkml:context>
    <inkml:brush xml:id="br0">
      <inkml:brushProperty name="width" value="0.1" units="cm"/>
      <inkml:brushProperty name="height" value="0.1" units="cm"/>
    </inkml:brush>
  </inkml:definitions>
  <inkml:trace contextRef="#ctx0" brushRef="#br0">279 398 304 0 0,'0'-17'1802'0'0,"-1"14"-1442"0"0,-1 2-334 0 0,1 0 1 0 0,-1 0-1 0 0,1 0 0 0 0,-1 0 1 0 0,1 0-1 0 0,-1 0 1 0 0,1 0-1 0 0,-1 1 1 0 0,0-1-1 0 0,0 1 1 0 0,1-1-1 0 0,-1 1 1 0 0,0 0-1 0 0,0-1 1 0 0,1 1-1 0 0,-1 0 1 0 0,0 0-1 0 0,0 1 1 0 0,0-1-1 0 0,1 0 1 0 0,-1 0-1 0 0,0 1 1 0 0,0-1-1 0 0,1 1 1 0 0,-1 0-1 0 0,-2 0 1 0 0,-51 25 204 0 0,40-17-183 0 0,-1 1 0 0 0,1 0 0 0 0,1 1 0 0 0,0 0 0 0 0,1 2-1 0 0,0-1 1 0 0,0 2 0 0 0,2-1 0 0 0,0 2 0 0 0,0-1 0 0 0,-14 29-1 0 0,24-42-42 0 0,1-1 0 0 0,0 1 0 0 0,-1 0 0 0 0,1-1 0 0 0,0 1-1 0 0,-1-1 1 0 0,1 1 0 0 0,0 0 0 0 0,0-1 0 0 0,0 1 0 0 0,-1 0 0 0 0,1-1-1 0 0,0 1 1 0 0,0 0 0 0 0,0-1 0 0 0,0 1 0 0 0,0 0 0 0 0,0-1 0 0 0,1 1-1 0 0,-1 0 1 0 0,0-1 0 0 0,0 1 0 0 0,0-1 0 0 0,0 1 0 0 0,1 0-1 0 0,-1-1 1 0 0,0 1 0 0 0,1-1 0 0 0,-1 1 0 0 0,1 0 0 0 0,-1-1 0 0 0,0 1-1 0 0,1 0 1 0 0,24 3 95 0 0,30-16-16 0 0,-38 5-91 0 0,0-2 0 0 0,0 0 0 0 0,-1-1 0 0 0,0 0 0 0 0,-1-1 0 0 0,0-1 0 0 0,0-1 0 0 0,-2 0 0 0 0,1-1 0 0 0,-2 0 0 0 0,0-1 0 0 0,13-21 0 0 0,5-15 109 0 0,-2-3 0 0 0,33-87-1 0 0,-45 101 132 0 0,24-86 2540 0 0,-39 125-2684 0 0,-40 91 450 0 0,-92 266-285 0 0,126-341-250 0 0,1 0 1 0 0,0 0 0 0 0,1 1 0 0 0,1-1-1 0 0,-1 19 1 0 0,2-28 1 0 0,1-1-1 0 0,0 1 1 0 0,0 0-1 0 0,1-1 1 0 0,-1 1-1 0 0,1-1 1 0 0,1 1-1 0 0,-1-1 1 0 0,1 0-1 0 0,0 1 1 0 0,0-1 0 0 0,0 0-1 0 0,1 0 1 0 0,-1 0-1 0 0,1-1 1 0 0,1 1-1 0 0,4 5 1 0 0,-5-8-4 0 0,0 0 0 0 0,-1-1 1 0 0,1 1-1 0 0,0-1 1 0 0,0 0-1 0 0,1 0 0 0 0,-1 0 1 0 0,0 0-1 0 0,0-1 0 0 0,0 1 1 0 0,1-1-1 0 0,-1 0 0 0 0,0 0 1 0 0,0 0-1 0 0,1 0 0 0 0,-1-1 1 0 0,0 1-1 0 0,0-1 1 0 0,0 0-1 0 0,1 0 0 0 0,-1 0 1 0 0,0 0-1 0 0,0 0 0 0 0,4-3 1 0 0,6-3-36 0 0,0 0-1 0 0,-1-1 1 0 0,0 0 0 0 0,13-11 0 0 0,-1-2-30 0 0,-1-1-1 0 0,-1-1 1 0 0,-1-1-1 0 0,-1-1 1 0 0,-1-1 0 0 0,-1 0-1 0 0,17-36 1 0 0,-30 50 93 0 0,-1-1 1 0 0,-1 0-1 0 0,1 0 0 0 0,1-26 1 0 0,-6 35-21 0 0,-6-14-24 0 0,6 16 2 0 0,1 2 12 0 0,0-1 1 0 0,0 1-1 0 0,0 0 1 0 0,-1-1-1 0 0,1 1 1 0 0,0 0-1 0 0,0 0 1 0 0,-1-1-1 0 0,1 1 1 0 0,0 0 0 0 0,0 0-1 0 0,-1 0 1 0 0,1-1-1 0 0,0 1 1 0 0,-1 0-1 0 0,1 0 1 0 0,0 0-1 0 0,0 0 1 0 0,-1 0-1 0 0,1 0 1 0 0,0 0-1 0 0,-1-1 1 0 0,1 1-1 0 0,0 0 1 0 0,-1 0-1 0 0,1 0 1 0 0,0 0 0 0 0,-1 0-1 0 0,1 1 1 0 0,0-1-1 0 0,-1 0 1 0 0,1 0-1 0 0,0 0 1 0 0,-1 0-1 0 0,1 0 1 0 0,0 0-1 0 0,-1 0 1 0 0,1 1-1 0 0,0-1 1 0 0,0 0-1 0 0,-1 0 1 0 0,1 1-1 0 0,-8 2-3 0 0,0 0-1 0 0,1 1 1 0 0,-1 0-1 0 0,1 0 0 0 0,0 1 1 0 0,1 0-1 0 0,-1 0 0 0 0,1 0 1 0 0,0 1-1 0 0,0 0 0 0 0,1 0 1 0 0,-6 8-1 0 0,0 2 11 0 0,1 1 1 0 0,1 0-1 0 0,0 0 0 0 0,-9 27 0 0 0,18-43-6 0 0,-1-1 1 0 0,1 1-1 0 0,-1 0 1 0 0,1 0-1 0 0,-1 0 0 0 0,1 0 1 0 0,0-1-1 0 0,0 1 1 0 0,-1 0-1 0 0,1 0 0 0 0,0 0 1 0 0,0 0-1 0 0,0 0 1 0 0,0 0-1 0 0,0 0 0 0 0,0 0 1 0 0,0 0-1 0 0,0 0 1 0 0,0 0-1 0 0,0 0 0 0 0,1 0 1 0 0,-1-1-1 0 0,0 1 1 0 0,1 0-1 0 0,-1 0 0 0 0,0 0 1 0 0,1 0-1 0 0,-1-1 1 0 0,1 1-1 0 0,0 0 0 0 0,-1 0 1 0 0,1-1-1 0 0,-1 1 1 0 0,1 0-1 0 0,0-1 0 0 0,0 1 1 0 0,-1-1-1 0 0,1 1 1 0 0,0-1-1 0 0,0 1 0 0 0,0-1 1 0 0,0 1-1 0 0,0-1 1 0 0,-1 0-1 0 0,1 0 0 0 0,0 1 1 0 0,0-1-1 0 0,0 0 1 0 0,0 0-1 0 0,0 0 0 0 0,0 0 1 0 0,0 0-1 0 0,0 0 1 0 0,0 0-1 0 0,1-1 0 0 0,3 1-6 0 0,1-1-1 0 0,-1 0 1 0 0,0 0 0 0 0,1-1-1 0 0,-1 1 1 0 0,0-1-1 0 0,0 0 1 0 0,6-4-1 0 0,11-9-45 0 0,0-1-1 0 0,-1-1 0 0 0,-1-1 1 0 0,0-1-1 0 0,32-41 0 0 0,-35 33 455 0 0,-32 35-394 0 0,0 0-1 0 0,1 1 1 0 0,0 1 0 0 0,-17 15-1 0 0,26-21 1 0 0,1 0-1 0 0,-1 0 1 0 0,1 1-1 0 0,0 0 1 0 0,0-1-1 0 0,1 1 0 0 0,-1 1 1 0 0,1-1-1 0 0,0 0 1 0 0,0 1-1 0 0,1 0 1 0 0,0-1-1 0 0,0 1 0 0 0,0 0 1 0 0,1 0-1 0 0,-2 7 1 0 0,3-11-10 0 0,1-1 0 0 0,-1 0 0 0 0,0 0 0 0 0,0 0 0 0 0,0 0 0 0 0,1 0 0 0 0,-1 0 0 0 0,0 0 0 0 0,1 0 0 0 0,-1 0 0 0 0,1 0 0 0 0,-1 0 0 0 0,1 0 0 0 0,0 0 0 0 0,-1 0 0 0 0,1 0 0 0 0,0 0 1 0 0,0-1-1 0 0,-1 1 0 0 0,1 0 0 0 0,0-1 0 0 0,0 1 0 0 0,0 0 0 0 0,0-1 0 0 0,0 1 0 0 0,0-1 0 0 0,0 1 0 0 0,0-1 0 0 0,0 0 0 0 0,0 0 0 0 0,0 1 0 0 0,0-1 0 0 0,0 0 0 0 0,0 0 0 0 0,1 0 0 0 0,-1 0 0 0 0,1 0 0 0 0,40-5-266 0 0,-39 4 253 0 0,4-2-49 0 0,1 0-1 0 0,-1 0 1 0 0,0 0 0 0 0,0-1-1 0 0,0 0 1 0 0,0-1-1 0 0,-1 1 1 0 0,0-1-1 0 0,0-1 1 0 0,0 1-1 0 0,-1-1 1 0 0,1 0-1 0 0,-1 0 1 0 0,-1-1-1 0 0,1 1 1 0 0,3-8-1 0 0,3-6 7 0 0,-1 1 0 0 0,-1-2-1 0 0,-1 1 1 0 0,9-32-1 0 0,-17 50 62 0 0,3-7 124 0 0,0-1 1 0 0,-1 1-1 0 0,0 0 1 0 0,-1-1-1 0 0,0 1 1 0 0,-1-1-1 0 0,1 1 1 0 0,-3-14-1 0 0,2 22-113 0 0,-1 0-1 0 0,1 0 0 0 0,-1-1 1 0 0,1 1-1 0 0,-1 0 0 0 0,0 0 1 0 0,1 0-1 0 0,-1 0 0 0 0,0 0 1 0 0,0 0-1 0 0,0 0 0 0 0,0 0 0 0 0,0 0 1 0 0,0 0-1 0 0,0 0 0 0 0,0 1 1 0 0,0-1-1 0 0,0 0 0 0 0,-1 1 1 0 0,1-1-1 0 0,0 1 0 0 0,0 0 1 0 0,-1-1-1 0 0,1 1 0 0 0,0 0 0 0 0,0-1 1 0 0,-1 1-1 0 0,1 0 0 0 0,0 0 1 0 0,-1 0-1 0 0,1 0 0 0 0,0 1 1 0 0,-1-1-1 0 0,1 0 0 0 0,0 0 1 0 0,-3 2-1 0 0,0-1 2 0 0,0 0 0 0 0,-1 0 0 0 0,1 1 0 0 0,0 0 1 0 0,0 0-1 0 0,0 0 0 0 0,0 1 0 0 0,-4 2 0 0 0,7-4-2 0 0,31 31 164 0 0,18-12-77 0 0,-35-16-93 0 0,0 2-1 0 0,0-1 1 0 0,-1 2-1 0 0,21 12 1 0 0,-30-16-12 0 0,0-1 1 0 0,0 1 0 0 0,-1-1-1 0 0,1 1 1 0 0,-1 0 0 0 0,1 0-1 0 0,-1 0 1 0 0,0 1 0 0 0,0-1-1 0 0,0 0 1 0 0,-1 1-1 0 0,1-1 1 0 0,-1 1 0 0 0,0 0-1 0 0,0-1 1 0 0,0 1 0 0 0,0 0-1 0 0,-1-1 1 0 0,1 1 0 0 0,-1 0-1 0 0,-1 7 1 0 0,-1 4-9 0 0,-1 0 0 0 0,-1-1 0 0 0,0 1 0 0 0,-1-1 0 0 0,-1 0 0 0 0,0-1 0 0 0,-1 1 0 0 0,-9 13 0 0 0,7-11 14 0 0,0 1-1 0 0,1 0 1 0 0,0 0-1 0 0,-7 29 1 0 0,14-45 2 0 0,1 0 0 0 0,0 1 1 0 0,-1-1-1 0 0,1 0 0 0 0,0 0 0 0 0,0 0 1 0 0,0 1-1 0 0,0-1 0 0 0,0 0 1 0 0,0 0-1 0 0,0 0 0 0 0,0 1 0 0 0,0-1 1 0 0,1 0-1 0 0,-1 0 0 0 0,0 0 0 0 0,1 0 1 0 0,-1 1-1 0 0,1-1 0 0 0,-1 0 1 0 0,1 0-1 0 0,0 0 0 0 0,-1 0 0 0 0,1 0 1 0 0,0 0-1 0 0,2 1 0 0 0,-1-1 1 0 0,0 0-1 0 0,0 0 1 0 0,0-1-1 0 0,0 1 1 0 0,0 0-1 0 0,0-1 1 0 0,0 0 0 0 0,0 1-1 0 0,1-1 1 0 0,-1 0-1 0 0,0 0 1 0 0,0 0-1 0 0,4-1 1 0 0,4-1-41 0 0,0 0 0 0 0,0-1 0 0 0,0 0 0 0 0,0 0 1 0 0,12-8-1 0 0,-6 2-72 0 0,0-1 1 0 0,0 0 0 0 0,-1-2-1 0 0,-1 0 1 0 0,0 0 0 0 0,-1-1-1 0 0,13-17 1 0 0,-6 4 94 0 0,-1-1 0 0 0,-2-1 1 0 0,17-35-1 0 0,-33 62 33 0 0,-1-1 0 0 0,1 1 0 0 0,0 0 0 0 0,0 0 0 0 0,0-1 0 0 0,-1 1 0 0 0,1 0 0 0 0,-1-1 0 0 0,1 1 0 0 0,-1-1 0 0 0,0 1 0 0 0,1-1 0 0 0,-1 1 0 0 0,0-1 0 0 0,0 1 0 0 0,0-1 0 0 0,0 1 0 0 0,0-1 0 0 0,0 1 0 0 0,-1 0 1 0 0,1-1-1 0 0,0 1 0 0 0,-1-1 0 0 0,1 1 0 0 0,-1-1 0 0 0,-1-1 0 0 0,1 2-10 0 0,-1 1 0 0 0,0-1 0 0 0,1 1 0 0 0,-1-1 0 0 0,0 1 0 0 0,0 0 0 0 0,1-1 0 0 0,-1 1 0 0 0,0 0 0 0 0,0 0 0 0 0,0 1 0 0 0,1-1 0 0 0,-1 0 0 0 0,0 0 0 0 0,0 1 0 0 0,1-1 0 0 0,-1 1-1 0 0,0 0 1 0 0,1-1 0 0 0,-4 3 0 0 0,-5 2 11 0 0,0 0 1 0 0,0 1-1 0 0,0 0 0 0 0,0 1 0 0 0,-15 14 0 0 0,20-16-7 0 0,0-1-1 0 0,1 1 1 0 0,-1 0 0 0 0,1 0 0 0 0,0 0 0 0 0,1 1 0 0 0,-1 0 0 0 0,1-1 0 0 0,0 1-1 0 0,1 0 1 0 0,-4 10 0 0 0,6-15-10 0 0,0 0-1 0 0,1-1 1 0 0,-1 1-1 0 0,0 0 0 0 0,0 0 1 0 0,1-1-1 0 0,-1 1 1 0 0,0-1-1 0 0,1 1 1 0 0,-1 0-1 0 0,1-1 1 0 0,-1 1-1 0 0,1-1 1 0 0,-1 1-1 0 0,1-1 0 0 0,-1 1 1 0 0,1-1-1 0 0,-1 1 1 0 0,1-1-1 0 0,0 0 1 0 0,-1 1-1 0 0,1-1 1 0 0,0 0-1 0 0,-1 1 1 0 0,1-1-1 0 0,0 0 0 0 0,-1 0 1 0 0,1 0-1 0 0,0 0 1 0 0,0 0-1 0 0,-1 1 1 0 0,1-1-1 0 0,0-1 1 0 0,0 1-1 0 0,-1 0 1 0 0,1 0-1 0 0,1 0 1 0 0,30-3 43 0 0,18-9-24 0 0,-37 8-39 0 0,1 0 1 0 0,0 1-1 0 0,-1 0 1 0 0,1 1-1 0 0,0 1 0 0 0,0 0 1 0 0,0 1-1 0 0,18 2 0 0 0,-31-1 13 0 0,1 0-1 0 0,-1-1 0 0 0,0 1 0 0 0,-1 0 0 0 0,1 0 0 0 0,0 0 0 0 0,0 0 0 0 0,0 0 0 0 0,0 0 0 0 0,-1 0 0 0 0,1 1 0 0 0,0-1 0 0 0,-1 0 1 0 0,1 0-1 0 0,-1 0 0 0 0,0 1 0 0 0,1-1 0 0 0,-1 0 0 0 0,0 1 0 0 0,0-1 0 0 0,0 0 0 0 0,0 0 0 0 0,0 1 0 0 0,0-1 0 0 0,0 0 0 0 0,0 1 0 0 0,0-1 1 0 0,-1 0-1 0 0,1 2 0 0 0,-10 46-33 0 0,8-43 31 0 0,-14 54 14 0 0,-2 0-1 0 0,-3-2 0 0 0,-2 0 0 0 0,-3-2 1 0 0,-2 0-1 0 0,-3-2 0 0 0,-44 60 0 0 0,73-112 14 0 0,1 0 0 0 0,-1 0-1 0 0,1 0 1 0 0,-1 0-1 0 0,0 0 1 0 0,1 0-1 0 0,-1-1 1 0 0,0 1-1 0 0,0-1 1 0 0,0 1-1 0 0,0-1 1 0 0,-1 0-1 0 0,1 0 1 0 0,0 0 0 0 0,-1 0-1 0 0,1 0 1 0 0,-3 0-1 0 0,4-1 0 0 0,0 0 0 0 0,0 0 0 0 0,0 0 0 0 0,0-1 1 0 0,0 1-1 0 0,0 0 0 0 0,0-1 0 0 0,0 1 0 0 0,0-1 0 0 0,0 1 0 0 0,0-1 0 0 0,0 0 0 0 0,0 1 0 0 0,0-1 1 0 0,0 0-1 0 0,1 0 0 0 0,-1 1 0 0 0,0-1 0 0 0,0 0 0 0 0,1 0 0 0 0,-1 0 0 0 0,1 0 0 0 0,-1 0 0 0 0,1 0 1 0 0,-1-2-1 0 0,-1-3 29 0 0,0-1 1 0 0,0 1-1 0 0,1-1 0 0 0,0 0 1 0 0,0 1-1 0 0,0-1 1 0 0,1 0-1 0 0,0 1 1 0 0,1-1-1 0 0,2-12 1 0 0,4-7-43 0 0,1 1 0 0 0,2 0 1 0 0,0 1-1 0 0,2 0 1 0 0,0 1-1 0 0,2 0 1 0 0,0 1-1 0 0,2 1 1 0 0,32-35-1 0 0,-22 29-368 0 0,2 1 0 0 0,1 1 0 0 0,1 1-1 0 0,0 2 1 0 0,2 1 0 0 0,38-18 0 0 0,21-3-3488 0 0,-53 28 1652 0 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16.718"/>
    </inkml:context>
    <inkml:brush xml:id="br0">
      <inkml:brushProperty name="width" value="0.1" units="cm"/>
      <inkml:brushProperty name="height" value="0.1" units="cm"/>
    </inkml:brush>
  </inkml:definitions>
  <inkml:trace contextRef="#ctx0" brushRef="#br0">224 65 36 0 0,'0'0'4737'0'0,"26"-17"-4076"0"0,-20 12-512 0 0,0 0 0 0 0,-1-1 0 0 0,0 1 0 0 0,0-1 0 0 0,0 0 0 0 0,4-9 510 0 0,-13 18-657 0 0,-60 42 94 0 0,-96 86 0 0 0,154-124-56 0 0,0 0 1 0 0,0 0 0 0 0,0 0-1 0 0,1 1 1 0 0,0 0 0 0 0,1 0-1 0 0,0 0 1 0 0,0 0 0 0 0,0 1-1 0 0,1-1 1 0 0,1 1 0 0 0,-1 0-1 0 0,2 0 1 0 0,-1 0 0 0 0,0 12-1 0 0,3-20-29 0 0,-1 1 0 0 0,1-1 0 0 0,-1 1 0 0 0,1-1 0 0 0,0 0 0 0 0,0 1 0 0 0,0-1-1 0 0,-1 0 1 0 0,1 1 0 0 0,1-1 0 0 0,-1 0 0 0 0,0 0 0 0 0,0 0 0 0 0,0 0 0 0 0,1 0 0 0 0,-1 0-1 0 0,0 0 1 0 0,1-1 0 0 0,-1 1 0 0 0,1 0 0 0 0,-1-1 0 0 0,0 1 0 0 0,4 0 0 0 0,36 9 123 0 0,-23-7-18 0 0,1-1 0 0 0,0-1-1 0 0,0-1 1 0 0,0-1-1 0 0,25-4 1 0 0,-41 5 13 0 0,21-4 141 0 0,-24-9-5275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35.536"/>
    </inkml:context>
    <inkml:brush xml:id="br0">
      <inkml:brushProperty name="width" value="0.05" units="cm"/>
      <inkml:brushProperty name="height" value="0.05" units="cm"/>
    </inkml:brush>
  </inkml:definitions>
  <inkml:trace contextRef="#ctx0" brushRef="#br0">589 1 612 0 0,'0'0'8936'0'0,"-7"1"-8862"0"0,-2 3-50 0 0,1 0 0 0 0,0 0 0 0 0,0 0 0 0 0,1 1 0 0 0,-1 0 0 0 0,1 0 0 0 0,0 1 0 0 0,0 0 0 0 0,1 1 0 0 0,-11 11 0 0 0,-97 119 169 0 0,-49 49 238 0 0,155-178-358 0 0,-1 0-1 0 0,0-1 1 0 0,0-1-1 0 0,-1 1 1 0 0,0-1-1 0 0,-19 8 1 0 0,23-12 13 0 0,0 0-1 0 0,0 0 1 0 0,1 0 0 0 0,-1-1-1 0 0,0 0 1 0 0,-1 0 0 0 0,1-1-1 0 0,0 1 1 0 0,0-2 0 0 0,0 1 0 0 0,0 0-1 0 0,0-1 1 0 0,-9-2 0 0 0,12 2-50 0 0,1-1 0 0 0,0 1 1 0 0,0 0-1 0 0,0 0 0 0 0,0-1 1 0 0,0 1-1 0 0,0-1 0 0 0,0 0 1 0 0,1 0-1 0 0,-1 1 0 0 0,0-1 1 0 0,1 0-1 0 0,0 0 0 0 0,-1-1 1 0 0,1 1-1 0 0,0 0 0 0 0,0 0 1 0 0,0-1-1 0 0,0 1 0 0 0,1 0 1 0 0,-1-1-1 0 0,1 1 0 0 0,-1-1 1 0 0,1 1-1 0 0,0 0 0 0 0,0-1 0 0 0,0 1 1 0 0,0-1-1 0 0,0 1 0 0 0,1-4 1 0 0,0-4 18 0 0,1 0 0 0 0,0 0 0 0 0,0 0 0 0 0,1 0 0 0 0,7-16 0 0 0,-3 12-37 0 0,1 0 0 0 0,0 1 0 0 0,1 0 0 0 0,1 0 0 0 0,0 1 0 0 0,0 0 0 0 0,2 1 1 0 0,-1 0-1 0 0,1 1 0 0 0,1 0 0 0 0,-1 1 0 0 0,2 0 0 0 0,-1 1 0 0 0,1 1 0 0 0,1 0 0 0 0,-1 1 0 0 0,17-5 0 0 0,-27 10-22 0 0,0 0 0 0 0,0 0-1 0 0,1 0 1 0 0,-1 1 0 0 0,0 0 0 0 0,1-1-1 0 0,-1 2 1 0 0,0-1 0 0 0,0 0-1 0 0,1 1 1 0 0,-1 0 0 0 0,0 0-1 0 0,0 0 1 0 0,0 0 0 0 0,0 1 0 0 0,0-1-1 0 0,0 1 1 0 0,0 0 0 0 0,0 0-1 0 0,-1 1 1 0 0,1-1 0 0 0,-1 1 0 0 0,0 0-1 0 0,1 0 1 0 0,-1 0 0 0 0,-1 0-1 0 0,1 0 1 0 0,0 1 0 0 0,-1-1-1 0 0,0 1 1 0 0,3 5 0 0 0,4 10-16 0 0,-2 1-1 0 0,0 0 1 0 0,-1 0-1 0 0,-1 0 1 0 0,3 25 0 0 0,2 3 17 0 0,-9-45-23 0 0,-1 0 0 0 0,1 1 1 0 0,0-1-1 0 0,0 0 0 0 0,1 0 0 0 0,-1 0 0 0 0,0 0 0 0 0,1 0 0 0 0,0-1 0 0 0,0 1 0 0 0,0 0 1 0 0,0-1-1 0 0,0 1 0 0 0,1-1 0 0 0,-1 0 0 0 0,1 1 0 0 0,-1-1 0 0 0,1-1 0 0 0,5 4 0 0 0,-2-3-656 0 0,0 0 0 0 0,0-1 0 0 0,0 0 0 0 0,0 0 0 0 0,0 0 0 0 0,0-1 0 0 0,0 0 0 0 0,0 0 0 0 0,0 0 0 0 0,6-2 0 0 0,3 0-2535 0 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17.324"/>
    </inkml:context>
    <inkml:brush xml:id="br0">
      <inkml:brushProperty name="width" value="0.1" units="cm"/>
      <inkml:brushProperty name="height" value="0.1" units="cm"/>
    </inkml:brush>
  </inkml:definitions>
  <inkml:trace contextRef="#ctx0" brushRef="#br0">155 22 320 0 0,'0'0'4053'0'0,"-5"2"-3922"0"0,-4 0-60 0 0,1 1 0 0 0,0 0 1 0 0,1 0-1 0 0,-1 1 0 0 0,0 0 0 0 0,1 0 1 0 0,0 1-1 0 0,0 0 0 0 0,-7 7 0 0 0,-28 38 329 0 0,39-46-354 0 0,0 0 1 0 0,0 0 0 0 0,1 1-1 0 0,-1-1 1 0 0,1 1-1 0 0,0 0 1 0 0,1-1 0 0 0,-1 1-1 0 0,1 0 1 0 0,0 0 0 0 0,-1 7-1 0 0,2-12-37 0 0,0 1-1 0 0,0 0 1 0 0,0 0 0 0 0,0 0-1 0 0,0-1 1 0 0,1 1-1 0 0,-1 0 1 0 0,0 0-1 0 0,0-1 1 0 0,1 1 0 0 0,-1 0-1 0 0,0-1 1 0 0,1 1-1 0 0,-1 0 1 0 0,0-1-1 0 0,1 1 1 0 0,-1 0 0 0 0,1-1-1 0 0,-1 1 1 0 0,1-1-1 0 0,-1 1 1 0 0,1-1-1 0 0,0 1 1 0 0,-1-1 0 0 0,1 1-1 0 0,0-1 1 0 0,-1 0-1 0 0,1 1 1 0 0,0-1-1 0 0,1 0 1 0 0,28 0 137 0 0,29-22 43 0 0,-52 19-205 0 0,-1 0-1 0 0,0-1 1 0 0,0 0-1 0 0,0 0 1 0 0,-1 0 0 0 0,1-1-1 0 0,-1 0 1 0 0,0 0 0 0 0,0 0-1 0 0,-1 0 1 0 0,0-1 0 0 0,0 0-1 0 0,0 0 1 0 0,0 0-1 0 0,-1 0 1 0 0,0-1 0 0 0,0 1-1 0 0,-1-1 1 0 0,0 0 0 0 0,0 0-1 0 0,1-12 1 0 0,-3 17-102 0 0,-1 0-1 0 0,1 0 1 0 0,-1-1 0 0 0,1 1-1 0 0,-1 0 1 0 0,0 0 0 0 0,0 0 0 0 0,0 0-1 0 0,0 0 1 0 0,0 0 0 0 0,0 0-1 0 0,0 1 1 0 0,-1-1 0 0 0,1 0 0 0 0,-1 1-1 0 0,0-1 1 0 0,1 1 0 0 0,-1-1-1 0 0,0 1 1 0 0,0 0 0 0 0,0 0 0 0 0,0-1-1 0 0,0 2 1 0 0,0-1 0 0 0,0 0-1 0 0,0 0 1 0 0,0 1 0 0 0,0-1 0 0 0,0 1-1 0 0,-1-1 1 0 0,1 1 0 0 0,0 0-1 0 0,0 0 1 0 0,0 0 0 0 0,-5 1 0 0 0,4-1-1096 0 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17.821"/>
    </inkml:context>
    <inkml:brush xml:id="br0">
      <inkml:brushProperty name="width" value="0.1" units="cm"/>
      <inkml:brushProperty name="height" value="0.1" units="cm"/>
    </inkml:brush>
  </inkml:definitions>
  <inkml:trace contextRef="#ctx0" brushRef="#br0">101 1 8 0 0,'-2'24'965'0'0,"0"-15"-787"0"0,0 0 0 0 0,-1-1 0 0 0,0 0 0 0 0,-1 0 0 0 0,0 0 0 0 0,0 0 0 0 0,-10 12 0 0 0,-11 24 396 0 0,21-38-372 0 0,0 0 0 0 0,0 0 0 0 0,0 0 0 0 0,-1 0 1 0 0,1-1-1 0 0,-9 7 1735 0 0,15-18-1865 0 0,-1-1 0 0 0,1 1 0 0 0,0 0 0 0 0,0 0 0 0 0,0 0 0 0 0,1 1 0 0 0,0-1 0 0 0,0 0 0 0 0,1 1 0 0 0,0 0-1 0 0,-1 0 1 0 0,2 0 0 0 0,-1 0 0 0 0,0 1 0 0 0,1 0 0 0 0,8-7 0 0 0,13-13 72 0 0,-16 15-105 0 0,0 1 1 0 0,0 0-1 0 0,1 0 0 0 0,1 2 1 0 0,-1-1-1 0 0,1 1 0 0 0,0 1 1 0 0,22-7-1 0 0,-33 12-36 0 0,2 0-11 0 0,-2 1 5 0 0,1-1 1 0 0,-1 1-1 0 0,1 0 0 0 0,0-1 1 0 0,-1 1-1 0 0,1 0 1 0 0,-1 0-1 0 0,0 0 0 0 0,1 0 1 0 0,-1 0-1 0 0,0 0 1 0 0,1 0-1 0 0,-1 1 0 0 0,0-1 1 0 0,0 0-1 0 0,0 1 1 0 0,0-1-1 0 0,0 1 0 0 0,-1-1 1 0 0,1 1-1 0 0,0-1 1 0 0,-1 1-1 0 0,1 0 0 0 0,-1-1 1 0 0,1 1-1 0 0,-1 2 1 0 0,-1 36-54 0 0,1-39 53 0 0,-10 76-537 0 0,9-44-3595 0 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18.713"/>
    </inkml:context>
    <inkml:brush xml:id="br0">
      <inkml:brushProperty name="width" value="0.1" units="cm"/>
      <inkml:brushProperty name="height" value="0.1" units="cm"/>
    </inkml:brush>
  </inkml:definitions>
  <inkml:trace contextRef="#ctx0" brushRef="#br0">245 199 164 0 0,'-24'-3'1346'0'0,"14"6"-1244"0"0,0 0 0 0 0,0 1-1 0 0,0 1 1 0 0,1-1 0 0 0,0 1-1 0 0,0 1 1 0 0,0 0 0 0 0,1 0 0 0 0,-1 1-1 0 0,2 0 1 0 0,-14 15 0 0 0,7-7 20 0 0,0 1 0 0 0,2 1 0 0 0,0 0-1 0 0,1 0 1 0 0,-11 26 0 0 0,19-39-78 0 0,1 1 0 0 0,0 0 0 0 0,1 0 1 0 0,-1-1-1 0 0,1 1 0 0 0,0 0 0 0 0,-1 9 0 0 0,2-13-37 0 0,0 0 1 0 0,1 1 0 0 0,-1-1-1 0 0,0 0 1 0 0,1 0 0 0 0,-1 0-1 0 0,1 0 1 0 0,-1 0-1 0 0,1 0 1 0 0,0-1 0 0 0,-1 1-1 0 0,1 0 1 0 0,0 0 0 0 0,0 0-1 0 0,-1-1 1 0 0,1 1-1 0 0,0 0 1 0 0,0-1 0 0 0,0 1-1 0 0,0 0 1 0 0,0-1-1 0 0,0 1 1 0 0,0-1 0 0 0,0 0-1 0 0,0 1 1 0 0,0-1 0 0 0,0 0-1 0 0,0 0 1 0 0,0 0-1 0 0,1 1 1 0 0,-1-1 0 0 0,0 0-1 0 0,0-1 1 0 0,0 1 0 0 0,0 0-1 0 0,0 0 1 0 0,0 0-1 0 0,0-1 1 0 0,2 1 0 0 0,6-2-7 0 0,0 0 1 0 0,1 0-1 0 0,-1-1 0 0 0,0 0 1 0 0,0 0-1 0 0,-1-1 0 0 0,1-1 1 0 0,-1 1-1 0 0,1-1 1 0 0,-2-1-1 0 0,1 1 0 0 0,0-1 1 0 0,-1-1-1 0 0,7-7 1 0 0,2-3-33 0 0,-1 0 1 0 0,-1-1 0 0 0,0-1-1 0 0,18-33 1 0 0,-1-3-2 0 0,-18 35 90 0 0,-1-2-1 0 0,-1 1 1 0 0,-1-1-1 0 0,8-25 0 0 0,-9 20 269 0 0,-6 21-160 0 0,-1 0 1 0 0,0 0-1 0 0,0-1 1 0 0,-1 1-1 0 0,0-1 1 0 0,1-8-1 0 0,1 10 242 0 0,-9 11-387 0 0,0 0 1 0 0,0-1-1 0 0,0 2 0 0 0,1-1 0 0 0,0 1 0 0 0,1 0 0 0 0,-1 0 0 0 0,1 0 1 0 0,-4 12-1 0 0,-32 84 41 0 0,22-50-24 0 0,10-34-3 0 0,1 1 0 0 0,1 0 1 0 0,1 1-1 0 0,1 0 1 0 0,0-1-1 0 0,0 30 1 0 0,4-50-32 0 0,0 1 1 0 0,0-1 0 0 0,0 1 0 0 0,0-1 0 0 0,0 1-1 0 0,0 0 1 0 0,0-1 0 0 0,0 1 0 0 0,0-1-1 0 0,0 1 1 0 0,1-1 0 0 0,-1 1 0 0 0,0-1 0 0 0,0 0-1 0 0,0 1 1 0 0,1-1 0 0 0,-1 1 0 0 0,0-1 0 0 0,1 1-1 0 0,-1-1 1 0 0,0 0 0 0 0,1 1 0 0 0,-1-1-1 0 0,0 0 1 0 0,1 1 0 0 0,-1-1 0 0 0,1 0 0 0 0,-1 1-1 0 0,1-1 1 0 0,-1 0 0 0 0,1 0 0 0 0,0 1 0 0 0,20-5 73 0 0,19-18-20 0 0,-20 9-46 0 0,0-1 1 0 0,-1-1-1 0 0,-1-1 0 0 0,0 0 0 0 0,16-21 0 0 0,-22 17-16 0 0,6-9-76 0 0,-16 29 64 0 0,-15 30-183 0 0,8-19 180 0 0,-21 62-49 0 0,25-69 71 0 0,0 1 0 0 0,0-1-1 0 0,0 1 1 0 0,0-1 0 0 0,0 1 0 0 0,1 0-1 0 0,0-1 1 0 0,0 1 0 0 0,1 0 0 0 0,-1-1-1 0 0,1 1 1 0 0,0 0 0 0 0,1 4 0 0 0,-1-8-25 0 0,0 0 1 0 0,0 0 0 0 0,0 1-1 0 0,1-1 1 0 0,-1 0 0 0 0,0 0-1 0 0,0 0 1 0 0,1 0 0 0 0,-1 0-1 0 0,1-1 1 0 0,-1 1 0 0 0,1 0-1 0 0,-1-1 1 0 0,1 1 0 0 0,-1-1-1 0 0,1 1 1 0 0,-1-1 0 0 0,1 0 0 0 0,0 0-1 0 0,-1 0 1 0 0,1 0 0 0 0,0 0-1 0 0,-1 0 1 0 0,1 0 0 0 0,-1 0-1 0 0,1 0 1 0 0,0-1 0 0 0,-1 1-1 0 0,1-1 1 0 0,-1 1 0 0 0,1-1-1 0 0,-1 0 1 0 0,3-1 0 0 0,5-2-377 0 0,0 0 1 0 0,0-1-1 0 0,-1 0 0 0 0,13-10 1 0 0,0-4-1122 0 0,0-5 116 0 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18.944"/>
    </inkml:context>
    <inkml:brush xml:id="br0">
      <inkml:brushProperty name="width" value="0.1" units="cm"/>
      <inkml:brushProperty name="height" value="0.1" units="cm"/>
    </inkml:brush>
  </inkml:definitions>
  <inkml:trace contextRef="#ctx0" brushRef="#br0">102 75 128 0 0,'2'-13'1273'0'0,"0"-1"1"0"0,0 1-1 0 0,-2-20 1 0 0,0 32-981 0 0,-1 2-195 0 0,-1 0-1 0 0,0 0 1 0 0,0 1-1 0 0,1-1 1 0 0,-1 1-1 0 0,0-1 1 0 0,1 1-1 0 0,-1-1 1 0 0,1 1-1 0 0,0 0 1 0 0,0 0-1 0 0,0 0 1 0 0,0 0 0 0 0,0 0-1 0 0,0 0 1 0 0,0 0-1 0 0,0 0 1 0 0,0 3-1 0 0,-20 59-90 0 0,14-42 173 0 0,0-2-158 0 0,-6 17-63 0 0,2-1 0 0 0,-12 67 1 0 0,23-101-19 0 0,0 0 0 0 0,0 0 0 0 0,-1-1 0 0 0,1 1 0 0 0,0 0 0 0 0,1 0 0 0 0,-1 0 0 0 0,0-1 0 0 0,0 1 0 0 0,1 0 0 0 0,-1 0 0 0 0,1 0 0 0 0,0-1 0 0 0,-1 1 0 0 0,1 0 0 0 0,0-1 0 0 0,0 1-1 0 0,0-1 1 0 0,0 1 0 0 0,0-1 0 0 0,1 0 0 0 0,1 3 0 0 0,7 8-1731 0 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19.332"/>
    </inkml:context>
    <inkml:brush xml:id="br0">
      <inkml:brushProperty name="width" value="0.1" units="cm"/>
      <inkml:brushProperty name="height" value="0.1" units="cm"/>
    </inkml:brush>
  </inkml:definitions>
  <inkml:trace contextRef="#ctx0" brushRef="#br0">0 46 320 0 0,'0'0'2311'0'0,"7"0"-2158"0"0,29 2 33 0 0,0-1 0 0 0,0-2 0 0 0,0-1-1 0 0,-1-2 1 0 0,53-12 0 0 0,-86 15-170 0 0,0 0 1 0 0,-1 1-1 0 0,1-1 1 0 0,0 0-1 0 0,-1 0 0 0 0,1 0 1 0 0,-1-1-1 0 0,0 1 1 0 0,1 0-1 0 0,-1 0 1 0 0,0-1-1 0 0,0 1 0 0 0,0-1 1 0 0,0 1-1 0 0,2-4 1 0 0,-1 2 35 0 0,-25 34-72 0 0,10-15 19 0 0,1 0-1 0 0,1 0 0 0 0,0 1 1 0 0,1 1-1 0 0,1-1 0 0 0,-13 38 0 0 0,26-37-2202 0 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19.458"/>
    </inkml:context>
    <inkml:brush xml:id="br0">
      <inkml:brushProperty name="width" value="0.1" units="cm"/>
      <inkml:brushProperty name="height" value="0.1" units="cm"/>
    </inkml:brush>
  </inkml:definitions>
  <inkml:trace contextRef="#ctx0" brushRef="#br0">25 5 492 0 0,'0'0'1644'0'0,"-11"-4"-1452"0"0,-3 22-1508 0 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27.104"/>
    </inkml:context>
    <inkml:brush xml:id="br0">
      <inkml:brushProperty name="width" value="0.1" units="cm"/>
      <inkml:brushProperty name="height" value="0.1" units="cm"/>
    </inkml:brush>
  </inkml:definitions>
  <inkml:trace contextRef="#ctx0" brushRef="#br0">178 87 32 0 0,'0'0'742'0'0,"24"-35"1974"0"0,-12 19-2380 0 0,-11 15-324 0 0,-1 1-1 0 0,1 0 1 0 0,-1 0 0 0 0,0 0 0 0 0,1-1-1 0 0,-1 1 1 0 0,1 0 0 0 0,-1-1 0 0 0,0 1 0 0 0,1 0-1 0 0,-1-1 1 0 0,0 1 0 0 0,1-1 0 0 0,-1 1-1 0 0,0 0 1 0 0,0-1 0 0 0,1 1 0 0 0,-1-1 0 0 0,0 1-1 0 0,0-1 1 0 0,0 1 0 0 0,0-1 0 0 0,0 1-1 0 0,1 0 1 0 0,-1-1 0 0 0,0 1 0 0 0,0-1 0 0 0,0 1-1 0 0,0-1 1 0 0,0 1 0 0 0,-1-1 0 0 0,1 1-1 0 0,0-1 1 0 0,0 1 0 0 0,0-1 0 0 0,0 1 0 0 0,0-1-1 0 0,-1 1 1 0 0,1-1 0 0 0,0 1 0 0 0,0 0-1 0 0,-1-1 1 0 0,1 1 0 0 0,0-1 0 0 0,-1 1 0 0 0,1 0-1 0 0,-1-1 1 0 0,0-1 1 0 0,0 1-5 0 0,0 0 0 0 0,1 0-1 0 0,-1 0 1 0 0,0 0 0 0 0,0 0 0 0 0,0 1 0 0 0,0-1 0 0 0,0 0 0 0 0,0 0 0 0 0,0 1 0 0 0,0-1 0 0 0,0 0 0 0 0,0 1 0 0 0,0-1-1 0 0,0 1 1 0 0,-1 0 0 0 0,1-1 0 0 0,0 1 0 0 0,0 0 0 0 0,-1 0 0 0 0,1-1 0 0 0,0 1 0 0 0,0 0 0 0 0,0 0 0 0 0,-1 1 0 0 0,1-1-1 0 0,0 0 1 0 0,0 0 0 0 0,-1 0 0 0 0,1 1 0 0 0,0-1 0 0 0,0 1 0 0 0,0-1 0 0 0,0 1 0 0 0,-2 0 0 0 0,-6 4-3 0 0,0-1 1 0 0,1 1-1 0 0,0 0 0 0 0,-10 8 1 0 0,10-4 11 0 0,0-1 0 0 0,1 2 0 0 0,0-1 0 0 0,0 1 0 0 0,1 0 0 0 0,0 0 0 0 0,1 1 0 0 0,0-1 0 0 0,-5 18 0 0 0,-7 12 94 0 0,-19 19-49 0 0,36-58-53 0 0,1 3 15 0 0,-2-3-15 0 0,1 0 0 0 0,0 0-1 0 0,0-1 1 0 0,0 1 0 0 0,0 0 0 0 0,1 0 0 0 0,-1 0 0 0 0,0-1 0 0 0,0 1 0 0 0,0 0 0 0 0,1 0 0 0 0,-1 0-1 0 0,0-1 1 0 0,1 1 0 0 0,-1 0 0 0 0,1 0 0 0 0,-1-1 0 0 0,1 1 0 0 0,-1-1 0 0 0,1 1 0 0 0,-1 0 0 0 0,1-1-1 0 0,0 1 1 0 0,-1-1 0 0 0,1 1 0 0 0,0-1 0 0 0,-1 1 0 0 0,2 0 0 0 0,4-1 9 0 0,-1 0 1 0 0,0 0-1 0 0,0-1 0 0 0,0 0 1 0 0,1 1-1 0 0,-1-2 0 0 0,0 1 1 0 0,0 0-1 0 0,0-1 1 0 0,0 0-1 0 0,-1 0 0 0 0,1-1 1 0 0,-1 1-1 0 0,1-1 1 0 0,-1 0-1 0 0,0 0 0 0 0,0-1 1 0 0,5-3-1 0 0,-3 1-2 0 0,1 0-1 0 0,-1-1 1 0 0,0 1-1 0 0,0-1 1 0 0,-1 0-1 0 0,0-1 1 0 0,0 1-1 0 0,-1-1 1 0 0,0 0-1 0 0,4-10 1 0 0,-7 15-15 0 0,0 1 1 0 0,-1-1-1 0 0,1 0 0 0 0,-1 1 1 0 0,1-1-1 0 0,-1 0 1 0 0,0 0-1 0 0,0 0 0 0 0,0 1 1 0 0,0-1-1 0 0,-1 0 1 0 0,1 0-1 0 0,-1 1 0 0 0,0-1 1 0 0,0 0-1 0 0,1 1 1 0 0,-2-1-1 0 0,1 1 0 0 0,0-1 1 0 0,0 1-1 0 0,-1-1 1 0 0,0 1-1 0 0,1 0 0 0 0,-1 0 1 0 0,0 0-1 0 0,0 0 1 0 0,0 0-1 0 0,0 0 0 0 0,0 1 1 0 0,-1-1-1 0 0,1 1 1 0 0,0-1-1 0 0,-1 1 0 0 0,0 0 1 0 0,1 0-1 0 0,-1 0 1 0 0,1 0-1 0 0,-1 0 0 0 0,0 1 1 0 0,0-1-1 0 0,1 1 1 0 0,-1 0-1 0 0,0 0 0 0 0,0 0 1 0 0,1 0-1 0 0,-1 0 1 0 0,0 0-1 0 0,0 1 0 0 0,-2 0 1 0 0,3 0-89 0 0,0-1 0 0 0,0 1 0 0 0,0-1 0 0 0,0 1 0 0 0,1-1 0 0 0,-1 1 0 0 0,0 0 0 0 0,1 0 0 0 0,-1 0 0 0 0,0 0 0 0 0,1 0 0 0 0,-1 1 0 0 0,1-1 0 0 0,-2 2 0 0 0,-10 7-2390 0 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27.506"/>
    </inkml:context>
    <inkml:brush xml:id="br0">
      <inkml:brushProperty name="width" value="0.1" units="cm"/>
      <inkml:brushProperty name="height" value="0.1" units="cm"/>
    </inkml:brush>
  </inkml:definitions>
  <inkml:trace contextRef="#ctx0" brushRef="#br0">58 19 52 0 0,'55'-18'1687'0'0,"-54"18"-1559"0"0,15 10 693 0 0,-18-2-762 0 0,0 1 0 0 0,-1-1 0 0 0,0 0 0 0 0,-1 1 0 0 0,0-1 0 0 0,0-1 0 0 0,-1 1 0 0 0,1-1 0 0 0,-2 0-1 0 0,1 0 1 0 0,-7 7 0 0 0,-9 13 49 0 0,-34 47 876 0 0,76-93-900 0 0,-19 18-71 0 0,59-63 259 0 0,-44 45-226 0 0,0 1 0 0 0,25-19 0 0 0,-41 36-46 0 0,-1 0-1 0 0,1 0 0 0 0,0 0 0 0 0,0 0 1 0 0,0 1-1 0 0,0-1 0 0 0,1 0 0 0 0,-1 1 0 0 0,0-1 1 0 0,0 1-1 0 0,0 0 0 0 0,0-1 0 0 0,1 1 0 0 0,-1 0 1 0 0,0-1-1 0 0,0 1 0 0 0,1 0 0 0 0,-1 0 0 0 0,0 0 1 0 0,0 0-1 0 0,1 0 0 0 0,-1 1 0 0 0,0-1 1 0 0,0 0-1 0 0,1 1 0 0 0,1 0 0 0 0,-1 0-2 0 0,-1 1 0 0 0,1-1 0 0 0,-1 1 0 0 0,1 0 0 0 0,-1-1 0 0 0,0 1 0 0 0,0 0 0 0 0,0 0 0 0 0,0 0 0 0 0,0 0-1 0 0,0 0 1 0 0,0 0 0 0 0,-1 0 0 0 0,1 0 0 0 0,-1 0 0 0 0,1 4 0 0 0,4 36 21 0 0,-4-28-259 0 0,1 0 0 0 0,0 1 0 0 0,8 22 0 0 0,-10-37 229 0 0,9 12-1953 0 0,0-10 839 0 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30.413"/>
    </inkml:context>
    <inkml:brush xml:id="br0">
      <inkml:brushProperty name="width" value="0.1" units="cm"/>
      <inkml:brushProperty name="height" value="0.1" units="cm"/>
    </inkml:brush>
  </inkml:definitions>
  <inkml:trace contextRef="#ctx0" brushRef="#br0">300 377 4 0 0,'0'0'263'0'0,"0"-25"2032"0"0,-1 21-2155 0 0,0 1 1 0 0,-1-1-1 0 0,0 0 0 0 0,0 1 0 0 0,0-1 0 0 0,0 1 1 0 0,0 0-1 0 0,-1 0 0 0 0,1 0 0 0 0,-1 0 0 0 0,0 0 0 0 0,0 0 1 0 0,0 1-1 0 0,0-1 0 0 0,-1 1 0 0 0,1 0 0 0 0,-7-3 1 0 0,5 4-126 0 0,0 0 1 0 0,-1 0 0 0 0,1 1 0 0 0,0-1 0 0 0,-1 1 0 0 0,1 0 0 0 0,0 1 0 0 0,-1-1-1 0 0,1 1 1 0 0,0 0 0 0 0,0 0 0 0 0,0 1 0 0 0,-7 2 0 0 0,-2 1 1 0 0,-1 1 0 0 0,1 1 0 0 0,1 0-1 0 0,-1 1 1 0 0,-15 12 0 0 0,23-15-3 0 0,0-1-1 0 0,0 1 1 0 0,0 1-1 0 0,1-1 1 0 0,0 1-1 0 0,0-1 1 0 0,1 2-1 0 0,0-1 1 0 0,0 0-1 0 0,0 1 1 0 0,1 0-1 0 0,0-1 1 0 0,-3 9 0 0 0,6-14-9 0 0,-1 1 1 0 0,1-1 0 0 0,0 0 0 0 0,-1 0 0 0 0,1 0 0 0 0,0 0-1 0 0,0 0 1 0 0,0 0 0 0 0,0 0 0 0 0,0 0 0 0 0,0 0 0 0 0,0 1-1 0 0,0-1 1 0 0,0 0 0 0 0,1 0 0 0 0,-1 0 0 0 0,0 0 0 0 0,1 0-1 0 0,-1 0 1 0 0,1 0 0 0 0,-1 0 0 0 0,1 0 0 0 0,-1 0 0 0 0,1 0-1 0 0,0 0 1 0 0,0 0 0 0 0,-1-1 0 0 0,1 1 0 0 0,0 0-1 0 0,0 0 1 0 0,0-1 0 0 0,1 2 0 0 0,2-1 3 0 0,-1 0 0 0 0,0 0 0 0 0,1-1 0 0 0,-1 1 1 0 0,1-1-1 0 0,-1 0 0 0 0,0 0 0 0 0,1 0 0 0 0,-1 0 0 0 0,7-2 0 0 0,6-1 11 0 0,0-1-1 0 0,-1 0 0 0 0,27-12 1 0 0,-31 10 23 0 0,1 0 1 0 0,-1-1-1 0 0,0-1 1 0 0,-1 1-1 0 0,0-2 1 0 0,0 1-1 0 0,0-2 1 0 0,-1 1-1 0 0,-1-1 1 0 0,0-1 0 0 0,0 1-1 0 0,-1-1 1 0 0,0 0-1 0 0,-1-1 1 0 0,6-17-1 0 0,-11 28-14 0 0,-25 26 70 0 0,18-12-95 0 0,0 0 0 0 0,2 1 0 0 0,-1 0 1 0 0,2 0-1 0 0,0 0 0 0 0,-2 26 1 0 0,5-39-1 0 0,0 0 1 0 0,0 0 0 0 0,0 0-1 0 0,1 1 1 0 0,-1-1 0 0 0,0 0-1 0 0,1 0 1 0 0,-1 0 0 0 0,1 0-1 0 0,-1 0 1 0 0,1 0 0 0 0,-1 0-1 0 0,1 0 1 0 0,0-1-1 0 0,0 1 1 0 0,-1 0 0 0 0,1 0-1 0 0,0 0 1 0 0,0-1 0 0 0,0 1-1 0 0,0 0 1 0 0,0-1 0 0 0,0 1-1 0 0,0-1 1 0 0,0 1 0 0 0,0-1-1 0 0,0 0 1 0 0,0 1 0 0 0,0-1-1 0 0,0 0 1 0 0,0 0 0 0 0,0 1-1 0 0,0-1 1 0 0,0 0 0 0 0,0 0-1 0 0,1 0 1 0 0,-1 0 0 0 0,0-1-1 0 0,0 1 1 0 0,0 0 0 0 0,1-1-1 0 0,51-12 70 0 0,-49 12-67 0 0,12-5 1 0 0,0-1 0 0 0,0 0 0 0 0,0-1 0 0 0,-1-1 0 0 0,0 0 1 0 0,-1-1-1 0 0,0-1 0 0 0,-1 0 0 0 0,15-16 0 0 0,-6 2 0 0 0,-1-1 0 0 0,-1 0 0 0 0,31-57 0 0 0,-42 66 140 0 0,-2-1 0 0 0,0 0 0 0 0,-1 0 0 0 0,0 0 1 0 0,-2-1-1 0 0,3-19 0 0 0,-1 5 575 0 0,-12 60-574 0 0,-4 20-125 0 0,-4 50-1 0 0,9-56-16 0 0,-16 71 31 0 0,13-78-22 0 0,1 1 1 0 0,-4 70 0 0 0,17-72 10 0 0,-6-31-231 0 0,0-1 0 0 0,1 0 0 0 0,-1 0 1 0 0,1 0-1 0 0,0 0 0 0 0,-1 0 1 0 0,1 0-1 0 0,0 0 0 0 0,-1 0 0 0 0,1-1 1 0 0,0 1-1 0 0,0 0 0 0 0,0 0 0 0 0,0-1 1 0 0,0 1-1 0 0,0 0 0 0 0,0-1 1 0 0,0 1-1 0 0,0-1 0 0 0,0 1 0 0 0,0-1 1 0 0,0 0-1 0 0,1 1 0 0 0,-1-1 0 0 0,0 0 1 0 0,2 0-1 0 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7:30.613"/>
    </inkml:context>
    <inkml:brush xml:id="br0">
      <inkml:brushProperty name="width" value="0.1" units="cm"/>
      <inkml:brushProperty name="height" value="0.1" units="cm"/>
    </inkml:brush>
  </inkml:definitions>
  <inkml:trace contextRef="#ctx0" brushRef="#br0">3 57 316 0 0,'0'0'1204'0'0,"-2"-8"992"0"0,49 4-1872 0 0,-27 2-76 0 0,11-2-192 0 0,0-2-260 0 0,3 0-488 0 0,9-6-748 0 0,-12-2 332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40.482"/>
    </inkml:context>
    <inkml:brush xml:id="br0">
      <inkml:brushProperty name="width" value="0.05" units="cm"/>
      <inkml:brushProperty name="height" value="0.05" units="cm"/>
    </inkml:brush>
  </inkml:definitions>
  <inkml:trace contextRef="#ctx0" brushRef="#br0">351 479 100 0 0,'0'0'345'0'0,"17"-28"4232"0"0,-22-16-2943 0 0,4 41-1541 0 0,-19-14 258 0 0,13 16-328 0 0,1 0 0 0 0,-1 0 0 0 0,1 1 0 0 0,-1-1 0 0 0,1 1 0 0 0,-1 1 0 0 0,1-1 1 0 0,0 1-1 0 0,-1 1 0 0 0,1-1 0 0 0,0 1 0 0 0,-1 0 0 0 0,1 0 0 0 0,-9 5 0 0 0,-4 4 66 0 0,0 0 1 0 0,1 1-1 0 0,1 1 1 0 0,0 1-1 0 0,0 0 0 0 0,1 1 1 0 0,1 1-1 0 0,1 0 1 0 0,-15 22-1 0 0,20-25-8 0 0,0 1 1 0 0,1 0-1 0 0,1 1 1 0 0,-9 23-1 0 0,15-34-54 0 0,0 0-1 0 0,0-1 1 0 0,0 1-1 0 0,0 0 1 0 0,1 0-1 0 0,-1-1 1 0 0,1 1-1 0 0,0 0 1 0 0,0 0-1 0 0,0 0 1 0 0,1 0-1 0 0,-1 0 1 0 0,1-1-1 0 0,0 1 1 0 0,0 0 0 0 0,1-1-1 0 0,-1 1 1 0 0,1-1-1 0 0,-1 1 1 0 0,1-1-1 0 0,0 1 1 0 0,0-1-1 0 0,1 0 1 0 0,-1 0-1 0 0,4 3 1 0 0,-3-4-1 0 0,0 0 0 0 0,1 0 1 0 0,0 0-1 0 0,-1 0 0 0 0,1 0 1 0 0,0-1-1 0 0,0 1 0 0 0,0-1 1 0 0,0 0-1 0 0,0-1 0 0 0,0 1 1 0 0,0-1-1 0 0,0 1 0 0 0,0-1 1 0 0,0 0-1 0 0,0-1 0 0 0,0 1 1 0 0,0-1-1 0 0,0 0 0 0 0,0 0 1 0 0,0 0-1 0 0,5-2 0 0 0,10-4 18 0 0,-1-1 0 0 0,0 0-1 0 0,18-12 1 0 0,-34 18-38 0 0,15-9 11 0 0,0-1 1 0 0,-2-1-1 0 0,1 0 0 0 0,-1-1 1 0 0,-1-1-1 0 0,-1 0 0 0 0,0-1 1 0 0,-1-1-1 0 0,-1 0 0 0 0,0 0 1 0 0,14-34-1 0 0,2-14 88 0 0,37-132-1 0 0,-42 110 184 0 0,14-45 1020 0 0,-26 107-573 0 0,-14 49-612 0 0,-17 58-162 0 0,-28 75 144 0 0,-5 21 72 0 0,17-64-60 0 0,22-74-36 0 0,-14 63 1 0 0,28-100-75 0 0,0 0 0 0 0,0 1 0 0 0,1-1 0 0 0,-1 1 0 0 0,1 0 0 0 0,0-1 0 0 0,0 1 0 0 0,0-1 0 0 0,1 1 0 0 0,-1-1 0 0 0,1 1 0 0 0,0-1 0 0 0,0 1 0 0 0,0-1 0 0 0,0 0 0 0 0,0 1 0 0 0,1-1 0 0 0,0 0 0 0 0,-1 0 0 0 0,1 0 0 0 0,0 0 0 0 0,1 0 0 0 0,-1 0 0 0 0,0-1 0 0 0,1 1 0 0 0,0-1 0 0 0,-1 0 0 0 0,1 0 0 0 0,0 0 0 0 0,0 0 0 0 0,0 0 0 0 0,1 0 0 0 0,-1-1 0 0 0,5 2 0 0 0,-1-1-278 0 0,0 0 0 0 0,1 0-1 0 0,-1-1 1 0 0,1 0-1 0 0,0 0 1 0 0,11-1 0 0 0,-8 0-974 0 0,-1-1 0 0 0,1-1 0 0 0,-1 0 0 0 0,14-4 1 0 0,-3 0-1983 0 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32.828"/>
    </inkml:context>
    <inkml:brush xml:id="br0">
      <inkml:brushProperty name="width" value="0.1" units="cm"/>
      <inkml:brushProperty name="height" value="0.1" units="cm"/>
    </inkml:brush>
  </inkml:definitions>
  <inkml:trace contextRef="#ctx0" brushRef="#br0">132 57 8 0 0,'0'0'6001'0'0,"-1"-1"-5718"0"0,-1 1-1 0 0,0-1 0 0 0,1 1 0 0 0,-1-1 1 0 0,0 0-1 0 0,1 0 0 0 0,-1 1 1 0 0,1-1-1 0 0,0-1 0 0 0,-1 1 1 0 0,-1-2-1 0 0,21-4-196 0 0,1 0 0 0 0,0 1 0 0 0,0 1-1 0 0,1 1 1 0 0,35-4 0 0 0,-30 5-68 0 0,43-2 3 0 0,-67 5-22 0 0,0 1-20 0 0,0-1 10 0 0,0 1-1 0 0,-1-1 1 0 0,1 0 0 0 0,0 1-1 0 0,0-1 1 0 0,-1 1 0 0 0,1 0 0 0 0,0-1-1 0 0,-1 1 1 0 0,1 0 0 0 0,-1-1-1 0 0,1 1 1 0 0,-1 0 0 0 0,1 0-1 0 0,-1-1 1 0 0,1 3 0 0 0,-18 16-32 0 0,0 0 1 0 0,-28 22-1 0 0,2-2 19 0 0,-61 50 19 0 0,55-48-7 0 0,27-24 4 0 0,1 1 0 0 0,-24 27 0 0 0,45-45 12 0 0,0 0 1 0 0,-1 0 0 0 0,1 1 0 0 0,0-1-1 0 0,-1 0 1 0 0,1 0 0 0 0,0 1 0 0 0,0-1 0 0 0,-1 1-1 0 0,1-1 1 0 0,0 0 0 0 0,0 1 0 0 0,-1-1 0 0 0,1 0-1 0 0,0 1 1 0 0,0-1 0 0 0,0 1 0 0 0,0-1-1 0 0,0 0 1 0 0,0 1 0 0 0,0-1 0 0 0,0 1 0 0 0,0-1-1 0 0,0 1 1 0 0,0-1 0 0 0,0 0 0 0 0,0 1 0 0 0,0-1-1 0 0,0 1 1 0 0,0-1 0 0 0,1 1 0 0 0,14 5 66 0 0,38-8-40 0 0,-28 1 2 0 0,-1 1-8 0 0,-8 1-5 0 0,0-1-1 0 0,1-1 0 0 0,-1 0 1 0 0,27-7-1 0 0,-41 8-10 0 0,40-14-2100 0 0,-26 3-1818 0 0,-7 4 1678 0 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33.384"/>
    </inkml:context>
    <inkml:brush xml:id="br0">
      <inkml:brushProperty name="width" value="0.1" units="cm"/>
      <inkml:brushProperty name="height" value="0.1" units="cm"/>
    </inkml:brush>
  </inkml:definitions>
  <inkml:trace contextRef="#ctx0" brushRef="#br0">0 30 64 0 0,'0'0'7685'0'0,"4"-1"-7468"0"0,20-6 52 0 0,0 0 1 0 0,1 2-1 0 0,0 1 0 0 0,0 1 1 0 0,41 0-1 0 0,-44 6-932 0 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33.680"/>
    </inkml:context>
    <inkml:brush xml:id="br0">
      <inkml:brushProperty name="width" value="0.1" units="cm"/>
      <inkml:brushProperty name="height" value="0.1" units="cm"/>
    </inkml:brush>
  </inkml:definitions>
  <inkml:trace contextRef="#ctx0" brushRef="#br0">1 33 464 0 0,'0'0'2262'0'0,"5"-1"-1894"0"0,23-5 247 0 0,17-3 252 0 0,0 2 0 0 0,51-2 0 0 0,-93 9-954 0 0,5 0-166 0 0,2 0-2955 0 0,1 0 1654 0 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34.379"/>
    </inkml:context>
    <inkml:brush xml:id="br0">
      <inkml:brushProperty name="width" value="0.1" units="cm"/>
      <inkml:brushProperty name="height" value="0.1" units="cm"/>
    </inkml:brush>
  </inkml:definitions>
  <inkml:trace contextRef="#ctx0" brushRef="#br0">245 76 336 0 0,'1'-21'2036'0'0,"0"8"-942"0"0,-2 11-1051 0 0,0-1-1 0 0,0 1 1 0 0,0 0-1 0 0,0-1 0 0 0,0 1 1 0 0,0 0-1 0 0,-1 0 1 0 0,1 0-1 0 0,-1 0 0 0 0,0 0 1 0 0,1 0-1 0 0,-1 1 1 0 0,0-1-1 0 0,0 1 0 0 0,0-1 1 0 0,0 1-1 0 0,0-1 1 0 0,-1 1-1 0 0,1 0 1 0 0,0 0-1 0 0,-1 0 0 0 0,1 1 1 0 0,0-1-1 0 0,-1 0 1 0 0,1 1-1 0 0,-1-1 0 0 0,1 1 1 0 0,-1 0-1 0 0,1 0 1 0 0,-1 0-1 0 0,1 0 0 0 0,-1 1 1 0 0,1-1-1 0 0,-1 0 1 0 0,1 1-1 0 0,0 0 0 0 0,-1 0 1 0 0,1 0-1 0 0,0 0 1 0 0,-1 0-1 0 0,1 0 1 0 0,0 0-1 0 0,0 1 0 0 0,0-1 1 0 0,-2 3-1 0 0,-12 9-10 0 0,0 1 0 0 0,1 1-1 0 0,0 0 1 0 0,1 1 0 0 0,1 1-1 0 0,-14 23 1 0 0,22-33-22 0 0,1 0 1 0 0,0 1-1 0 0,0 0 1 0 0,0-1-1 0 0,1 1 0 0 0,0 1 1 0 0,1-1-1 0 0,0 0 1 0 0,0 1-1 0 0,1-1 0 0 0,0 1 1 0 0,0-1-1 0 0,1 1 1 0 0,0 0-1 0 0,1-1 0 0 0,0 1 1 0 0,0-1-1 0 0,4 12 1 0 0,-4-17-3 0 0,1-1 0 0 0,-1 0 0 0 0,1 0 0 0 0,-1 1 0 0 0,1-1 0 0 0,0 0 0 0 0,0-1 1 0 0,0 1-1 0 0,0 0 0 0 0,0-1 0 0 0,0 1 0 0 0,1-1 0 0 0,-1 1 0 0 0,0-1 0 0 0,1 0 1 0 0,-1 0-1 0 0,1 0 0 0 0,-1 0 0 0 0,1-1 0 0 0,0 1 0 0 0,-1-1 0 0 0,1 0 1 0 0,0 1-1 0 0,-1-1 0 0 0,1 0 0 0 0,0 0 0 0 0,-1-1 0 0 0,1 1 0 0 0,3-2 0 0 0,5 1 8 0 0,0-1 0 0 0,0-1 0 0 0,0 0 0 0 0,0 0-1 0 0,17-9 1 0 0,-20 7-5 0 0,0 0-1 0 0,-1-1 1 0 0,1 0 0 0 0,-1 0-1 0 0,-1 0 1 0 0,1-1-1 0 0,-1 0 1 0 0,0 0 0 0 0,-1-1-1 0 0,1 1 1 0 0,-2-1-1 0 0,1 0 1 0 0,-1-1 0 0 0,4-10-1 0 0,-3 7 54 0 0,-1-1 1 0 0,-1 1-1 0 0,0-1 0 0 0,0 1 1 0 0,-2-1-1 0 0,1 0 0 0 0,-2 1 1 0 0,1-1-1 0 0,-4-24 0 0 0,2 36-73 0 0,1-1 0 0 0,0 0 0 0 0,-1 1 0 0 0,0-1 0 0 0,1 1 0 0 0,-1-1 0 0 0,0 1 0 0 0,0 0 0 0 0,0-1 0 0 0,0 1 0 0 0,0 0 0 0 0,0 0 0 0 0,0-1-1 0 0,-2 0 1 0 0,-9 2-4173 0 0,-7 10 2683 0 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34.755"/>
    </inkml:context>
    <inkml:brush xml:id="br0">
      <inkml:brushProperty name="width" value="0.1" units="cm"/>
      <inkml:brushProperty name="height" value="0.1" units="cm"/>
    </inkml:brush>
  </inkml:definitions>
  <inkml:trace contextRef="#ctx0" brushRef="#br0">101 1 388 0 0,'0'0'716'0'0,"10"32"1760"0"0,-12-26-2402 0 0,-1 0 0 0 0,0 0 0 0 0,0 0 0 0 0,-1 0-1 0 0,1-1 1 0 0,-1 0 0 0 0,-1 0 0 0 0,1 0 0 0 0,-1 0 0 0 0,-6 5-1 0 0,-35 21-2409 0 0,28-22 1180 0 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37.119"/>
    </inkml:context>
    <inkml:brush xml:id="br0">
      <inkml:brushProperty name="width" value="0.1" units="cm"/>
      <inkml:brushProperty name="height" value="0.1" units="cm"/>
    </inkml:brush>
  </inkml:definitions>
  <inkml:trace contextRef="#ctx0" brushRef="#br0">10 174 204 0 0,'0'0'1718'0'0,"-5"-25"712"0"0,3 11-1806 0 0,0 0 0 0 0,1 0 0 0 0,1-17 1 0 0,1 18 34 0 0,1-24 1493 0 0,-2 37-2139 0 0,0 1 0 0 0,0-1 1 0 0,0 0-1 0 0,0 0 0 0 0,1 0 0 0 0,-1 0 0 0 0,0 0 1 0 0,0 0-1 0 0,0 0 0 0 0,0 0 0 0 0,0 0 0 0 0,0 0 1 0 0,0 0-1 0 0,0 0 0 0 0,0 1 0 0 0,0-1 0 0 0,0 0 1 0 0,0 0-1 0 0,0 0 0 0 0,0 0 0 0 0,1 0 0 0 0,-1 0 1 0 0,0 0-1 0 0,0 0 0 0 0,0 0 0 0 0,0 0 0 0 0,0 0 1 0 0,0 0-1 0 0,0 0 0 0 0,0 0 0 0 0,0 0 0 0 0,1 0 1 0 0,-1 0-1 0 0,0 0 0 0 0,0 0 0 0 0,0 0 1 0 0,0 0-1 0 0,0 0 0 0 0,0 0 0 0 0,0 0 0 0 0,0 0 1 0 0,0 0-1 0 0,0 0 0 0 0,1 0 0 0 0,-1 0 0 0 0,0 0 1 0 0,0-1-1 0 0,0 1 0 0 0,0 0 0 0 0,0 0 0 0 0,0 0 1 0 0,0 0-1 0 0,0 0 0 0 0,0 0 0 0 0,0 0 0 0 0,0 0 1 0 0,0 0-1 0 0,0 0 0 0 0,0 0 0 0 0,0-1 0 0 0,0 1 1 0 0,0 0-1 0 0,0 0 0 0 0,0 0 0 0 0,0 0 0 0 0,7 22 82 0 0,37 140 2 0 0,-43-146-92 0 0,-1-14-2 0 0,0 1 0 0 0,0 0 0 0 0,0 0 0 0 0,1 0 0 0 0,-1-1 1 0 0,1 1-1 0 0,-1 0 0 0 0,1 0 0 0 0,0-1 0 0 0,0 1 0 0 0,0 0 0 0 0,1-1 0 0 0,-1 1 0 0 0,0-1 0 0 0,4 4 0 0 0,-5-2-7 0 0,-2-2 4 0 0,10 8-3 0 0,-7-9 15 0 0,-2 1-19 0 0,-2 13 10 0 0,3-14 5 0 0,0 0-10 0 0,0 3 2 0 0,0-3 43 0 0,34-59 700 0 0,-14 11-649 0 0,2 2 1 0 0,38-59-1 0 0,-47 89-66 0 0,-11 13-26 0 0,0 0-1 0 0,1 0 1 0 0,-1-1-1 0 0,0 1 1 0 0,0-1 0 0 0,0 1-1 0 0,-1-1 1 0 0,1 0-1 0 0,-1 0 1 0 0,1 0-1 0 0,-1 0 1 0 0,0 0 0 0 0,1-5-1 0 0,-2 7-34 0 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37.614"/>
    </inkml:context>
    <inkml:brush xml:id="br0">
      <inkml:brushProperty name="width" value="0.1" units="cm"/>
      <inkml:brushProperty name="height" value="0.1" units="cm"/>
    </inkml:brush>
  </inkml:definitions>
  <inkml:trace contextRef="#ctx0" brushRef="#br0">11 35 96 0 0,'-11'-9'8591'0'0,"12"9"-8506"0"0,39-10 651 0 0,34-6-50 0 0,9 19-482 0 0,-82-3-280 0 0,15 6-2380 0 0,-15-4 2094 0 0,0 0-1 0 0,-1 0 1 0 0,1 1-1 0 0,-1-1 1 0 0,0 0-1 0 0,0 0 1 0 0,1 1 0 0 0,-1-1-1 0 0,-1 0 1 0 0,1 1-1 0 0,0-1 1 0 0,-1 0-1 0 0,1 0 1 0 0,-2 5 0 0 0,-1-1-1008 0 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37.987"/>
    </inkml:context>
    <inkml:brush xml:id="br0">
      <inkml:brushProperty name="width" value="0.1" units="cm"/>
      <inkml:brushProperty name="height" value="0.1" units="cm"/>
    </inkml:brush>
  </inkml:definitions>
  <inkml:trace contextRef="#ctx0" brushRef="#br0">1 30 132 0 0,'0'0'3530'0'0,"6"0"-3358"0"0,185-12 1707 0 0,-148 7-866 0 0,-41 4-869 0 0,21-5-2348 0 0,-12 4 436 0 0,0-2 138 0 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38.656"/>
    </inkml:context>
    <inkml:brush xml:id="br0">
      <inkml:brushProperty name="width" value="0.1" units="cm"/>
      <inkml:brushProperty name="height" value="0.1" units="cm"/>
    </inkml:brush>
  </inkml:definitions>
  <inkml:trace contextRef="#ctx0" brushRef="#br0">226 63 236 0 0,'0'-2'339'0'0,"-1"-25"1831"0"0,1 25-2001 0 0,0-1 1 0 0,0 1-1 0 0,-1-1 1 0 0,1 1-1 0 0,-1-1 1 0 0,0 1-1 0 0,1-1 1 0 0,-1 1-1 0 0,0 0 0 0 0,0-1 1 0 0,-2-2-1 0 0,1 4 129 0 0,-4 2-235 0 0,0 0 0 0 0,0 1 0 0 0,0-1 0 0 0,0 1-1 0 0,0 1 1 0 0,0-1 0 0 0,0 1 0 0 0,1 0 0 0 0,-1 0 0 0 0,1 1 0 0 0,0-1 0 0 0,0 1 0 0 0,-8 9 0 0 0,-4 4-16 0 0,0 1 0 0 0,-18 25 1 0 0,28-35-28 0 0,1 1 0 0 0,0 0 1 0 0,0 0-1 0 0,1 1 1 0 0,0 0-1 0 0,0 0 0 0 0,1 0 1 0 0,0 0-1 0 0,1 1 0 0 0,0-1 1 0 0,-1 14-1 0 0,5-22-11 0 0,-1 0 1 0 0,1 0-1 0 0,0 0 0 0 0,0 0 0 0 0,0 0 1 0 0,0 0-1 0 0,0 0 0 0 0,0-1 0 0 0,0 1 1 0 0,1 0-1 0 0,-1-1 0 0 0,1 1 0 0 0,-1-1 1 0 0,1 1-1 0 0,0-1 0 0 0,-1 0 0 0 0,1 0 1 0 0,0 1-1 0 0,0-1 0 0 0,0-1 0 0 0,0 1 1 0 0,0 0-1 0 0,0 0 0 0 0,0-1 0 0 0,0 1 1 0 0,0-1-1 0 0,0 0 0 0 0,0 1 0 0 0,3-1 1 0 0,66 5 121 0 0,-68-5-124 0 0,3 0 5 0 0,0-1-1 0 0,0 1 0 0 0,0-1 0 0 0,0 0 1 0 0,0-1-1 0 0,0 1 0 0 0,0-1 1 0 0,-1 0-1 0 0,1-1 0 0 0,-1 1 0 0 0,1-1 1 0 0,-1 0-1 0 0,0-1 0 0 0,0 1 1 0 0,0-1-1 0 0,-1 0 0 0 0,1 0 1 0 0,-1-1-1 0 0,0 1 0 0 0,0-1 0 0 0,-1 0 1 0 0,1 0-1 0 0,-1 0 0 0 0,0 0 1 0 0,0-1-1 0 0,-1 1 0 0 0,0-1 0 0 0,0 0 1 0 0,0 0-1 0 0,0 0 0 0 0,-1 1 1 0 0,0-1-1 0 0,-1-1 0 0 0,1 1 0 0 0,-1 0 1 0 0,0 0-1 0 0,0 0 0 0 0,-1 0 1 0 0,0 0-1 0 0,0 0 0 0 0,-1 0 1 0 0,1 0-1 0 0,-1 1 0 0 0,0-1 0 0 0,-1 0 1 0 0,-5-10-1 0 0,-5-7 145 0 0,-7-9-1568 0 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38.920"/>
    </inkml:context>
    <inkml:brush xml:id="br0">
      <inkml:brushProperty name="width" value="0.1" units="cm"/>
      <inkml:brushProperty name="height" value="0.1" units="cm"/>
    </inkml:brush>
  </inkml:definitions>
  <inkml:trace contextRef="#ctx0" brushRef="#br0">177 0 356 0 0,'-7'8'488'0'0,"1"2"-28"0"0,-3-2-48 0 0,0 0-48 0 0,-5 2-8 0 0,1 0-8 0 0,-3-2-84 0 0,-2 1-116 0 0,3-5-180 0 0,-3 0-204 0 0,0 0-252 0 0,2-4-532 0 0,-2-4 236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2:48.969"/>
    </inkml:context>
    <inkml:brush xml:id="br0">
      <inkml:brushProperty name="width" value="0.05" units="cm"/>
      <inkml:brushProperty name="height" value="0.05" units="cm"/>
    </inkml:brush>
  </inkml:definitions>
  <inkml:trace contextRef="#ctx0" brushRef="#br0">3 13 344 0 0,'0'0'2268'0'0,"-2"-12"-680"0"0,14 60-4960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41.184"/>
    </inkml:context>
    <inkml:brush xml:id="br0">
      <inkml:brushProperty name="width" value="0.05" units="cm"/>
      <inkml:brushProperty name="height" value="0.05" units="cm"/>
    </inkml:brush>
  </inkml:definitions>
  <inkml:trace contextRef="#ctx0" brushRef="#br0">0 177 148 0 0,'3'0'12973'0'0,"22"-6"-13063"0"0,182-41 573 0 0,214-20 0 0 0,-303 57-401 0 0,-55 6-722 0 0,75-15 0 0 0,-138 19 584 0 0,0 0 1 0 0,0 0 0 0 0,1 0-1 0 0,-1-1 1 0 0,0 1 0 0 0,0 0 0 0 0,0 0-1 0 0,1 0 1 0 0,-1 0 0 0 0,0 0 0 0 0,0 0-1 0 0,1 0 1 0 0,-1 0 0 0 0,0 0 0 0 0,0 0-1 0 0,0-1 1 0 0,1 1 0 0 0,-1 0 0 0 0,0 0-1 0 0,0 0 1 0 0,0 0 0 0 0,1-1 0 0 0,-1 1-1 0 0,0 0 1 0 0,0 0 0 0 0,0-1 0 0 0,0 1-1 0 0,0 0 1 0 0,0 0 0 0 0,0 0-1 0 0,1-1 1 0 0,-1 1 0 0 0,0 0 0 0 0,0 0-1 0 0,0-1 1 0 0,0 1 0 0 0,0 0 0 0 0,0 0-1 0 0,0-1 1 0 0,0 1 0 0 0,0 0 0 0 0,0 0-1 0 0,0-1 1 0 0,0 1 0 0 0,-1 0 0 0 0,1 0-1 0 0,0-1 1 0 0,0 1 0 0 0,0 0 0 0 0,0 0-1 0 0,0 0 1 0 0,0-1 0 0 0,-1 1 0 0 0,1 0-1 0 0,0 0 1 0 0,0 0 0 0 0,0-1-1 0 0,-1 1 1 0 0,-4-2-449 0 0,0 0 0 0 0,-1 0 0 0 0,1 0-1 0 0,-1 1 1 0 0,0 0 0 0 0,1 0 0 0 0,-1 0-1 0 0,0 1 1 0 0,0-1 0 0 0,-9 2 0 0 0,-7 0-1744 0 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39.944"/>
    </inkml:context>
    <inkml:brush xml:id="br0">
      <inkml:brushProperty name="width" value="0.1" units="cm"/>
      <inkml:brushProperty name="height" value="0.1" units="cm"/>
    </inkml:brush>
  </inkml:definitions>
  <inkml:trace contextRef="#ctx0" brushRef="#br0">202 67 324 0 0,'0'0'296'0'0,"31"-21"1770"0"0,-22 7-1353 0 0,3-6 390 0 0,-12 19-1087 0 0,-1 1-1 0 0,1-1 1 0 0,0 1-1 0 0,0-1 0 0 0,-1 0 1 0 0,1 1-1 0 0,0-1 1 0 0,-1 1-1 0 0,1-1 1 0 0,0 1-1 0 0,-1-1 1 0 0,1 1-1 0 0,-1-1 0 0 0,1 1 1 0 0,-1 0-1 0 0,1-1 1 0 0,-1 1-1 0 0,1 0 1 0 0,-1-1-1 0 0,0 1 1 0 0,1 0-1 0 0,-1 0 0 0 0,1-1 1 0 0,-1 1-1 0 0,0 0 1 0 0,1 0-1 0 0,-1 0 1 0 0,0 0-1 0 0,1 0 0 0 0,-1 0 1 0 0,0 0-1 0 0,1 0 1 0 0,-1 0-1 0 0,1 0 1 0 0,-1 0-1 0 0,0 0 1 0 0,1 1-1 0 0,-2-1 0 0 0,-7 1 15 0 0,-1 0-1 0 0,1 1 1 0 0,0 0-1 0 0,-1 0 0 0 0,1 1 1 0 0,0 0-1 0 0,1 1 0 0 0,-1 0 1 0 0,1 0-1 0 0,-1 1 0 0 0,1 0 1 0 0,-11 9-1 0 0,7-5-14 0 0,1 1 0 0 0,0 0 1 0 0,0 1-1 0 0,1 0 0 0 0,1 1 0 0 0,0 0 1 0 0,-9 16-1 0 0,16-24-2 0 0,-1 0 1 0 0,1 0-1 0 0,1 0 1 0 0,-1 0-1 0 0,1 1 1 0 0,-1-1 0 0 0,1 1-1 0 0,1-1 1 0 0,-1 1-1 0 0,1-1 1 0 0,-1 1-1 0 0,1-1 1 0 0,0 1-1 0 0,1-1 1 0 0,-1 1-1 0 0,1-1 1 0 0,0 1-1 0 0,0-1 1 0 0,1 1-1 0 0,-1-1 1 0 0,1 0-1 0 0,0 0 1 0 0,0 1 0 0 0,0-1-1 0 0,0-1 1 0 0,5 6-1 0 0,-2-3 20 0 0,1 0-1 0 0,0 0 1 0 0,0-1-1 0 0,0 0 0 0 0,0 0 1 0 0,1 0-1 0 0,0-1 1 0 0,0 0-1 0 0,0-1 1 0 0,1 1-1 0 0,-1-1 1 0 0,1-1-1 0 0,-1 0 0 0 0,11 2 1 0 0,-16-3 108 0 0,24-35-1652 0 0,-27 26-1018 0 0,3 1 1084 0 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0.782"/>
    </inkml:context>
    <inkml:brush xml:id="br0">
      <inkml:brushProperty name="width" value="0.1" units="cm"/>
      <inkml:brushProperty name="height" value="0.1" units="cm"/>
    </inkml:brush>
  </inkml:definitions>
  <inkml:trace contextRef="#ctx0" brushRef="#br0">150 25 120 0 0,'0'0'1239'0'0,"-8"27"-692"0"0,-3 2-230 0 0,0 0 0 0 0,-19 30 1 0 0,-6 15 158 0 0,-15 33 2367 0 0,49-140-2364 0 0,13-1-347 0 0,2 0-1 0 0,1 1 1 0 0,2 1 0 0 0,1 0-1 0 0,41-57 1 0 0,-12 31-15 0 0,-46 58-120 0 0,0-1 1 0 0,1 1-1 0 0,-1 0 0 0 0,0-1 1 0 0,0 1-1 0 0,0 0 1 0 0,0 0-1 0 0,1-1 0 0 0,-1 1 1 0 0,0 0-1 0 0,0 0 1 0 0,1 0-1 0 0,-1-1 1 0 0,0 1-1 0 0,0 0 0 0 0,1 0 1 0 0,-1 0-1 0 0,0 0 1 0 0,0 0-1 0 0,1-1 0 0 0,-1 1 1 0 0,0 0-1 0 0,1 0 1 0 0,-1 0-1 0 0,0 0 0 0 0,0 0 1 0 0,1 0-1 0 0,-1 0 1 0 0,0 0-1 0 0,1 0 1 0 0,-1 0-1 0 0,0 0 0 0 0,1 0 1 0 0,-1 0-1 0 0,0 1 1 0 0,0-1-1 0 0,1 0 0 0 0,-1 0 1 0 0,0 0-1 0 0,1 0 1 0 0,-1 0-1 0 0,0 1 1 0 0,0-1-1 0 0,0 0 0 0 0,1 0 1 0 0,-1 0-1 0 0,0 1 1 0 0,1-1-1 0 0,10 22-41 0 0,4 32-5 0 0,-12 85-1 0 0,-3-81 105 0 0,-3-22-450 0 0,3-35 188 0 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0.998"/>
    </inkml:context>
    <inkml:brush xml:id="br0">
      <inkml:brushProperty name="width" value="0.1" units="cm"/>
      <inkml:brushProperty name="height" value="0.1" units="cm"/>
    </inkml:brush>
  </inkml:definitions>
  <inkml:trace contextRef="#ctx0" brushRef="#br0">0 19 492 0 0,'0'0'1056'0'0,"20"-6"-220"0"0,-2 6-484 0 0,-4-2-44 0 0,4 2-56 0 0,2-2-172 0 0,4-2-228 0 0,1 6-392 0 0,4-6-580 0 0,-7 2 256 0 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1.575"/>
    </inkml:context>
    <inkml:brush xml:id="br0">
      <inkml:brushProperty name="width" value="0.1" units="cm"/>
      <inkml:brushProperty name="height" value="0.1" units="cm"/>
    </inkml:brush>
  </inkml:definitions>
  <inkml:trace contextRef="#ctx0" brushRef="#br0">1 20 396 0 0,'1'-1'6576'0'0,"16"-4"-6489"0"0,16 2 314 0 0,-27 3-344 0 0,0 0 0 0 0,0-1 0 0 0,0 0 0 0 0,1 0-1 0 0,-1 0 1 0 0,0-1 0 0 0,8-3 0 0 0,32 13 169 0 0,-34-5-225 0 0,-11-3-182 0 0,0 1-1 0 0,0-1 1 0 0,0 0 0 0 0,0 0-1 0 0,0 1 1 0 0,0-1-1 0 0,0 1 1 0 0,0-1 0 0 0,0 1-1 0 0,0-1 1 0 0,0 1 0 0 0,0-1-1 0 0,0 1 1 0 0,-1 0 0 0 0,1 0-1 0 0,0-1 1 0 0,0 1-1 0 0,-1 0 1 0 0,1 0 0 0 0,-1 0-1 0 0,1 0 1 0 0,-1 0 0 0 0,1 0-1 0 0,-1 0 1 0 0,1 0-1 0 0,-1 0 1 0 0,0 0 0 0 0,0 0-1 0 0,1 0 1 0 0,-1 2 0 0 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1.792"/>
    </inkml:context>
    <inkml:brush xml:id="br0">
      <inkml:brushProperty name="width" value="0.1" units="cm"/>
      <inkml:brushProperty name="height" value="0.1" units="cm"/>
    </inkml:brush>
  </inkml:definitions>
  <inkml:trace contextRef="#ctx0" brushRef="#br0">0 25 132 0 0,'13'-2'360'0'0,"5"0"-4"0"0,3 2-112 0 0,1-2 36 0 0,0 2-44 0 0,3 0-36 0 0,-3-2-20 0 0,1 0-84 0 0,-1-2-164 0 0,1 2-268 0 0,-6 0-364 0 0,4-4 160 0 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2.770"/>
    </inkml:context>
    <inkml:brush xml:id="br0">
      <inkml:brushProperty name="width" value="0.1" units="cm"/>
      <inkml:brushProperty name="height" value="0.1" units="cm"/>
    </inkml:brush>
  </inkml:definitions>
  <inkml:trace contextRef="#ctx0" brushRef="#br0">183 43 268 0 0,'27'-19'2127'0'0,"-15"7"-1224"0"0,-12 12-877 0 0,0 0 0 0 0,1-1 0 0 0,-1 1 0 0 0,0 0 0 0 0,0 0 0 0 0,0 0 0 0 0,1-1 0 0 0,-1 1 0 0 0,0 0 0 0 0,0 0 0 0 0,0-1 0 0 0,0 1-1 0 0,0 0 1 0 0,0 0 0 0 0,0-1 0 0 0,0 1 0 0 0,1 0 0 0 0,-1-1 0 0 0,0 1 0 0 0,0 0 0 0 0,0 0 0 0 0,0-1 0 0 0,0 1 0 0 0,0 0 0 0 0,-1-1 0 0 0,1 1 0 0 0,0 0-1 0 0,0 0 1 0 0,0-1 0 0 0,0 1 0 0 0,0 0 0 0 0,0 0 0 0 0,0-1 0 0 0,0 1 0 0 0,-1 0 0 0 0,1 0 0 0 0,0-1 0 0 0,0 1 0 0 0,0 0 0 0 0,-1 0 0 0 0,1 0 0 0 0,0-1-1 0 0,0 1 1 0 0,-1 0 0 0 0,1 0 0 0 0,0 0 0 0 0,0 0 0 0 0,-1 0 0 0 0,1 0 0 0 0,0-1 0 0 0,0 1 0 0 0,-1 0 0 0 0,1 0 0 0 0,0 0 0 0 0,0 0 0 0 0,-1 0 0 0 0,1 0-1 0 0,0 0 1 0 0,-1 0 0 0 0,1 0 0 0 0,0 0 0 0 0,0 0 0 0 0,-1 0 0 0 0,1 1 0 0 0,0-1 0 0 0,0 0 0 0 0,-1 0 0 0 0,-11 5 6 0 0,0-1 1 0 0,0 2-1 0 0,1 0 1 0 0,0 0-1 0 0,0 1 1 0 0,-12 10-1 0 0,5-4 23 0 0,3-2-23 0 0,1 0 0 0 0,0 0 0 0 0,1 1 0 0 0,-12 15 0 0 0,22-25-25 0 0,1 1 1 0 0,0 0-1 0 0,0 0 0 0 0,0 0 0 0 0,0 1 1 0 0,0-1-1 0 0,1 0 0 0 0,-1 1 1 0 0,1-1-1 0 0,0 1 0 0 0,0-1 0 0 0,0 1 1 0 0,1 0-1 0 0,-1-1 0 0 0,1 1 0 0 0,0 0 1 0 0,0-1-1 0 0,0 1 0 0 0,0 0 1 0 0,1-1-1 0 0,-1 1 0 0 0,1 0 0 0 0,0-1 1 0 0,0 1-1 0 0,2 3 0 0 0,-1-5-184 0 0,0 0 0 0 0,0 0 0 0 0,0 0 0 0 0,0-1 0 0 0,0 1 0 0 0,0-1 0 0 0,1 0 0 0 0,-1 1 0 0 0,0-1 0 0 0,1 0 0 0 0,-1-1 0 0 0,1 1 0 0 0,-1 0 0 0 0,1-1 0 0 0,-1 1 0 0 0,1-1 0 0 0,-1 0 0 0 0,4 1 0 0 0,6-1-1137 0 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3.330"/>
    </inkml:context>
    <inkml:brush xml:id="br0">
      <inkml:brushProperty name="width" value="0.1" units="cm"/>
      <inkml:brushProperty name="height" value="0.1" units="cm"/>
    </inkml:brush>
  </inkml:definitions>
  <inkml:trace contextRef="#ctx0" brushRef="#br0">83 161 256 0 0,'-82'133'3062'0'0,"84"-138"-1763"0"0,27-44-382 0 0,66-87 0 0 0,-66 100-851 0 0,-22 26-23 0 0,0 1-1 0 0,1 0 0 0 0,0 0 0 0 0,17-14 0 0 0,-16 16-51 0 0,-7 6 0 0 0,4 35-36 0 0,-26 141 1 0 0,18-115 89 0 0,2-59-34 0 0,-2 10-31 0 0,3-7 6 0 0,0 1 172 0 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3.579"/>
    </inkml:context>
    <inkml:brush xml:id="br0">
      <inkml:brushProperty name="width" value="0.1" units="cm"/>
      <inkml:brushProperty name="height" value="0.1" units="cm"/>
    </inkml:brush>
  </inkml:definitions>
  <inkml:trace contextRef="#ctx0" brushRef="#br0">1 23 72 0 0,'0'0'432'0'0,"15"-4"300"0"0,10 4-440 0 0,-12-2-64 0 0,-1-2-28 0 0,8 4 8 0 0,-2-2-32 0 0,2 0-12 0 0,-2 0-40 0 0,0 0-112 0 0,2 2-104 0 0,-9-2-124 0 0,2 2-176 0 0,1-2-420 0 0,-3 2 188 0 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4.028"/>
    </inkml:context>
    <inkml:brush xml:id="br0">
      <inkml:brushProperty name="width" value="0.1" units="cm"/>
      <inkml:brushProperty name="height" value="0.1" units="cm"/>
    </inkml:brush>
  </inkml:definitions>
  <inkml:trace contextRef="#ctx0" brushRef="#br0">77 1 228 0 0,'0'0'1351'0'0,"-26"15"-34"0"0,19-7-1086 0 0,2 1 0 0 0,-1 0 0 0 0,1 0 0 0 0,1 0-1 0 0,-1 0 1 0 0,2 1 0 0 0,-1-1 0 0 0,1 1 0 0 0,1 0 0 0 0,0 0 0 0 0,0 1-1 0 0,0 18 1 0 0,6-25-221 0 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44.201"/>
    </inkml:context>
    <inkml:brush xml:id="br0">
      <inkml:brushProperty name="width" value="0.1" units="cm"/>
      <inkml:brushProperty name="height" value="0.1" units="cm"/>
    </inkml:brush>
  </inkml:definitions>
  <inkml:trace contextRef="#ctx0" brushRef="#br0">14 73 8593 0 0,'-2'-6'23'0'0,"-10"-53"2961"0"0,12 58-2526 0 0,4-5-57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42.492"/>
    </inkml:context>
    <inkml:brush xml:id="br0">
      <inkml:brushProperty name="width" value="0.05" units="cm"/>
      <inkml:brushProperty name="height" value="0.05" units="cm"/>
    </inkml:brush>
  </inkml:definitions>
  <inkml:trace contextRef="#ctx0" brushRef="#br0">307 415 380 0 0,'3'-4'437'0'0,"-1"-1"-1"0"0,1 1 1 0 0,-1-1-1 0 0,0 0 1 0 0,-1 0-1 0 0,1 1 1 0 0,-1-1-1 0 0,0-1 1 0 0,1-5-1 0 0,1-5 650 0 0,-3 13-420 0 0,-7-4-205 0 0,7 6-437 0 0,0 0-1 0 0,0 0 0 0 0,-1 1 0 0 0,1-1 1 0 0,-1 0-1 0 0,1 0 0 0 0,0 1 1 0 0,-1-1-1 0 0,1 0 0 0 0,-1 1 0 0 0,0-1 1 0 0,1 0-1 0 0,-1 1 0 0 0,0-1 0 0 0,1 1 1 0 0,-1-1-1 0 0,0 1 0 0 0,1 0 1 0 0,-1-1-1 0 0,0 1 0 0 0,0 0 0 0 0,0-1 1 0 0,1 1-1 0 0,-1 0 0 0 0,0 0 0 0 0,0 0 1 0 0,-1-1-1 0 0,-9 3 66 0 0,0 1 0 0 0,0 0 0 0 0,0 0 0 0 0,0 1 0 0 0,1 1 0 0 0,-1-1-1 0 0,1 2 1 0 0,0-1 0 0 0,1 2 0 0 0,0-1 0 0 0,0 1 0 0 0,-12 12 0 0 0,1 0 6 0 0,1 1 0 0 0,2 1 0 0 0,0 0 0 0 0,-16 28 0 0 0,23-33-17 0 0,2 0 0 0 0,0 1 0 0 0,1-1 0 0 0,1 2 0 0 0,-6 20 1 0 0,12-36-57 0 0,-1 0 0 0 0,1-1 0 0 0,-1 1 0 0 0,1 0 0 0 0,0 0 0 0 0,-1 0 0 0 0,1 0 1 0 0,0-1-1 0 0,0 1 0 0 0,0 0 0 0 0,1 0 0 0 0,-1 0 0 0 0,0 0 0 0 0,1-1 1 0 0,-1 1-1 0 0,1 0 0 0 0,0 0 0 0 0,-1-1 0 0 0,1 1 0 0 0,0 0 0 0 0,0-1 0 0 0,0 1 1 0 0,0-1-1 0 0,0 1 0 0 0,1-1 0 0 0,1 3 0 0 0,0-3 1 0 0,0 0 0 0 0,0 0 0 0 0,0 0 0 0 0,0 0 0 0 0,0 0 0 0 0,0 0 0 0 0,0-1 0 0 0,0 0 0 0 0,0 1 0 0 0,0-1 0 0 0,1-1 0 0 0,-1 1 0 0 0,0 0 0 0 0,3-1 0 0 0,12-3 43 0 0,-1-1-1 0 0,0 0 0 0 0,0-1 1 0 0,19-9-1 0 0,-23 8-41 0 0,0-1-1 0 0,-1-1 1 0 0,1 0 0 0 0,-2 0 0 0 0,1-1-1 0 0,-2-1 1 0 0,1 0 0 0 0,-1 0 0 0 0,9-15-1 0 0,0-2-8 0 0,-2 0 0 0 0,0-1-1 0 0,11-32 1 0 0,37-116 31 0 0,-36 96-7 0 0,-23 62 249 0 0,-1-1-1 0 0,0 1 1 0 0,-2-1-1 0 0,0 0 1 0 0,0-21-1 0 0,-3 39 219 0 0,5-5-457 0 0,-4 5-27 0 0,-4 6 121 0 0,-9 22-125 0 0,0 1 1 0 0,2 0-1 0 0,1 0 1 0 0,-12 57 0 0 0,8-31-15 0 0,10-38-4 0 0,1 1 0 0 0,0-1-1 0 0,0 27 1 0 0,-3 46 54 0 0,5-86-51 0 0,0-1 1 0 0,0 0-1 0 0,0 1 1 0 0,0-1 0 0 0,0 1-1 0 0,0-1 1 0 0,0 1-1 0 0,1-1 1 0 0,-1 0 0 0 0,1 1-1 0 0,-1-1 1 0 0,1 0-1 0 0,-1 1 1 0 0,1-1 0 0 0,0 0-1 0 0,0 0 1 0 0,0 0-1 0 0,-1 1 1 0 0,1-1 0 0 0,0 0-1 0 0,0 0 1 0 0,3 1-1 0 0,-3 0 6 0 0,24-17 5 0 0,-10 5-16 0 0,-1-1-1 0 0,-1 0 1 0 0,0 0 0 0 0,-1-2 0 0 0,0 1-1 0 0,17-24 1 0 0,47-89-19 0 0,-67 110 20 0 0,16-32 65 0 0,-24 45-19 0 0,4-8 87 0 0,-4 10-136 0 0,-1 0 0 0 0,0 0 0 0 0,0 0 0 0 0,0 0 1 0 0,0 0-1 0 0,0 0 0 0 0,0 1 0 0 0,0-1 0 0 0,0 0 0 0 0,0 0 0 0 0,1 0 0 0 0,-1 0 0 0 0,0 0 0 0 0,0 0 0 0 0,0 0 0 0 0,0 0 0 0 0,0 0 0 0 0,0 0 0 0 0,0 0 1 0 0,1 0-1 0 0,-1 0 0 0 0,0 0 0 0 0,0 0 0 0 0,0 0 0 0 0,0 0 0 0 0,0 0 0 0 0,0 0 0 0 0,0 0 0 0 0,1 0 0 0 0,-1-1 0 0 0,-39 201-46 0 0,38-196 57 0 0,0 0-1 0 0,1 0 1 0 0,0-1 0 0 0,0 1 0 0 0,0 0 0 0 0,0 0 0 0 0,0 0 0 0 0,2 5 0 0 0,-2-8 3 0 0,1 0 1 0 0,-1 0-1 0 0,1 1 1 0 0,0-1-1 0 0,-1 0 1 0 0,1 0-1 0 0,0 0 1 0 0,0 0-1 0 0,0 0 1 0 0,0 0-1 0 0,0 0 1 0 0,0 0-1 0 0,0 0 1 0 0,0-1-1 0 0,2 2 1 0 0,0-2-3 0 0,0 0 0 0 0,-1-1 0 0 0,1 1 1 0 0,0-1-1 0 0,-1 0 0 0 0,1 0 0 0 0,0 0 1 0 0,-1 0-1 0 0,1-1 0 0 0,-1 1 0 0 0,5-4 0 0 0,-2 2 12 0 0,18-11 25 0 0,-1-1 0 0 0,-1-1 0 0 0,-1-1-1 0 0,0-1 1 0 0,-1-1 0 0 0,-1 0 0 0 0,23-34-1 0 0,-41 53-45 0 0,1 0 0 0 0,-1-1 0 0 0,0 1 1 0 0,0-1-1 0 0,0 1 0 0 0,0 0 0 0 0,1-1 0 0 0,-1 1 0 0 0,0-1 0 0 0,0 1 0 0 0,1 0 0 0 0,-1-1 0 0 0,0 1 0 0 0,0 0 0 0 0,1-1 0 0 0,-1 1 0 0 0,0 0 0 0 0,1 0 0 0 0,-1-1 0 0 0,1 1 0 0 0,-1 0 0 0 0,0 0 0 0 0,1 0 0 0 0,-1-1 0 0 0,1 1 0 0 0,-1 0 0 0 0,0 0 1 0 0,1 0-1 0 0,-1 0 0 0 0,1 0 0 0 0,-1 0 0 0 0,1 0 0 0 0,-1 0 0 0 0,1 0 0 0 0,-1 0 0 0 0,1 0 0 0 0,0 20-85 0 0,-17 56-119 0 0,8-38 143 0 0,-67 299 15 0 0,62-285 42 0 0,2-3 24 0 0,-2 10 23 0 0,-2-1 0 0 0,-3 0 0 0 0,-2-2 1 0 0,-38 75-1 0 0,58-129-15 0 0,-1-1-1 0 0,0 1 1 0 0,0 0 0 0 0,0 0 0 0 0,0-1 0 0 0,0 1 0 0 0,0 0-1 0 0,0-1 1 0 0,0 1 0 0 0,-1-1 0 0 0,1 1 0 0 0,-1-1 0 0 0,1 0 0 0 0,-1 0-1 0 0,1 0 1 0 0,-1 0 0 0 0,0 0 0 0 0,0 0 0 0 0,1 0 0 0 0,-1 0 0 0 0,0-1-1 0 0,0 1 1 0 0,0-1 0 0 0,0 1 0 0 0,0-1 0 0 0,0 0 0 0 0,0 0 0 0 0,0 0-1 0 0,0 0 1 0 0,0 0 0 0 0,0 0 0 0 0,0 0 0 0 0,0-1 0 0 0,1 1-1 0 0,-1-1 1 0 0,0 1 0 0 0,0-1 0 0 0,0 0 0 0 0,0 0 0 0 0,1 0 0 0 0,-1 0-1 0 0,0 0 1 0 0,1 0 0 0 0,-1 0 0 0 0,-2-3 0 0 0,-1-1 27 0 0,-1-1 1 0 0,1 0-1 0 0,0 0 1 0 0,0 0-1 0 0,1-1 1 0 0,-1 0-1 0 0,1 0 1 0 0,1 0-1 0 0,0 0 1 0 0,-4-13 0 0 0,2 2-68 0 0,1-1 1 0 0,0 0-1 0 0,2 0 1 0 0,0 0-1 0 0,1-1 1 0 0,1 1-1 0 0,1 0 1 0 0,1 0-1 0 0,0 0 1 0 0,2 0-1 0 0,0 0 0 0 0,1 0 1 0 0,1 1-1 0 0,0 0 1 0 0,13-24-1 0 0,-10 26-345 0 0,1 0-1 0 0,1 1 0 0 0,0 0 0 0 0,1 0 0 0 0,0 1 1 0 0,1 1-1 0 0,0 0 0 0 0,1 1 0 0 0,1 0 0 0 0,19-11 0 0 0,50-24-5716 0 0,-39 24 2588 0 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54.462"/>
    </inkml:context>
    <inkml:brush xml:id="br0">
      <inkml:brushProperty name="width" value="0.1" units="cm"/>
      <inkml:brushProperty name="height" value="0.1" units="cm"/>
    </inkml:brush>
  </inkml:definitions>
  <inkml:trace contextRef="#ctx0" brushRef="#br0">1 29 72 0 0,'0'0'3873'0'0,"4"0"-3788"0"0,26-2-781 0 0,-1-2-1 0 0,52-13 0 0 0,-64 12-395 0 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56.170"/>
    </inkml:context>
    <inkml:brush xml:id="br0">
      <inkml:brushProperty name="width" value="0.1" units="cm"/>
      <inkml:brushProperty name="height" value="0.1" units="cm"/>
    </inkml:brush>
  </inkml:definitions>
  <inkml:trace contextRef="#ctx0" brushRef="#br0">45 10 40 0 0,'0'0'1759'0'0,"5"-10"820"0"0,-4 16-2517 0 0,0 0 0 0 0,0 0-1 0 0,-1 0 1 0 0,0 0 0 0 0,0 0 0 0 0,-1 0 0 0 0,1 0 0 0 0,-1 0 0 0 0,-1 0 0 0 0,1 0 0 0 0,-1 0-1 0 0,0 0 1 0 0,-3 5 0 0 0,2-4-554 0 0,0 0-1 0 0,-1 0 1 0 0,0-1-1 0 0,0 1 1 0 0,-10 11 0 0 0,7-12-798 0 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57.807"/>
    </inkml:context>
    <inkml:brush xml:id="br0">
      <inkml:brushProperty name="width" value="0.1" units="cm"/>
      <inkml:brushProperty name="height" value="0.1" units="cm"/>
    </inkml:brush>
  </inkml:definitions>
  <inkml:trace contextRef="#ctx0" brushRef="#br0">0 89 80 0 0,'0'0'10179'0'0,"7"52"-10196"0"0,-6 10 27 0 0,9 64 0 0 0,-5-68 10 0 0,-5-57-26 0 0,3-1 133 0 0,5-4 457 0 0,-6 2-557 0 0,9-25 193 0 0,-7 14-136 0 0,11-3 65 0 0,-1 0 0 0 0,-1-1 0 0 0,-1 0 0 0 0,17-31 0 0 0,9-13-100 0 0,-26 45-30 0 0,-2 0-1 0 0,0 0 0 0 0,-1-1 0 0 0,-1 0 0 0 0,0-1 0 0 0,5-19 0 0 0,-13 36-132 0 0,0 0-1 0 0,0 0 1 0 0,1 0-1 0 0,-1 0 0 0 0,0 1 1 0 0,1-1-1 0 0,-1 0 1 0 0,0 0-1 0 0,1 0 1 0 0,-1 0-1 0 0,1 0 1 0 0,0 0-1 0 0,-1 1 1 0 0,1-1-1 0 0,0 0 1 0 0,-1 0-1 0 0,1 1 1 0 0,0-1-1 0 0,0 1 1 0 0,0-1-1 0 0,-1 0 0 0 0,1 1 1 0 0,0 0-1 0 0,0-1 1 0 0,0 1-1 0 0,0-1 1 0 0,0 1-1 0 0,0 0 1 0 0,1 0-1 0 0,10-4-4040 0 0,1-1 1539 0 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58.519"/>
    </inkml:context>
    <inkml:brush xml:id="br0">
      <inkml:brushProperty name="width" value="0.1" units="cm"/>
      <inkml:brushProperty name="height" value="0.1" units="cm"/>
    </inkml:brush>
  </inkml:definitions>
  <inkml:trace contextRef="#ctx0" brushRef="#br0">0 41 340 0 0,'1'0'9603'0'0,"11"-6"-9524"0"0,4-1 129 0 0,0 1 1 0 0,-1 1 0 0 0,34-7-1 0 0,-29 8-92 0 0,-19 4-93 0 0,53-1-2849 0 0,-52 2 2320 0 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58.954"/>
    </inkml:context>
    <inkml:brush xml:id="br0">
      <inkml:brushProperty name="width" value="0.1" units="cm"/>
      <inkml:brushProperty name="height" value="0.1" units="cm"/>
    </inkml:brush>
  </inkml:definitions>
  <inkml:trace contextRef="#ctx0" brushRef="#br0">0 34 132 0 0,'2'0'5785'0'0,"14"-2"-5703"0"0,-2-2 149 0 0,0 2 1 0 0,0 0 0 0 0,24-1-1 0 0,17-1 149 0 0,-37 3-289 0 0,9-1-117 0 0,-16-5-4055 0 0,-7 0 2232 0 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8:59.701"/>
    </inkml:context>
    <inkml:brush xml:id="br0">
      <inkml:brushProperty name="width" value="0.1" units="cm"/>
      <inkml:brushProperty name="height" value="0.1" units="cm"/>
    </inkml:brush>
  </inkml:definitions>
  <inkml:trace contextRef="#ctx0" brushRef="#br0">2 4 380 0 0,'-1'7'6411'0'0,"6"14"-4938"0"0,7 44-1881 0 0,-7 46 576 0 0,-6-95-147 0 0,4 34 41 0 0,3-28 482 0 0,-6-22-528 0 0,0 0 0 0 0,0 0-1 0 0,0 1 1 0 0,0-1 0 0 0,0 0 0 0 0,0 0 0 0 0,0 0 0 0 0,0 0 0 0 0,0 0 0 0 0,1 0 0 0 0,-1 1 0 0 0,0-1 0 0 0,0 0 0 0 0,0 0 0 0 0,0 0 0 0 0,0 0 0 0 0,0 0 0 0 0,1 0-1 0 0,-1 0 1 0 0,0 0 0 0 0,0 1 0 0 0,0-1 0 0 0,0 0 0 0 0,0 0 0 0 0,1 0 0 0 0,-1 0 0 0 0,0 0 0 0 0,0 0 0 0 0,0 0 0 0 0,0 0 0 0 0,1 0 0 0 0,-1 0 0 0 0,0 0-1 0 0,0 0 1 0 0,0 0 0 0 0,0 0 0 0 0,1 0 0 0 0,-1 0 0 0 0,0 0 0 0 0,0-1 0 0 0,0 1 0 0 0,0 0 0 0 0,0 0 0 0 0,1 0 0 0 0,-1 0 0 0 0,0 0 0 0 0,0 0 0 0 0,0-1-1 0 0,15-31 1392 0 0,-2 2-1359 0 0,120-195 1026 0 0,-130 221-1416 0 0,-1-1 581 0 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9:01.164"/>
    </inkml:context>
    <inkml:brush xml:id="br0">
      <inkml:brushProperty name="width" value="0.1" units="cm"/>
      <inkml:brushProperty name="height" value="0.1" units="cm"/>
    </inkml:brush>
  </inkml:definitions>
  <inkml:trace contextRef="#ctx0" brushRef="#br0">138 137 4 0 0,'0'0'1295'0'0,"30"-40"1187"0"0,-7-5-991 0 0,-22 44-1393 0 0,2-31 1055 0 0,-6 29-1120 0 0,2 1 0 0 0,1 1 0 0 0,-1 0-1 0 0,0 0 1 0 0,0 0 0 0 0,0 0 0 0 0,0 0-1 0 0,0 0 1 0 0,0 0 0 0 0,0 1 0 0 0,-1-1 0 0 0,1 0-1 0 0,0 1 1 0 0,0-1 0 0 0,-1 0 0 0 0,1 1-1 0 0,0 0 1 0 0,0-1 0 0 0,-3 1 0 0 0,2-1-26 0 0,-51 34-26 0 0,37-19 34 0 0,1 0 0 0 0,0 1-1 0 0,1 1 1 0 0,-22 31 0 0 0,35-45-14 0 0,-1 2 12 0 0,-1 0-1 0 0,1 0 1 0 0,1 0-1 0 0,-1 0 1 0 0,0 0-1 0 0,1 0 1 0 0,0 1-1 0 0,0-1 1 0 0,0 0-1 0 0,1 1 1 0 0,-1-1-1 0 0,1 1 1 0 0,0-1-1 0 0,0 1 1 0 0,1-1 0 0 0,-1 0-1 0 0,1 1 1 0 0,0-1-1 0 0,3 9 1 0 0,-3-12 10 0 0,0 0-14 0 0,-1-1-1 0 0,1 1 1 0 0,-1-1 0 0 0,1 1 0 0 0,0-1-1 0 0,-1 1 1 0 0,1-1 0 0 0,0 1 0 0 0,0-1-1 0 0,0 0 1 0 0,-1 1 0 0 0,1-1 0 0 0,0 0-1 0 0,0 0 1 0 0,0 0 0 0 0,-1 0-1 0 0,1 1 1 0 0,0-1 0 0 0,0 0 0 0 0,0 0-1 0 0,0-1 1 0 0,-1 1 0 0 0,1 0 0 0 0,0 0-1 0 0,0 0 1 0 0,0 0 0 0 0,0-1 0 0 0,1 0-1 0 0,24-5 71 0 0,-19 4-59 0 0,-1 0 0 0 0,0-1-1 0 0,-1 0 1 0 0,1 0 0 0 0,0 0-1 0 0,-1-1 1 0 0,0 0 0 0 0,0 0 0 0 0,0 0-1 0 0,0-1 1 0 0,6-7 0 0 0,0-2 241 0 0,0-2 0 0 0,12-23 1 0 0,9-35 835 0 0,-31 68-500 0 0,-3 8-268 0 0,-9 15-215 0 0,-11 32-256 0 0,21-45 127 0 0,0 0 0 0 0,0 0 0 0 0,1 0 1 0 0,-1 0-1 0 0,1 0 0 0 0,0 0 0 0 0,0 0 0 0 0,0 0 0 0 0,1 0 0 0 0,-1 0 0 0 0,1 0 0 0 0,2 4 0 0 0,-2-5-127 0 0,0-1 0 0 0,1 0 0 0 0,-1 0 0 0 0,1 0 1 0 0,-1 0-1 0 0,1 0 0 0 0,0 0 0 0 0,0-1 0 0 0,0 1 0 0 0,0-1 0 0 0,0 1 0 0 0,0-1 0 0 0,1 0 0 0 0,-1 0 0 0 0,0 1 1 0 0,1-2-1 0 0,-1 1 0 0 0,1 0 0 0 0,-1 0 0 0 0,4 0 0 0 0,8 4-3664 0 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9:01.835"/>
    </inkml:context>
    <inkml:brush xml:id="br0">
      <inkml:brushProperty name="width" value="0.1" units="cm"/>
      <inkml:brushProperty name="height" value="0.1" units="cm"/>
    </inkml:brush>
  </inkml:definitions>
  <inkml:trace contextRef="#ctx0" brushRef="#br0">32 1 132 0 0,'0'0'5427'0'0,"-1"3"-5391"0"0,-6 25 68 0 0,-5 51 0 0 0,7-38-66 0 0,3-30-6 0 0,2-10-19 0 0,-1 1 1 0 0,0-1-1 0 0,1 0 1 0 0,-1 1-1 0 0,1-1 1 0 0,0 0-1 0 0,-1 1 1 0 0,1-1-1 0 0,0 1 1 0 0,0-1-1 0 0,0 1 1 0 0,0-1-1 0 0,0 1 1 0 0,0-1-1 0 0,0 0 1 0 0,0 1-1 0 0,1-1 0 0 0,-1 1 1 0 0,1-1-1 0 0,-1 0 1 0 0,1 1-1 0 0,-1-1 1 0 0,1 0-1 0 0,0 1 1 0 0,0-1-1 0 0,-1 0 1 0 0,1 0-1 0 0,0 0 1 0 0,0 0-1 0 0,0 0 1 0 0,0 0-1 0 0,1 0 1 0 0,-1 0-1 0 0,0 0 0 0 0,2 1 1 0 0,-2-2 29 0 0,40-1 308 0 0,-31-4-233 0 0,-1-1 1 0 0,1 0-1 0 0,-1-1 1 0 0,-1 0-1 0 0,1-1 0 0 0,-1 1 1 0 0,0-1-1 0 0,-1-1 0 0 0,0 0 1 0 0,0 0-1 0 0,-1 0 1 0 0,0-1-1 0 0,8-18 0 0 0,-12 22 130 0 0,0 0 0 0 0,0-1-1 0 0,-1 1 1 0 0,0 0-1 0 0,0-1 1 0 0,-1-8-1 0 0,0 14-143 0 0,-11-12-190 0 0,2 10-195 0 0,-6-2-1406 0 0,6 4-2239 0 0,-3 1 1524 0 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9:03.230"/>
    </inkml:context>
    <inkml:brush xml:id="br0">
      <inkml:brushProperty name="width" value="0.1" units="cm"/>
      <inkml:brushProperty name="height" value="0.1" units="cm"/>
    </inkml:brush>
  </inkml:definitions>
  <inkml:trace contextRef="#ctx0" brushRef="#br0">61 1 292 0 0,'0'0'1111'0'0,"11"38"347"0"0,-11-33-1359 0 0,-1 1 0 0 0,1-1 0 0 0,-1 1 0 0 0,0-1 0 0 0,-1 1 0 0 0,1-1 0 0 0,-1 0 0 0 0,0 0 1 0 0,0 1-1 0 0,-1-1 0 0 0,-4 6 0 0 0,5-7-301 0 0,-1-1-1 0 0,1 0 1 0 0,-1 0 0 0 0,0 0-1 0 0,0-1 1 0 0,0 1 0 0 0,0-1 0 0 0,0 0-1 0 0,-1 1 1 0 0,-4 1 0 0 0,-5 1-827 0 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9:04.399"/>
    </inkml:context>
    <inkml:brush xml:id="br0">
      <inkml:brushProperty name="width" value="0.1" units="cm"/>
      <inkml:brushProperty name="height" value="0.1" units="cm"/>
    </inkml:brush>
  </inkml:definitions>
  <inkml:trace contextRef="#ctx0" brushRef="#br0">267 38 304 0 0,'0'0'1716'0'0,"4"-3"-1425"0"0,-2 2-131 0 0,-1-1-50 0 0,1 1-1 0 0,-1 0 1 0 0,0 0-1 0 0,0 0 1 0 0,1 0-1 0 0,-1 0 1 0 0,0 1-1 0 0,1-1 1 0 0,-1 0-1 0 0,1 1 0 0 0,-1-1 1 0 0,4 0-1 0 0,-10-6 252 0 0,5 6-326 0 0,0 1 0 0 0,0-1 0 0 0,0 0 0 0 0,0 1 0 0 0,-1-1 0 0 0,1 0-1 0 0,0 1 1 0 0,0-1 0 0 0,-1 1 0 0 0,1-1 0 0 0,0 0 0 0 0,-1 1 0 0 0,1-1 0 0 0,-1 1-1 0 0,1-1 1 0 0,-1 1 0 0 0,1-1 0 0 0,-1 1 0 0 0,1 0 0 0 0,-1-1 0 0 0,1 1 0 0 0,-1 0-1 0 0,1-1 1 0 0,-1 1 0 0 0,0 0 0 0 0,1 0 0 0 0,-1-1 0 0 0,1 1 0 0 0,-1 0 0 0 0,0 0-1 0 0,1 0 1 0 0,-1 0 0 0 0,0 0 0 0 0,1 0 0 0 0,-1 0 0 0 0,0 0 0 0 0,0 0 0 0 0,-13 4 20 0 0,1 1 1 0 0,0 1 0 0 0,0 0 0 0 0,0 1 0 0 0,1 0 0 0 0,0 0 0 0 0,1 2 0 0 0,0-1 0 0 0,0 2 0 0 0,-19 19 0 0 0,14-10 30 0 0,0 1 0 0 0,1 0-1 0 0,1 1 1 0 0,1 1 0 0 0,-16 36 0 0 0,26-52-57 0 0,1 0-1 0 0,0 0 1 0 0,0 0-1 0 0,0 0 1 0 0,1 0-1 0 0,0 0 1 0 0,0 0-1 0 0,0 1 1 0 0,1-1-1 0 0,0 0 0 0 0,2 12 1 0 0,-2-14-11 0 0,2-1 1 0 0,-1 1-1 0 0,0 0 0 0 0,1-1 0 0 0,0 1 1 0 0,-1-1-1 0 0,1 1 0 0 0,1-1 1 0 0,-1 0-1 0 0,0 0 0 0 0,1 0 0 0 0,0 0 1 0 0,-1 0-1 0 0,1-1 0 0 0,0 1 1 0 0,1-1-1 0 0,-1 0 0 0 0,0 0 0 0 0,6 3 1 0 0,0-1 6 0 0,0 0 1 0 0,0-1 0 0 0,0 0 0 0 0,1-1 0 0 0,-1 0-1 0 0,1-1 1 0 0,-1 1 0 0 0,1-2 0 0 0,0 1 0 0 0,16-3-1 0 0,-20 2-36 0 0,0-1 0 0 0,1 0 0 0 0,-1 0 0 0 0,0-1 0 0 0,0 0 0 0 0,0 0-1 0 0,0-1 1 0 0,0 1 0 0 0,-1-1 0 0 0,1 0 0 0 0,-1-1 0 0 0,0 1 0 0 0,0-1 0 0 0,0 0-1 0 0,0 0 1 0 0,-1-1 0 0 0,7-8 0 0 0,23-60 30 0 0,-33 72 8 0 0,0-4 24 0 0,-1 3-60 0 0,0 4-72 0 0,-118 329 105 0 0,114-317 250 0 0,5-19 141 0 0,10-28-153 0 0,9-22-178 0 0,13-26-56 0 0,10-27 21 0 0,3 10 383 0 0,-33 106-450 0 0,9 14-21 0 0,-8 12 6 0 0,-7-10 19 0 0,-5-15 6 0 0,2 5 0 0 0,-1 0-1 0 0,0 0 0 0 0,-1 0 1 0 0,-1 1-1 0 0,0-1 0 0 0,-1 0 1 0 0,0 1-1 0 0,-4 19 0 0 0,4 24-15 0 0,0-57-40 0 0,0 5-1460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43.662"/>
    </inkml:context>
    <inkml:brush xml:id="br0">
      <inkml:brushProperty name="width" value="0.05" units="cm"/>
      <inkml:brushProperty name="height" value="0.05" units="cm"/>
    </inkml:brush>
  </inkml:definitions>
  <inkml:trace contextRef="#ctx0" brushRef="#br0">285 20 244 0 0,'0'0'1326'0'0,"-3"-11"-334"0"0,1 6 2899 0 0,2 5-3849 0 0,0-1-1 0 0,0 1 0 0 0,0 0 1 0 0,0 0-1 0 0,0 0 1 0 0,0 0-1 0 0,-1-1 0 0 0,1 1 1 0 0,0 0-1 0 0,0 0 0 0 0,0 0 1 0 0,-1 0-1 0 0,1 0 1 0 0,0-1-1 0 0,0 1 0 0 0,0 0 1 0 0,-1 0-1 0 0,1 0 0 0 0,0 0 1 0 0,0 0-1 0 0,-1 0 1 0 0,1 0-1 0 0,0 0 0 0 0,0 0 1 0 0,-1 0-1 0 0,1 0 0 0 0,0 0 1 0 0,0 0-1 0 0,-1 0 1 0 0,1 0-1 0 0,0 0 0 0 0,0 0 1 0 0,0 0-1 0 0,-1 0 0 0 0,1 0 1 0 0,0 1-1 0 0,0-1 1 0 0,-1 0-1 0 0,1 0 0 0 0,0 0 1 0 0,0 0-1 0 0,0 0 0 0 0,0 1 1 0 0,-1-1-1 0 0,1 0 1 0 0,0 0-1 0 0,0 0 0 0 0,0 1 1 0 0,0-1-1 0 0,0 0 0 0 0,-1 1 1 0 0,-16 20 540 0 0,-17 36-707 0 0,30-50 327 0 0,-17 34-16 0 0,3 0 1 0 0,-18 58-1 0 0,11-30 13 0 0,-4 13 229 0 0,-36 160 0 0 0,57-197-278 0 0,2 0 0 0 0,2 1-1 0 0,1 0 1 0 0,3-1-1 0 0,8 64 1 0 0,-7-97-108 0 0,5 27 161 0 0,13 53-1 0 0,-16-80-121 0 0,1 0-1 0 0,0-1 0 0 0,1 0 1 0 0,0 0-1 0 0,1 0 0 0 0,0 0 0 0 0,1-1 1 0 0,14 18-1 0 0,-19-26-45 0 0,0 0 0 0 0,0 0 1 0 0,1 0-1 0 0,-1 0 0 0 0,0-1 0 0 0,1 1 0 0 0,-1 0 1 0 0,1-1-1 0 0,-1 0 0 0 0,1 0 0 0 0,-1 0 1 0 0,1 0-1 0 0,0 0 0 0 0,0 0 0 0 0,0-1 0 0 0,-1 1 1 0 0,1-1-1 0 0,0 0 0 0 0,0 0 0 0 0,0 0 1 0 0,0 0-1 0 0,0 0 0 0 0,-1-1 0 0 0,1 1 1 0 0,0-1-1 0 0,0 0 0 0 0,4-1 0 0 0,-4 0-89 0 0,0 0 0 0 0,1 0 1 0 0,-1 0-1 0 0,0-1 0 0 0,0 1 0 0 0,0-1 0 0 0,0 1 0 0 0,-1-1 0 0 0,1 0 0 0 0,-1 0 0 0 0,0 0 0 0 0,0 0 1 0 0,0-1-1 0 0,0 1 0 0 0,0-1 0 0 0,-1 1 0 0 0,1-1 0 0 0,-1 0 0 0 0,0 1 0 0 0,0-1 0 0 0,0-5 1 0 0,0-28-2191 0 0,-1 6-2859 0 0,0 14 2063 0 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9:04.649"/>
    </inkml:context>
    <inkml:brush xml:id="br0">
      <inkml:brushProperty name="width" value="0.1" units="cm"/>
      <inkml:brushProperty name="height" value="0.1" units="cm"/>
    </inkml:brush>
  </inkml:definitions>
  <inkml:trace contextRef="#ctx0" brushRef="#br0">0 63 168 0 0,'0'0'2420'0'0,"27"-18"-1940"0"0,-18 16-64 0 0,5-2-44 0 0,3-2-52 0 0,4 4-116 0 0,1-6-204 0 0,-4 2-244 0 0,4 0-448 0 0,-2 4-744 0 0,-2-6 328 0 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9:05.210"/>
    </inkml:context>
    <inkml:brush xml:id="br0">
      <inkml:brushProperty name="width" value="0.1" units="cm"/>
      <inkml:brushProperty name="height" value="0.1" units="cm"/>
    </inkml:brush>
  </inkml:definitions>
  <inkml:trace contextRef="#ctx0" brushRef="#br0">1 16 456 0 0,'24'-3'7320'0'0,"97"-6"-6472"0"0,-56 5-2990 0 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9:05.461"/>
    </inkml:context>
    <inkml:brush xml:id="br0">
      <inkml:brushProperty name="width" value="0.1" units="cm"/>
      <inkml:brushProperty name="height" value="0.1" units="cm"/>
    </inkml:brush>
  </inkml:definitions>
  <inkml:trace contextRef="#ctx0" brushRef="#br0">1 23 496 0 0,'15'0'504'0'0,"-1"0"-36"0"0,-3 0-32 0 0,9-4-64 0 0,-4 1-12 0 0,2 1-44 0 0,2 2-16 0 0,-2-2-56 0 0,4 2-12 0 0,-6-2-76 0 0,4 2-104 0 0,-2-4-144 0 0,-5 2-216 0 0,-1 2-284 0 0,-1-2-636 0 0,-2 0 280 0 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9:07.278"/>
    </inkml:context>
    <inkml:brush xml:id="br0">
      <inkml:brushProperty name="width" value="0.1" units="cm"/>
      <inkml:brushProperty name="height" value="0.1" units="cm"/>
    </inkml:brush>
  </inkml:definitions>
  <inkml:trace contextRef="#ctx0" brushRef="#br0">254 139 372 0 0,'0'0'777'0'0,"21"-1"2174"0"0,-5-12-2221 0 0,-13 10-592 0 0,1 1 0 0 0,-1-1 0 0 0,1 0 0 0 0,-1-1-1 0 0,0 1 1 0 0,0 0 0 0 0,-1-1 0 0 0,1 1 0 0 0,-1-1 0 0 0,0 0 0 0 0,0 0 0 0 0,0 0 0 0 0,2-5 0 0 0,-3 7-78 0 0,0 0 1 0 0,-1-1-1 0 0,1 1 1 0 0,0 0-1 0 0,-1-1 1 0 0,1 1-1 0 0,-1-1 1 0 0,0 1-1 0 0,0-1 1 0 0,0 1 0 0 0,0-1-1 0 0,0 1 1 0 0,0-1-1 0 0,-1 1 1 0 0,1-1-1 0 0,-1 1 1 0 0,0-1-1 0 0,0 1 1 0 0,-2-4-1 0 0,2 4-44 0 0,0 1 0 0 0,0-1 1 0 0,0 1-1 0 0,-1-1 0 0 0,1 1 0 0 0,-1 0 0 0 0,1 0 0 0 0,-1 0 0 0 0,1 0 0 0 0,-1 0 0 0 0,0 0 0 0 0,1 0 0 0 0,-1 0 0 0 0,0 0 0 0 0,0 1 0 0 0,0-1 0 0 0,0 1 0 0 0,0 0 0 0 0,1-1 0 0 0,-1 1 0 0 0,0 0 0 0 0,0 0 1 0 0,0 0-1 0 0,0 0 0 0 0,0 1 0 0 0,0-1 0 0 0,0 0 0 0 0,0 1 0 0 0,1-1 0 0 0,-1 1 0 0 0,0 0 0 0 0,0 0 0 0 0,0-1 0 0 0,-2 3 0 0 0,-11 5-15 0 0,0 0 0 0 0,0 1 0 0 0,-14 12 0 0 0,10-8 53 0 0,3-2-30 0 0,1 0 0 0 0,0 0 0 0 0,0 2 0 0 0,1-1 0 0 0,0 2 0 0 0,2 0 0 0 0,-1 1 0 0 0,2 0-1 0 0,0 0 1 0 0,1 1 0 0 0,-12 25 0 0 0,21-38-14 0 0,0 0 0 0 0,0-1 0 0 0,0 1 0 0 0,1 0 0 0 0,-1 0 0 0 0,1-1 0 0 0,0 1 0 0 0,-1 0 0 0 0,1 0 0 0 0,1 0 0 0 0,-1-1 0 0 0,0 1 0 0 0,1 0 0 0 0,-1 0 0 0 0,1-1 0 0 0,0 1 0 0 0,0 0 0 0 0,0-1 0 0 0,0 1 0 0 0,0-1 0 0 0,3 4 0 0 0,-1-2-1 0 0,1 0 0 0 0,-1-1 0 0 0,1 1 0 0 0,0-1 0 0 0,0 0 0 0 0,0 0 0 0 0,0 0 0 0 0,0-1 0 0 0,1 0 0 0 0,-1 1 0 0 0,7 1 1 0 0,-2-1-83 0 0,0 0 1 0 0,1-1-1 0 0,-1 0 1 0 0,0 0 0 0 0,1-1-1 0 0,-1 0 1 0 0,1-1 0 0 0,-1 0-1 0 0,1 0 1 0 0,-1-1 0 0 0,0 0-1 0 0,14-4 1 0 0,41-24-831 0 0,-60 26 889 0 0,0 1 0 0 0,-1 0 0 0 0,1-1 0 0 0,0 0 0 0 0,-1 1 0 0 0,1-2 0 0 0,-1 1-1 0 0,0 0 1 0 0,0-1 0 0 0,0 1 0 0 0,0-1 0 0 0,3-7 0 0 0,-5 10 43 0 0,-18 11 73 0 0,5 5-79 0 0,1 0 1 0 0,0 1 0 0 0,2 0-1 0 0,0 0 1 0 0,0 1 0 0 0,2 0-1 0 0,-8 25 1 0 0,4-12 34 0 0,7-20-240 0 0,-15 36 1071 0 0,19-46-866 0 0,0 0-1 0 0,0 0 1 0 0,-1 0-1 0 0,1 0 0 0 0,0 0 1 0 0,0 0-1 0 0,0 0 1 0 0,0 0-1 0 0,0 0 1 0 0,0 0-1 0 0,0 0 1 0 0,0 0-1 0 0,0 0 1 0 0,0 0-1 0 0,-1 0 1 0 0,1 0-1 0 0,0 0 1 0 0,0 0-1 0 0,0 0 1 0 0,0 0-1 0 0,0 0 1 0 0,0 0-1 0 0,0 0 1 0 0,0 0-1 0 0,0 0 1 0 0,0 0-1 0 0,0 0 1 0 0,-1 0-1 0 0,1 0 1 0 0,0 0-1 0 0,0 0 1 0 0,0 0-1 0 0,0 0 1 0 0,6-28 257 0 0,4-13-139 0 0,2 0 0 0 0,1 2 0 0 0,31-62 0 0 0,-42 97-133 0 0,0 0-1 0 0,1 0 0 0 0,0 0 1 0 0,-1 0-1 0 0,1 1 0 0 0,0 0 1 0 0,1-1-1 0 0,-1 1 1 0 0,1 0-1 0 0,-1 1 0 0 0,1-1 1 0 0,0 1-1 0 0,0-1 0 0 0,0 1 1 0 0,8-2-1 0 0,-11 3-9 0 0,1 1-1 0 0,0 0 1 0 0,0 1-1 0 0,0-1 1 0 0,0 0-1 0 0,0 0 1 0 0,-1 1-1 0 0,1-1 1 0 0,0 1-1 0 0,0 0 1 0 0,0-1-1 0 0,-1 1 1 0 0,1 0-1 0 0,-1 0 0 0 0,1 0 1 0 0,0 0-1 0 0,-1 1 1 0 0,0-1-1 0 0,1 0 1 0 0,-1 0-1 0 0,0 1 1 0 0,2 1-1 0 0,26 36-49 0 0,-27-36 50 0 0,4 7-2 0 0,-1 1 0 0 0,0-1 1 0 0,-1 1-1 0 0,0 0 0 0 0,0 0 1 0 0,-1 1-1 0 0,2 22 0 0 0,-1 3-5 0 0,-1 43 0 0 0,-5-66-174 0 0,0 1 1 0 0,0-1 0 0 0,-1 0 0 0 0,-10 27 0 0 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9:07.601"/>
    </inkml:context>
    <inkml:brush xml:id="br0">
      <inkml:brushProperty name="width" value="0.1" units="cm"/>
      <inkml:brushProperty name="height" value="0.1" units="cm"/>
    </inkml:brush>
  </inkml:definitions>
  <inkml:trace contextRef="#ctx0" brushRef="#br0">0 49 428 0 0,'2'-1'5984'0'0,"16"-7"-5819"0"0,53-5 359 0 0,12-4-4287 0 0,-55 8 1885 0 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9:18.882"/>
    </inkml:context>
    <inkml:brush xml:id="br0">
      <inkml:brushProperty name="width" value="0.1" units="cm"/>
      <inkml:brushProperty name="height" value="0.1" units="cm"/>
    </inkml:brush>
  </inkml:definitions>
  <inkml:trace contextRef="#ctx0" brushRef="#br0">70 0 100 0 0,'0'0'3772'0'0,"-3"2"-3757"0"0,1-1-38 0 0,-1 1 83 0 0,1 0 1 0 0,-1 0-1 0 0,1 0 0 0 0,-1 0 0 0 0,1 0 1 0 0,-1 0-1 0 0,1 0 0 0 0,0 1 1 0 0,0-1-1 0 0,0 1 0 0 0,1 0 1 0 0,-1 0-1 0 0,-1 3 0 0 0,-2 5 68 0 0,1 0 0 0 0,0 0 0 0 0,1 0 0 0 0,0 0 0 0 0,-2 21 1 0 0,-4-7 517 0 0,10-25-886 0 0,0 0 85 0 0,1 0 0 0 0,-1 0 0 0 0,0 0 0 0 0,0 0 0 0 0,1 0 0 0 0,-1 0 0 0 0,0 0-1 0 0,0 0 1 0 0,1 0 0 0 0,-1-1 0 0 0,0 1 0 0 0,0 0 0 0 0,1-1 0 0 0,-1 1 0 0 0,0-1 0 0 0,0 0 0 0 0,1 0 0 0 0,6-8-1585 0 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18.188"/>
    </inkml:context>
    <inkml:brush xml:id="br0">
      <inkml:brushProperty name="width" value="0.1" units="cm"/>
      <inkml:brushProperty name="height" value="0.1" units="cm"/>
    </inkml:brush>
  </inkml:definitions>
  <inkml:trace contextRef="#ctx0" brushRef="#br0">13 122 324 0 0,'0'0'1888'0'0,"-12"-4"2283"0"0,12 4-4107 0 0,29-10 125 0 0,1 1-1 0 0,-1 1 1 0 0,2 1-1 0 0,37-3 0 0 0,-51 8-142 0 0,391-62 368 0 0,-386 61-670 0 0,3-2-643 0 0,-7 6-3206 0 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19.029"/>
    </inkml:context>
    <inkml:brush xml:id="br0">
      <inkml:brushProperty name="width" value="0.1" units="cm"/>
      <inkml:brushProperty name="height" value="0.1" units="cm"/>
    </inkml:brush>
  </inkml:definitions>
  <inkml:trace contextRef="#ctx0" brushRef="#br0">58 155 268 0 0,'-2'0'201'0'0,"0"-1"-1"0"0,0 1 1 0 0,0-1-1 0 0,0 1 1 0 0,0-1 0 0 0,0 0-1 0 0,0 0 1 0 0,0 0 0 0 0,0 0-1 0 0,0 0 1 0 0,0 0-1 0 0,1 0 1 0 0,-1 0 0 0 0,0-1-1 0 0,1 1 1 0 0,-1-1 0 0 0,1 1-1 0 0,0-1 1 0 0,0 0-1 0 0,-1 0 1 0 0,1 1 0 0 0,0-1-1 0 0,0 0 1 0 0,1 0-1 0 0,-1 0 1 0 0,0 0 0 0 0,0-3-1 0 0,1 2-58 0 0,1-1 0 0 0,0 1 0 0 0,-1 0 0 0 0,1-1 0 0 0,1 1 0 0 0,-1 0 0 0 0,0 0 0 0 0,1 0 0 0 0,0 0 0 0 0,-1 0 0 0 0,1 0-1 0 0,0 1 1 0 0,1-1 0 0 0,-1 0 0 0 0,0 1 0 0 0,4-3 0 0 0,3-3-9 0 0,0 1 1 0 0,1 0-1 0 0,0 1 1 0 0,0 0-1 0 0,0 0 0 0 0,16-5 1 0 0,-23 9-106 0 0,1 0 1 0 0,0 1-1 0 0,0-1 1 0 0,0 1-1 0 0,1 0 0 0 0,-1 0 1 0 0,0 0-1 0 0,0 1 1 0 0,1 0-1 0 0,-1 0 1 0 0,0 0-1 0 0,0 0 0 0 0,1 0 1 0 0,-1 1-1 0 0,0 0 1 0 0,0 0-1 0 0,0 0 1 0 0,0 0-1 0 0,0 1 0 0 0,5 2 1 0 0,-7-2-24 0 0,0 0 0 0 0,0 1 0 0 0,0-1 0 0 0,-1 1 0 0 0,1-1 0 0 0,-1 1-1 0 0,1 0 1 0 0,-1 0 0 0 0,0-1 0 0 0,0 1 0 0 0,-1 0 0 0 0,1 0 0 0 0,-1 0 0 0 0,1 0 0 0 0,-1 0 0 0 0,0 0 0 0 0,0 0 0 0 0,0 0 0 0 0,0 0 0 0 0,-1 0 0 0 0,1 0 0 0 0,-1 0 0 0 0,0 0 0 0 0,0 0-1 0 0,0-1 1 0 0,-2 5 0 0 0,-4 11 13 0 0,-1 0-1 0 0,-17 29 1 0 0,23-44-13 0 0,-15 23 12 0 0,0-2 0 0 0,-2 0 0 0 0,-1-2 0 0 0,-23 21 1 0 0,-15 18 260 0 0,56-59-111 0 0,-9 8 62 0 0,11-7 128 0 0,11-7 420 0 0,-8 2-725 0 0,-2 2-49 0 0,-1-1 0 0 0,0 0 1 0 0,1 0-1 0 0,-1 0 0 0 0,0 0 1 0 0,1 0-1 0 0,-1 0 0 0 0,1 1 1 0 0,-1-1-1 0 0,1 0 0 0 0,0 0 0 0 0,-1 1 1 0 0,1-1-1 0 0,0 0 0 0 0,0 1 1 0 0,-1-1-1 0 0,1 1 0 0 0,0-1 1 0 0,0 1-1 0 0,0-1 0 0 0,0 1 0 0 0,0-1 1 0 0,0 1-1 0 0,1-1 0 0 0,29-6-14 0 0,-22 5 17 0 0,148-28 63 0 0,-35 8-252 0 0,-94 8-1548 0 0,-15 1-3499 0 0,-8 2 2434 0 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17.053"/>
    </inkml:context>
    <inkml:brush xml:id="br0">
      <inkml:brushProperty name="width" value="0.1" units="cm"/>
      <inkml:brushProperty name="height" value="0.1" units="cm"/>
    </inkml:brush>
  </inkml:definitions>
  <inkml:trace contextRef="#ctx0" brushRef="#br0">376 90 192 0 0,'0'0'3078'0'0,"9"-53"-1194"0"0,-8 42-1670 0 0,-1 11-193 0 0,1-1 0 0 0,-1 0 1 0 0,0 1-1 0 0,0-1 0 0 0,1 0 1 0 0,-1 1-1 0 0,0-1 0 0 0,0 0 0 0 0,0 1 1 0 0,0-1-1 0 0,0 0 0 0 0,0 0 1 0 0,0 1-1 0 0,0-1 0 0 0,0 0 1 0 0,0 1-1 0 0,0-1 0 0 0,0 0 1 0 0,0 0-1 0 0,-1 1 0 0 0,1-1 0 0 0,0 0 1 0 0,0 1-1 0 0,-1-1 0 0 0,1 0 1 0 0,-1 1-1 0 0,1-1 0 0 0,0 1 1 0 0,-1-1-1 0 0,1 1 0 0 0,-1-1 1 0 0,1 1-1 0 0,-1-1 0 0 0,0 1 0 0 0,1-1 1 0 0,-1 1-1 0 0,1 0 0 0 0,-1-1 1 0 0,0 1-1 0 0,1 0 0 0 0,-1 0 1 0 0,0-1-1 0 0,0 1 0 0 0,-1 0 1 0 0,0 0-4 0 0,-30 45 18 0 0,22-22-24 0 0,1 0 1 0 0,1 1 0 0 0,1 0 0 0 0,2 1 0 0 0,0-1 0 0 0,1 1 0 0 0,2 0 0 0 0,0 28-1 0 0,-8 55 54 0 0,-12 129 61 0 0,7-57 44 0 0,12-137-29 0 0,-8 50 159 0 0,9-85-177 0 0,0 0 0 0 0,0 0 0 0 0,0 0 0 0 0,-1 0 0 0 0,-1 0 0 0 0,1-1 0 0 0,-1 0 0 0 0,-8 12 0 0 0,9-17-59 0 0,1 0 1 0 0,-1 0 0 0 0,0 0 0 0 0,1-1-1 0 0,-1 1 1 0 0,0-1 0 0 0,0 0 0 0 0,0 1-1 0 0,0-1 1 0 0,-1-1 0 0 0,1 1 0 0 0,0 0-1 0 0,0-1 1 0 0,-1 0 0 0 0,1 1-1 0 0,0-1 1 0 0,0-1 0 0 0,-1 1 0 0 0,1 0-1 0 0,0-1 1 0 0,0 1 0 0 0,0-1 0 0 0,-4-2-1 0 0,-2 1 58 0 0,0-1-1 0 0,0 0 0 0 0,0 0 1 0 0,1-1-1 0 0,-1 0 0 0 0,1-1 1 0 0,-8-5-1 0 0,13 7-151 0 0,0 1 0 0 0,0-1 0 0 0,0 0 0 0 0,0 0-1 0 0,1 0 1 0 0,-1 0 0 0 0,1 0 0 0 0,0 0 0 0 0,0-1 0 0 0,0 1 0 0 0,0-1 0 0 0,1 0 0 0 0,0 1 0 0 0,-1-1-1 0 0,1 0 1 0 0,0 0 0 0 0,0-5 0 0 0,1 0-859 0 0,0 1 1 0 0,1-1-1 0 0,0 1 0 0 0,0-1 1 0 0,1 1-1 0 0,5-17 0 0 0,-2 6-1497 0 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17.424"/>
    </inkml:context>
    <inkml:brush xml:id="br0">
      <inkml:brushProperty name="width" value="0.1" units="cm"/>
      <inkml:brushProperty name="height" value="0.1" units="cm"/>
    </inkml:brush>
  </inkml:definitions>
  <inkml:trace contextRef="#ctx0" brushRef="#br0">1 115 180 0 0,'0'-7'4361'0'0,"0"7"-4289"0"0,24-12 995 0 0,37-9-828 0 0,87-2 424 0 0,-105 19-1433 0 0,-1-2 1 0 0,78-22-1 0 0,-107 22-848 0 0,2-2 123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45.486"/>
    </inkml:context>
    <inkml:brush xml:id="br0">
      <inkml:brushProperty name="width" value="0.05" units="cm"/>
      <inkml:brushProperty name="height" value="0.05" units="cm"/>
    </inkml:brush>
  </inkml:definitions>
  <inkml:trace contextRef="#ctx0" brushRef="#br0">53 436 312 0 0,'0'0'2906'0'0,"5"3"-2605"0"0,2 1-174 0 0,17 12 636 0 0,-23-14-420 0 0,5 0-15 0 0,0 1 0 0 0,1-1 0 0 0,-1 0 0 0 0,0 0 0 0 0,1 0 0 0 0,-1-1 0 0 0,1 0 0 0 0,-1-1 0 0 0,1 1 0 0 0,-1-1 0 0 0,1 0 0 0 0,0-1 0 0 0,-1 0-1 0 0,9-2 1 0 0,-4 0-144 0 0,0 0 0 0 0,0-2 0 0 0,-1 1-1 0 0,0-1 1 0 0,0-1 0 0 0,0 1-1 0 0,16-14 1 0 0,-6 1-109 0 0,0 0 0 0 0,-2-1-1 0 0,0-1 1 0 0,-2-1 0 0 0,0 0 0 0 0,20-37-1 0 0,-25 39-14 0 0,-1-1 0 0 0,-1 0 0 0 0,10-34 0 0 0,-17 49-58 0 0,0-1 1 0 0,-1 0-1 0 0,1 0 1 0 0,-2 0-1 0 0,1 0 1 0 0,-1 0-1 0 0,0 0 0 0 0,0-1 1 0 0,0 1-1 0 0,-1 0 1 0 0,0 0-1 0 0,0 0 1 0 0,-1 0-1 0 0,1 1 1 0 0,-1-1-1 0 0,-1 0 1 0 0,-5-10-1 0 0,6 14-5 0 0,1 1 1 0 0,-1-1-1 0 0,0 1 0 0 0,0-1 0 0 0,0 1 0 0 0,0 0 0 0 0,0 0 0 0 0,-1 0 0 0 0,1 0 0 0 0,0 0 0 0 0,0 1 0 0 0,-1-1 0 0 0,1 1 0 0 0,-1-1 0 0 0,1 1 0 0 0,0 0 0 0 0,-1 0 0 0 0,1 0 0 0 0,-1 0 0 0 0,1 0 1 0 0,0 0-1 0 0,-1 1 0 0 0,1-1 0 0 0,0 1 0 0 0,-1 0 0 0 0,1 0 0 0 0,0 0 0 0 0,0 0 0 0 0,-3 2 0 0 0,-5 1-5 0 0,-1 1 0 0 0,1 1-1 0 0,0 0 1 0 0,-16 13 0 0 0,8-2 1 0 0,1 0 0 0 0,2 0 0 0 0,-1 2 0 0 0,2 0 0 0 0,1 0 0 0 0,0 1 0 0 0,1 1 0 0 0,1 0 0 0 0,-14 43 0 0 0,2 8 19 0 0,-22 132-1 0 0,33-141 5 0 0,4-6 27 0 0,2 1-1 0 0,5 113 1 0 0,2-84 15 0 0,2-40-12 0 0,-2-34 8 0 0,0 1 1 0 0,0-1 0 0 0,-3 18 0 0 0,2-29-21 0 0,-3-2-362 0 0,1-1 281 0 0,-1 1 0 0 0,1-1 0 0 0,0 0 0 0 0,0 0 0 0 0,-1 0 0 0 0,1 0 0 0 0,0 0 0 0 0,0-1 0 0 0,0 1 0 0 0,0 0 0 0 0,-3-4 0 0 0,1 2-73 0 0,-1-2-400 0 0,-1 0 1 0 0,2 0-1 0 0,-1 0 0 0 0,0-1 1 0 0,1 0-1 0 0,0 0 0 0 0,0 0 1 0 0,1 0-1 0 0,0-1 0 0 0,0 1 0 0 0,0-1 1 0 0,-1-8-1 0 0,-3-11-2013 0 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19.590"/>
    </inkml:context>
    <inkml:brush xml:id="br0">
      <inkml:brushProperty name="width" value="0.1" units="cm"/>
      <inkml:brushProperty name="height" value="0.1" units="cm"/>
    </inkml:brush>
  </inkml:definitions>
  <inkml:trace contextRef="#ctx0" brushRef="#br0">1 15 32 0 0,'3'-6'7783'0'0,"251"-2"-7153"0"0,-88 12-842 0 0,-157 0-577 0 0,-25 8-5287 0 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19.992"/>
    </inkml:context>
    <inkml:brush xml:id="br0">
      <inkml:brushProperty name="width" value="0.1" units="cm"/>
      <inkml:brushProperty name="height" value="0.1" units="cm"/>
    </inkml:brush>
  </inkml:definitions>
  <inkml:trace contextRef="#ctx0" brushRef="#br0">15 49 72 0 0,'-14'17'4686'0'0,"107"-39"-3933"0"0,126-14-1 0 0,-201 32-878 0 0,-2 1-3450 0 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22.216"/>
    </inkml:context>
    <inkml:brush xml:id="br0">
      <inkml:brushProperty name="width" value="0.1" units="cm"/>
      <inkml:brushProperty name="height" value="0.1" units="cm"/>
    </inkml:brush>
  </inkml:definitions>
  <inkml:trace contextRef="#ctx0" brushRef="#br0">165 53 312 0 0,'6'-53'3586'0'0,"-9"80"-3220"0"0,-2-1 0 0 0,-1 1 0 0 0,-10 29 0 0 0,-4 16-234 0 0,-92 308 758 0 0,104-353 88 0 0,13-45 319 0 0,17-45-344 0 0,1 11-809 0 0,2 2 0 0 0,2 1 0 0 0,2 1 0 0 0,3 2 0 0 0,38-45 0 0 0,-35 58-118 0 0,-27 27-20 0 0,0-1 0 0 0,-1 0 0 0 0,0 0 0 0 0,0-1 0 0 0,8-11 0 0 0,-4 5-94 0 0,-11 28-8 0 0,-13 29-20 0 0,-4-13 101 0 0,-1-1 1 0 0,-1-1-1 0 0,-2-1 1 0 0,-1 0-1 0 0,0-2 1 0 0,-2 0-1 0 0,-28 20 1 0 0,-5-11 134 0 0,56-33-84 0 0,18 13 218 0 0,26 14-275 0 0,-22-15 28 0 0,5 6-11 0 0,39 35 0 0 0,-44-34-23 0 0,2-2 1 0 0,31 21-1 0 0,-53-39-148 0 0,0 1 1 0 0,0-1-1 0 0,0 0 1 0 0,0 0 0 0 0,0 0-1 0 0,0 0 1 0 0,0 0 0 0 0,-1 0-1 0 0,1 0 1 0 0,0-1-1 0 0,0 1 1 0 0,0 0 0 0 0,0 0-1 0 0,0-1 1 0 0,0 1-1 0 0,0 0 1 0 0,0-1 0 0 0,-1 1-1 0 0,1-1 1 0 0,0 1 0 0 0,0-1-1 0 0,-1 0 1 0 0,1 1-1 0 0,0-1 1 0 0,-1 0 0 0 0,1 0-1 0 0,0 1 1 0 0,-1-1-1 0 0,1 0 1 0 0,-1 0 0 0 0,1 0-1 0 0,-1 1 1 0 0,0-1-1 0 0,1 0 1 0 0,-1-2 0 0 0,3-5-2162 0 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22.512"/>
    </inkml:context>
    <inkml:brush xml:id="br0">
      <inkml:brushProperty name="width" value="0.1" units="cm"/>
      <inkml:brushProperty name="height" value="0.1" units="cm"/>
    </inkml:brush>
  </inkml:definitions>
  <inkml:trace contextRef="#ctx0" brushRef="#br0">179 63 404 0 0,'1'-3'167'0'0,"0"-1"-1"0"0,-1 1 1 0 0,0 0-1 0 0,1 0 1 0 0,-1 0-1 0 0,-1-1 1 0 0,1 1-1 0 0,0 0 1 0 0,-1 0-1 0 0,0 0 1 0 0,1 0-1 0 0,-3-6 1 0 0,2 8-116 0 0,0 0 0 0 0,0-1 0 0 0,-1 1 0 0 0,1 0 0 0 0,0 0 1 0 0,0 0-1 0 0,0 0 0 0 0,-1 0 0 0 0,1 0 0 0 0,-1 1 0 0 0,1-1 1 0 0,0 0-1 0 0,-1 1 0 0 0,0-1 0 0 0,1 1 0 0 0,-1-1 0 0 0,1 1 0 0 0,-1 0 1 0 0,1 0-1 0 0,-1 0 0 0 0,0 0 0 0 0,1 0 0 0 0,-1 0 0 0 0,1 0 1 0 0,-1 0-1 0 0,0 0 0 0 0,-1 2 0 0 0,-5 0 7 0 0,1 0 1 0 0,-1 1-1 0 0,1 0 1 0 0,0 0-1 0 0,0 1 0 0 0,0 0 1 0 0,1 0-1 0 0,-1 0 1 0 0,1 1-1 0 0,0 0 0 0 0,0 0 1 0 0,1 1-1 0 0,0 0 1 0 0,0 0-1 0 0,0 0 0 0 0,1 0 1 0 0,-1 1-1 0 0,1 0 1 0 0,1 0-1 0 0,0 0 0 0 0,0 0 1 0 0,0 0-1 0 0,-3 15 0 0 0,6-19-45 0 0,-1 0 0 0 0,1 0 0 0 0,0-1 0 0 0,0 1 0 0 0,1 0 0 0 0,-1 0 0 0 0,0 0 0 0 0,1-1 0 0 0,0 1 0 0 0,0 0 0 0 0,0-1-1 0 0,0 1 1 0 0,0-1 0 0 0,0 1 0 0 0,0-1 0 0 0,1 1 0 0 0,-1-1 0 0 0,1 0 0 0 0,0 0 0 0 0,0 1 0 0 0,0-1 0 0 0,0-1-1 0 0,0 1 1 0 0,3 2 0 0 0,-1-1-250 0 0,1-1-1 0 0,0 1 0 0 0,-1-1 0 0 0,1 0 1 0 0,0 0-1 0 0,0-1 0 0 0,0 1 1 0 0,0-1-1 0 0,0 0 0 0 0,0-1 0 0 0,0 1 1 0 0,9-1-1 0 0,17-3-1245 0 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22.886"/>
    </inkml:context>
    <inkml:brush xml:id="br0">
      <inkml:brushProperty name="width" value="0.1" units="cm"/>
      <inkml:brushProperty name="height" value="0.1" units="cm"/>
    </inkml:brush>
  </inkml:definitions>
  <inkml:trace contextRef="#ctx0" brushRef="#br0">102 1 192 0 0,'0'0'2323'0'0,"-3"5"-1975"0"0,-7 21-13 0 0,2 0 0 0 0,0 0 0 0 0,2 1 0 0 0,1 0 0 0 0,-3 45 0 0 0,5-37-621 0 0,-1-1 0 0 0,-3 0 0 0 0,-10 35-1 0 0,6-42-1127 0 0,0-6 108 0 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23.929"/>
    </inkml:context>
    <inkml:brush xml:id="br0">
      <inkml:brushProperty name="width" value="0.1" units="cm"/>
      <inkml:brushProperty name="height" value="0.1" units="cm"/>
    </inkml:brush>
  </inkml:definitions>
  <inkml:trace contextRef="#ctx0" brushRef="#br0">85 161 8 0 0,'-9'4'396'0'0,"1"-1"0"0"0,-1 0 0 0 0,0 0-1 0 0,0-1 1 0 0,-13 1 0 0 0,13-1-2 0 0,8-2 117 0 0,-7-2 1390 0 0,7 2-1853 0 0,73-20 132 0 0,0 4 1 0 0,1 3-1 0 0,109-7 0 0 0,-25 4-81 0 0,576-56 208 0 0,-614 66-263 0 0,68-5 35 0 0,-110 6 565 0 0,-79 11-438 0 0,1-1-1355 0 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27.285"/>
    </inkml:context>
    <inkml:brush xml:id="br0">
      <inkml:brushProperty name="width" value="0.1" units="cm"/>
      <inkml:brushProperty name="height" value="0.1" units="cm"/>
    </inkml:brush>
  </inkml:definitions>
  <inkml:trace contextRef="#ctx0" brushRef="#br0">0 97 4 0 0,'3'-10'9464'0'0,"47"294"-9020"0"0,-48-264-423 0 0,-3-14-15 0 0,1-1 0 0 0,0 0 0 0 0,1 0-1 0 0,-1 1 1 0 0,1-1 0 0 0,0 0 0 0 0,0 0 0 0 0,1 0 0 0 0,0 0-1 0 0,-1 0 1 0 0,5 6 0 0 0,-3 14 1041 0 0,14-67-388 0 0,106-171 22 0 0,-33 65-424 0 0,-39 76-197 0 0,-49 68-212 0 0,1 0-964 0 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28.252"/>
    </inkml:context>
    <inkml:brush xml:id="br0">
      <inkml:brushProperty name="width" value="0.1" units="cm"/>
      <inkml:brushProperty name="height" value="0.1" units="cm"/>
    </inkml:brush>
  </inkml:definitions>
  <inkml:trace contextRef="#ctx0" brushRef="#br0">177 382 388 0 0,'14'-34'2670'0'0,"-4"10"-1547"0"0,-1 0 0 0 0,7-30 0 0 0,-12 40-697 0 0,-3 12-368 0 0,-1 1-1 0 0,1-1 0 0 0,-1 0 1 0 0,1 0-1 0 0,-1 1 1 0 0,0-1-1 0 0,0 0 0 0 0,0 0 1 0 0,0 1-1 0 0,0-1 0 0 0,0 0 1 0 0,0 0-1 0 0,-1 1 1 0 0,1-1-1 0 0,-1 0 0 0 0,1 0 1 0 0,-2-2-1 0 0,1 3-31 0 0,0 0 1 0 0,0 0-1 0 0,1 0 0 0 0,-1 1 0 0 0,0-1 1 0 0,0 0-1 0 0,0 1 0 0 0,0-1 1 0 0,0 1-1 0 0,0-1 0 0 0,0 1 0 0 0,-1-1 1 0 0,1 1-1 0 0,0 0 0 0 0,0-1 1 0 0,0 1-1 0 0,0 0 0 0 0,0 0 0 0 0,-3 0 1 0 0,-2 0 0 0 0,1 1 0 0 0,-1 0 1 0 0,0 0-1 0 0,0 0 0 0 0,1 1 1 0 0,-1 0-1 0 0,1 0 0 0 0,-8 4 0 0 0,-1 2-10 0 0,2 0 0 0 0,-1 0 0 0 0,1 2 0 0 0,1-1 0 0 0,-19 20-1 0 0,24-22-2 0 0,0 0 0 0 0,0 0 0 0 0,1 1 0 0 0,0 0 0 0 0,1 0-1 0 0,0 0 1 0 0,0 0 0 0 0,0 1 0 0 0,1-1 0 0 0,-4 19 0 0 0,7-26-7 0 0,0-1 0 0 0,-1 1 0 0 0,1 0 0 0 0,0 0 0 0 0,0 0 1 0 0,0 0-1 0 0,0 0 0 0 0,-1 0 0 0 0,1 0 0 0 0,1 0 0 0 0,-1 0 0 0 0,0 0 0 0 0,0 0 0 0 0,0 0 1 0 0,0 0-1 0 0,1 0 0 0 0,-1 0 0 0 0,0 0 0 0 0,1 0 0 0 0,-1-1 0 0 0,1 1 0 0 0,-1 0 1 0 0,1 0-1 0 0,-1 0 0 0 0,1-1 0 0 0,0 1 0 0 0,-1 0 0 0 0,1-1 0 0 0,0 1 0 0 0,0 0 0 0 0,-1-1 1 0 0,2 1-1 0 0,1 0 1 0 0,-1-1 0 0 0,0 0-1 0 0,1 0 1 0 0,-1 0 0 0 0,0 0 0 0 0,0 0 0 0 0,1-1 0 0 0,-1 1 0 0 0,0-1 0 0 0,0 1 0 0 0,1-1 0 0 0,-1 0 0 0 0,3-1 0 0 0,4-2 7 0 0,-1-1 1 0 0,1 0-1 0 0,0 0 0 0 0,-1-1 1 0 0,0 0-1 0 0,7-8 1 0 0,-4 1-3 0 0,-1-2 0 0 0,-1 0 0 0 0,0 0 0 0 0,-1-1 0 0 0,0 0 0 0 0,6-20 0 0 0,11-22 60 0 0,-19 44-26 0 0,-2 5-11 0 0,-5 13-31 0 0,-25 56-48 0 0,13 18 34 0 0,7-32-41 0 0,5-44 34 0 0,1 0 0 0 0,-1-1 0 0 0,1 1 0 0 0,0 0 0 0 0,0 0 1 0 0,0 0-1 0 0,0 0 0 0 0,0-1 0 0 0,0 1 0 0 0,0 0 0 0 0,0 0 0 0 0,1 0 0 0 0,-1-1 1 0 0,1 1-1 0 0,0 0 0 0 0,1 3 0 0 0,-2-5-2 0 0,1 1 0 0 0,0 0 0 0 0,0-1 0 0 0,-1 1 0 0 0,1-1 0 0 0,0 0 0 0 0,0 1 0 0 0,0-1 0 0 0,-1 1 0 0 0,1-1 0 0 0,0 0 0 0 0,0 0 0 0 0,0 1 0 0 0,0-1 0 0 0,0 0 0 0 0,0 0 0 0 0,-1 0 0 0 0,1 0 0 0 0,0 0 0 0 0,0 0 0 0 0,0 0 0 0 0,0-1 0 0 0,1 1 0 0 0,4-2-47 0 0,0 0 0 0 0,0-1 0 0 0,0 0 0 0 0,0 0-1 0 0,-1 0 1 0 0,0 0 0 0 0,9-8 0 0 0,7-9 17 0 0,-1-2 0 0 0,0 0 0 0 0,28-45-1 0 0,-17 23 608 0 0,-31 44-554 0 0,0 0-1 0 0,1 0 1 0 0,-1-1 0 0 0,0 1-1 0 0,0 0 1 0 0,0 0 0 0 0,0-1-1 0 0,0 1 1 0 0,0 0 0 0 0,0 0-1 0 0,0 0 1 0 0,1 0 0 0 0,-1-1-1 0 0,0 1 1 0 0,0 0 0 0 0,0 0-1 0 0,0 0 1 0 0,1 0-1 0 0,-1 0 1 0 0,0-1 0 0 0,0 1-1 0 0,0 0 1 0 0,1 0 0 0 0,-1 0-1 0 0,0 0 1 0 0,0 0 0 0 0,1 0-1 0 0,-1 0 1 0 0,0 0 0 0 0,0 0-1 0 0,0 0 1 0 0,1 0 0 0 0,-1 0-1 0 0,0 0 1 0 0,0 0 0 0 0,1 0-1 0 0,-1 0 1 0 0,0 0-1 0 0,0 0 1 0 0,0 0 0 0 0,1 0-1 0 0,-1 0 1 0 0,0 0 0 0 0,0 1-1 0 0,0-1 1 0 0,1 0 0 0 0,3 16 86 0 0,-3 46-98 0 0,1-4 73 0 0,-2-58-50 0 0,0 1-1 0 0,0 0 0 0 0,0-1 1 0 0,0 1-1 0 0,0-1 0 0 0,0 1 0 0 0,0 0 1 0 0,0-1-1 0 0,1 1 0 0 0,-1-1 1 0 0,0 1-1 0 0,0-1 0 0 0,1 1 0 0 0,-1-1 1 0 0,0 1-1 0 0,1-1 0 0 0,-1 1 0 0 0,1-1 1 0 0,-1 1-1 0 0,0-1 0 0 0,1 0 1 0 0,-1 1-1 0 0,1-1 0 0 0,-1 0 0 0 0,1 1 1 0 0,-1-1-1 0 0,1 0 0 0 0,0 1 1 0 0,-1-1-1 0 0,1 0 0 0 0,0 0 0 0 0,20-8 239 0 0,19-28 199 0 0,-38 33-370 0 0,7-8 4 0 0,-1-1 0 0 0,-1 0 0 0 0,0-1 0 0 0,0 1 1 0 0,-1-2-1 0 0,4-13 0 0 0,10-19 65 0 0,-15 37-800 0 0,0-1 1 0 0,0 0 0 0 0,-1 0-1 0 0,-1 0 1 0 0,1 0 0 0 0,-2 0-1 0 0,1-1 1 0 0,-2 1 0 0 0,2-15-1 0 0,-7 14-1938 0 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31.158"/>
    </inkml:context>
    <inkml:brush xml:id="br0">
      <inkml:brushProperty name="width" value="0.1" units="cm"/>
      <inkml:brushProperty name="height" value="0.1" units="cm"/>
    </inkml:brush>
  </inkml:definitions>
  <inkml:trace contextRef="#ctx0" brushRef="#br0">76 22 60 0 0,'0'0'183'0'0,"-34"-12"1690"0"0,-8 2 573 0 0,128 15-2024 0 0,-7 1 114 0 0,110-7-1 0 0,-172 1-1012 0 0,-35 10-4229 0 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31.592"/>
    </inkml:context>
    <inkml:brush xml:id="br0">
      <inkml:brushProperty name="width" value="0.1" units="cm"/>
      <inkml:brushProperty name="height" value="0.1" units="cm"/>
    </inkml:brush>
  </inkml:definitions>
  <inkml:trace contextRef="#ctx0" brushRef="#br0">12 49 140 0 0,'-12'5'1835'0'0,"21"-2"-593"0"0,17-3-801 0 0,125-21 363 0 0,29-7-3302 0 0,-142 20 1390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46.281"/>
    </inkml:context>
    <inkml:brush xml:id="br0">
      <inkml:brushProperty name="width" value="0.05" units="cm"/>
      <inkml:brushProperty name="height" value="0.05" units="cm"/>
    </inkml:brush>
  </inkml:definitions>
  <inkml:trace contextRef="#ctx0" brushRef="#br0">319 109 540 0 0,'13'-39'4223'0'0,"-12"36"-3956"0"0,0 0 0 0 0,0 0 0 0 0,0 0 0 0 0,0 0 0 0 0,0 0 1 0 0,-1 0-1 0 0,1 0 0 0 0,-1 0 0 0 0,0 0 0 0 0,0 0 0 0 0,0 0 0 0 0,0-1 0 0 0,0 1 0 0 0,-1 0 0 0 0,0 0 0 0 0,1 0 0 0 0,-1 0 0 0 0,0 0 0 0 0,0 0 1 0 0,-3-3-1 0 0,3 4-83 0 0,-5 3-134 0 0,1 0 0 0 0,-1 0 0 0 0,1 0 0 0 0,0 1 0 0 0,0 0 0 0 0,-1 0 0 0 0,1 1 0 0 0,0-1 0 0 0,1 1 0 0 0,-1 0 0 0 0,0 0 0 0 0,1 1 0 0 0,-5 4 0 0 0,-54 56 101 0 0,56-56-108 0 0,-15 16 10 0 0,2 1 0 0 0,1 1 0 0 0,1 0 0 0 0,1 1 0 0 0,1 1 1 0 0,1 1-1 0 0,2 0 0 0 0,1 1 0 0 0,-14 57 0 0 0,24-78-31 0 0,0 0 1 0 0,1 0-1 0 0,1-1 0 0 0,-1 1 0 0 0,2 0 1 0 0,0 10-1 0 0,-1-17-15 0 0,1 0 0 0 0,-1 0-1 0 0,1 0 1 0 0,-1 0 0 0 0,1 0 0 0 0,0 0 0 0 0,0 0-1 0 0,0 0 1 0 0,0 0 0 0 0,0 0 0 0 0,0-1 0 0 0,1 1-1 0 0,-1 0 1 0 0,1-1 0 0 0,-1 1 0 0 0,1-1 0 0 0,-1 1-1 0 0,1-1 1 0 0,0 0 0 0 0,0 0 0 0 0,-1 0 0 0 0,1 0 0 0 0,0 0-1 0 0,0 0 1 0 0,0 0 0 0 0,0-1 0 0 0,0 1 0 0 0,1-1-1 0 0,3 1 1 0 0,5 0 4 0 0,-1-1 0 0 0,1 0 0 0 0,0-1 0 0 0,0 0 0 0 0,-1-1 0 0 0,1 0 0 0 0,0-1 1 0 0,-1 0-1 0 0,0 0 0 0 0,0-1 0 0 0,0 0 0 0 0,0-1 0 0 0,-1 0 0 0 0,1-1 0 0 0,-1 0 0 0 0,-1 0 0 0 0,1-1 0 0 0,-1 0 0 0 0,0-1 0 0 0,-1 0 0 0 0,0 0 0 0 0,0 0 0 0 0,-1-1 0 0 0,0 0 0 0 0,10-19 0 0 0,5-20-236 0 0,-51 110 199 0 0,4 0 0 0 0,-32 110 0 0 0,-20 145 165 0 0,76-310-131 0 0,-12 62 134 0 0,7-28 288 0 0,-16 48 1 0 0,22-87 655 0 0,2-13-1941 0 0,1 0 386 0 0,0 0 0 0 0,0 0-1 0 0,7-15 1 0 0,3-21-5807 0 0,-9 28 3151 0 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34.406"/>
    </inkml:context>
    <inkml:brush xml:id="br0">
      <inkml:brushProperty name="width" value="0.1" units="cm"/>
      <inkml:brushProperty name="height" value="0.1" units="cm"/>
    </inkml:brush>
  </inkml:definitions>
  <inkml:trace contextRef="#ctx0" brushRef="#br0">251 297 192 0 0,'10'-21'357'0'0,"-1"-1"0"0"0,-1 0 0 0 0,0 0 0 0 0,-2 0 0 0 0,-1-1 0 0 0,0 0-1 0 0,-2 0 1 0 0,1-34 0 0 0,-3 41 18 0 0,-1 12-228 0 0,0 1-1 0 0,1-1 1 0 0,-1 0 0 0 0,-1 0-1 0 0,1 1 1 0 0,0-1 0 0 0,-1 0-1 0 0,0 1 1 0 0,0-1 0 0 0,-1-4-1 0 0,1 8 145 0 0,-2 2-279 0 0,-1 1 0 0 0,1 0 0 0 0,-1 1 0 0 0,1-1 0 0 0,0 1 0 0 0,0-1 0 0 0,1 1 0 0 0,-1 0 0 0 0,1 0-1 0 0,-1 0 1 0 0,0 5 0 0 0,-3 0 22 0 0,-16 29 36 0 0,3 0 0 0 0,-27 72 0 0 0,14-32-42 0 0,-86 219 410 0 0,110-276-339 0 0,5-14-41 0 0,0 0 0 0 0,1 0 0 0 0,0 0 0 0 0,0 0 0 0 0,-1 14 0 0 0,3-20-27 0 0,-1 9 1748 0 0,5-20-1699 0 0,0 1 0 0 0,0 0 0 0 0,1 0 0 0 0,1 0 0 0 0,0 1 0 0 0,0 0 0 0 0,0 0-1 0 0,1 0 1 0 0,11-9 0 0 0,79-62 238 0 0,-71 60-240 0 0,-18 12-54 0 0,1 1-1 0 0,0 0 1 0 0,1 1-1 0 0,-1 0 0 0 0,1 0 1 0 0,19-6-1 0 0,-28 11-28 0 0,22 14 4 0 0,-20-5 1 0 0,0 1 1 0 0,-1-1 0 0 0,0 1 0 0 0,0-1 0 0 0,-1 1 0 0 0,0-1 0 0 0,-1 1 0 0 0,0 0 0 0 0,0-1 0 0 0,-1 1 0 0 0,-3 13-1 0 0,2-13-7 0 0,0 0 0 0 0,1 0 0 0 0,1 0 0 0 0,-1 1 1 0 0,2-1-1 0 0,-1 0 0 0 0,2 0 0 0 0,-1 0 0 0 0,1 0 0 0 0,5 14 0 0 0,-5-22-210 0 0,0 0 0 0 0,0 0 0 0 0,0 0 1 0 0,0 0-1 0 0,0-1 0 0 0,0 1 0 0 0,0-1 0 0 0,1 0 1 0 0,-1 1-1 0 0,0-1 0 0 0,1 0 0 0 0,-1 0 1 0 0,1 0-1 0 0,-1-1 0 0 0,1 1 0 0 0,0-1 1 0 0,-1 1-1 0 0,1-1 0 0 0,0 0 0 0 0,-1 0 1 0 0,1 0-1 0 0,0 0 0 0 0,-1-1 0 0 0,1 1 1 0 0,4-2-1 0 0,13-3-2283 0 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38.239"/>
    </inkml:context>
    <inkml:brush xml:id="br0">
      <inkml:brushProperty name="width" value="0.1" units="cm"/>
      <inkml:brushProperty name="height" value="0.1" units="cm"/>
    </inkml:brush>
  </inkml:definitions>
  <inkml:trace contextRef="#ctx0" brushRef="#br0">108 416 196 0 0,'0'0'4920'0'0,"30"-12"-3967"0"0,-18 7-854 0 0,1-1 0 0 0,-1 0-1 0 0,-1-1 1 0 0,1-1 0 0 0,-1 1-1 0 0,-1-2 1 0 0,0 0 0 0 0,0 0-1 0 0,0 0 1 0 0,-1-1 0 0 0,-1-1-1 0 0,9-12 1 0 0,-6 6-59 0 0,0-2-1 0 0,-1 1 1 0 0,-1-1 0 0 0,-1-1-1 0 0,0 1 1 0 0,-2-1 0 0 0,0-1-1 0 0,-1 1 1 0 0,3-39 0 0 0,-7 9 84 0 0,-2 50-126 0 0,1-1 0 0 0,0 1 1 0 0,-1 0-1 0 0,1 0 0 0 0,0 0 1 0 0,-1-1-1 0 0,1 1 0 0 0,0 0 1 0 0,-1 0-1 0 0,1 0 0 0 0,-1 0 1 0 0,1 0-1 0 0,0 0 0 0 0,-1 0 1 0 0,1 0-1 0 0,-1 0 0 0 0,1 0 1 0 0,0 0-1 0 0,-1 0 0 0 0,1 0 1 0 0,0 0-1 0 0,-1 0 0 0 0,1 0 1 0 0,-1 1-1 0 0,1-1 0 0 0,0 0 0 0 0,-1 0 1 0 0,1 0-1 0 0,0 0 0 0 0,-1 1 1 0 0,1-1-1 0 0,0 0 0 0 0,0 0 1 0 0,-1 1-1 0 0,1 0 0 0 0,-16 8-17 0 0,16-9 20 0 0,-17 14-9 0 0,2 1-1 0 0,0 1 1 0 0,1 0-1 0 0,1 1 1 0 0,0 1-1 0 0,1 0 1 0 0,-16 34-1 0 0,8-18 15 0 0,-17 35 3 0 0,2 1 1 0 0,3 1-1 0 0,-41 142 0 0 0,68-190 9 0 0,2 1-1 0 0,0 0 0 0 0,1 0 0 0 0,2 36 0 0 0,1-31-106 0 0,4-24-246 0 0,8-20-5628 0 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40.713"/>
    </inkml:context>
    <inkml:brush xml:id="br0">
      <inkml:brushProperty name="width" value="0.1" units="cm"/>
      <inkml:brushProperty name="height" value="0.1" units="cm"/>
    </inkml:brush>
  </inkml:definitions>
  <inkml:trace contextRef="#ctx0" brushRef="#br0">195 15 380 0 0,'0'0'1594'0'0,"3"-9"-630"0"0,-3 9-908 0 0,0-1 1 0 0,-2-3 1869 0 0,2 4-1870 0 0,0 0 1 0 0,0 0 0 0 0,0 0-1 0 0,0 0 1 0 0,0 0-1 0 0,-1 0 1 0 0,1 0 0 0 0,0 0-1 0 0,0 0 1 0 0,0 0 0 0 0,0 0-1 0 0,0 0 1 0 0,-1 0 0 0 0,1 0-1 0 0,0 0 1 0 0,0 0-1 0 0,0 0 1 0 0,0 0 0 0 0,-1 0-1 0 0,1 0 1 0 0,0 0 0 0 0,0 0-1 0 0,0 0 1 0 0,-10 6-10 0 0,1 1-1 0 0,0 0 1 0 0,0 0-1 0 0,1 0 1 0 0,0 1 0 0 0,0 1-1 0 0,1-1 1 0 0,-11 17 0 0 0,-3 8 47 0 0,-22 46 0 0 0,36-64-59 0 0,0 0 0 0 0,1 1 0 0 0,1 0 0 0 0,0 1 0 0 0,1-1 0 0 0,1 1 0 0 0,1-1 0 0 0,-1 22 0 0 0,3-36-29 0 0,0-1 0 0 0,0 0 0 0 0,0 1 0 0 0,0-1-1 0 0,1 0 1 0 0,-1 0 0 0 0,0 0 0 0 0,1 1 0 0 0,-1-1 0 0 0,1 0-1 0 0,-1 0 1 0 0,1 0 0 0 0,0 0 0 0 0,-1 0 0 0 0,1 1-1 0 0,0-1 1 0 0,0-1 0 0 0,0 1 0 0 0,-1 0 0 0 0,1 0 0 0 0,0 0-1 0 0,0 0 1 0 0,1-1 0 0 0,-1 1 0 0 0,0 0 0 0 0,0-1-1 0 0,0 1 1 0 0,0-1 0 0 0,0 1 0 0 0,1-1 0 0 0,-1 0 0 0 0,0 0-1 0 0,0 1 1 0 0,1-1 0 0 0,-1 0 0 0 0,0 0 0 0 0,1 0-1 0 0,-1 0 1 0 0,0 0 0 0 0,0-1 0 0 0,1 1 0 0 0,-1 0 0 0 0,0 0-1 0 0,2-2 1 0 0,9 0 16 0 0,-1-1 0 0 0,0-1 0 0 0,18-8 0 0 0,-22 9-10 0 0,11-4-9 0 0,0-1 0 0 0,-1-1 0 0 0,0-1 1 0 0,0-1-1 0 0,-1 0 0 0 0,0-1 0 0 0,-1 0 0 0 0,-1-1 1 0 0,0-1-1 0 0,13-17 0 0 0,10-37 122 0 0,-52 97-144 0 0,2 0 0 0 0,1 0 0 0 0,-10 38 0 0 0,10-1 53 0 0,2 0-1 0 0,3 1 1 0 0,2 84-1 0 0,5-146-19 0 0,1-1-7 0 0,-1-1 0 0 0,0 1 0 0 0,0-1 1 0 0,-1 0-1 0 0,1 1 0 0 0,0-1 0 0 0,-1 0 0 0 0,0 0 0 0 0,-1 4 0 0 0,2-6-80 0 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41.135"/>
    </inkml:context>
    <inkml:brush xml:id="br0">
      <inkml:brushProperty name="width" value="0.1" units="cm"/>
      <inkml:brushProperty name="height" value="0.1" units="cm"/>
    </inkml:brush>
  </inkml:definitions>
  <inkml:trace contextRef="#ctx0" brushRef="#br0">240 10 24 0 0,'-3'-10'7301'0'0,"7"13"-7293"0"0,0 0 0 0 0,0 1 0 0 0,-1-1-1 0 0,1 1 1 0 0,-1 0 0 0 0,0 0 0 0 0,0 0 0 0 0,0 0-1 0 0,-1 1 1 0 0,0-1 0 0 0,1 1 0 0 0,-2-1-1 0 0,1 1 1 0 0,0 0 0 0 0,-1 0 0 0 0,0 0 0 0 0,0 0-1 0 0,-1 0 1 0 0,1 0 0 0 0,-1 0 0 0 0,0 0-1 0 0,0 0 1 0 0,-1 0 0 0 0,1 0 0 0 0,-1 0 0 0 0,0 0-1 0 0,-1-1 1 0 0,1 1 0 0 0,-1 0 0 0 0,0 0-1 0 0,0-1 1 0 0,0 1 0 0 0,-1-1 0 0 0,0 0 0 0 0,1 0-1 0 0,-2 0 1 0 0,1 0 0 0 0,-7 6 0 0 0,-1-1 6 0 0,0-2 0 0 0,-1 1 0 0 0,0-2 0 0 0,0 1 0 0 0,0-2-1 0 0,-1 0 1 0 0,-13 4 0 0 0,19-7-263 0 0,1 0-1 0 0,0-1 0 0 0,-1 0 0 0 0,1 0 0 0 0,-1 0 0 0 0,1-1 1 0 0,-1 0-1 0 0,1 0 0 0 0,-1-1 0 0 0,1 0 0 0 0,-1 0 1 0 0,1 0-1 0 0,0-1 0 0 0,-1 0 0 0 0,1 0 0 0 0,0-1 0 0 0,-6-3 1 0 0,-3-7-1579 0 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42.589"/>
    </inkml:context>
    <inkml:brush xml:id="br0">
      <inkml:brushProperty name="width" value="0.1" units="cm"/>
      <inkml:brushProperty name="height" value="0.1" units="cm"/>
    </inkml:brush>
  </inkml:definitions>
  <inkml:trace contextRef="#ctx0" brushRef="#br0">1 97 572 0 0,'11'-21'6567'0'0,"-9"60"-6350"0"0,12 67-1 0 0,-7-65-41 0 0,3 74-1 0 0,-5-43-8 0 0,-5-72-131 0 0,0 0 0 0 0,0 0-1 0 0,0 0 1 0 0,0 0 0 0 0,0 0-1 0 0,-1 1 1 0 0,1-1-1 0 0,0 0 1 0 0,0 0 0 0 0,0 0-1 0 0,0 0 1 0 0,0 0-1 0 0,0 1 1 0 0,0-1 0 0 0,0 0-1 0 0,0 0 1 0 0,0 0 0 0 0,0 0-1 0 0,0 0 1 0 0,0 1-1 0 0,1-1 1 0 0,-1 0 0 0 0,0 0-1 0 0,0 0 1 0 0,0 0 0 0 0,0 0-1 0 0,0 1 1 0 0,0-1-1 0 0,0 0 1 0 0,0 0 0 0 0,0 0-1 0 0,0 0 1 0 0,1 0-1 0 0,-1 0 1 0 0,0 0 0 0 0,0 0-1 0 0,0 1 1 0 0,0-1 0 0 0,0 0-1 0 0,0 0 1 0 0,1 0-1 0 0,-1 0 1 0 0,0 0 0 0 0,0 0-1 0 0,0 0 1 0 0,0 0 0 0 0,0 0-1 0 0,1 0 1 0 0,-1 0-1 0 0,0 0 1 0 0,0 0 0 0 0,0 0-1 0 0,0 0 1 0 0,0 0 0 0 0,1 0-1 0 0,-1 0 1 0 0,0 0-1 0 0,10-10 408 0 0,7-17-232 0 0,22-51 264 0 0,30-89 0 0 0,-20 44-209 0 0,-41 109-246 0 0,-6 11-145 0 0,0 0 1 0 0,0 0-1 0 0,0 0 0 0 0,-1-1 0 0 0,0 1 0 0 0,1 0 1 0 0,-1-1-1 0 0,0-4 0 0 0,3 8-520 0 0,-1 0 0 0 0,0 1-1 0 0,1-1 1 0 0,-1 1 0 0 0,0 0 0 0 0,0 0 0 0 0,0 0-1 0 0,0 0 1 0 0,5 3 0 0 0,0 2-1823 0 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9:43.459"/>
    </inkml:context>
    <inkml:brush xml:id="br0">
      <inkml:brushProperty name="width" value="0.1" units="cm"/>
      <inkml:brushProperty name="height" value="0.1" units="cm"/>
    </inkml:brush>
  </inkml:definitions>
  <inkml:trace contextRef="#ctx0" brushRef="#br0">218 327 432 0 0,'2'-6'457'0'0,"0"1"-1"0"0,0-1 1 0 0,-1 0 0 0 0,1 0 0 0 0,-1 0-1 0 0,-1 0 1 0 0,1 0 0 0 0,-1-8-1 0 0,0 10-322 0 0,-1 1-1 0 0,1 0 1 0 0,-1 0-1 0 0,1 0 1 0 0,-1 0-1 0 0,0 0 1 0 0,0-1 0 0 0,-1 2-1 0 0,1-1 1 0 0,-1 0-1 0 0,1 0 1 0 0,-1 0-1 0 0,0 1 1 0 0,0-1-1 0 0,0 1 1 0 0,0-1-1 0 0,0 1 1 0 0,-1 0-1 0 0,-3-3 1 0 0,4 4-77 0 0,-38 15 176 0 0,27-8-192 0 0,-1 1 0 0 0,1 1 1 0 0,1 0-1 0 0,0 0 1 0 0,-20 19-1 0 0,26-22-33 0 0,1 1 1 0 0,-1 0-1 0 0,1 0 1 0 0,0 1-1 0 0,1-1 0 0 0,0 1 1 0 0,0 0-1 0 0,0 0 1 0 0,1 1-1 0 0,0-1 0 0 0,0 1 1 0 0,-2 9-1 0 0,5-16-1 0 0,0 0 0 0 0,-1 0 1 0 0,1 0-1 0 0,0 0 0 0 0,0 0 0 0 0,0 0 0 0 0,0 0 0 0 0,0 0 1 0 0,0 0-1 0 0,0 0 0 0 0,0 0 0 0 0,0-1 0 0 0,0 1 0 0 0,0 0 1 0 0,0 0-1 0 0,1 0 0 0 0,-1 0 0 0 0,0 0 0 0 0,1 0 0 0 0,-1 0 1 0 0,1-1-1 0 0,-1 1 0 0 0,1 0 0 0 0,-1 0 0 0 0,1-1 0 0 0,0 1 1 0 0,0 1-1 0 0,1-2-1 0 0,-1 1 0 0 0,1-1 1 0 0,-1 0-1 0 0,0 0 0 0 0,1 1 0 0 0,-1-1 1 0 0,1 0-1 0 0,-1-1 0 0 0,1 1 0 0 0,-1 0 1 0 0,0 0-1 0 0,1 0 0 0 0,-1-1 1 0 0,1 1-1 0 0,-1-1 0 0 0,2 0 0 0 0,4-2 10 0 0,1-1 0 0 0,-1 0 0 0 0,0 0 0 0 0,-1-1 0 0 0,1 0 0 0 0,6-5 0 0 0,-1-2-1 0 0,0-1 1 0 0,0 0 0 0 0,-1 0-1 0 0,-1-1 1 0 0,-1 0 0 0 0,0-1-1 0 0,0 0 1 0 0,7-20-1 0 0,20-41 389 0 0,-43 96-399 0 0,0 0-1 0 0,1 0 0 0 0,-6 39 0 0 0,10-48-35 0 0,1 0 1 0 0,0 1-1 0 0,1-1 1 0 0,0 0-1 0 0,0 0 0 0 0,1 0 1 0 0,1 0-1 0 0,0 0 1 0 0,0 0-1 0 0,5 11 0 0 0,-6-20-13 0 0,-1-1-1 0 0,1 0 0 0 0,0 0 1 0 0,0 0-1 0 0,0 0 0 0 0,0 0 1 0 0,1 0-1 0 0,-1 0 0 0 0,0 0 1 0 0,0 0-1 0 0,0-1 0 0 0,1 1 0 0 0,-1 0 1 0 0,0-1-1 0 0,1 1 0 0 0,-1-1 1 0 0,1 1-1 0 0,-1-1 0 0 0,1 0 1 0 0,-1 1-1 0 0,1-1 0 0 0,-1 0 1 0 0,0 0-1 0 0,1 0 0 0 0,-1 0 0 0 0,1-1 1 0 0,-1 1-1 0 0,1 0 0 0 0,-1-1 1 0 0,1 1-1 0 0,-1-1 0 0 0,0 1 1 0 0,1-1-1 0 0,-1 1 0 0 0,0-1 0 0 0,1 0 1 0 0,0-1-1 0 0,49-31-1081 0 0,-39 20 1090 0 0,0 0 0 0 0,-1-1 0 0 0,0-1-1 0 0,-1 0 1 0 0,0 0 0 0 0,-2-1 0 0 0,0 0-1 0 0,11-30 1 0 0,18-35 1424 0 0,-34 80-866 0 0,-2 9-205 0 0,-4 25-108 0 0,-9 46-129 0 0,10-66-52 0 0,1 0 1 0 0,0 0 0 0 0,1 0-1 0 0,0 0 1 0 0,1 0 0 0 0,1 0-1 0 0,3 13 1 0 0,-5-25-23 0 0,1 1 1 0 0,0-1-1 0 0,-1 0 0 0 0,1 0 1 0 0,0 0-1 0 0,-1-1 0 0 0,1 1 0 0 0,0 0 1 0 0,0 0-1 0 0,0 0 0 0 0,0 0 1 0 0,0-1-1 0 0,0 1 0 0 0,0-1 0 0 0,0 1 1 0 0,0 0-1 0 0,0-1 0 0 0,0 0 1 0 0,0 1-1 0 0,0-1 0 0 0,0 0 1 0 0,1 1-1 0 0,-1-1 0 0 0,0 0 0 0 0,0 0 1 0 0,0 0-1 0 0,0 0 0 0 0,1 0 1 0 0,-1 0-1 0 0,0 0 0 0 0,0-1 0 0 0,0 1 1 0 0,0 0-1 0 0,1-1 0 0 0,-1 1 1 0 0,1-1-1 0 0,44-17 96 0 0,-31 9-123 0 0,0-1 0 0 0,-1 0 0 0 0,0-1 0 0 0,0-1-1 0 0,-1 0 1 0 0,-1 0 0 0 0,0-2 0 0 0,-1 0 0 0 0,0 0-1 0 0,-1-1 1 0 0,-1 0 0 0 0,0 0 0 0 0,-1-1 0 0 0,0 0 0 0 0,-2-1-1 0 0,0 0 1 0 0,-1 0 0 0 0,6-32 0 0 0,-11 46-290 0 0,0-1 1 0 0,0 1-1 0 0,0-1 1 0 0,0 0-1 0 0,0 1 1 0 0,-1-1-1 0 0,0 1 1 0 0,1-1-1 0 0,-1 1 1 0 0,-1-1-1 0 0,1 1 1 0 0,0 0-1 0 0,-4-6 1 0 0,-6-7-1762 0 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0:07.150"/>
    </inkml:context>
    <inkml:brush xml:id="br0">
      <inkml:brushProperty name="width" value="0.1" units="cm"/>
      <inkml:brushProperty name="height" value="0.1" units="cm"/>
      <inkml:brushProperty name="color" value="#FF0066"/>
    </inkml:brush>
  </inkml:definitions>
  <inkml:trace contextRef="#ctx0" brushRef="#br0">16 43 836 0 0,'-2'-8'2252'0'0,"-5"-4"-1264"0"0,5 8 693 0 0,0-4 47 0 0,0 0-1544 0 0,17 6-6353 0 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0:13.354"/>
    </inkml:context>
    <inkml:brush xml:id="br0">
      <inkml:brushProperty name="width" value="0.1" units="cm"/>
      <inkml:brushProperty name="height" value="0.1" units="cm"/>
      <inkml:brushProperty name="color" value="#FF0066"/>
    </inkml:brush>
  </inkml:definitions>
  <inkml:trace contextRef="#ctx0" brushRef="#br0">0 26 364 0 0,'0'-10'772'0'0,"0"0"-72"0"0,0 6 604 0 0,9 2-1468 0 0,2 18-2164 0 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2:44.217"/>
    </inkml:context>
    <inkml:brush xml:id="br0">
      <inkml:brushProperty name="width" value="0.1" units="cm"/>
      <inkml:brushProperty name="height" value="0.1" units="cm"/>
    </inkml:brush>
  </inkml:definitions>
  <inkml:trace contextRef="#ctx0" brushRef="#br0">487 213 244 0 0,'11'-38'1550'0'0,"-5"22"-1105"0"0,-1 0-1 0 0,5-31 1 0 0,-9 42-318 0 0,0 0-1 0 0,-1 0 1 0 0,0 0-1 0 0,1-1 1 0 0,-2 1 0 0 0,1 0-1 0 0,-1 0 1 0 0,0 0 0 0 0,0 0-1 0 0,0 0 1 0 0,-1 0 0 0 0,1 0-1 0 0,-5-7 1 0 0,5 10-102 0 0,1 1 0 0 0,-1 0 1 0 0,0 0-1 0 0,0-1 0 0 0,-1 1 0 0 0,1 0 0 0 0,0 0 0 0 0,0 0 1 0 0,0 0-1 0 0,-1 0 0 0 0,1 1 0 0 0,-1-1 0 0 0,1 0 0 0 0,0 1 1 0 0,-1-1-1 0 0,1 1 0 0 0,-1-1 0 0 0,1 1 0 0 0,-1 0 0 0 0,0-1 0 0 0,1 1 1 0 0,-1 0-1 0 0,1 0 0 0 0,-1 0 0 0 0,0 0 0 0 0,1 0 0 0 0,-1 1 1 0 0,1-1-1 0 0,-1 0 0 0 0,1 1 0 0 0,-1-1 0 0 0,1 1 0 0 0,-1 0 1 0 0,1-1-1 0 0,0 1 0 0 0,-1 0 0 0 0,1 0 0 0 0,0 0 0 0 0,-1 0 1 0 0,1 0-1 0 0,0 0 0 0 0,-2 3 0 0 0,-6 4 48 0 0,0 1-1 0 0,1 0 1 0 0,-15 20-1 0 0,3 3 43 0 0,1 1 1 0 0,1 0-1 0 0,1 1 0 0 0,-21 68 0 0 0,-28 151 356 0 0,58-219-408 0 0,-3 20 124 0 0,3 0-1 0 0,2 0 1 0 0,2 1 0 0 0,6 101-1 0 0,2-131-48 0 0,-2-20-6 0 0,-1 0 1 0 0,0 0-1 0 0,0 0 0 0 0,0 0 0 0 0,-1 0 0 0 0,0 1 1 0 0,0-1-1 0 0,0 0 0 0 0,-1 0 0 0 0,-1 6 0 0 0,2-11-101 0 0,-1 1 1 0 0,0-1-1 0 0,1 1 0 0 0,-1-1 1 0 0,0 0-1 0 0,0 1 0 0 0,0-1 0 0 0,1 0 1 0 0,-1 0-1 0 0,0 1 0 0 0,0-1 0 0 0,0 0 1 0 0,1 0-1 0 0,-1 0 0 0 0,0 0 0 0 0,0 0 1 0 0,0 0-1 0 0,0 0 0 0 0,1 0 0 0 0,-1-1 1 0 0,0 1-1 0 0,0 0 0 0 0,0 0 0 0 0,-1-1 1 0 0,-10-2 88 0 0,-114-22-872 0 0,106 12-689 0 0,10 0-2745 0 0,7 2 1691 0 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2:44.637"/>
    </inkml:context>
    <inkml:brush xml:id="br0">
      <inkml:brushProperty name="width" value="0.1" units="cm"/>
      <inkml:brushProperty name="height" value="0.1" units="cm"/>
    </inkml:brush>
  </inkml:definitions>
  <inkml:trace contextRef="#ctx0" brushRef="#br0">11 54 432 0 0,'-11'-6'7457'0'0,"11"6"-7360"0"0,76-11 284 0 0,0 3 0 0 0,101 3 0 0 0,-105 4-732 0 0,-66 0-343 0 0,-1 0 0 0 0,1-1 0 0 0,-1 1 0 0 0,0-1 1 0 0,1 0-1 0 0,6-4 0 0 0,-2-2-1515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47.907"/>
    </inkml:context>
    <inkml:brush xml:id="br0">
      <inkml:brushProperty name="width" value="0.05" units="cm"/>
      <inkml:brushProperty name="height" value="0.05" units="cm"/>
    </inkml:brush>
  </inkml:definitions>
  <inkml:trace contextRef="#ctx0" brushRef="#br0">45 48 268 0 0,'0'0'1744'0'0,"-44"-26"9347"0"0,49 24-10898 0 0,5-2-109 0 0,1 0 0 0 0,0 1 0 0 0,1 0 0 0 0,-1 1 0 0 0,0 0 0 0 0,1 1 0 0 0,-1 0 0 0 0,22 2 0 0 0,-29-1-69 0 0,1 1-1 0 0,-1-1 0 0 0,1 1 0 0 0,-1 0 1 0 0,1 0-1 0 0,-1 0 0 0 0,1 0 0 0 0,-1 1 1 0 0,0 0-1 0 0,0 0 0 0 0,1 0 0 0 0,-1 1 1 0 0,-1-1-1 0 0,1 1 0 0 0,0 0 0 0 0,-1 0 0 0 0,1 0 1 0 0,-1 0-1 0 0,0 1 0 0 0,0-1 0 0 0,-1 1 1 0 0,1 0-1 0 0,-1 0 0 0 0,1 0 0 0 0,2 6 1 0 0,-5-6-9 0 0,1-1 0 0 0,-1 1 0 0 0,1-1-1 0 0,-1 1 1 0 0,0 0 0 0 0,0-1 0 0 0,0 1 0 0 0,-1-1 0 0 0,0 1 0 0 0,1-1 0 0 0,-1 1 0 0 0,0-1 0 0 0,0 1 0 0 0,-1-1 0 0 0,1 0 0 0 0,-1 0 0 0 0,0 1 0 0 0,0-1 0 0 0,0 0 0 0 0,0-1 0 0 0,0 1 0 0 0,-1 0 0 0 0,1-1-1 0 0,-1 1 1 0 0,0-1 0 0 0,1 0 0 0 0,-1 0 0 0 0,-5 3 0 0 0,1 0-74 0 0,-1-1-1 0 0,1 1 0 0 0,-1-2 1 0 0,0 1-1 0 0,1-1 1 0 0,-2 0-1 0 0,1-1 0 0 0,0 0 1 0 0,0 0-1 0 0,-14 1 1 0 0,19-3-73 0 0,1 0 0 0 0,-1 0 1 0 0,1-1-1 0 0,-1 1 0 0 0,0-1 0 0 0,1 1 1 0 0,-1-1-1 0 0,1 0 0 0 0,-1 0 1 0 0,1 0-1 0 0,0 0 0 0 0,-1-1 1 0 0,1 1-1 0 0,0 0 0 0 0,-4-4 0 0 0,-5-9-3223 0 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2:45.985"/>
    </inkml:context>
    <inkml:brush xml:id="br0">
      <inkml:brushProperty name="width" value="0.1" units="cm"/>
      <inkml:brushProperty name="height" value="0.1" units="cm"/>
    </inkml:brush>
  </inkml:definitions>
  <inkml:trace contextRef="#ctx0" brushRef="#br0">15 172 80 0 0,'-2'-3'169'0'0,"0"0"0"0"0,0 0 0 0 0,1-1 0 0 0,-1 1 0 0 0,1-1 0 0 0,0 1 1 0 0,0-1-1 0 0,0 0 0 0 0,1 1 0 0 0,-1-1 0 0 0,1 0 0 0 0,0 0 0 0 0,0 1 0 0 0,0-1 0 0 0,1 0 0 0 0,-1 0 0 0 0,1 1 0 0 0,0-1 0 0 0,0 0 0 0 0,0 1 1 0 0,0-1-1 0 0,1 1 0 0 0,-1 0 0 0 0,1-1 0 0 0,0 1 0 0 0,0 0 0 0 0,0 0 0 0 0,1 0 0 0 0,-1 0 0 0 0,1 0 0 0 0,-1 1 0 0 0,4-3 0 0 0,1-1-88 0 0,0 0 0 0 0,0 0 0 0 0,0 1 0 0 0,0 0 0 0 0,1 1 0 0 0,0 0 0 0 0,0 0 0 0 0,0 0 0 0 0,0 1 0 0 0,1 1 0 0 0,-1-1 0 0 0,1 1 0 0 0,9-1 0 0 0,-16 3-69 0 0,1 0 0 0 0,-1-1 0 0 0,0 1 0 0 0,0 0 0 0 0,0 0 0 0 0,1 0 0 0 0,-1 1 0 0 0,0-1 1 0 0,0 0-1 0 0,0 1 0 0 0,0 0 0 0 0,1-1 0 0 0,-1 1 0 0 0,0 0 0 0 0,0 0 0 0 0,0 0 0 0 0,-1 0 1 0 0,1 0-1 0 0,0 1 0 0 0,0-1 0 0 0,-1 1 0 0 0,1-1 0 0 0,0 1 0 0 0,-1-1 0 0 0,0 1 0 0 0,1 0 1 0 0,-1 0-1 0 0,0 0 0 0 0,0 0 0 0 0,0-1 0 0 0,0 2 0 0 0,0-1 0 0 0,-1 0 0 0 0,1 0 0 0 0,0 0 0 0 0,-1 0 1 0 0,0 0-1 0 0,1 0 0 0 0,-1 1 0 0 0,0-1 0 0 0,0 0 0 0 0,0 0 0 0 0,-1 4 0 0 0,0 4 42 0 0,-1-1 0 0 0,1 1 0 0 0,-2-1 0 0 0,1 0 0 0 0,-1 1-1 0 0,-1-1 1 0 0,0-1 0 0 0,-8 15 0 0 0,-8 7 249 0 0,-2-2 0 0 0,-1 0 0 0 0,-36 33-1 0 0,21-15 1867 0 0,37-45-1930 0 0,5-1-121 0 0,-1 1 0 0 0,0-1 1 0 0,0 1-1 0 0,1-1 0 0 0,-1 0 0 0 0,0-1 1 0 0,1 1-1 0 0,-1 0 0 0 0,0-1 0 0 0,7-2 0 0 0,60-10-64 0 0,-56 10 44 0 0,342-56-1266 0 0,-184 34-5074 0 0,-117 15 3163 0 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2:46.544"/>
    </inkml:context>
    <inkml:brush xml:id="br0">
      <inkml:brushProperty name="width" value="0.1" units="cm"/>
      <inkml:brushProperty name="height" value="0.1" units="cm"/>
    </inkml:brush>
  </inkml:definitions>
  <inkml:trace contextRef="#ctx0" brushRef="#br0">15 11 368 0 0,'0'0'646'0'0,"-14"-5"2671"0"0,45 4 2351 0 0,150-4-5361 0 0,3 10-627 0 0,-166 1-464 0 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2:46.873"/>
    </inkml:context>
    <inkml:brush xml:id="br0">
      <inkml:brushProperty name="width" value="0.1" units="cm"/>
      <inkml:brushProperty name="height" value="0.1" units="cm"/>
    </inkml:brush>
  </inkml:definitions>
  <inkml:trace contextRef="#ctx0" brushRef="#br0">17 81 128 0 0,'0'0'341'0'0,"-16"10"6265"0"0,79-25-6179 0 0,1 4 0 0 0,79-5 0 0 0,-105 12-351 0 0,25-4 102 0 0,46-3 39 0 0,-99 3-866 0 0,-19-10-5917 0 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2:50.045"/>
    </inkml:context>
    <inkml:brush xml:id="br0">
      <inkml:brushProperty name="width" value="0.1" units="cm"/>
      <inkml:brushProperty name="height" value="0.1" units="cm"/>
    </inkml:brush>
  </inkml:definitions>
  <inkml:trace contextRef="#ctx0" brushRef="#br0">1 343 224 0 0,'0'0'5993'0'0,"3"-1"-5763"0"0,20-12 13 0 0,-1-1 0 0 0,0-1 0 0 0,-2-1 0 0 0,1-1 0 0 0,26-28 0 0 0,-19 14-36 0 0,-1 0 0 0 0,41-65-1 0 0,-43 34 190 0 0,-25 61-407 0 0,-2 4-1 0 0,-32 63 16 0 0,2 1 0 0 0,3 1 0 0 0,4 1 0 0 0,-25 104 0 0 0,35-109 5 0 0,9-33 5 0 0,-1 0 0 0 0,-21 51 0 0 0,17-35 29 0 0,13-65 810 0 0,2-19-744 0 0,4 13 7 0 0,-4 14-85 0 0,2-6-6 0 0,1 1 1 0 0,0 1 0 0 0,1-1 0 0 0,0 1 0 0 0,1 1 0 0 0,1-1-1 0 0,0 2 1 0 0,1-1 0 0 0,12-10 0 0 0,-2 5-10 0 0,-16 12-15 0 0,0 1 1 0 0,1 0-1 0 0,-1 0 1 0 0,1 1-1 0 0,0-1 1 0 0,0 1-1 0 0,1 1 0 0 0,-1-1 1 0 0,1 1-1 0 0,0 0 1 0 0,0 0-1 0 0,9-1 1 0 0,-14 4-3 0 0,0 0 0 0 0,1 0 0 0 0,-1 0 0 0 0,0 0 0 0 0,0 1 0 0 0,1-1 0 0 0,-1 1 0 0 0,0 0 0 0 0,0-1 0 0 0,0 1 0 0 0,0 0 0 0 0,0 0 0 0 0,0 0 0 0 0,0 1 0 0 0,0-1 0 0 0,0 0 0 0 0,0 1-1 0 0,-1-1 1 0 0,1 1 0 0 0,0 0 0 0 0,-1-1 0 0 0,2 3 0 0 0,18 36-19 0 0,-12 3-754 0 0,-1 0 0 0 0,-3 1 0 0 0,-1-1 0 0 0,-3 75 0 0 0,-1-100 513 0 0,0-8-2102 0 0,0-4 179 0 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02.379"/>
    </inkml:context>
    <inkml:brush xml:id="br0">
      <inkml:brushProperty name="width" value="0.1" units="cm"/>
      <inkml:brushProperty name="height" value="0.1" units="cm"/>
    </inkml:brush>
  </inkml:definitions>
  <inkml:trace contextRef="#ctx0" brushRef="#br0">382 323 40 0 0,'0'0'5677'0'0,"36"-18"-4899"0"0,-23 9-719 0 0,0 0-1 0 0,-1-1 0 0 0,0 0 1 0 0,-1 0-1 0 0,0-2 0 0 0,-1 1 1 0 0,0-1-1 0 0,-1-1 1 0 0,0 0-1 0 0,8-16 0 0 0,-15 20-52 0 0,1 0-1 0 0,-1 0 0 0 0,0 0 1 0 0,-1 0-1 0 0,0 0 1 0 0,-1 0-1 0 0,0-1 0 0 0,0 1 1 0 0,-1 0-1 0 0,0 0 0 0 0,-1 0 1 0 0,1 0-1 0 0,-2 0 1 0 0,-6-17-1 0 0,9 24-24 0 0,-5-6-7 0 0,-19 4-22 0 0,19 5 42 0 0,0 0 0 0 0,0 0 0 0 0,0 0 1 0 0,0 1-1 0 0,0 0 0 0 0,0 0 0 0 0,0 0 0 0 0,1 0 0 0 0,-1 1 0 0 0,1 0 0 0 0,-7 5 0 0 0,-44 44-53 0 0,32-28 41 0 0,10-10 20 0 0,0 1 0 0 0,2 0 0 0 0,0 1-1 0 0,0 1 1 0 0,1 0 0 0 0,-9 23 0 0 0,-41 116 7 0 0,48-121-13 0 0,-3 20 43 0 0,1 0 0 0 0,3 1-1 0 0,-4 63 1 0 0,-1 8 18 0 0,12-100 42 0 0,-1 0 1 0 0,0 0-1 0 0,-2-1 1 0 0,-2 0-1 0 0,0 0 1 0 0,-23 44-1 0 0,31-69-62 0 0,0 0 0 0 0,1 0 0 0 0,-1 0 0 0 0,0 0 0 0 0,0 0-1 0 0,0 0 1 0 0,0 0 0 0 0,0 0 0 0 0,0-1 0 0 0,0 1 0 0 0,0 0-1 0 0,0-1 1 0 0,0 1 0 0 0,0-1 0 0 0,-1 1 0 0 0,1-1 0 0 0,0 1-1 0 0,0-1 1 0 0,0 0 0 0 0,-1 0 0 0 0,1 0 0 0 0,0 0 0 0 0,-1 0-1 0 0,1 0 1 0 0,0 0 0 0 0,0 0 0 0 0,-1 0 0 0 0,1 0 0 0 0,0-1 0 0 0,0 1-1 0 0,0-1 1 0 0,-1 1 0 0 0,1-1 0 0 0,0 1 0 0 0,0-1 0 0 0,0 1-1 0 0,-2-3 1 0 0,1 2-119 0 0,1 0 0 0 0,-1 0-1 0 0,1-1 1 0 0,-1 1 0 0 0,1-1-1 0 0,-1 1 1 0 0,1-1 0 0 0,0 0 0 0 0,0 0-1 0 0,0 0 1 0 0,0 1 0 0 0,0-1-1 0 0,0 0 1 0 0,0 0 0 0 0,1 0-1 0 0,-1 0 1 0 0,1 0 0 0 0,-1 0 0 0 0,1-1-1 0 0,0 1 1 0 0,0 0 0 0 0,0 0-1 0 0,0-3 1 0 0,10-25-3555 0 0,-2 15 1558 0 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2:53.573"/>
    </inkml:context>
    <inkml:brush xml:id="br0">
      <inkml:brushProperty name="width" value="0.1" units="cm"/>
      <inkml:brushProperty name="height" value="0.1" units="cm"/>
    </inkml:brush>
  </inkml:definitions>
  <inkml:trace contextRef="#ctx0" brushRef="#br0">221 156 236 0 0,'3'-5'209'0'0,"0"1"0"0"0,-1 0 1 0 0,0-1-1 0 0,0 0 0 0 0,0 1 0 0 0,0-1 1 0 0,-1 0-1 0 0,0 0 0 0 0,0 0 0 0 0,0 0 0 0 0,0 0 1 0 0,-1 0-1 0 0,0 0 0 0 0,0 0 0 0 0,0 0 0 0 0,-2-8 1 0 0,2 10-129 0 0,-1 0 1 0 0,1 0-1 0 0,-1 0 0 0 0,0-1 1 0 0,0 1-1 0 0,0 0 1 0 0,0 1-1 0 0,0-1 0 0 0,-1 0 1 0 0,1 0-1 0 0,-1 0 1 0 0,0 1-1 0 0,0-1 0 0 0,0 1 1 0 0,0-1-1 0 0,0 1 1 0 0,0 0-1 0 0,-1 0 0 0 0,1 0 1 0 0,-1 0-1 0 0,1 0 1 0 0,-1 1-1 0 0,0-1 0 0 0,0 1 1 0 0,0 0-1 0 0,-3-1 1 0 0,-1 1-50 0 0,0 1 1 0 0,1 1-1 0 0,-1-1 1 0 0,1 1 0 0 0,-1 0-1 0 0,1 1 1 0 0,-1 0-1 0 0,1 0 1 0 0,0 0 0 0 0,0 1-1 0 0,0-1 1 0 0,0 2-1 0 0,0-1 1 0 0,1 1 0 0 0,-1-1-1 0 0,1 1 1 0 0,0 1-1 0 0,0-1 1 0 0,0 1 0 0 0,1 0-1 0 0,0 0 1 0 0,0 0-1 0 0,-5 9 1 0 0,3-6-14 0 0,1 0 0 0 0,0 0 0 0 0,0 0 0 0 0,1 1 0 0 0,0-1 0 0 0,0 1 0 0 0,1 0 0 0 0,0 0 0 0 0,1 1 0 0 0,0-1 0 0 0,0 1 0 0 0,1-1 0 0 0,0 1 0 0 0,1-1 0 0 0,1 18 0 0 0,0-23-9 0 0,0 0-1 0 0,0 0 1 0 0,0 1 0 0 0,0-1 0 0 0,1 0 0 0 0,-1 0 0 0 0,1 0-1 0 0,0-1 1 0 0,0 1 0 0 0,1 0 0 0 0,-1-1 0 0 0,1 1 0 0 0,0-1 0 0 0,0 0-1 0 0,0 0 1 0 0,0 0 0 0 0,0 0 0 0 0,1 0 0 0 0,-1-1 0 0 0,1 1 0 0 0,0-1-1 0 0,-1 0 1 0 0,1 0 0 0 0,0-1 0 0 0,0 1 0 0 0,1-1 0 0 0,-1 0-1 0 0,0 0 1 0 0,0 0 0 0 0,9 0 0 0 0,-4-1-1 0 0,1 0 0 0 0,0 0-1 0 0,-1-1 1 0 0,1 0 0 0 0,-1 0 0 0 0,1-1 0 0 0,-1 0-1 0 0,0-1 1 0 0,0 0 0 0 0,0-1 0 0 0,0 0 0 0 0,-1 0 0 0 0,1-1-1 0 0,-1 0 1 0 0,14-11 0 0 0,-13 8-11 0 0,1-1 1 0 0,-1 0-1 0 0,0 0 1 0 0,-1-1-1 0 0,0 0 1 0 0,0-1-1 0 0,-1 1 1 0 0,-1-1-1 0 0,0-1 1 0 0,0 1-1 0 0,4-17 1 0 0,-5 15 33 0 0,0-6-124 0 0,-7 19 43 0 0,-8 9 46 0 0,-5 11-22 0 0,1 2-1 0 0,0 0 1 0 0,1 0 0 0 0,-17 45 0 0 0,-3 4 38 0 0,-7 15 141 0 0,3 2 0 0 0,-35 126-1 0 0,56-172-13 0 0,12-34-101 0 0,0 0 0 0 0,1 0 0 0 0,0 1 0 0 0,0 0 0 0 0,1-1 0 0 0,1 1 0 0 0,-2 9 0 0 0,-2 6-169 0 0,32-90-4402 0 0,-22 44 2541 0 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2:53.822"/>
    </inkml:context>
    <inkml:brush xml:id="br0">
      <inkml:brushProperty name="width" value="0.1" units="cm"/>
      <inkml:brushProperty name="height" value="0.1" units="cm"/>
    </inkml:brush>
  </inkml:definitions>
  <inkml:trace contextRef="#ctx0" brushRef="#br0">119 25 76 0 0,'1'-2'95'0'0,"0"0"-1"0"0,1 1 1 0 0,-1-1-1 0 0,0 0 1 0 0,1 1 0 0 0,-1-1-1 0 0,1 1 1 0 0,-1 0 0 0 0,1 0-1 0 0,0-1 1 0 0,-1 1-1 0 0,1 0 1 0 0,0 0 0 0 0,0 1-1 0 0,0-1 1 0 0,0 0 0 0 0,0 0-1 0 0,0 1 1 0 0,0 0-1 0 0,0-1 1 0 0,0 1 0 0 0,0 0-1 0 0,0 0 1 0 0,0 0-1 0 0,0 0 1 0 0,0 0 0 0 0,0 0-1 0 0,0 1 1 0 0,0-1 0 0 0,0 1-1 0 0,0-1 1 0 0,0 1-1 0 0,3 2 1 0 0,-3-2-52 0 0,0 1 0 0 0,0-1 0 0 0,0 1 0 0 0,0 0 0 0 0,0 0 0 0 0,0 0 0 0 0,-1 0 0 0 0,1 0 0 0 0,-1 0 0 0 0,0 0 0 0 0,1 0 0 0 0,-1 1 0 0 0,0-1 0 0 0,0 0 0 0 0,0 1 0 0 0,-1-1 0 0 0,1 1 0 0 0,-1-1 0 0 0,1 1 0 0 0,-1 0 0 0 0,0-1 0 0 0,0 1 0 0 0,0-1 0 0 0,0 1 0 0 0,0 0 0 0 0,-1 3 0 0 0,-2 2 51 0 0,0 0 0 0 0,0 0 0 0 0,0-1 0 0 0,-1 1 0 0 0,0-1-1 0 0,-1 0 1 0 0,1 0 0 0 0,-1 0 0 0 0,-1-1 0 0 0,1 0-1 0 0,-13 11 1 0 0,13-13-55 0 0,0 1 0 0 0,0-1 0 0 0,-1 0 1 0 0,1 0-1 0 0,-1-1 0 0 0,0 0 0 0 0,0 0 0 0 0,-1 0 0 0 0,1-1 0 0 0,0 0 0 0 0,-1 0 0 0 0,1 0 0 0 0,-1-1 0 0 0,0 0 0 0 0,-8 0 0 0 0,13-1-156 0 0,0-1 0 0 0,0 1-1 0 0,0-1 1 0 0,0 0 0 0 0,0 1-1 0 0,0-1 1 0 0,0 0 0 0 0,0 0 0 0 0,1 0-1 0 0,-1 0 1 0 0,0-1 0 0 0,1 1-1 0 0,-1 0 1 0 0,1-1 0 0 0,-1 1-1 0 0,1-1 1 0 0,0 0 0 0 0,-1 1 0 0 0,1-1-1 0 0,0 0 1 0 0,0 0 0 0 0,0 0-1 0 0,1 1 1 0 0,-1-1 0 0 0,0 0-1 0 0,1 0 1 0 0,-1 0 0 0 0,1 0 0 0 0,0-1-1 0 0,-1-2 1 0 0,4-13-1328 0 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2:54.195"/>
    </inkml:context>
    <inkml:brush xml:id="br0">
      <inkml:brushProperty name="width" value="0.1" units="cm"/>
      <inkml:brushProperty name="height" value="0.1" units="cm"/>
    </inkml:brush>
  </inkml:definitions>
  <inkml:trace contextRef="#ctx0" brushRef="#br0">325 15 196 0 0,'0'-1'134'0'0,"0"0"0"0"0,0 1 0 0 0,0-1-1 0 0,1 1 1 0 0,-1-1 0 0 0,0 0 0 0 0,0 1 0 0 0,0-1 0 0 0,0 1-1 0 0,0-1 1 0 0,-1 0 0 0 0,1 1 0 0 0,0-1 0 0 0,0 1 0 0 0,0-1-1 0 0,0 0 1 0 0,-1 1 0 0 0,1-1 0 0 0,0 1 0 0 0,-1-1 0 0 0,1 1-1 0 0,-1-1 1 0 0,-14 2 75 0 0,0 0 0 0 0,1 2 0 0 0,-1 0 0 0 0,1 0 0 0 0,-1 1 0 0 0,1 1 0 0 0,0 1 0 0 0,-23 12 0 0 0,17-7 23 0 0,0 1 1 0 0,0 1 0 0 0,2 1-1 0 0,-35 33 1 0 0,49-44-180 0 0,1 1 0 0 0,-1 0 1 0 0,1 0-1 0 0,0 0 0 0 0,0 0 1 0 0,0 1-1 0 0,1-1 0 0 0,0 1 0 0 0,-1 0 1 0 0,2 0-1 0 0,-1 0 0 0 0,0 0 0 0 0,0 5 1 0 0,2-7-34 0 0,0 0 1 0 0,0-1 0 0 0,0 1-1 0 0,1 0 1 0 0,-1-1-1 0 0,1 1 1 0 0,0-1-1 0 0,0 1 1 0 0,0-1 0 0 0,0 1-1 0 0,0-1 1 0 0,0 1-1 0 0,1-1 1 0 0,-1 0-1 0 0,1 0 1 0 0,-1 0 0 0 0,1 0-1 0 0,0 0 1 0 0,0 0-1 0 0,0 0 1 0 0,0 0 0 0 0,0-1-1 0 0,0 1 1 0 0,1-1-1 0 0,-1 0 1 0 0,1 1-1 0 0,2 0 1 0 0,7 3-94 0 0,0-1 1 0 0,0 0-1 0 0,0 0 1 0 0,1-1-1 0 0,-1-1 0 0 0,1 0 1 0 0,16 0-1 0 0,1-2-1117 0 0,0-1 1 0 0,31-4-1 0 0,-7-4-776 0 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05.561"/>
    </inkml:context>
    <inkml:brush xml:id="br0">
      <inkml:brushProperty name="width" value="0.1" units="cm"/>
      <inkml:brushProperty name="height" value="0.1" units="cm"/>
    </inkml:brush>
  </inkml:definitions>
  <inkml:trace contextRef="#ctx0" brushRef="#br0">49 139 324 0 0,'0'0'3594'0'0,"-8"22"1598"0"0,5-11-5656 0 0,1 33 611 0 0,-15 79 0 0 0,10-80-13 0 0,-5 82 0 0 0,13-94-40 0 0,0-13 575 0 0,25-55-423 0 0,185-299 71 0 0,-155 217-259 0 0,-34 69-10 0 0,-17 37 388 0 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06.562"/>
    </inkml:context>
    <inkml:brush xml:id="br0">
      <inkml:brushProperty name="width" value="0.1" units="cm"/>
      <inkml:brushProperty name="height" value="0.1" units="cm"/>
    </inkml:brush>
  </inkml:definitions>
  <inkml:trace contextRef="#ctx0" brushRef="#br0">184 168 112 0 0,'16'-32'2607'0'0,"-9"-41"-350"0"0,-7 73-2229 0 0,0-1 1 0 0,1 0-1 0 0,-1 1 0 0 0,0-1 1 0 0,0 1-1 0 0,0-1 1 0 0,0 0-1 0 0,0 1 0 0 0,0-1 1 0 0,1 0-1 0 0,-2 1 1 0 0,1-1-1 0 0,0 0 0 0 0,0 1 1 0 0,0-1-1 0 0,0 1 1 0 0,0-1-1 0 0,0 0 0 0 0,-1 1 1 0 0,1-1-1 0 0,0 1 1 0 0,0-1-1 0 0,-1 0 0 0 0,1 1 1 0 0,-1-1-1 0 0,1 1 1 0 0,0-1-1 0 0,-1 1 0 0 0,1 0 1 0 0,-1-1-1 0 0,1 1 1 0 0,-1-1-1 0 0,1 1 0 0 0,-1 0 1 0 0,1-1-1 0 0,-1 1 1 0 0,0-1-1 0 0,-2 1-8 0 0,1 1-1 0 0,0-1 1 0 0,0 0-1 0 0,0 0 1 0 0,0 1-1 0 0,0 0 1 0 0,0-1-1 0 0,0 1 1 0 0,0 0 0 0 0,0 0-1 0 0,-3 1 1 0 0,-50 37 30 0 0,41-25-17 0 0,0 0 0 0 0,1 1 1 0 0,-23 33-1 0 0,31-41-17 0 0,0 2-1 0 0,1-1 1 0 0,-1 0 0 0 0,2 1 0 0 0,-1 0-1 0 0,1 0 1 0 0,0 0 0 0 0,1 0-1 0 0,0 0 1 0 0,-1 15 0 0 0,3-21-4 0 0,0-1 0 0 0,0 1 1 0 0,0-1-1 0 0,0 1 0 0 0,1 0 0 0 0,-1-1 1 0 0,1 1-1 0 0,-1-1 0 0 0,1 1 0 0 0,0-1 1 0 0,0 0-1 0 0,0 1 0 0 0,0-1 0 0 0,0 0 0 0 0,1 0 1 0 0,-1 0-1 0 0,1 1 0 0 0,-1-1 0 0 0,1-1 1 0 0,0 1-1 0 0,0 0 0 0 0,0 0 0 0 0,0-1 1 0 0,0 1-1 0 0,0-1 0 0 0,0 0 0 0 0,0 1 1 0 0,1-1-1 0 0,-1 0 0 0 0,0 0 0 0 0,1-1 1 0 0,-1 1-1 0 0,4 0 0 0 0,-2-1-1 0 0,0 0 1 0 0,1-1-1 0 0,-1 0 1 0 0,0 1-1 0 0,0-1 1 0 0,0-1-1 0 0,0 1 1 0 0,0-1-1 0 0,0 0 1 0 0,-1 1-1 0 0,1-2 1 0 0,-1 1-1 0 0,1 0 1 0 0,-1-1-1 0 0,0 1 1 0 0,1-1-1 0 0,-1 0 1 0 0,-1 0-1 0 0,1-1 1 0 0,0 1-1 0 0,-1 0 1 0 0,0-1-1 0 0,0 0 1 0 0,0 1-1 0 0,2-7 0 0 0,5-10 29 0 0,0 0-1 0 0,-2-1 1 0 0,6-29-1 0 0,-12 49-35 0 0,4-21 234 0 0,0 0 1 0 0,-1-1-1 0 0,0-22 0 0 0,-11 97 55 0 0,3-28-287 0 0,1 1 1 0 0,-1 44-1 0 0,4-55-28 0 0,0-11-20 0 0,0 0 0 0 0,0 0 1 0 0,0 1-1 0 0,0-1 0 0 0,0 0 0 0 0,0 0 1 0 0,1 0-1 0 0,0 1 0 0 0,-1-1 1 0 0,1 0-1 0 0,0 0 0 0 0,1 0 0 0 0,-1 0 1 0 0,0 0-1 0 0,1 0 0 0 0,0-1 0 0 0,0 1 1 0 0,3 4-1 0 0,-3-6-311 0 0,1-2 262 0 0,0 1-1 0 0,0-1 0 0 0,0 0 0 0 0,1 0 0 0 0,-1 0 0 0 0,0 0 1 0 0,0 0-1 0 0,0-1 0 0 0,0 0 0 0 0,-1 1 0 0 0,1-1 0 0 0,0 0 1 0 0,-1 0-1 0 0,1 0 0 0 0,-1-1 0 0 0,3-3 0 0 0,35-48-496 0 0,-29 38 436 0 0,6-8 12 0 0,-6 10 281 0 0,-1 0-1 0 0,-1-1 1 0 0,14-28 0 0 0,-23 43-139 0 0,0 0 1 0 0,0-1 0 0 0,1 1 0 0 0,-1 0 0 0 0,0 0 0 0 0,1-1 0 0 0,-1 1-1 0 0,0 0 1 0 0,0 0 0 0 0,1 0 0 0 0,-1-1 0 0 0,1 1 0 0 0,-1 0 0 0 0,0 0-1 0 0,1 0 1 0 0,-1 0 0 0 0,0 0 0 0 0,1 0 0 0 0,-1 0 0 0 0,1 0 0 0 0,-1 0-1 0 0,0 0 1 0 0,1 0 0 0 0,-1 0 0 0 0,1 0 0 0 0,-1 0 0 0 0,0 0 0 0 0,1 0-1 0 0,-1 0 1 0 0,0 0 0 0 0,1 1 0 0 0,-1-1 0 0 0,0 0 0 0 0,1 0 0 0 0,-1 0-1 0 0,0 1 1 0 0,1-1 0 0 0,-1 0 0 0 0,0 1 0 0 0,0-1 0 0 0,1 0 0 0 0,-1 0-1 0 0,0 1 1 0 0,0-1 0 0 0,1 0 0 0 0,-1 1 0 0 0,0-1 0 0 0,0 0 0 0 0,0 2-1 0 0,14 15 32 0 0,-4 2-10 0 0,-1 0 0 0 0,-1 0 0 0 0,0 1 1 0 0,-2 0-1 0 0,4 22 0 0 0,13 34 471 0 0,-23-76-469 0 0,0 1-1 0 0,0-1 0 0 0,0 0 1 0 0,0 0-1 0 0,0 1 1 0 0,1-1-1 0 0,-1 0 0 0 0,0 0 1 0 0,0 1-1 0 0,0-1 0 0 0,0 0 1 0 0,0 0-1 0 0,1 0 1 0 0,-1 0-1 0 0,0 1 0 0 0,0-1 1 0 0,0 0-1 0 0,1 0 0 0 0,-1 0 1 0 0,0 0-1 0 0,0 0 1 0 0,0 1-1 0 0,1-1 0 0 0,-1 0 1 0 0,0 0-1 0 0,0 0 1 0 0,1 0-1 0 0,-1 0 0 0 0,0 0 1 0 0,0 0-1 0 0,1 0 0 0 0,-1 0 1 0 0,0 0-1 0 0,0 0 1 0 0,1 0-1 0 0,-1 0 0 0 0,0 0 1 0 0,0 0-1 0 0,1 0 0 0 0,-1 0 1 0 0,0-1-1 0 0,0 1 1 0 0,1 0-1 0 0,-1 0 0 0 0,0 0 1 0 0,0 0-1 0 0,0 0 1 0 0,1-1-1 0 0,-1 1 0 0 0,0 0 1 0 0,15-18 434 0 0,9-23-69 0 0,-8 3-236 0 0,-1-1 1 0 0,-2 0-1 0 0,10-52 0 0 0,-10 40-1232 0 0,-12 30-2990 0 0,-1 14 1715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49.082"/>
    </inkml:context>
    <inkml:brush xml:id="br0">
      <inkml:brushProperty name="width" value="0.05" units="cm"/>
      <inkml:brushProperty name="height" value="0.05" units="cm"/>
    </inkml:brush>
  </inkml:definitions>
  <inkml:trace contextRef="#ctx0" brushRef="#br0">12 94 416 0 0,'0'0'3813'0'0,"-12"-4"5414"0"0,129-22-8706 0 0,195-17-1 0 0,-189 29-221 0 0,-121 13-294 0 0,3 2-1101 0 0,-9 0 350 0 0,-19 1-119 0 0,-33 2-1268 0 0,54-4 1776 0 0,-20 7-1063 0 0,-12 2 2414 0 0,26-10-597 0 0,0-1 1 0 0,0-1-1 0 0,0 0 1 0 0,0 0 0 0 0,0 0-1 0 0,1-1 1 0 0,-10-6 2332 0 0,13 121-2670 0 0,-4 1 0 0 0,-5-1-1 0 0,-52 204 1 0 0,52-269 265 0 0,12-44 66 0 0,2-11-1692 0 0,12-52-1066 0 0,3 15-3484 0 0,-3 22 2404 0 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15.470"/>
    </inkml:context>
    <inkml:brush xml:id="br0">
      <inkml:brushProperty name="width" value="0.1" units="cm"/>
      <inkml:brushProperty name="height" value="0.1" units="cm"/>
    </inkml:brush>
  </inkml:definitions>
  <inkml:trace contextRef="#ctx0" brushRef="#br0">127 39 76 0 0,'0'0'3375'0'0,"-3"-1"-3246"0"0,-4-1-28 0 0,1 1 0 0 0,-1 0-1 0 0,1 1 1 0 0,-1 0 0 0 0,1 0-1 0 0,-1 0 1 0 0,-9 2 0 0 0,14-1-57 0 0,-37 0 200 0 0,18 4 1429 0 0,43-10-1322 0 0,46-11-326 0 0,149-5 267 0 0,-215 20-279 0 0,7 1-41 0 0,14 2-366 0 0,-23-2 262 0 0,1 0 0 0 0,0 0 0 0 0,-1 0 0 0 0,1 1 0 0 0,-1-1 0 0 0,1 0 0 0 0,-1 1 0 0 0,1-1 0 0 0,-1 1 0 0 0,1-1 0 0 0,-1 0 0 0 0,1 1 0 0 0,-1-1 0 0 0,0 1 1 0 0,1-1-1 0 0,-1 1 0 0 0,0-1 0 0 0,1 1 0 0 0,-1 0 0 0 0,0-1 0 0 0,1 1 0 0 0,-1-1 0 0 0,0 1 0 0 0,0 0 0 0 0,0-1 0 0 0,0 1 0 0 0,0-1 0 0 0,0 1 0 0 0,0 0 0 0 0,0 0 1 0 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15.780"/>
    </inkml:context>
    <inkml:brush xml:id="br0">
      <inkml:brushProperty name="width" value="0.1" units="cm"/>
      <inkml:brushProperty name="height" value="0.1" units="cm"/>
    </inkml:brush>
  </inkml:definitions>
  <inkml:trace contextRef="#ctx0" brushRef="#br0">1 35 64 0 0,'0'0'5332'0'0,"3"0"-5131"0"0,25 3 102 0 0,-1-2 0 0 0,1 0 0 0 0,47-7 0 0 0,-16 2-31 0 0,72-3 438 0 0,-128 7-638 0 0,13-18-4547 0 0,-12 13 2567 0 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16.682"/>
    </inkml:context>
    <inkml:brush xml:id="br0">
      <inkml:brushProperty name="width" value="0.1" units="cm"/>
      <inkml:brushProperty name="height" value="0.1" units="cm"/>
    </inkml:brush>
  </inkml:definitions>
  <inkml:trace contextRef="#ctx0" brushRef="#br0">305 280 296 0 0,'1'-11'460'0'0,"0"0"-1"0"0,1-1 1 0 0,0 1 0 0 0,1 0 0 0 0,5-12-1 0 0,-4 12-197 0 0,-1 0 0 0 0,0 0-1 0 0,-1-1 1 0 0,0 1-1 0 0,1-15 1 0 0,-3 18-116 0 0,0-4 146 0 0,0 0 0 0 0,-1 0 0 0 0,-4-21 0 0 0,5 31-267 0 0,0 0 1 0 0,-1 0-1 0 0,1 0 0 0 0,-1 0 1 0 0,0 0-1 0 0,1 0 0 0 0,-1 0 1 0 0,0 0-1 0 0,0 1 0 0 0,0-1 1 0 0,0 0-1 0 0,0 1 0 0 0,-1-1 1 0 0,1 1-1 0 0,0-1 0 0 0,-1 1 1 0 0,1 0-1 0 0,-1-1 0 0 0,0 1 1 0 0,1 0-1 0 0,-1 0 0 0 0,0 0 1 0 0,0 0-1 0 0,1 1 0 0 0,-1-1 1 0 0,0 0-1 0 0,0 1 0 0 0,0-1 1 0 0,0 1-1 0 0,-3-1 0 0 0,-4 2-9 0 0,1 0-1 0 0,0 1 1 0 0,0 0-1 0 0,0 0 1 0 0,0 1-1 0 0,0 0 1 0 0,0 0-1 0 0,1 1 1 0 0,0 0-1 0 0,-11 7 1 0 0,-6 6 37 0 0,-34 31 1 0 0,48-40-31 0 0,0 1 1 0 0,1 1 0 0 0,0-1-1 0 0,0 1 1 0 0,1 1 0 0 0,1 0 0 0 0,0 0-1 0 0,0 0 1 0 0,1 1 0 0 0,-7 19-1 0 0,10-23-2 0 0,0 0 0 0 0,1 1 0 0 0,0-1 0 0 0,0 1 0 0 0,1-1 0 0 0,0 1 0 0 0,1 0 0 0 0,0 0 0 0 0,0-1 0 0 0,2 14 0 0 0,0-15-11 0 0,0-1 0 0 0,1 1 1 0 0,-1 0-1 0 0,1-1 0 0 0,1 0 0 0 0,-1 0 0 0 0,1 0 0 0 0,0 0 0 0 0,0-1 1 0 0,1 1-1 0 0,-1-1 0 0 0,1 0 0 0 0,9 7 0 0 0,60 45 68 0 0,-46-37-57 0 0,-1 2-1 0 0,0 1 0 0 0,-2 0 1 0 0,26 32-1 0 0,-48-51-19 0 0,1 0 0 0 0,-1 0 0 0 0,-1 1 0 0 0,1 0 0 0 0,-1-1 0 0 0,1 1 1 0 0,-1 0-1 0 0,-1 0 0 0 0,1 0 0 0 0,-1 0 0 0 0,0 0 0 0 0,0 1 0 0 0,0-1 0 0 0,-1 0 0 0 0,0 11 0 0 0,-1-13 11 0 0,0 1 0 0 0,0 0-1 0 0,0 0 1 0 0,0-1 0 0 0,-1 1 0 0 0,0-1-1 0 0,0 1 1 0 0,0-1 0 0 0,0 0-1 0 0,0 1 1 0 0,-1-1 0 0 0,1 0 0 0 0,-1-1-1 0 0,0 1 1 0 0,0 0 0 0 0,0-1-1 0 0,0 0 1 0 0,0 1 0 0 0,0-1 0 0 0,-1 0-1 0 0,1-1 1 0 0,-5 3 0 0 0,-5 1 62 0 0,0-1 1 0 0,0 0-1 0 0,0 0 1 0 0,0-1-1 0 0,0-1 0 0 0,-1 0 1 0 0,-15-1-1 0 0,21 0-4 0 0,-1-2-1 0 0,1 1 0 0 0,0-1 0 0 0,0 0 0 0 0,0-1 0 0 0,0 0 1 0 0,0 0-1 0 0,0 0 0 0 0,0-1 0 0 0,1-1 0 0 0,-1 1 1 0 0,1-1-1 0 0,-7-5 0 0 0,12 8-61 0 0,0 0 0 0 0,0-1 1 0 0,0 1-1 0 0,0 0 0 0 0,1-1 1 0 0,-1 0-1 0 0,1 1 0 0 0,-1-1 0 0 0,1 0 1 0 0,0 1-1 0 0,-1-1 0 0 0,1 0 0 0 0,0 0 1 0 0,0 0-1 0 0,0 0 0 0 0,1 0 1 0 0,-1 0-1 0 0,0-1 0 0 0,1 1 0 0 0,-1 0 1 0 0,1 0-1 0 0,0 0 0 0 0,0-1 0 0 0,0 1 1 0 0,0 0-1 0 0,0 0 0 0 0,0 0 1 0 0,1-1-1 0 0,-1 1 0 0 0,1 0 0 0 0,-1 0 1 0 0,1 0-1 0 0,0 0 0 0 0,0 0 0 0 0,0 0 1 0 0,0 0-1 0 0,0 0 0 0 0,1 0 1 0 0,-1 0-1 0 0,0 1 0 0 0,4-4 0 0 0,2-3-197 0 0,1 1 0 0 0,0 1 0 0 0,1-1 0 0 0,0 1 0 0 0,0 1 0 0 0,0-1 0 0 0,16-6 0 0 0,67-16-4423 0 0,-61 21 2424 0 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17.088"/>
    </inkml:context>
    <inkml:brush xml:id="br0">
      <inkml:brushProperty name="width" value="0.1" units="cm"/>
      <inkml:brushProperty name="height" value="0.1" units="cm"/>
    </inkml:brush>
  </inkml:definitions>
  <inkml:trace contextRef="#ctx0" brushRef="#br0">258 61 432 0 0,'0'0'68'0'0,"-4"-8"769"0"0,1 0 0 0 0,-1 0 1 0 0,0 0-1 0 0,-1 1 0 0 0,-11-14 338 0 0,14 21-1092 0 0,1 1 0 0 0,-1 0 0 0 0,0-1 0 0 0,1 1 0 0 0,-1 0 0 0 0,1 0 0 0 0,-1 0 0 0 0,1 0 0 0 0,0 1-1 0 0,0-1 1 0 0,-1 0 0 0 0,1 1 0 0 0,0-1 0 0 0,0 0 0 0 0,0 1 0 0 0,0-1 0 0 0,0 1 0 0 0,1 0 0 0 0,-1-1 0 0 0,0 1 0 0 0,0 2 0 0 0,-19 54 67 0 0,11-28 58 0 0,-111 304 499 0 0,110-310-647 0 0,2-1-1 0 0,1 1 1 0 0,1 1-1 0 0,1-1 1 0 0,1 1-1 0 0,-2 39 1 0 0,6-62-79 0 0,0-1 0 0 0,1 0 0 0 0,-1 0 0 0 0,0 1 0 0 0,0-1 0 0 0,1 0 0 0 0,-1 0 0 0 0,1 1 0 0 0,-1-1 0 0 0,1 0 0 0 0,0 0 0 0 0,-1 0 0 0 0,1 0 0 0 0,0 0 0 0 0,0 0 0 0 0,0 0 0 0 0,0 0 0 0 0,0 0 0 0 0,0 0 0 0 0,0-1 0 0 0,0 1 0 0 0,0 0 0 0 0,0-1 0 0 0,0 1 0 0 0,0-1 0 0 0,0 1 0 0 0,1-1 0 0 0,-1 1 0 0 0,0-1 0 0 0,0 0 0 0 0,1 0 0 0 0,-1 1 1 0 0,0-1-1 0 0,1 0 0 0 0,1 0 0 0 0,2 0-525 0 0,-1 0 1 0 0,1 0 0 0 0,0-1 0 0 0,-1 0 0 0 0,1 1-1 0 0,-1-1 1 0 0,1-1 0 0 0,8-2 0 0 0,-2-4-1481 0 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17.273"/>
    </inkml:context>
    <inkml:brush xml:id="br0">
      <inkml:brushProperty name="width" value="0.1" units="cm"/>
      <inkml:brushProperty name="height" value="0.1" units="cm"/>
    </inkml:brush>
  </inkml:definitions>
  <inkml:trace contextRef="#ctx0" brushRef="#br0">2 105 292 0 0,'0'-1'311'0'0,"0"1"-260"0"0,-1 0 1 0 0,1 0 0 0 0,0 0 0 0 0,0 0 0 0 0,0 0-1 0 0,0-1 1 0 0,0 1 0 0 0,0 0 0 0 0,0 0-1 0 0,0 0 1 0 0,0 0 0 0 0,0-1 0 0 0,0 1 0 0 0,0 0-1 0 0,0 0 1 0 0,0 0 0 0 0,0 0 0 0 0,0 0-1 0 0,0-1 1 0 0,0 1 0 0 0,0 0 0 0 0,0 0-1 0 0,1-2 623 0 0,-1 2-623 0 0,0 0 1 0 0,1 0 0 0 0,-1 0 0 0 0,0 0-1 0 0,0 0 1 0 0,0 0 0 0 0,0 0 0 0 0,0 0 0 0 0,1 0-1 0 0,-1 0 1 0 0,0 0 0 0 0,0 0 0 0 0,0 0-1 0 0,0 0 1 0 0,0 0 0 0 0,1 0 0 0 0,-1 0-1 0 0,0 0 1 0 0,0 0 0 0 0,0 0 0 0 0,0 0 0 0 0,0 0-1 0 0,1 0 1 0 0,-1 0 0 0 0,0 0 0 0 0,0 0-1 0 0,0 0 1 0 0,27-5 1606 0 0,60-4-1333 0 0,-21 1 139 0 0,1-1-261 0 0,114-20-648 0 0,-63 2-2782 0 0,-83 15 1597 0 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17.902"/>
    </inkml:context>
    <inkml:brush xml:id="br0">
      <inkml:brushProperty name="width" value="0.1" units="cm"/>
      <inkml:brushProperty name="height" value="0.1" units="cm"/>
    </inkml:brush>
  </inkml:definitions>
  <inkml:trace contextRef="#ctx0" brushRef="#br0">63 115 380 0 0,'1'-6'362'0'0,"0"-1"-1"0"0,0 1 0 0 0,1-1 1 0 0,-1 1-1 0 0,1 0 1 0 0,1-1-1 0 0,-1 1 1 0 0,6-7-1 0 0,6-21 1012 0 0,-6 18 672 0 0,-12 44-1197 0 0,1-9-914 0 0,-12 75 336 0 0,-46 153 0 0 0,59-240-253 0 0,-3 8 34 0 0,1-1 1 0 0,0 1-1 0 0,1 0 0 0 0,-2 17 0 0 0,5-31-57 0 0,5-6-369 0 0,85-99-4569 0 0,-70 80 3075 0 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18.241"/>
    </inkml:context>
    <inkml:brush xml:id="br0">
      <inkml:brushProperty name="width" value="0.1" units="cm"/>
      <inkml:brushProperty name="height" value="0.1" units="cm"/>
    </inkml:brush>
  </inkml:definitions>
  <inkml:trace contextRef="#ctx0" brushRef="#br0">115 93 516 0 0,'0'-7'689'0'0,"0"-1"1"0"0,1 1-1 0 0,0 0 1 0 0,1 0-1 0 0,0 0 0 0 0,0 0 1 0 0,5-11-1 0 0,-5-6 3352 0 0,-7 54-3979 0 0,-2 0-1 0 0,-2 0 1 0 0,0-1-1 0 0,-18 36 1 0 0,4-7-14 0 0,16-38-26 0 0,-4 7 21 0 0,2-1 0 0 0,1 1 0 0 0,-8 47 0 0 0,16-71-58 0 0,-1 1 1 0 0,1-1 0 0 0,0 0 0 0 0,0 0-1 0 0,1 0 1 0 0,-1 1 0 0 0,1-1-1 0 0,0 0 1 0 0,-1 0 0 0 0,1 0 0 0 0,1 0-1 0 0,-1 0 1 0 0,0 0 0 0 0,1 0-1 0 0,-1 0 1 0 0,3 3 0 0 0,-3-5-291 0 0,4 0-1180 0 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18.551"/>
    </inkml:context>
    <inkml:brush xml:id="br0">
      <inkml:brushProperty name="width" value="0.1" units="cm"/>
      <inkml:brushProperty name="height" value="0.1" units="cm"/>
    </inkml:brush>
  </inkml:definitions>
  <inkml:trace contextRef="#ctx0" brushRef="#br0">1 57 396 0 0,'0'0'6183'0'0,"3"-1"-5868"0"0,17-6-93 0 0,1 2 0 0 0,-1 0 0 0 0,1 1 0 0 0,0 1 0 0 0,42 1-1 0 0,5-3-362 0 0,37-13-4161 0 0,-75 11 2176 0 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21.680"/>
    </inkml:context>
    <inkml:brush xml:id="br0">
      <inkml:brushProperty name="width" value="0.1" units="cm"/>
      <inkml:brushProperty name="height" value="0.1" units="cm"/>
    </inkml:brush>
  </inkml:definitions>
  <inkml:trace contextRef="#ctx0" brushRef="#br0">0 10 268 0 0,'0'0'6637'0'0,"16"6"-6233"0"0,72-13 9 0 0,91 4 1 0 0,24 0-188 0 0,-201 2-262 0 0,-1 1 0 0 0,0-1 1 0 0,0 1-1 0 0,1 0 0 0 0,-1 0 0 0 0,0 0 0 0 0,1 0 0 0 0,-1 0 0 0 0,0 0 1 0 0,0 0-1 0 0,1 0 0 0 0,-1 0 0 0 0,0 0 0 0 0,1 1 0 0 0,-1-1 0 0 0,0 1 1 0 0,0-1-1 0 0,0 1 0 0 0,1-1 0 0 0,-1 1 0 0 0,1 1 0 0 0,-2-1-253 0 0,-1 1 0 0 0,0-1-1 0 0,0 1 1 0 0,0-1 0 0 0,-1 0 0 0 0,1 1-1 0 0,0-1 1 0 0,0 0 0 0 0,-1 0 0 0 0,1 0-1 0 0,0 0 1 0 0,-1 0 0 0 0,1 0 0 0 0,-4 1-1 0 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22.285"/>
    </inkml:context>
    <inkml:brush xml:id="br0">
      <inkml:brushProperty name="width" value="0.1" units="cm"/>
      <inkml:brushProperty name="height" value="0.1" units="cm"/>
    </inkml:brush>
  </inkml:definitions>
  <inkml:trace contextRef="#ctx0" brushRef="#br0">33 1 168 0 0,'-32'15'2115'0'0,"114"-18"395"0"0,24 4-2058 0 0,139-4 818 0 0,-231 1-907 0 0,10 0 353 0 0,-24 2-732 0 0,1 0 0 0 0,-1 0 0 0 0,1 0 1 0 0,-1 1-1 0 0,0-1 0 0 0,1 0 1 0 0,-1 0-1 0 0,0 0 0 0 0,1 0 0 0 0,-1 0 1 0 0,0 1-1 0 0,1-1 0 0 0,-1 0 1 0 0,0 0-1 0 0,1 1 0 0 0,-1-1 0 0 0,0 0 1 0 0,0 0-1 0 0,1 1 0 0 0,-1-1 1 0 0,0 0-1 0 0,0 1 0 0 0,0-1 1 0 0,0 0-1 0 0,1 1 0 0 0,-1-1 0 0 0,0 0 1 0 0,0 1-1 0 0,0-1 0 0 0,0 1 1 0 0,0-1-1 0 0,0 0 0 0 0,0 1 0 0 0,0-1 1 0 0,0 0-1 0 0,0 1 0 0 0,0-1 1 0 0,0 1-1 0 0,0-1 0 0 0,0 0 0 0 0,0 1 1 0 0,0-1-1 0 0,-1 0 0 0 0,1 1 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49.612"/>
    </inkml:context>
    <inkml:brush xml:id="br0">
      <inkml:brushProperty name="width" value="0.05" units="cm"/>
      <inkml:brushProperty name="height" value="0.05" units="cm"/>
    </inkml:brush>
  </inkml:definitions>
  <inkml:trace contextRef="#ctx0" brushRef="#br0">233 1 432 0 0,'1'8'8267'0'0,"12"32"-5877"0"0,8 31-3028 0 0,-4-2 714 0 0,-3 1 1 0 0,-3 1-1 0 0,-3 0 0 0 0,-4 0 0 0 0,-2 0 1 0 0,-4 1-1 0 0,-2-1 0 0 0,-17 82 1 0 0,14-114 21 0 0,-1 4-25 0 0,-2 0-1 0 0,-23 64 1 0 0,29-96 41 0 0,0-1 0 0 0,-1 0 1 0 0,0-1-1 0 0,-1 1 0 0 0,0-1 1 0 0,0 0-1 0 0,-1 0 0 0 0,0 0 1 0 0,-1-1-1 0 0,0-1 1 0 0,0 1-1 0 0,0-1 0 0 0,-1 0 1 0 0,0-1-1 0 0,-15 8 0 0 0,-37 3 1291 0 0,51-15-1082 0 0,7-1-111 0 0,3-1-220 0 0,0 1 0 0 0,0-1 0 0 0,-1 0 0 0 0,1 1 0 0 0,0-1 0 0 0,-1 0 0 0 0,1 1 0 0 0,0-1 0 0 0,-1 0 0 0 0,1 0 0 0 0,-1 1 0 0 0,1-1 0 0 0,0 0 0 0 0,-1 0 0 0 0,1 0 0 0 0,-1 0 0 0 0,1 0 0 0 0,-1 1 0 0 0,1-1 0 0 0,0 0 0 0 0,-1 0 0 0 0,1 0 0 0 0,-1 0 0 0 0,1 0 0 0 0,-1 0 0 0 0,1 0 0 0 0,-1-1 0 0 0,1 1 0 0 0,0 0 0 0 0,-1 0 0 0 0,1 0 0 0 0,-1 0 0 0 0,1 0 0 0 0,0-1 0 0 0,-1 1 0 0 0,1 0 0 0 0,-1 0 0 0 0,1-1 0 0 0,0 1 0 0 0,-1 0 0 0 0,1-1 0 0 0,0 1 0 0 0,-1 0 0 0 0,1-1 0 0 0,0 1 0 0 0,-24-17-5445 0 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3T10:13:31.727"/>
    </inkml:context>
    <inkml:brush xml:id="br0">
      <inkml:brushProperty name="width" value="0.07938" units="cm"/>
      <inkml:brushProperty name="height" value="0.07938" units="cm"/>
      <inkml:brushProperty name="ignorePressure" value="1"/>
    </inkml:brush>
  </inkml:definitions>
  <inkml:trace contextRef="#ctx0" brushRef="#br0">1 0 0 0,'5'0'0'0,"937"0"0"0,1301 0 0 0,-714 0 0 0,-1475 0 0 0,-48 0 0 0,0 0 0 0,1 0 0 0,-3 0 0 0,-2 0 0 0,-12 0 0 0,-1 0 0 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13:38.153"/>
    </inkml:context>
    <inkml:brush xml:id="br0">
      <inkml:brushProperty name="width" value="0.1" units="cm"/>
      <inkml:brushProperty name="height" value="0.1" units="cm"/>
    </inkml:brush>
  </inkml:definitions>
  <inkml:trace contextRef="#ctx0" brushRef="#br0">0 324 172,'0'0'3205,"23"-36"-2517,3-8 72,-2-1 0,-1 0 0,26-79 0,-40 97-115,-7 25-385,-4 15-248,-60 277 116,54-257-126,6-20 25,-1-1 1,0 1-1,-1-1 0,-1 1 0,1-1 1,-2-1-1,-7 14 0,12-24-8,-1 4 627,26-33-553,1 0 0,1 2 0,2 1 1,1 1-1,0 1 0,2 2 0,34-18 0,-62 37-93,0 0 1,1 0-1,-1 1 0,0 0 0,1 0 1,-1 0-1,1 0 0,-1 0 0,1 1 0,-1-1 1,1 1-1,-1 0 0,7 1 0,-8-1 0,-1 1 0,1 0 0,0-1 0,-1 1 0,0 0 0,1 0 0,-1 0-1,1 0 1,-1 0 0,0 0 0,0 0 0,0 1 0,0-1 0,0 0 0,0 1-1,0-1 1,0 1 0,0-1 0,-1 1 0,1-1 0,0 1 0,-1-1 0,0 1 0,1 0-1,-1-1 1,0 1 0,0 0 0,0-1 0,0 1 0,0 0 0,0 2 0,-1 9-69,-1 0-1,0 0 1,0 0 0,-7 18 0,5-19-46,1 0 0,0 1 0,1-1 0,-1 18 0,3-28-49,0-1 0,0 0-1,0 0 1,0 1-1,0-1 1,0 0-1,1 1 1,-1-1-1,0 0 1,1 0-1,-1 1 1,1-1-1,-1 0 1,1 0-1,0 0 1,0 0 0,-1 1-1,1-1 1,0 0-1,0-1 1,0 1-1,0 0 1,0 0-1,0 0 1,0 0-1,0-1 1,0 1-1,1-1 1,-1 1-1,3 0 1,8 1-1953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40.985"/>
    </inkml:context>
    <inkml:brush xml:id="br0">
      <inkml:brushProperty name="width" value="0.1" units="cm"/>
      <inkml:brushProperty name="height" value="0.1" units="cm"/>
    </inkml:brush>
  </inkml:definitions>
  <inkml:trace contextRef="#ctx0" brushRef="#br0">43 26 124 0 0,'-22'-4'1583'0'0,"4"-1"236"0"0,16 1-760 0 0,28-2-501 0 0,53-1-685 0 0,268 10 277 0 0,-259 0-135 0 0,536 27-868 0 0,-401-28 413 0 0,-137-2 269 0 0,-64-15-2153 0 0,-22 8 1535 0 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43.408"/>
    </inkml:context>
    <inkml:brush xml:id="br0">
      <inkml:brushProperty name="width" value="0.1" units="cm"/>
      <inkml:brushProperty name="height" value="0.1" units="cm"/>
    </inkml:brush>
  </inkml:definitions>
  <inkml:trace contextRef="#ctx0" brushRef="#br0">26 101 80 0 0,'0'0'2228'0'0,"9"-40"-971"0"0,-4 35-290 0 0,-6 22-576 0 0,-10 48-423 0 0,5-28 147 0 0,0 3-3 0 0,0-4 323 0 0,-3 59 1 0 0,9-95-410 0 0,0 0 1 0 0,0 0 0 0 0,0 1 0 0 0,0-1 0 0 0,0 0-1 0 0,0 0 1 0 0,0 1 0 0 0,0-1 0 0 0,0 0-1 0 0,0 1 1 0 0,0-1 0 0 0,0 0 0 0 0,0 0 0 0 0,0 1-1 0 0,0-1 1 0 0,0 0 0 0 0,1 0 0 0 0,-1 1 0 0 0,0-1-1 0 0,0 0 1 0 0,0 0 0 0 0,0 1 0 0 0,0-1 0 0 0,1 0-1 0 0,-1 0 1 0 0,0 0 0 0 0,0 1 0 0 0,1-1-1 0 0,-1 0 1 0 0,0 0 0 0 0,0 0 0 0 0,1 0 0 0 0,-1 0-1 0 0,0 0 1 0 0,0 1 0 0 0,1-1 0 0 0,-1 0 0 0 0,0 0-1 0 0,0 0 1 0 0,1 0 0 0 0,-1 0 0 0 0,0 0 0 0 0,1 0-1 0 0,-1 0 1 0 0,0 0 0 0 0,0 0 0 0 0,1 0 0 0 0,-1 0-1 0 0,0 0 1 0 0,0-1 0 0 0,1 1 0 0 0,-1 0-1 0 0,0 0 1 0 0,0 0 0 0 0,1 0 0 0 0,-1 0 0 0 0,0 0-1 0 0,0-1 1 0 0,1 1 0 0 0,-1 0 0 0 0,0 0 0 0 0,0 0-1 0 0,0-1 1 0 0,0 1 0 0 0,1 0 0 0 0,26-26 420 0 0,26-41-388 0 0,104-137 205 0 0,-151 196-269 0 0,1 0 1 0 0,0 1-1 0 0,1 0 1 0 0,0 0 0 0 0,14-9-1 0 0,-20 15-13 0 0,-3 10-54 0 0,0 0 66 0 0,-1 0-1 0 0,0 0 1 0 0,0 0 0 0 0,-1-1-1 0 0,0 1 1 0 0,-1-1-1 0 0,0 0 1 0 0,0 0-1 0 0,-1 0 1 0 0,0-1-1 0 0,-11 14 1 0 0,2-5 4 0 0,0-1 0 0 0,-1 0-1 0 0,0-1 1 0 0,-30 21 0 0 0,6-11 61 0 0,38-23-31 0 0,-17 16 1788 0 0,20-22-1791 0 0,0 1 1 0 0,1 0-1 0 0,0 0 1 0 0,-1 0 0 0 0,2 1-1 0 0,-1-1 1 0 0,0 1-1 0 0,1 0 1 0 0,-1 0-1 0 0,1 0 1 0 0,0 0-1 0 0,0 0 1 0 0,0 1-1 0 0,1 0 1 0 0,-1 0-1 0 0,5-2 1 0 0,-6 3-22 0 0,0 0 0 0 0,0 0 0 0 0,0 1 1 0 0,0-1-1 0 0,0 1 0 0 0,0-1 0 0 0,0 1 0 0 0,0 0 1 0 0,0 0-1 0 0,0 1 0 0 0,1-1 0 0 0,-1 1 0 0 0,0-1 1 0 0,0 1-1 0 0,-1 0 0 0 0,1 0 0 0 0,0 0 0 0 0,0 1 1 0 0,0-1-1 0 0,-1 1 0 0 0,1-1 0 0 0,-1 1 0 0 0,1 0 1 0 0,-1 0-1 0 0,0 0 0 0 0,1 0 0 0 0,2 4 0 0 0,2 1 3 0 0,0 1 0 0 0,0-2 1 0 0,1 1-1 0 0,-1-1 0 0 0,2 0 0 0 0,-1-1 0 0 0,1 0 0 0 0,0 0 0 0 0,0-1 0 0 0,0 0 0 0 0,11 3 0 0 0,-14-5 2 0 0,1 0-1 0 0,0 0 1 0 0,-1-1 0 0 0,1 0-1 0 0,0 0 1 0 0,0-1 0 0 0,0 1-1 0 0,0-2 1 0 0,0 1-1 0 0,0-1 1 0 0,-1 0 0 0 0,1 0-1 0 0,0-1 1 0 0,0 1-1 0 0,-1-2 1 0 0,12-4 0 0 0,1-11-1624 0 0,-9 5-3170 0 0,-4 5 2193 0 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51.895"/>
    </inkml:context>
    <inkml:brush xml:id="br0">
      <inkml:brushProperty name="width" value="0.1" units="cm"/>
      <inkml:brushProperty name="height" value="0.1" units="cm"/>
    </inkml:brush>
  </inkml:definitions>
  <inkml:trace contextRef="#ctx0" brushRef="#br0">138 281 204 0 0,'0'0'2009'0'0,"-14"-40"-588"0"0,10 35-1323 0 0,1 0 1 0 0,0 0-1 0 0,0 0 0 0 0,0-1 0 0 0,1 1 0 0 0,-1-1 0 0 0,1 0 0 0 0,1 1 0 0 0,-1-1 1 0 0,0-8-1 0 0,-4-59 795 0 0,7 68-843 0 0,0-1 1 0 0,1 1 0 0 0,0 0-1 0 0,0 0 1 0 0,0 0 0 0 0,1 0-1 0 0,0 0 1 0 0,0 1 0 0 0,5-7-1 0 0,1-1 56 0 0,-8 9-74 0 0,1 1 0 0 0,-1-1 0 0 0,1 0-1 0 0,0 1 1 0 0,0 0 0 0 0,0-1 0 0 0,0 1 0 0 0,1 0 0 0 0,-1 0 0 0 0,0 0 0 0 0,1 0-1 0 0,3-1 1 0 0,-5 4-28 0 0,0-1 0 0 0,0 1 0 0 0,0 0 0 0 0,0-1 0 0 0,0 1 0 0 0,0 0 0 0 0,0 0 0 0 0,0 0 0 0 0,0 0 0 0 0,-1 0 0 0 0,1 0 0 0 0,0 0 0 0 0,-1 0 0 0 0,1 0 0 0 0,0 0 0 0 0,-1 0 0 0 0,0 1 0 0 0,1-1 0 0 0,-1 0 0 0 0,1 0-1 0 0,-1 1 1 0 0,0-1 0 0 0,0 0 0 0 0,0 3 0 0 0,4 34 37 0 0,-7-8-9 0 0,-1 0 0 0 0,-1 0 0 0 0,-2-1 0 0 0,0 0 0 0 0,-3 0 1 0 0,0 0-1 0 0,-26 49 0 0 0,-55 128 106 0 0,91-205-126 0 0,0-1-1 0 0,-1 1 1 0 0,1-1-1 0 0,0 1 1 0 0,0 0-1 0 0,-1-1 1 0 0,1 1-1 0 0,0 0 1 0 0,0-1-1 0 0,0 1 1 0 0,0-1 0 0 0,0 1-1 0 0,0 0 1 0 0,0-1-1 0 0,0 1 1 0 0,0 0-1 0 0,0-1 1 0 0,0 1-1 0 0,0-1 1 0 0,1 1-1 0 0,-1 0 1 0 0,0-1 0 0 0,0 1-1 0 0,1-1 1 0 0,-1 1-1 0 0,0-1 1 0 0,1 1-1 0 0,-1-1 1 0 0,0 1-1 0 0,1 0 1 0 0,20 5-849 0 0,22-9-2683 0 0,-26-1 1735 0 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3:53.241"/>
    </inkml:context>
    <inkml:brush xml:id="br0">
      <inkml:brushProperty name="width" value="0.1" units="cm"/>
      <inkml:brushProperty name="height" value="0.1" units="cm"/>
    </inkml:brush>
  </inkml:definitions>
  <inkml:trace contextRef="#ctx0" brushRef="#br0">6 7 336 0 0,'-5'-6'3021'0'0,"5"6"-2955"0"0,28 6-1993 0 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4:06.494"/>
    </inkml:context>
    <inkml:brush xml:id="br0">
      <inkml:brushProperty name="width" value="0.1" units="cm"/>
      <inkml:brushProperty name="height" value="0.1" units="cm"/>
    </inkml:brush>
  </inkml:definitions>
  <inkml:trace contextRef="#ctx0" brushRef="#br0">0 330 100 0 0,'0'0'421'0'0,"14"-41"463"0"0,24-44 49 0 0,-25 60-555 0 0,-2 0 1 0 0,-1 0 0 0 0,10-37-1 0 0,-10 36-63 0 0,-8 22-222 0 0,0 0 0 0 0,-1 0 0 0 0,1 0-1 0 0,-1 0 1 0 0,0 0 0 0 0,0 0 0 0 0,1-7 0 0 0,-1 9 370 0 0,2 8-384 0 0,0 14-89 0 0,-13 61 142 0 0,-2-1 0 0 0,-29 93 1 0 0,34-145-65 0 0,3-8 32 0 0,-1 1 0 0 0,-2-1 0 0 0,0 0 0 0 0,0 0 0 0 0,-2-1 0 0 0,-15 24 1076 0 0,49-71-735 0 0,108-183 422 0 0,-107 176-816 0 0,2 2-1 0 0,2 0 1 0 0,55-47 0 0 0,-70 69-44 0 0,1 1 1 0 0,25-14 0 0 0,3-1 30 0 0,-44 25-36 0 0,2-1-1 0 0,0 0 1 0 0,0 0 0 0 0,-1 0 0 0 0,1-1 0 0 0,-1 1-1 0 0,1 0 1 0 0,-1-1 0 0 0,1 1 0 0 0,-1-1 0 0 0,0 1 0 0 0,0-1-1 0 0,1-2 1 0 0,-1 3-5 0 0,0 1-85 0 0,-1 1 90 0 0,1-1 0 0 0,0 1 1 0 0,-1-1-1 0 0,1 1 1 0 0,0 0-1 0 0,-1-1 1 0 0,1 1-1 0 0,-1 0 0 0 0,1 0 1 0 0,-1-1-1 0 0,1 1 1 0 0,-1 0-1 0 0,1 0 0 0 0,-1 0 1 0 0,0-1-1 0 0,0 1 1 0 0,1 0-1 0 0,-1 0 1 0 0,0 0-1 0 0,0 0 0 0 0,0 0 1 0 0,0 0-1 0 0,0 0 1 0 0,0 0-1 0 0,0-1 1 0 0,0 1-1 0 0,-1 0 0 0 0,1 0 1 0 0,0 0-1 0 0,0 0 1 0 0,-1 0-1 0 0,1 0 0 0 0,0-1 1 0 0,-1 2-1 0 0,-8 29-35 0 0,-4-4 26 0 0,-1-1 0 0 0,0 0 0 0 0,-2-1 0 0 0,-1-1 0 0 0,-1 0-1 0 0,-1-1 1 0 0,-1-2 0 0 0,-37 33 0 0 0,26-26 9 0 0,21-19 1 0 0,0 0 0 0 0,0 0 0 0 0,-15 8 0 0 0,-16 5 76 0 0,40-22-55 0 0,-21-9 48 0 0,21 7-63 0 0,-1 0 0 0 0,1 0 0 0 0,0 0 0 0 0,0 0-1 0 0,0 0 1 0 0,0-1 0 0 0,0 1 0 0 0,0 0 0 0 0,0-1-1 0 0,1 1 1 0 0,-1 0 0 0 0,1-1 0 0 0,0 1 0 0 0,0-1-1 0 0,0 1 1 0 0,0-1 0 0 0,0 1 0 0 0,0-1 0 0 0,1 1-1 0 0,-1 0 1 0 0,1-1 0 0 0,1-2 0 0 0,19-48 42 0 0,-19 50-48 0 0,0 0 1 0 0,-1 1 0 0 0,1-1-1 0 0,0 1 1 0 0,0 0 0 0 0,1 0-1 0 0,-1 0 1 0 0,0 0-1 0 0,1 0 1 0 0,-1 0 0 0 0,1 0-1 0 0,0 1 1 0 0,-1-1 0 0 0,1 1-1 0 0,0 0 1 0 0,0 0-1 0 0,0 0 1 0 0,5-1 0 0 0,4-2-4 0 0,-10 3-1 0 0,16 18-28 0 0,-16-7 23 0 0,0-1 0 0 0,0 1 1 0 0,-1-1-1 0 0,0 1 1 0 0,-1-1-1 0 0,0 1 1 0 0,-1 0-1 0 0,-2 12 1 0 0,2-12 4 0 0,0 0-1 0 0,0 1 1 0 0,1-1 0 0 0,0 0 0 0 0,1 0 0 0 0,0 0 0 0 0,4 16 0 0 0,-4-24 7 0 0,0 0 1 0 0,0 0-1 0 0,1 0 1 0 0,-1 0-1 0 0,1 0 1 0 0,-1 0-1 0 0,1 0 1 0 0,0-1-1 0 0,0 1 1 0 0,-1-1-1 0 0,1 1 1 0 0,1-1-1 0 0,-1 0 1 0 0,0 0-1 0 0,0 0 1 0 0,0 0-1 0 0,0 0 1 0 0,1 0-1 0 0,-1-1 1 0 0,0 1-1 0 0,1-1 1 0 0,-1 1-1 0 0,1-1 1 0 0,-1 0-1 0 0,3 0 1 0 0,5 0 8 0 0,1 0 0 0 0,-1-1 0 0 0,0 0 0 0 0,16-3 1 0 0,-13 0 7 0 0,1 0 1 0 0,-1-1 0 0 0,0 0 0 0 0,22-14 0 0 0,-28 16-78 0 0,-1-1-1 0 0,0 0 1 0 0,0-1-1 0 0,-1 0 1 0 0,1 0-1 0 0,-1 0 1 0 0,0 0-1 0 0,0-1 0 0 0,-1 0 1 0 0,8-12-1 0 0,-12 17-42 0 0,1 1-1 0 0,-1-1 0 0 0,0 1 0 0 0,1-1 1 0 0,-1 1-1 0 0,0-1 0 0 0,0 1 0 0 0,1-1 0 0 0,-1 0 1 0 0,0 1-1 0 0,0-1 0 0 0,0 0 0 0 0,0 1 0 0 0,0-1 1 0 0,0 1-1 0 0,0-1 0 0 0,0 0 0 0 0,0 1 1 0 0,0-1-1 0 0,0 0 0 0 0,0 1 0 0 0,-1-1 0 0 0,1 1 1 0 0,0-1-1 0 0,0 0 0 0 0,-1 1 0 0 0,1-1 0 0 0,0 1 1 0 0,-1-1-1 0 0,1 1 0 0 0,0-1 0 0 0,-1 1 0 0 0,1-1 1 0 0,-1 1-1 0 0,1-1 0 0 0,-1 1 0 0 0,1 0 1 0 0,-1-1-1 0 0,1 1 0 0 0,-1 0 0 0 0,1-1 0 0 0,-1 1 1 0 0,0 0-1 0 0,1 0 0 0 0,-1 0 0 0 0,1 0 0 0 0,-1-1 1 0 0,0 1-1 0 0,1 0 0 0 0,-1 0 0 0 0,0 0 1 0 0,1 0-1 0 0,-2 0 0 0 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4:07.224"/>
    </inkml:context>
    <inkml:brush xml:id="br0">
      <inkml:brushProperty name="width" value="0.1" units="cm"/>
      <inkml:brushProperty name="height" value="0.1" units="cm"/>
    </inkml:brush>
  </inkml:definitions>
  <inkml:trace contextRef="#ctx0" brushRef="#br0">35 86 392 0 0,'-16'0'2224'0'0,"-2"-3"-252"0"0,27-3 283 0 0,31-5-1074 0 0,585-46 146 0 0,-569 53-1214 0 0,-34 1 364 0 0,-8 1-1523 0 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4:07.970"/>
    </inkml:context>
    <inkml:brush xml:id="br0">
      <inkml:brushProperty name="width" value="0.1" units="cm"/>
      <inkml:brushProperty name="height" value="0.1" units="cm"/>
    </inkml:brush>
  </inkml:definitions>
  <inkml:trace contextRef="#ctx0" brushRef="#br0">1 388 200 0 0,'7'-5'5582'0'0,"28"-21"-5019"0"0,-9-3-254 0 0,0-2 0 0 0,-3-1 0 0 0,0-2 0 0 0,28-55 0 0 0,0 1-8 0 0,-43 75-253 0 0,12-26 88 0 0,-19 38-140 0 0,-5 5 7 0 0,-16 21 22 0 0,1 1-1 0 0,2 1 1 0 0,0 1 0 0 0,2 0-1 0 0,1 1 1 0 0,-20 60 0 0 0,33-86-22 0 0,0 0 0 0 0,0-1 0 0 0,0 1 0 0 0,1 0 0 0 0,-1-1 0 0 0,1 1 0 0 0,-1 0 0 0 0,1 0 0 0 0,0 0 0 0 0,0 0 0 0 0,0-1 0 0 0,1 1 0 0 0,-1 0 1 0 0,1 0-1 0 0,-1-1 0 0 0,1 1 0 0 0,0 0 0 0 0,0 0 0 0 0,0-1 0 0 0,0 1 0 0 0,1-1 0 0 0,-1 1 0 0 0,1-1 0 0 0,-1 0 0 0 0,1 0 0 0 0,4 4 0 0 0,-1-2-98 0 0,0-1-1 0 0,0 0 1 0 0,1-1-1 0 0,-1 1 1 0 0,1-1-1 0 0,0 0 1 0 0,-1-1-1 0 0,1 1 1 0 0,0-1-1 0 0,0 0 1 0 0,10 0-1 0 0,57-1-3601 0 0,-36-6 1567 0 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4:14.014"/>
    </inkml:context>
    <inkml:brush xml:id="br0">
      <inkml:brushProperty name="width" value="0.1" units="cm"/>
      <inkml:brushProperty name="height" value="0.1" units="cm"/>
    </inkml:brush>
  </inkml:definitions>
  <inkml:trace contextRef="#ctx0" brushRef="#br0">356 91 132 0 0,'0'0'267'0'0,"13"-29"2642"0"0,-10-32-59 0 0,-39 86-2805 0 0,12-5-24 0 0,0 0 1 0 0,1 2 0 0 0,1 0 0 0 0,1 2-1 0 0,1 0 1 0 0,1 2 0 0 0,-17 29 0 0 0,12-12 27 0 0,1 1 1 0 0,1 1 0 0 0,-26 86 0 0 0,41-107-6 0 0,0 0 1 0 0,2 1-1 0 0,1 0 1 0 0,1-1-1 0 0,1 1 0 0 0,1 0 1 0 0,1 0-1 0 0,1 0 1 0 0,1 0-1 0 0,2 0 1 0 0,0 0-1 0 0,2-1 0 0 0,0 0 1 0 0,2 0-1 0 0,20 44 1 0 0,15 6 810 0 0,-43-73-578 0 0,0 4-64 0 0,2 7-1354 0 0,12-5-4786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55.706"/>
    </inkml:context>
    <inkml:brush xml:id="br0">
      <inkml:brushProperty name="width" value="0.05" units="cm"/>
      <inkml:brushProperty name="height" value="0.05" units="cm"/>
    </inkml:brush>
  </inkml:definitions>
  <inkml:trace contextRef="#ctx0" brushRef="#br0">148 103 352 0 0,'0'0'16676'0'0,"0"0"-16658"0"0,0 0-1 0 0,0 1 1 0 0,0-1-1 0 0,0 0 0 0 0,0 1 1 0 0,0-1-1 0 0,0 1 1 0 0,1-1-1 0 0,-1 0 1 0 0,0 1-1 0 0,0-1 0 0 0,0 0 1 0 0,1 1-1 0 0,-1-1 1 0 0,0 0-1 0 0,0 0 1 0 0,1 1-1 0 0,-1-1 0 0 0,0 0 1 0 0,0 0-1 0 0,1 1 1 0 0,-1-1-1 0 0,0 0 1 0 0,1 0-1 0 0,-1 0 0 0 0,1 1 1 0 0,-1-1-1 0 0,0 0 1 0 0,1 0-1 0 0,-1 0 1 0 0,0 0-1 0 0,1 0 1 0 0,0 0-1 0 0,36-7 138 0 0,1 1 0 0 0,50 0 0 0 0,34-5-43 0 0,-55 6-86 0 0,-49 4-36 0 0,1 0 1 0 0,26-5 0 0 0,-42 5-19 0 0,0-1 0 0 0,0 1 0 0 0,0 0 0 0 0,0-1 1 0 0,0 0-1 0 0,-1 1 0 0 0,1-1 0 0 0,0 0 0 0 0,-1-1 1 0 0,0 1-1 0 0,1 0 0 0 0,-1-1 0 0 0,2-2 0 0 0,-3 3-27 0 0,0 2-28 0 0,-1 0 75 0 0,1-1-1 0 0,-1 1 0 0 0,1-1 0 0 0,-1 1 1 0 0,1 0-1 0 0,-1-1 0 0 0,0 1 1 0 0,1-1-1 0 0,-1 1 0 0 0,0-1 1 0 0,1 1-1 0 0,-1-1 0 0 0,0 1 0 0 0,1-1 1 0 0,-1 1-1 0 0,0-1 0 0 0,0 0 1 0 0,0 1-1 0 0,0-1 0 0 0,0 1 1 0 0,0-1-1 0 0,1 0 0 0 0,-1 1 0 0 0,-1-1 1 0 0,1 1-1 0 0,0-1 0 0 0,0 0 1 0 0,0 1-1 0 0,0-1 0 0 0,0 1 1 0 0,0-1-1 0 0,-1 1 0 0 0,1-1 0 0 0,0 0 1 0 0,0 1-1 0 0,-1-1 0 0 0,1 1 1 0 0,-1-1-1 0 0,1 0-5 0 0,0 0 1 0 0,0 1-1 0 0,0-1 0 0 0,0 0 1 0 0,-1 1-1 0 0,1-1 0 0 0,0 0 1 0 0,0 1-1 0 0,-1-1 0 0 0,1 0 1 0 0,0 1-1 0 0,-1-1 0 0 0,1 1 1 0 0,-1-1-1 0 0,1 0 1 0 0,-1 1-1 0 0,1-1 0 0 0,-1 1 1 0 0,1 0-1 0 0,-1-1 0 0 0,1 1 1 0 0,-1-1-1 0 0,0 1 0 0 0,1 0 1 0 0,-1-1-1 0 0,0 1 0 0 0,1 0 1 0 0,-1 0-1 0 0,0 0 0 0 0,1-1 1 0 0,-1 1-1 0 0,0 0 1 0 0,0 0-1 0 0,-10 10-3 0 0,0 0 0 0 0,0 0 0 0 0,1 1 0 0 0,1 1 0 0 0,0-1 0 0 0,1 2 0 0 0,0-1 1 0 0,1 1-1 0 0,0 0 0 0 0,-5 16 0 0 0,-8 20 6 0 0,-19 79-1 0 0,-36 231-46 0 0,74-352 66 0 0,-1-1-1 0 0,-1 1 0 0 0,1-1 1 0 0,-1 1-1 0 0,0-1 0 0 0,-1 0 1 0 0,0 0-1 0 0,1-1 0 0 0,-2 1 1 0 0,1-1-1 0 0,-1 0 0 0 0,0 0 1 0 0,0 0-1 0 0,0-1 0 0 0,0 0 1 0 0,-1 0-1 0 0,0 0 0 0 0,0 0 1 0 0,0-1-1 0 0,0 0 0 0 0,0-1 1 0 0,-1 1-1 0 0,0-1 0 0 0,-9 2 1 0 0,-3-1 12 0 0,1 0 1 0 0,-1-1 0 0 0,0-1 0 0 0,0-1 0 0 0,0-1 0 0 0,1 0-1 0 0,-36-8 1 0 0,50 9-16 0 0,0-1-1 0 0,1 0 1 0 0,-1 0 0 0 0,0 0-1 0 0,1 0 1 0 0,-1-1-1 0 0,1 1 1 0 0,-1-1 0 0 0,1 0-1 0 0,0 0 1 0 0,-1 0-1 0 0,1 0 1 0 0,0-1 0 0 0,1 1-1 0 0,-1-1 1 0 0,0 0-1 0 0,1 0 1 0 0,-1 0 0 0 0,1 0-1 0 0,-2-4 1 0 0,3 4-90 0 0,0 0 0 0 0,1 0 0 0 0,-1 0 0 0 0,1 0 1 0 0,-1 0-1 0 0,1 0 0 0 0,0 0 0 0 0,0 0 0 0 0,1 0 0 0 0,-1 0 0 0 0,0 0 1 0 0,1 0-1 0 0,0 0 0 0 0,0 0 0 0 0,0 1 0 0 0,0-1 0 0 0,0 0 0 0 0,1 0 1 0 0,-1 1-1 0 0,1-1 0 0 0,2-3 0 0 0,43-50-6299 0 0,-41 50 4458 0 0,10-9-1938 0 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4:15.541"/>
    </inkml:context>
    <inkml:brush xml:id="br0">
      <inkml:brushProperty name="width" value="0.1" units="cm"/>
      <inkml:brushProperty name="height" value="0.1" units="cm"/>
    </inkml:brush>
  </inkml:definitions>
  <inkml:trace contextRef="#ctx0" brushRef="#br0">106 26 252 0 0,'0'0'1211'0'0,"-35"-15"879"0"0,14 4-711 0 0,29 12-473 0 0,35 21-564 0 0,-30-13-329 0 0,0 0-1 0 0,-1 1 1 0 0,0 1-1 0 0,-1 0 1 0 0,-1 0 0 0 0,1 1-1 0 0,-2 1 1 0 0,0 0 0 0 0,0 0-1 0 0,-1 0 1 0 0,-1 1-1 0 0,0 1 1 0 0,-1-1 0 0 0,6 20-1 0 0,5 73-90 0 0,-11-59 62 0 0,19 70 0 0 0,-18-87 24 0 0,-1 1 0 0 0,-2 0 0 0 0,-2 0 0 0 0,-1 0 1 0 0,-3 36-1 0 0,1-8-17 0 0,-1-24 26 0 0,-3-1 1 0 0,0 1 0 0 0,-3-1-1 0 0,-1 0 1 0 0,-1-1 0 0 0,-26 58 0 0 0,-12-5 80 0 0,22-43-10 0 0,8-18 51 0 0,-1 0 0 0 0,-1-1 1 0 0,-2-2-1 0 0,0 0 1 0 0,-30 24-1 0 0,51-47-138 0 0,1 1 136 0 0,0 0-36 0 0,-1-1 0 0 0,1 0 0 0 0,0 1 0 0 0,0-1 0 0 0,0 1 0 0 0,-1-1 0 0 0,1 1 0 0 0,0-1 0 0 0,0 0 0 0 0,-1 1 0 0 0,1-1 0 0 0,0 0 0 0 0,-1 1 0 0 0,1-1-1 0 0,-1 0 1 0 0,1 1 0 0 0,0-1 0 0 0,-1 0 0 0 0,1 0 0 0 0,-1 1 0 0 0,1-1 0 0 0,-1 0 0 0 0,1 0 0 0 0,-1 0 0 0 0,1 0 0 0 0,-1 0 0 0 0,1 0 0 0 0,0 0 0 0 0,-2 0 0 0 0,8-29-1584 0 0,-3 17-3387 0 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4:18.835"/>
    </inkml:context>
    <inkml:brush xml:id="br0">
      <inkml:brushProperty name="width" value="0.1" units="cm"/>
      <inkml:brushProperty name="height" value="0.1" units="cm"/>
    </inkml:brush>
  </inkml:definitions>
  <inkml:trace contextRef="#ctx0" brushRef="#br0">251 59 168 0 0,'6'-40'2380'0'0,"-6"39"-2318"0"0,0 0 0 0 0,0 0 1 0 0,-1 0-1 0 0,1 0 0 0 0,-1 0 0 0 0,1 0 0 0 0,-1 0 0 0 0,1 0 0 0 0,-1 1 0 0 0,1-1 0 0 0,-1 0 0 0 0,0 0 0 0 0,0 1 0 0 0,1-1 1 0 0,-1 0-1 0 0,0 1 0 0 0,0-1 0 0 0,0 1 0 0 0,0-1 0 0 0,1 1 0 0 0,-1-1 0 0 0,0 1 0 0 0,0 0 0 0 0,0-1 0 0 0,0 1 1 0 0,0 0-1 0 0,0 0 0 0 0,0 0 0 0 0,0 0 0 0 0,-2 0 0 0 0,-1 0-7 0 0,0 1-1 0 0,0 0 1 0 0,0 0 0 0 0,0 0 0 0 0,0 0-1 0 0,0 1 1 0 0,1 0 0 0 0,-6 2 0 0 0,-6 6 11 0 0,0 0 0 0 0,-25 22 0 0 0,25-19-4 0 0,1 1 0 0 0,1 1 0 0 0,0 0 0 0 0,-16 26-1 0 0,23-32-22 0 0,1 0-1 0 0,1 0 0 0 0,-1 1 1 0 0,2-1-1 0 0,-1 1 0 0 0,1 0 0 0 0,1 0 1 0 0,0 0-1 0 0,0 0 0 0 0,0 17 1 0 0,2-24-26 0 0,0-1 0 0 0,0 1 1 0 0,0-1-1 0 0,0 1 1 0 0,1-1-1 0 0,0 1 0 0 0,-1-1 1 0 0,1 0-1 0 0,0 1 1 0 0,0-1-1 0 0,0 0 0 0 0,0 0 1 0 0,0 1-1 0 0,1-1 1 0 0,-1 0-1 0 0,1 0 0 0 0,-1 0 1 0 0,1-1-1 0 0,0 1 1 0 0,2 2-1 0 0,0-2 3 0 0,1 1 0 0 0,-1-1 0 0 0,0 0-1 0 0,1 0 1 0 0,-1 0 0 0 0,1-1 0 0 0,-1 0 0 0 0,1 0 0 0 0,0 0-1 0 0,4 0 1 0 0,7 0 10 0 0,-1-1-1 0 0,1 0 1 0 0,-1-2 0 0 0,0 1-1 0 0,24-7 1 0 0,-22 3-11 0 0,0 0 1 0 0,-1-1 0 0 0,1-1-1 0 0,-1 0 1 0 0,0-1-1 0 0,-1-1 1 0 0,23-17-1 0 0,-31 20 0 0 0,0 0 1 0 0,0 0-1 0 0,-1 0 0 0 0,0-1 0 0 0,0 0 0 0 0,-1-1 0 0 0,1 1 0 0 0,-1-1 0 0 0,-1 0 0 0 0,0-1 1 0 0,0 1-1 0 0,-1 0 0 0 0,1-1 0 0 0,-2 0 0 0 0,1 0 0 0 0,0-12 0 0 0,-2 17 8 0 0,0 2-14 0 0,0 0 1 0 0,-1 0 0 0 0,1-1 0 0 0,-1 1 0 0 0,1 0 0 0 0,-1-1 0 0 0,0 1 0 0 0,0 0 0 0 0,0-1 0 0 0,0 1 0 0 0,0 0 0 0 0,0-1 0 0 0,-1 1 0 0 0,0-3 0 0 0,-1 5-9 0 0,0 1 1 0 0,0-1 0 0 0,1 0 0 0 0,-1 1-1 0 0,0-1 1 0 0,0 1 0 0 0,1-1-1 0 0,-1 1 1 0 0,0 0 0 0 0,1-1 0 0 0,-1 1-1 0 0,0 0 1 0 0,1 0 0 0 0,0 0 0 0 0,-1 1-1 0 0,1-1 1 0 0,-1 0 0 0 0,1 0-1 0 0,0 1 1 0 0,0-1 0 0 0,0 1 0 0 0,0-1-1 0 0,0 1 1 0 0,0-1 0 0 0,0 1 0 0 0,1 0-1 0 0,-1-1 1 0 0,0 1 0 0 0,0 2 0 0 0,-1 1 7 0 0,-25 57 53 0 0,3 1-1 0 0,2 1 1 0 0,-19 99 0 0 0,25-100-14 0 0,5-8-1 0 0,-11 36 117 0 0,22-91-214 0 0,0 1-1 0 0,-1-1 1 0 0,1 0-1 0 0,-1 1 1 0 0,1-1 0 0 0,0 0-1 0 0,0 1 1 0 0,-1-1-1 0 0,1 1 1 0 0,0-1 0 0 0,0 1-1 0 0,-1-1 1 0 0,1 1-1 0 0,0-1 1 0 0,0 1 0 0 0,0-1-1 0 0,0 1 1 0 0,0-1-1 0 0,0 1 1 0 0,0-1 0 0 0,0 1-1 0 0,0-1 1 0 0,0 0-1 0 0,0 1 1 0 0,0-1 0 0 0,0 1-1 0 0,0-1 1 0 0,0 1-1 0 0,1-1 1 0 0,-1 1 0 0 0,0-1-1 0 0,0 1 1 0 0,1-1-1 0 0,-1 1 1 0 0,0-1 0 0 0,0 0-1 0 0,1 1 1 0 0,12-12-2400 0 0,-3-4 615 0 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4:19.115"/>
    </inkml:context>
    <inkml:brush xml:id="br0">
      <inkml:brushProperty name="width" value="0.1" units="cm"/>
      <inkml:brushProperty name="height" value="0.1" units="cm"/>
    </inkml:brush>
  </inkml:definitions>
  <inkml:trace contextRef="#ctx0" brushRef="#br0">146 19 244 0 0,'0'-1'73'0'0,"0"1"1"0"0,0-1-1 0 0,0 0 0 0 0,0 1 1 0 0,0-1-1 0 0,-1 1 0 0 0,1-1 1 0 0,0 0-1 0 0,0 1 0 0 0,1-1 0 0 0,-1 1 1 0 0,0-1-1 0 0,0 1 0 0 0,0-1 1 0 0,0 0-1 0 0,0 1 0 0 0,1-1 1 0 0,-1 1-1 0 0,0-1 0 0 0,1 1 1 0 0,-1-1-1 0 0,0 1 0 0 0,1-1 1 0 0,-1 1-1 0 0,0-1 0 0 0,1 1 0 0 0,-1 0 1 0 0,1-1-1 0 0,-1 1 0 0 0,1 0 1 0 0,-1-1-1 0 0,1 1 0 0 0,-1 0 1 0 0,1-1-1 0 0,-1 1 0 0 0,1 0 1 0 0,-1 0-1 0 0,2-1 0 0 0,22 15 629 0 0,-17-8-684 0 0,0 1-1 0 0,0 0 1 0 0,-1 1 0 0 0,8 11 0 0 0,-9-11 58 0 0,-1 0 0 0 0,0 1 1 0 0,-1-1-1 0 0,0 1 1 0 0,-1 0-1 0 0,0-1 0 0 0,0 1 1 0 0,0 0-1 0 0,-1 0 0 0 0,-1 0 1 0 0,0 0-1 0 0,0 1 1 0 0,0-1-1 0 0,-3 12 0 0 0,1-14-7 0 0,-1 0-1 0 0,1 0 1 0 0,-1 0-1 0 0,0-1 1 0 0,-1 1-1 0 0,0-1 1 0 0,0 0-1 0 0,0 0 1 0 0,-1 0 0 0 0,1-1-1 0 0,-2 1 1 0 0,1-1-1 0 0,0 0 1 0 0,-1-1-1 0 0,0 1 1 0 0,0-1-1 0 0,0 0 1 0 0,-10 4-1 0 0,9-5-36 0 0,0 0-1 0 0,0 0 1 0 0,0-1-1 0 0,0 1 0 0 0,0-2 1 0 0,0 1-1 0 0,0-1 1 0 0,-1 0-1 0 0,-13 0 1 0 0,18-1-160 0 0,1-1 1 0 0,-1 1 0 0 0,0 0 0 0 0,0-1 0 0 0,0 0 0 0 0,1 0-1 0 0,-1 0 1 0 0,0 0 0 0 0,1 0 0 0 0,-1 0 0 0 0,1-1-1 0 0,-1 1 1 0 0,1-1 0 0 0,0 0 0 0 0,0 0 0 0 0,0 0 0 0 0,0 0-1 0 0,0 0 1 0 0,0 0 0 0 0,0 0 0 0 0,0-1 0 0 0,1 1-1 0 0,0-1 1 0 0,-1 1 0 0 0,1-1 0 0 0,0 1 0 0 0,0-1 0 0 0,0 0-1 0 0,0-4 1 0 0,-4-20-1473 0 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4:40.645"/>
    </inkml:context>
    <inkml:brush xml:id="br0">
      <inkml:brushProperty name="width" value="0.1" units="cm"/>
      <inkml:brushProperty name="height" value="0.1" units="cm"/>
    </inkml:brush>
  </inkml:definitions>
  <inkml:trace contextRef="#ctx0" brushRef="#br0">369 444 168 0 0,'0'0'4600'0'0,"2"-3"-4274"0"0,12-14 171 0 0,2 1-1 0 0,30-26 1 0 0,-26 25-301 0 0,-2 0 1 0 0,23-26-1 0 0,-28 25-112 0 0,-1 0 0 0 0,-1 0 0 0 0,0-1 0 0 0,12-29 0 0 0,-19 37-68 0 0,0 0 0 0 0,0 0 0 0 0,-1-1 0 0 0,-1 0 0 0 0,0 0-1 0 0,0 1 1 0 0,-1-1 0 0 0,-1 0 0 0 0,-1-21 0 0 0,1 32-19 0 0,0 0 0 0 0,0-1 0 0 0,-1 1 0 0 0,1-1 0 0 0,0 1 0 0 0,-1 0 0 0 0,1 0 0 0 0,0-1 0 0 0,-1 1 0 0 0,0 0 0 0 0,1 0 0 0 0,-1-1 0 0 0,0 1 0 0 0,0 0 0 0 0,1 0 0 0 0,-1 0 0 0 0,0 0 0 0 0,0 0 0 0 0,0 0 0 0 0,0 1 0 0 0,0-1 0 0 0,-1 0 0 0 0,1 0 0 0 0,0 1 0 0 0,-2-2 0 0 0,0 2-2 0 0,0-1 0 0 0,1 1 1 0 0,-1 0-1 0 0,1 0 0 0 0,-1 0 0 0 0,0 0 1 0 0,1 1-1 0 0,-1-1 0 0 0,1 1 0 0 0,-1-1 1 0 0,1 1-1 0 0,-5 2 0 0 0,-3 1-3 0 0,-1 2-1 0 0,1-1 0 0 0,0 2 0 0 0,1-1 1 0 0,-13 11-1 0 0,10-5 3 0 0,0 0 0 0 0,1 1-1 0 0,0 0 1 0 0,1 0 0 0 0,0 2 0 0 0,1-1 0 0 0,1 1-1 0 0,0 0 1 0 0,-7 23 0 0 0,4-5 3 0 0,2 1 0 0 0,1 1 0 0 0,-4 54-1 0 0,-30 249 150 0 0,39-326-125 0 0,0 1 1 0 0,-1-1 0 0 0,0 0-1 0 0,-1 0 1 0 0,0 0 0 0 0,-1-1-1 0 0,0 0 1 0 0,-1 0 0 0 0,-1 0-1 0 0,1-1 1 0 0,-2 0 0 0 0,1-1-1 0 0,-1 1 1 0 0,-1-2 0 0 0,1 1-1 0 0,-2-1 1 0 0,1-1 0 0 0,-1 0-1 0 0,0 0 1 0 0,0-1 0 0 0,-21 7-1 0 0,22-8 191 0 0,0-1 0 0 0,-1-1 0 0 0,1 0 0 0 0,-19 3-1 0 0,28-6-177 0 0,0 1-1 0 0,-1-1 0 0 0,1 0 0 0 0,0 0 0 0 0,-1 0 0 0 0,1 1 0 0 0,0-1 0 0 0,-1-1 0 0 0,1 1 0 0 0,0 0 0 0 0,0 0 0 0 0,-1 0 0 0 0,1-1 0 0 0,0 1 0 0 0,-1-1 0 0 0,1 1 0 0 0,0-1 0 0 0,0 1 1 0 0,0-1-1 0 0,0 0 0 0 0,-1 1 0 0 0,1-1 0 0 0,0 0 0 0 0,0 0 0 0 0,0 0 0 0 0,1 0 0 0 0,-1 0 0 0 0,0 0 0 0 0,0 0 0 0 0,0 0 0 0 0,1 0 0 0 0,-1-1 0 0 0,1 1 0 0 0,-1 0 0 0 0,1 0 0 0 0,-1-1 1 0 0,1 1-1 0 0,0 0 0 0 0,-1-1 0 0 0,1 1 0 0 0,0 0 0 0 0,0 0 0 0 0,0-1 0 0 0,0 1 0 0 0,0 0 0 0 0,0-1 0 0 0,1 1 0 0 0,-1 0 0 0 0,0-1 0 0 0,1 0 0 0 0,1-4 17 0 0,1 0-1 0 0,-1 0 1 0 0,1 1-1 0 0,0-1 1 0 0,1 1-1 0 0,-1 0 1 0 0,1 0-1 0 0,0 0 1 0 0,0 1-1 0 0,0-1 1 0 0,1 1-1 0 0,7-6 1 0 0,28-21-1602 0 0,-4 8-3788 0 0,-27 17 2752 0 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4:43.467"/>
    </inkml:context>
    <inkml:brush xml:id="br0">
      <inkml:brushProperty name="width" value="0.1" units="cm"/>
      <inkml:brushProperty name="height" value="0.1" units="cm"/>
    </inkml:brush>
  </inkml:definitions>
  <inkml:trace contextRef="#ctx0" brushRef="#br0">1 147 188 0 0,'0'0'2645'0'0,"15"-46"-1261"0"0,-14 43-1307 0 0,0 0 0 0 0,-1 0-1 0 0,1 0 1 0 0,0 0 0 0 0,0 0-1 0 0,0 0 1 0 0,1 0 0 0 0,2-5 0 0 0,7-18 374 0 0,-8 14-64 0 0,4 21-224 0 0,3 25-135 0 0,-24 307 174 0 0,13-321-618 0 0,2 17 2172 0 0,-1-37-1738 0 0,0 0-1 0 0,0 0 0 0 0,0 0 0 0 0,0 0 1 0 0,0-1-1 0 0,0 1 0 0 0,0 0 1 0 0,0 0-1 0 0,0 0 0 0 0,0 0 0 0 0,0 0 1 0 0,0 0-1 0 0,0 0 0 0 0,1 0 0 0 0,-1 0 1 0 0,0 0-1 0 0,0 0 0 0 0,0 0 1 0 0,0 0-1 0 0,0-1 0 0 0,0 1 0 0 0,0 0 1 0 0,0 0-1 0 0,0 0 0 0 0,0 0 0 0 0,0 0 1 0 0,1 0-1 0 0,-1 0 0 0 0,0 0 1 0 0,0 0-1 0 0,0 0 0 0 0,0 0 0 0 0,0 0 1 0 0,0 0-1 0 0,0 0 0 0 0,0 0 1 0 0,1 0-1 0 0,-1 0 0 0 0,0 0 0 0 0,0 0 1 0 0,0 0-1 0 0,0 0 0 0 0,0 0 0 0 0,0 0 1 0 0,0 1-1 0 0,0-1 0 0 0,0 0 1 0 0,0 0-1 0 0,1 0 0 0 0,-1 0 0 0 0,0 0 1 0 0,0 0-1 0 0,0 0 0 0 0,0 0 1 0 0,0 0-1 0 0,0 0 0 0 0,0 0 0 0 0,0 0 1 0 0,0 1-1 0 0,0-1 0 0 0,0 0 0 0 0,0 0 1 0 0,0 0-1 0 0,9-23 485 0 0,9-24-239 0 0,1 1-1 0 0,34-56 1 0 0,13-29-114 0 0,-27 63-139 0 0,-15 29-1 0 0,-23 38-28 0 0,-1 0-1 0 0,1 0 1 0 0,0 0-1 0 0,-1 0 1 0 0,1 0 0 0 0,0 0-1 0 0,0 0 1 0 0,0 1-1 0 0,-1-1 1 0 0,1 0 0 0 0,0 0-1 0 0,0 1 1 0 0,0-1-1 0 0,0 1 1 0 0,0-1 0 0 0,0 1-1 0 0,0-1 1 0 0,1 1-1 0 0,-1 0 1 0 0,0-1 0 0 0,0 1-1 0 0,0 0 1 0 0,0 0-1 0 0,0 0 1 0 0,1 0 0 0 0,-1 0-1 0 0,0 0 1 0 0,0 0-1 0 0,0 0 1 0 0,0 0 0 0 0,0 1-1 0 0,1-1 1 0 0,0 1-1 0 0,2 1-521 0 0,-1-1 0 0 0,1 1 0 0 0,-1 0 0 0 0,0 0-1 0 0,0 0 1 0 0,0 1 0 0 0,0-1 0 0 0,0 1-1 0 0,4 4 1 0 0,0 0-1694 0 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4:44.291"/>
    </inkml:context>
    <inkml:brush xml:id="br0">
      <inkml:brushProperty name="width" value="0.1" units="cm"/>
      <inkml:brushProperty name="height" value="0.1" units="cm"/>
    </inkml:brush>
  </inkml:definitions>
  <inkml:trace contextRef="#ctx0" brushRef="#br0">252 325 48 0 0,'5'-8'441'0'0,"1"0"-1"0"0,-1 0 1 0 0,-1 0 0 0 0,1 0-1 0 0,-1-1 1 0 0,5-16 0 0 0,-8 20-327 0 0,0 0 0 0 0,0 0 1 0 0,-1 0-1 0 0,0 0 1 0 0,0 0-1 0 0,0 0 1 0 0,0 0-1 0 0,-1 0 1 0 0,1 0-1 0 0,-2 0 1 0 0,1 0-1 0 0,0 0 1 0 0,-1 0-1 0 0,-3-6 1 0 0,4 9-86 0 0,0 0-1 0 0,1 1 1 0 0,-1-1 0 0 0,0 1 0 0 0,0-1-1 0 0,-1 1 1 0 0,1-1 0 0 0,0 1-1 0 0,0 0 1 0 0,-1 0 0 0 0,1-1 0 0 0,-1 1-1 0 0,1 0 1 0 0,-1 0 0 0 0,0 0 0 0 0,1 1-1 0 0,-1-1 1 0 0,0 0 0 0 0,1 0 0 0 0,-1 1-1 0 0,0 0 1 0 0,0-1 0 0 0,-3 1 0 0 0,0 0-6 0 0,0 0 0 0 0,1 0-1 0 0,-1 1 1 0 0,0 0 0 0 0,1 0 0 0 0,-1 0 0 0 0,1 1 0 0 0,-1 0 0 0 0,-5 2 0 0 0,-5 4 3 0 0,1 1 1 0 0,0 0-1 0 0,1 1 0 0 0,-21 19 1 0 0,24-20-3 0 0,0 2 1 0 0,1-1-1 0 0,0 1 1 0 0,1 1-1 0 0,0 0 1 0 0,1 0-1 0 0,0 0 1 0 0,1 1-1 0 0,1 0 1 0 0,0 0-1 0 0,0 0 1 0 0,1 1 0 0 0,1 0-1 0 0,-2 19 1 0 0,5-31-12 0 0,0 0 0 0 0,-1-1 0 0 0,2 1 0 0 0,-1 0 1 0 0,0 0-1 0 0,0-1 0 0 0,1 1 0 0 0,-1 0 1 0 0,1 0-1 0 0,-1-1 0 0 0,1 1 0 0 0,0 0 1 0 0,-1-1-1 0 0,1 1 0 0 0,0-1 0 0 0,0 1 0 0 0,0-1 1 0 0,1 1-1 0 0,-1-1 0 0 0,0 0 0 0 0,0 0 1 0 0,1 1-1 0 0,-1-1 0 0 0,1 0 0 0 0,1 1 0 0 0,1-1 5 0 0,-1 0-1 0 0,1 0 1 0 0,-1 0-1 0 0,1 0 0 0 0,-1-1 1 0 0,1 0-1 0 0,-1 0 0 0 0,1 0 1 0 0,-1 0-1 0 0,1 0 1 0 0,0-1-1 0 0,3 0 0 0 0,3-1 10 0 0,0-1 1 0 0,0 0-1 0 0,0-1 0 0 0,-1 0 0 0 0,1 0 0 0 0,-1-1 0 0 0,0-1 0 0 0,10-7 1 0 0,-7 1-11 0 0,-1 0 0 0 0,-1 0 0 0 0,0-1 0 0 0,-1 0 0 0 0,-1-1 0 0 0,0 0 0 0 0,0-1 0 0 0,-1 1 0 0 0,-1-1 0 0 0,-1-1 1 0 0,0 1-1 0 0,-1-1 0 0 0,-1 0 0 0 0,0 0 0 0 0,1-25 0 0 0,-23 117-105 0 0,18-62 58 0 0,0 4 67 0 0,0 1-1 0 0,3 27 0 0 0,-2-43-53 0 0,0 0-1 0 0,0 0 0 0 0,1 0 1 0 0,-1 1-1 0 0,1-1 0 0 0,0 0 1 0 0,0 0-1 0 0,0 0 0 0 0,0 0 0 0 0,1 0 1 0 0,-1 0-1 0 0,1-1 0 0 0,0 1 1 0 0,0 0-1 0 0,0-1 0 0 0,0 1 0 0 0,0-1 1 0 0,0 0-1 0 0,1 0 0 0 0,-1 0 1 0 0,5 3-1 0 0,-5-5-11 0 0,0 0 1 0 0,-1 0-1 0 0,1 0 0 0 0,0 0 1 0 0,0 0-1 0 0,0 0 0 0 0,0-1 1 0 0,0 1-1 0 0,0-1 1 0 0,0 1-1 0 0,0-1 0 0 0,0 0 1 0 0,-1 0-1 0 0,1 0 0 0 0,0 0 1 0 0,-1 0-1 0 0,1 0 0 0 0,0 0 1 0 0,-1 0-1 0 0,0-1 0 0 0,1 1 1 0 0,-1 0-1 0 0,2-4 0 0 0,29-35-365 0 0,-25 28 311 0 0,0 0 0 0 0,-1-1 0 0 0,6-21 0 0 0,11-19 149 0 0,-23 52-65 0 0,0 1 1 0 0,1 0-1 0 0,-1 0 1 0 0,0 0-1 0 0,1 0 0 0 0,-1 0 1 0 0,0 0-1 0 0,1 0 1 0 0,-1 0-1 0 0,0 0 1 0 0,0 0-1 0 0,1 0 0 0 0,-1 0 1 0 0,0 0-1 0 0,1 0 1 0 0,-1 0-1 0 0,0 0 0 0 0,1 0 1 0 0,-1 0-1 0 0,0 0 1 0 0,1 0-1 0 0,-1 0 1 0 0,0 0-1 0 0,0 1 0 0 0,1-1 1 0 0,-1 0-1 0 0,0 0 1 0 0,0 0-1 0 0,1 1 1 0 0,-1-1-1 0 0,0 0 0 0 0,0 0 1 0 0,0 1-1 0 0,1-1 1 0 0,-1 0-1 0 0,0 0 1 0 0,0 1-1 0 0,0-1 0 0 0,0 0 1 0 0,0 1-1 0 0,1-1 1 0 0,-1 0-1 0 0,0 1 0 0 0,0-1 1 0 0,0 1-1 0 0,9 17 3 0 0,0 31 9 0 0,-9-40 10 0 0,1-1 0 0 0,0 0 0 0 0,0 0 0 0 0,1 0 1 0 0,0 0-1 0 0,0 0 0 0 0,1-1 0 0 0,0 1 0 0 0,0-1 1 0 0,1 1-1 0 0,0-1 0 0 0,8 12 0 0 0,-10-18 2 0 0,0 0 0 0 0,0 0 0 0 0,-1 0 0 0 0,1 0 0 0 0,0-1-1 0 0,0 1 1 0 0,0 0 0 0 0,0-1 0 0 0,0 0 0 0 0,0 1 0 0 0,0-1 0 0 0,0 0 0 0 0,0 0-1 0 0,0 0 1 0 0,0 0 0 0 0,0 0 0 0 0,0 0 0 0 0,0-1 0 0 0,0 1 0 0 0,0-1-1 0 0,0 1 1 0 0,0-1 0 0 0,0 0 0 0 0,0 0 0 0 0,0 0 0 0 0,0 0 0 0 0,-1 0 0 0 0,1 0-1 0 0,0 0 1 0 0,-1-1 0 0 0,1 1 0 0 0,-1-1 0 0 0,2-1 0 0 0,5-5 31 0 0,1 0 1 0 0,-2-1 0 0 0,1 0-1 0 0,6-11 1 0 0,2-6 66 0 0,-1-2 0 0 0,15-39 0 0 0,-19 40-66 0 0,1 1 0 0 0,26-41 0 0 0,-29 53-349 0 0,1 1 0 0 0,21-23 0 0 0,13 4-3396 0 0,-30 25 1942 0 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4:56.346"/>
    </inkml:context>
    <inkml:brush xml:id="br0">
      <inkml:brushProperty name="width" value="0.1" units="cm"/>
      <inkml:brushProperty name="height" value="0.1" units="cm"/>
    </inkml:brush>
  </inkml:definitions>
  <inkml:trace contextRef="#ctx0" brushRef="#br0">12 26 224 0 0,'-12'-18'6652'0'0,"47"12"-10594"0"0,-23 4 2288 0 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4:57.153"/>
    </inkml:context>
    <inkml:brush xml:id="br0">
      <inkml:brushProperty name="width" value="0.1" units="cm"/>
      <inkml:brushProperty name="height" value="0.1" units="cm"/>
    </inkml:brush>
  </inkml:definitions>
  <inkml:trace contextRef="#ctx0" brushRef="#br0">0 578 236 0 0,'0'0'2206'0'0,"4"-1"-1807"0"0,6-4-162 0 0,0 0 1 0 0,0 0-1 0 0,-1-1 1 0 0,0 0-1 0 0,0 0 1 0 0,0-1-1 0 0,13-15 1 0 0,58-71 513 0 0,-33 36-403 0 0,-13 16-24 0 0,-1-1 1 0 0,-3-2-1 0 0,-1-1 1 0 0,23-52-1 0 0,-37 71 66 0 0,-17 40-108 0 0,-19 51-125 0 0,6-25-124 0 0,-19 59 6 0 0,31-91-29 0 0,1 1 0 0 0,1 0-1 0 0,0-1 1 0 0,0 1-1 0 0,0 0 1 0 0,1 0 0 0 0,1 0-1 0 0,-1 0 1 0 0,3 8-1 0 0,-3-15-5 0 0,1-1 0 0 0,0 0-1 0 0,-1 0 1 0 0,1 0-1 0 0,0 0 1 0 0,0 0-1 0 0,-1 0 1 0 0,1 0-1 0 0,0 0 1 0 0,0 0-1 0 0,0 0 1 0 0,0 0-1 0 0,0 0 1 0 0,1-1 0 0 0,-1 1-1 0 0,0 0 1 0 0,0-1-1 0 0,0 1 1 0 0,1-1-1 0 0,-1 1 1 0 0,0-1-1 0 0,1 0 1 0 0,-1 0-1 0 0,0 1 1 0 0,1-1-1 0 0,-1 0 1 0 0,0 0 0 0 0,1 0-1 0 0,-1-1 1 0 0,0 1-1 0 0,1 0 1 0 0,-1 0-1 0 0,0-1 1 0 0,0 1-1 0 0,2-1 1 0 0,48-16 48 0 0,-31 7-38 0 0,0-1-1 0 0,0-1 1 0 0,-1-1-1 0 0,-1-1 0 0 0,0 0 1 0 0,0-1-1 0 0,-2-1 1 0 0,20-23-1 0 0,-8 3 5 0 0,-2-1-1 0 0,-1-1 1 0 0,23-50 0 0 0,-41 77 5 0 0,-6 10-19 0 0,0 0-1 0 0,0 0 1 0 0,0 0 0 0 0,0-1-1 0 0,-1 1 1 0 0,1 0 0 0 0,0-1-1 0 0,-1 1 1 0 0,1-1 0 0 0,-1 1-1 0 0,1-1 1 0 0,-1 1 0 0 0,0-1-1 0 0,1 1 1 0 0,-1-1-1 0 0,0 1 1 0 0,0-1 0 0 0,-1-2-1 0 0,-18 17-16 0 0,12-6 13 0 0,0 1-1 0 0,1 0 1 0 0,0 1 0 0 0,0-1-1 0 0,0 1 1 0 0,1 0-1 0 0,1 0 1 0 0,0 1 0 0 0,0 0-1 0 0,-4 16 1 0 0,6-19 7 0 0,0 0 0 0 0,0 0-1 0 0,1 0 1 0 0,0 0 0 0 0,1 0 0 0 0,0 0 0 0 0,0 0 0 0 0,0 0 0 0 0,1 0 0 0 0,0 0 0 0 0,0 1 0 0 0,1-2-1 0 0,0 1 1 0 0,0 0 0 0 0,6 11 0 0 0,-5-12-18 0 0,1-1 0 0 0,0 0-1 0 0,0 0 1 0 0,1 0 0 0 0,0-1-1 0 0,0 0 1 0 0,0 0 0 0 0,0 0-1 0 0,0 0 1 0 0,1-1 0 0 0,0 0 0 0 0,0 0-1 0 0,0 0 1 0 0,10 2 0 0 0,-6-2-551 0 0,0-1 0 0 0,0 0 0 0 0,0 0 0 0 0,0-1 1 0 0,0-1-1 0 0,0 0 0 0 0,0 0 0 0 0,17-3 0 0 0,2-3-1572 0 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4:59.491"/>
    </inkml:context>
    <inkml:brush xml:id="br0">
      <inkml:brushProperty name="width" value="0.1" units="cm"/>
      <inkml:brushProperty name="height" value="0.1" units="cm"/>
    </inkml:brush>
  </inkml:definitions>
  <inkml:trace contextRef="#ctx0" brushRef="#br0">12 103 124 0 0,'0'0'303'0'0,"-7"-3"213"0"0,6 3-471 0 0,1 0-1 0 0,0 0 1 0 0,0 0 0 0 0,0 0 0 0 0,0 0-1 0 0,0 0 1 0 0,0 0 0 0 0,-1 0 0 0 0,-1-1 895 0 0,2 0-896 0 0,0 1 1 0 0,0 0 0 0 0,0 0 0 0 0,0 0-1 0 0,0 0 1 0 0,0 0 0 0 0,0 0 0 0 0,0-1-1 0 0,0 1 1 0 0,0 0 0 0 0,0 0 0 0 0,0 0-1 0 0,0 0 1 0 0,0 0 0 0 0,1-2 895 0 0,-1 2-895 0 0,1-1-1 0 0,28-4 146 0 0,1 2-1 0 0,-1 0 0 0 0,1 2 1 0 0,53 5-1 0 0,16-1-54 0 0,418-29 282 0 0,-445 24-404 0 0,27-1 121 0 0,134-20 0 0 0,-201 10-135 0 0,-29 11-12 0 0,0 0 0 0 0,0 1 0 0 0,0-1 0 0 0,0 1 0 0 0,0 0 1 0 0,1 0-1 0 0,-1 0 0 0 0,0 0 0 0 0,5 0 0 0 0,42-1-881 0 0,-47 2 708 0 0,32-1-3543 0 0,-61-4 3262 0 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00.298"/>
    </inkml:context>
    <inkml:brush xml:id="br0">
      <inkml:brushProperty name="width" value="0.1" units="cm"/>
      <inkml:brushProperty name="height" value="0.1" units="cm"/>
    </inkml:brush>
  </inkml:definitions>
  <inkml:trace contextRef="#ctx0" brushRef="#br0">1 411 260 0 0,'29'-19'339'0'0,"-1"-2"0"0"0,0 0 0 0 0,-1-2-1 0 0,-2-1 1 0 0,0-1 0 0 0,-2-1 0 0 0,-1-1 0 0 0,35-55 0 0 0,-34 37 117 0 0,5-7 480 0 0,-5 24 312 0 0,-39 50-1067 0 0,6-9-120 0 0,-6 12 37 0 0,-37 69 137 0 0,49-85-199 0 0,0 1 0 0 0,0 0 0 0 0,0-1 0 0 0,2 1 0 0 0,-1 1 1 0 0,1-1-1 0 0,-1 18 0 0 0,3-27-30 0 0,0 0 0 0 0,0-1 0 0 0,0 1 0 0 0,0-1-1 0 0,0 1 1 0 0,0 0 0 0 0,1-1 0 0 0,-1 1 0 0 0,0-1 0 0 0,0 1 0 0 0,1-1 0 0 0,-1 1 0 0 0,0-1 0 0 0,1 1 0 0 0,-1-1-1 0 0,0 1 1 0 0,1-1 0 0 0,-1 0 0 0 0,1 1 0 0 0,-1-1 0 0 0,0 1 0 0 0,1-1 0 0 0,-1 0 0 0 0,1 1 0 0 0,0-1 0 0 0,-1 0-1 0 0,1 0 1 0 0,-1 0 0 0 0,1 1 0 0 0,-1-1 0 0 0,1 0 0 0 0,0 0 0 0 0,28-1 64 0 0,-21 0-58 0 0,0-1-1 0 0,-1-1 1 0 0,1 1 0 0 0,13-8-1 0 0,6-10 9 0 0,-1-1-1 0 0,0-1 1 0 0,-2-1 0 0 0,-1-1-1 0 0,-1-2 1 0 0,21-32-1 0 0,13-12-50 0 0,-65 82 0 0 0,1 0 0 0 0,1 0 0 0 0,-9 19 0 0 0,13-25 49 0 0,1-1 0 0 0,-1 0 1 0 0,1 1-1 0 0,0-1 0 0 0,1 1 0 0 0,0 0 0 0 0,0-1 0 0 0,0 1 0 0 0,0 0 0 0 0,1 0 0 0 0,0 0 0 0 0,1 8 0 0 0,1-12-5 0 0,-1 1 0 0 0,1-1 0 0 0,-1 0 0 0 0,1 1 0 0 0,0-1 0 0 0,0 0 0 0 0,0 0 1 0 0,0 0-1 0 0,0-1 0 0 0,1 1 0 0 0,-1 0 0 0 0,0-1 0 0 0,1 0 0 0 0,-1 1 0 0 0,1-1 0 0 0,0 0 0 0 0,-1 0 0 0 0,1-1 0 0 0,0 1 0 0 0,-1 0 0 0 0,1-1 1 0 0,0 0-1 0 0,4 1 0 0 0,72 1-164 0 0,-75-2 105 0 0,15 0-942 0 0,0-2 0 0 0,-1 0 0 0 0,24-6-1 0 0,-11-1-989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56.691"/>
    </inkml:context>
    <inkml:brush xml:id="br0">
      <inkml:brushProperty name="width" value="0.05" units="cm"/>
      <inkml:brushProperty name="height" value="0.05" units="cm"/>
    </inkml:brush>
  </inkml:definitions>
  <inkml:trace contextRef="#ctx0" brushRef="#br0">243 57 340 0 0,'-15'28'5259'0'0,"-37"97"-3221"0"0,-41 65 297 0 0,30-67-729 0 0,43-86 1312 0 0,28-81-2746 0 0,1 0 0 0 0,2 1 0 0 0,20-51 0 0 0,-2 7-111 0 0,-19 54-29 0 0,2 1-1 0 0,0 0 0 0 0,3 1 1 0 0,30-48-1 0 0,-43 76-34 0 0,1 1 0 0 0,-1-1 1 0 0,0 1 0 0 0,0 0 0 0 0,1-1-1 0 0,-2 0 1 0 0,1 1 0 0 0,0-1-1 0 0,0 0 1 0 0,-1 0 0 0 0,2-6 0 0 0,-2 8 1 0 0,-1-1 0 0 0,4 6-27 0 0,5 7 29 0 0,-1 0-1 0 0,0 1 1 0 0,0 0-1 0 0,-1 0 1 0 0,-1 1 0 0 0,0 0-1 0 0,0 0 1 0 0,-2 0-1 0 0,4 15 1 0 0,2 14 44 0 0,8 77-1 0 0,-9 26 353 0 0,-15-148-5682 0 0,-2-17 4622 0 0,7 19 61 0 0,-6-10-2913 0 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05.059"/>
    </inkml:context>
    <inkml:brush xml:id="br0">
      <inkml:brushProperty name="width" value="0.1" units="cm"/>
      <inkml:brushProperty name="height" value="0.1" units="cm"/>
    </inkml:brush>
  </inkml:definitions>
  <inkml:trace contextRef="#ctx0" brushRef="#br0">103 59 36 0 0,'0'0'175'0'0,"-29"9"971"0"0,-16-7 722 0 0,43-3-1685 0 0,-24-10 2730 0 0,59 1-2792 0 0,0 2-1 0 0,1 0 0 0 0,1 3 0 0 0,39-2 1 0 0,2-1-52 0 0,-4 4-4 0 0,-49 5-52 0 0,0-2 0 0 0,33-6-1 0 0,-54 7-19 0 0,-2 3 53 0 0,-5 10-4598 0 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05.648"/>
    </inkml:context>
    <inkml:brush xml:id="br0">
      <inkml:brushProperty name="width" value="0.1" units="cm"/>
      <inkml:brushProperty name="height" value="0.1" units="cm"/>
    </inkml:brush>
  </inkml:definitions>
  <inkml:trace contextRef="#ctx0" brushRef="#br0">39 18 176 0 0,'0'0'891'0'0,"-38"-4"1612"0"0,207-3-723 0 0,-132 3-1699 0 0,0 2 0 0 0,0 1 0 0 0,39 5 0 0 0,-37 1 326 0 0,-38-4-290 0 0,-10 11-5191 0 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3T10:15:13.226"/>
    </inkml:context>
    <inkml:brush xml:id="br0">
      <inkml:brushProperty name="width" value="0.07938" units="cm"/>
      <inkml:brushProperty name="height" value="0.07938" units="cm"/>
      <inkml:brushProperty name="ignorePressure" value="1"/>
    </inkml:brush>
  </inkml:definitions>
  <inkml:trace contextRef="#ctx0" brushRef="#br0">9 0 0 0,'-9'0'0'0,"2607"0"0"0,-1048 0 0 0,844 0 0 0,-2386 0 0 0,-6 0 0 0,-27 0 0 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39.143"/>
    </inkml:context>
    <inkml:brush xml:id="br0">
      <inkml:brushProperty name="width" value="0.1" units="cm"/>
      <inkml:brushProperty name="height" value="0.1" units="cm"/>
    </inkml:brush>
  </inkml:definitions>
  <inkml:trace contextRef="#ctx0" brushRef="#br0">23 64 24 0 0,'0'0'303'0'0,"38"-33"1085"0"0,-28 26-1350 0 0,-9 6-17 0 0,0 1 0 0 0,-1 0 0 0 0,1-1 0 0 0,0 1 0 0 0,-1 0-1 0 0,1-1 1 0 0,-1 1 0 0 0,1-1 0 0 0,0 1 0 0 0,-1-1-1 0 0,1 1 1 0 0,-1-1 0 0 0,1 0 0 0 0,-1 1 0 0 0,0-1 0 0 0,1 0-1 0 0,-1 1 1 0 0,1-1 0 0 0,-1 0 0 0 0,0 1 0 0 0,0-1-1 0 0,1 0 1 0 0,-1 0 0 0 0,0 1 0 0 0,0-1 0 0 0,0-1 0 0 0,0 1 233 0 0,-2-4-82 0 0,-15 37-225 0 0,1 2 1 0 0,-16 51-1 0 0,19-49-1178 0 0,10-27 466 0 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20.869"/>
    </inkml:context>
    <inkml:brush xml:id="br0">
      <inkml:brushProperty name="width" value="0.1" units="cm"/>
      <inkml:brushProperty name="height" value="0.1" units="cm"/>
    </inkml:brush>
  </inkml:definitions>
  <inkml:trace contextRef="#ctx0" brushRef="#br0">189 0 104 0 0,'0'0'2694'0'0,"-3"14"257"0"0,-10 47-2806 0 0,-6 1 254 0 0,-3 0 0 0 0,-49 96 0 0 0,18-69 549 0 0,48-72-181 0 0,3-6-1911 0 0,22-24-5042 0 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21.459"/>
    </inkml:context>
    <inkml:brush xml:id="br0">
      <inkml:brushProperty name="width" value="0.1" units="cm"/>
      <inkml:brushProperty name="height" value="0.1" units="cm"/>
    </inkml:brush>
  </inkml:definitions>
  <inkml:trace contextRef="#ctx0" brushRef="#br0">17 140 224 0 0,'2'-8'343'0'0,"-1"-1"0"0"0,0 1-1 0 0,0-1 1 0 0,-1 1 0 0 0,0-1 0 0 0,0 0 0 0 0,-1 1-1 0 0,0-1 1 0 0,-1 1 0 0 0,0 0 0 0 0,0-1 0 0 0,-1 1-1 0 0,-4-9 1 0 0,7 15 235 0 0,-3-9 451 0 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25.763"/>
    </inkml:context>
    <inkml:brush xml:id="br0">
      <inkml:brushProperty name="width" value="0.1" units="cm"/>
      <inkml:brushProperty name="height" value="0.1" units="cm"/>
    </inkml:brush>
  </inkml:definitions>
  <inkml:trace contextRef="#ctx0" brushRef="#br0">26 230 84 0 0,'0'0'185'0'0,"0"0"-152"0"0,0 0 0 0 0,0 0 0 0 0,0 0 1 0 0,0 0-1 0 0,0 0 0 0 0,0 0 0 0 0,1 0 0 0 0,-1 0 1 0 0,0 0-1 0 0,0 0 0 0 0,0 0 0 0 0,0 0 1 0 0,0 0-1 0 0,1 0 0 0 0,-1 0 0 0 0,0 0 0 0 0,0 0 1 0 0,0 0-1 0 0,0 0 0 0 0,0 0 0 0 0,0 0 1 0 0,1 0-1 0 0,-1 0 0 0 0,0 0 0 0 0,0 0 0 0 0,0 0 1 0 0,0 0-1 0 0,0 0 0 0 0,0 1 0 0 0,0-1 0 0 0,1 0 1 0 0,-1 0-1 0 0,0 0 0 0 0,0 0 0 0 0,0 0 1 0 0,0 0-1 0 0,0 0 0 0 0,0 1 0 0 0,0-1 0 0 0,0 0 1 0 0,0 0-1 0 0,0 0 0 0 0,0 0 0 0 0,0 0 1 0 0,0 0-1 0 0,0 1 0 0 0,0-1 0 0 0,0 0 0 0 0,0 0 1 0 0,0 0-1 0 0,0 0 0 0 0,0 0 0 0 0,0 1 1 0 0,0-1-1 0 0,0 0 0 0 0,0 0 0 0 0,-10 12-336 0 0,-5 1 2397 0 0,15-14-2044 0 0,-1 1 0 0 0,1-1 0 0 0,-1 0 0 0 0,1 1 0 0 0,0-1 0 0 0,-1 0 0 0 0,1 1 0 0 0,0-1 0 0 0,-1 0 0 0 0,1 0 0 0 0,0 1 0 0 0,0-1 0 0 0,-1 0 0 0 0,1 0 0 0 0,0 1 0 0 0,0-1-1 0 0,0 0 1 0 0,0 0 0 0 0,0 0 0 0 0,0 1 0 0 0,0-1 0 0 0,1 0 0 0 0,-1 0 0 0 0,0 1 0 0 0,0-1 0 0 0,1 0 0 0 0,-1 0 0 0 0,1 0 0 0 0,0-4-8 0 0,0 1 0 0 0,1-1 0 0 0,-1 1 1 0 0,1 0-1 0 0,0 0 0 0 0,1 0 0 0 0,-1 0 0 0 0,1 0 1 0 0,-1 0-1 0 0,1 1 0 0 0,4-5 0 0 0,42-38 181 0 0,-35 34-170 0 0,4-5 6 0 0,1 1 1 0 0,0 1-1 0 0,1 0 0 0 0,1 2 1 0 0,0 0-1 0 0,46-19 0 0 0,-66 32-51 0 0,21-4 28 0 0,-20 4-33 0 0,0 1 0 0 0,-1-1 0 0 0,1 1 0 0 0,0 0 0 0 0,-1 0 0 0 0,1 0 0 0 0,-1 0 0 0 0,1 0 0 0 0,-1 0 0 0 0,1 0 1 0 0,-1 1-1 0 0,0-1 0 0 0,0 0 0 0 0,0 1 0 0 0,0-1 0 0 0,0 1 0 0 0,0-1 0 0 0,0 1 0 0 0,0 0 0 0 0,0-1 0 0 0,-1 1 0 0 0,1 0 0 0 0,-1-1 1 0 0,1 1-1 0 0,-1 0 0 0 0,0 0 0 0 0,1 0 0 0 0,-1 2 0 0 0,1 2 14 0 0,0-1 0 0 0,-1 1 0 0 0,0-1 0 0 0,0 1 0 0 0,0-1 0 0 0,0 1 0 0 0,-1-1 0 0 0,-2 9 0 0 0,-9 22 65 0 0,-8 18 22 0 0,-15 28 41 0 0,34-81-142 0 0,1 0 0 0 0,0-1 0 0 0,-1 1 0 0 0,1 0 0 0 0,0-1-1 0 0,0 1 1 0 0,-1 0 0 0 0,1-1 0 0 0,0 1 0 0 0,0 0 0 0 0,0-1 0 0 0,0 1 0 0 0,0 0 0 0 0,0 0 0 0 0,0-1 0 0 0,0 1-1 0 0,0 0 1 0 0,0-1 0 0 0,0 1 0 0 0,1 0 0 0 0,-1 0 0 0 0,0-1 0 0 0,0 1 0 0 0,1-1 0 0 0,-1 1 0 0 0,0 0 0 0 0,1-1-1 0 0,-1 1 1 0 0,1-1 0 0 0,-1 1 0 0 0,1 0 0 0 0,26 12 24 0 0,-19-11-404 0 0,1-1 1 0 0,-1 0 0 0 0,1 0 0 0 0,-1-1 0 0 0,9 0-1 0 0,1-4-1545 0 0,2-1 146 0 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26.880"/>
    </inkml:context>
    <inkml:brush xml:id="br0">
      <inkml:brushProperty name="width" value="0.1" units="cm"/>
      <inkml:brushProperty name="height" value="0.1" units="cm"/>
    </inkml:brush>
  </inkml:definitions>
  <inkml:trace contextRef="#ctx0" brushRef="#br0">225 13 32 0 0,'0'-1'60'0'0,"0"0"0"0"0,-1 0 1 0 0,1 1-1 0 0,0-1 0 0 0,-1 0 0 0 0,1 1 1 0 0,-1-1-1 0 0,1 0 0 0 0,-1 1 0 0 0,1-1 0 0 0,-1 1 1 0 0,0-1-1 0 0,1 1 0 0 0,-1-1 0 0 0,0 1 0 0 0,1-1 1 0 0,-1 1-1 0 0,0 0 0 0 0,1-1 0 0 0,-1 1 1 0 0,0 0-1 0 0,0 0 0 0 0,0-1 0 0 0,1 1 0 0 0,-1 0 1 0 0,0 0-1 0 0,0 0 0 0 0,0 0 0 0 0,1 0 0 0 0,-1 0 1 0 0,0 0-1 0 0,0 0 0 0 0,0 1 0 0 0,1-1 1 0 0,-1 0-1 0 0,0 0 0 0 0,0 1 0 0 0,1-1 0 0 0,-1 0 1 0 0,0 1-1 0 0,1-1 0 0 0,-2 1 0 0 0,-36 26 78 0 0,22-15 53 0 0,9-6-138 0 0,0 0 0 0 0,0 1 0 0 0,0 0 0 0 0,1 0 1 0 0,0 0-1 0 0,0 1 0 0 0,1 0 0 0 0,0 0 0 0 0,-5 11 1 0 0,-26 20 239 0 0,35-38-270 0 0,0 0 1 0 0,0 0-1 0 0,0 1 0 0 0,0-1 0 0 0,0 0 1 0 0,0 0-1 0 0,0 0 0 0 0,-1 0 1 0 0,1 0-1 0 0,0 0 0 0 0,-1-1 1 0 0,1 1-1 0 0,-3 1 0 0 0,2-2-19 0 0,1 1 0 0 0,0 0 0 0 0,-1-1 0 0 0,1 1-1 0 0,-1 0 1 0 0,1 0 0 0 0,0 0 0 0 0,0 0 0 0 0,0 0 0 0 0,-1 0-1 0 0,1 0 1 0 0,0 0 0 0 0,-1 3 0 0 0,1-3 20 0 0,1-16 1798 0 0,1 9-1787 0 0,0 0 1 0 0,0 1 0 0 0,0-1 0 0 0,1 1-1 0 0,0-1 1 0 0,1 1 0 0 0,-1 0 0 0 0,1 0 0 0 0,0 0-1 0 0,0 0 1 0 0,0 1 0 0 0,1-1 0 0 0,0 1 0 0 0,6-6-1 0 0,1 1-14 0 0,1 0-1 0 0,1 1 1 0 0,-1 0-1 0 0,15-5 1 0 0,16-10 20 0 0,-41 22-399 0 0,18-11 989 0 0,-8 7-4975 0 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28.262"/>
    </inkml:context>
    <inkml:brush xml:id="br0">
      <inkml:brushProperty name="width" value="0.1" units="cm"/>
      <inkml:brushProperty name="height" value="0.1" units="cm"/>
    </inkml:brush>
  </inkml:definitions>
  <inkml:trace contextRef="#ctx0" brushRef="#br0">77 252 312 0 0,'0'0'1585'0'0,"7"-28"-398"0"0,44-145 1119 0 0,-34 132-1771 0 0,-12 31-238 0 0,-12 25-244 0 0,-9 22 22 0 0,-8 18 14 0 0,-31 80 66 0 0,33-78-93 0 0,15-39-9 0 0,1 0 0 0 0,1 1 0 0 0,0 0 0 0 0,1 0 0 0 0,-1 25 0 0 0,5-39-4 0 0,1-1 0 0 0,1 0 0 0 0,-1 1 0 0 0,1-1 1 0 0,-1 0-1 0 0,1 0 0 0 0,0 0 0 0 0,1 0 0 0 0,-1-1 0 0 0,1 1 0 0 0,-1-1 0 0 0,1 1 0 0 0,0-1 1 0 0,1 0-1 0 0,-1 0 0 0 0,0 0 0 0 0,5 2 0 0 0,-6-4 6 0 0,5-1 107 0 0,17-7-418 0 0,-16 2-320 0 0,4-2-36 0 0,13-14-3048 0 0,-16 13 1985 0 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28.806"/>
    </inkml:context>
    <inkml:brush xml:id="br0">
      <inkml:brushProperty name="width" value="0.1" units="cm"/>
      <inkml:brushProperty name="height" value="0.1" units="cm"/>
    </inkml:brush>
  </inkml:definitions>
  <inkml:trace contextRef="#ctx0" brushRef="#br0">421 0 108 0 0,'0'0'693'0'0,"-1"4"-536"0"0,-146 347 1512 0 0,22-112-794 0 0,-9 17 406 0 0,132-253-1309 0 0,0 0 1 0 0,1 0-1 0 0,-1 1 0 0 0,1-1 0 0 0,-1 0 0 0 0,1 1 1 0 0,0-1-1 0 0,1 1 0 0 0,-1 0 0 0 0,1-1 0 0 0,-1 1 1 0 0,1-1-1 0 0,0 1 0 0 0,1 0 0 0 0,-1-1 0 0 0,0 1 1 0 0,1-1-1 0 0,1 5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2:49.577"/>
    </inkml:context>
    <inkml:brush xml:id="br0">
      <inkml:brushProperty name="width" value="0.05" units="cm"/>
      <inkml:brushProperty name="height" value="0.05" units="cm"/>
    </inkml:brush>
  </inkml:definitions>
  <inkml:trace contextRef="#ctx0" brushRef="#br0">259 489 496 0 0,'5'-3'188'0'0,"0"0"0"0"0,-1-1 1 0 0,1 0-1 0 0,-1 0 0 0 0,0 0 0 0 0,0 0 0 0 0,-1-1 1 0 0,1 0-1 0 0,-1 1 0 0 0,0-1 0 0 0,0-1 0 0 0,-1 1 0 0 0,1 0 1 0 0,-1 0-1 0 0,0-1 0 0 0,-1 1 0 0 0,1-1 0 0 0,-1 0 1 0 0,0 0-1 0 0,0 1 0 0 0,-1-1 0 0 0,0 0 0 0 0,0-6 0 0 0,-1 11-168 0 0,1 0-1 0 0,0 1 1 0 0,-1-1-1 0 0,1 0 1 0 0,0 0-1 0 0,-1 0 1 0 0,1 1-1 0 0,-1-1 0 0 0,1 0 1 0 0,-1 1-1 0 0,0-1 1 0 0,1 0-1 0 0,-1 1 1 0 0,0-1-1 0 0,1 1 1 0 0,-1-1-1 0 0,0 1 1 0 0,0-1-1 0 0,0 1 0 0 0,1-1 1 0 0,-1 1-1 0 0,0 0 1 0 0,0 0-1 0 0,0-1 1 0 0,0 1-1 0 0,0 0 1 0 0,0 0-1 0 0,1 0 0 0 0,-1 0 1 0 0,0 0-1 0 0,0 0 1 0 0,0 0-1 0 0,0 0 1 0 0,0 0-1 0 0,0 1 1 0 0,0-1-1 0 0,1 0 0 0 0,-3 1 1 0 0,-28 9 94 0 0,31-10-114 0 0,-12 6 31 0 0,0 0 1 0 0,0 1-1 0 0,1 0 0 0 0,0 0 0 0 0,0 1 0 0 0,1 1 1 0 0,0 0-1 0 0,0 0 0 0 0,-10 14 0 0 0,4-2 8 0 0,0 0 1 0 0,2 1-1 0 0,-20 39 0 0 0,24-42-5 0 0,1 0 1 0 0,1 0-1 0 0,1 0 0 0 0,0 1 1 0 0,1 1-1 0 0,2-1 0 0 0,-5 38 1 0 0,9-57-31 0 0,0-1 0 0 0,0 1 0 0 0,0-1 0 0 0,0 1 0 0 0,0-1 1 0 0,0 1-1 0 0,0-1 0 0 0,0 1 0 0 0,0-1 0 0 0,0 1 1 0 0,0-1-1 0 0,0 1 0 0 0,1-1 0 0 0,-1 1 0 0 0,0-1 0 0 0,0 1 1 0 0,1-1-1 0 0,-1 1 0 0 0,0-1 0 0 0,1 0 0 0 0,-1 1 0 0 0,0-1 1 0 0,1 1-1 0 0,-1-1 0 0 0,0 0 0 0 0,1 0 0 0 0,-1 1 0 0 0,1-1 1 0 0,-1 0-1 0 0,1 0 0 0 0,-1 1 0 0 0,1-1 0 0 0,-1 0 0 0 0,1 0 1 0 0,0 0-1 0 0,24-7 97 0 0,-6-7-85 0 0,0 1 0 0 0,0-2 0 0 0,-2-1 1 0 0,0 0-1 0 0,0-1 0 0 0,-2-1 0 0 0,0 0 0 0 0,-1-1 0 0 0,-1-1 0 0 0,-1 0 1 0 0,14-30-1 0 0,-1-8 2 0 0,-2-1 0 0 0,-2-1-1 0 0,13-68 1 0 0,-27 92 268 0 0,-1 0-1 0 0,-2-1 0 0 0,0-53 1 0 0,-6 52 392 0 0,0 37-482 0 0,0 8-73 0 0,-9 61-25 0 0,10-54-88 0 0,-23 149 53 0 0,-24 218 22 0 0,47-360-69 0 0,0-1 0 0 0,1 1 1 0 0,6 38-1 0 0,-6-58-13 0 0,1 1 0 0 0,-1 0 0 0 0,1-1 1 0 0,-1 1-1 0 0,1-1 0 0 0,0 1 0 0 0,-1-1 0 0 0,1 1 0 0 0,0-1 1 0 0,0 1-1 0 0,0-1 0 0 0,0 0 0 0 0,1 0 0 0 0,-1 1 1 0 0,0-1-1 0 0,0 0 0 0 0,1 0 0 0 0,-1 0 0 0 0,1-1 0 0 0,-1 1 1 0 0,1 0-1 0 0,-1 0 0 0 0,1-1 0 0 0,-1 1 0 0 0,1-1 0 0 0,0 1 1 0 0,-1-1-1 0 0,3 1 0 0 0,2-1 4 0 0,-1 0-1 0 0,0 1 1 0 0,0-2 0 0 0,1 1-1 0 0,-1-1 1 0 0,0 1 0 0 0,7-3-1 0 0,3-2 1 0 0,1-1 1 0 0,-1 0-1 0 0,0-1 0 0 0,0 0 0 0 0,-1-1 0 0 0,0-1 1 0 0,0-1-1 0 0,-1 1 0 0 0,-1-2 0 0 0,1 0 0 0 0,-2-1 1 0 0,0 0-1 0 0,0 0 0 0 0,-1-1 0 0 0,0-1 0 0 0,-1 0 1 0 0,-1 0-1 0 0,0 0 0 0 0,-1-1 0 0 0,-1-1 0 0 0,0 1 1 0 0,-1-1-1 0 0,-1 0 0 0 0,4-27 0 0 0,-8-33 714 0 0,-1 75-706 0 0,0 1 0 0 0,0-1 1 0 0,0 0-1 0 0,0 0 0 0 0,0 0 0 0 0,0 1 1 0 0,0-1-1 0 0,0 0 0 0 0,0 1 0 0 0,0-1 0 0 0,0 1 1 0 0,-1-1-1 0 0,1 1 0 0 0,0 0 0 0 0,0 0 1 0 0,-1-1-1 0 0,1 1 0 0 0,0 0 0 0 0,0 0 1 0 0,-1 0-1 0 0,1 0 0 0 0,0 0 0 0 0,0 1 0 0 0,-2-1 1 0 0,-4 2 5 0 0,0 1 0 0 0,1 0 0 0 0,-1 0 1 0 0,1 1-1 0 0,0-1 0 0 0,0 1 1 0 0,0 0-1 0 0,0 1 0 0 0,1 0 0 0 0,-1 0 1 0 0,1 0-1 0 0,1 0 0 0 0,-1 1 0 0 0,1 0 1 0 0,0 0-1 0 0,0 0 0 0 0,-4 9 0 0 0,-2 5 49 0 0,1 0-1 0 0,0 1 0 0 0,2-1 0 0 0,-8 37 0 0 0,15-55-63 0 0,-1 1 0 0 0,1-1-1 0 0,0 1 1 0 0,-1-1-1 0 0,1 1 1 0 0,1 0-1 0 0,-1-1 1 0 0,0 1-1 0 0,1-1 1 0 0,-1 1 0 0 0,1-1-1 0 0,0 1 1 0 0,0-1-1 0 0,0 1 1 0 0,0-1-1 0 0,0 0 1 0 0,0 1 0 0 0,1-1-1 0 0,-1 0 1 0 0,1 0-1 0 0,-1 0 1 0 0,1 0-1 0 0,0 0 1 0 0,0-1-1 0 0,0 1 1 0 0,0 0 0 0 0,0-1-1 0 0,0 1 1 0 0,1-1-1 0 0,-1 0 1 0 0,0 0-1 0 0,1 0 1 0 0,-1 0-1 0 0,1 0 1 0 0,-1-1 0 0 0,1 1-1 0 0,4 0 1 0 0,9 2-121 0 0,0-1 1 0 0,1 0-1 0 0,-1-1 1 0 0,31-3-1 0 0,37-7-2919 0 0,117-28 0 0 0,-103 14 35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57.067"/>
    </inkml:context>
    <inkml:brush xml:id="br0">
      <inkml:brushProperty name="width" value="0.05" units="cm"/>
      <inkml:brushProperty name="height" value="0.05" units="cm"/>
    </inkml:brush>
  </inkml:definitions>
  <inkml:trace contextRef="#ctx0" brushRef="#br0">1 100 268 0 0,'37'-10'8801'0'0,"14"-6"-5462"0"0,21-8-4371 0 0,31-17-5556 0 0,-84 33 3896 0 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30.038"/>
    </inkml:context>
    <inkml:brush xml:id="br0">
      <inkml:brushProperty name="width" value="0.1" units="cm"/>
      <inkml:brushProperty name="height" value="0.1" units="cm"/>
    </inkml:brush>
  </inkml:definitions>
  <inkml:trace contextRef="#ctx0" brushRef="#br0">0 343 284 0 0,'0'0'573'0'0,"3"-3"-302"0"0,7-8-54 0 0,-1-2-1 0 0,0 1 1 0 0,-1-1 0 0 0,0-1-1 0 0,-1 1 1 0 0,6-16-1 0 0,20-37 142 0 0,-23 52-240 0 0,-2-1-1 0 0,0 0 0 0 0,-1 0 1 0 0,0-1-1 0 0,8-30 0 0 0,-14 40 61 0 0,2 0 0 0 0,-1 0 0 0 0,1 0 0 0 0,0 0 0 0 0,6-10 0 0 0,-8 14 42 0 0,-37 123-35 0 0,-42 81 15 0 0,27-47 78 0 0,128-265 312 0 0,-53 76-583 0 0,-8 9 3 0 0,1 0 0 0 0,1 2 0 0 0,1 0 0 0 0,1 1 0 0 0,1 1 1 0 0,24-19-1 0 0,34-33-12 0 0,-77 72 6 0 0,5-6-10 0 0,-7 7 4 0 0,0 0 0 0 0,0 0 0 0 0,0 0 0 0 0,0 0 0 0 0,0 0 0 0 0,0 0 0 0 0,0 1 0 0 0,0-1 0 0 0,0 0 0 0 0,0 0 0 0 0,0 0 0 0 0,0 0 0 0 0,0 0 1 0 0,1 0-1 0 0,-1 0 0 0 0,0 0 0 0 0,0 0 0 0 0,0 0 0 0 0,0 0 0 0 0,0 0 0 0 0,0 0 0 0 0,0 0 0 0 0,0 0 0 0 0,1 0 0 0 0,-1 0 0 0 0,0 0 0 0 0,0 0 0 0 0,0 0 0 0 0,0 0 0 0 0,0 0 0 0 0,0 0 0 0 0,0 0 0 0 0,0 0 0 0 0,1 0 0 0 0,-1 0 0 0 0,0 0 0 0 0,0 0 0 0 0,0 0 0 0 0,0 0 0 0 0,0 0 0 0 0,0 0 0 0 0,0 0 0 0 0,0 0 0 0 0,0-1 0 0 0,0 1 0 0 0,1 0 0 0 0,-1 0 0 0 0,0 0 0 0 0,0 0 0 0 0,0 0 0 0 0,0 0 1 0 0,0 0-1 0 0,0-1 0 0 0,-15 27 12 0 0,0-1 0 0 0,-2-1 0 0 0,-1 0 0 0 0,0-1 0 0 0,-2-1 0 0 0,-1-1 0 0 0,-36 28 0 0 0,-34 12 214 0 0,90-60 248 0 0,12-23-380 0 0,-7 16-73 0 0,0 1 0 0 0,0-1 0 0 0,1 1 0 0 0,0 0 0 0 0,0 0 0 0 0,1 0 0 0 0,-1 1 0 0 0,1 0 1 0 0,0 0-1 0 0,0 0 0 0 0,1 1 0 0 0,-1 0 0 0 0,0 0 0 0 0,1 0 0 0 0,0 1 0 0 0,10-2 0 0 0,-15 4-16 0 0,0 1-1 0 0,0-1 0 0 0,0 1 0 0 0,0-1 0 0 0,0 1 1 0 0,0 0-1 0 0,0 0 0 0 0,0 0 0 0 0,0 0 0 0 0,0 0 0 0 0,-1 0 1 0 0,1 1-1 0 0,0-1 0 0 0,-1 1 0 0 0,1-1 0 0 0,-1 1 1 0 0,1-1-1 0 0,-1 1 0 0 0,0 0 0 0 0,0 0 0 0 0,0-1 1 0 0,0 1-1 0 0,0 0 0 0 0,0 0 0 0 0,0 0 0 0 0,0 3 1 0 0,15 60 30 0 0,-15-55-26 0 0,1 1-30 0 0,14 63 116 0 0,-14-69-121 0 0,-1 0 0 0 0,1 0 0 0 0,0 0 0 0 0,1 0 0 0 0,-1 0 0 0 0,1-1 0 0 0,0 1 1 0 0,0-1-1 0 0,0 0 0 0 0,1 0 0 0 0,5 6 0 0 0,1-6-379 0 0,2 1-3309 0 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31.133"/>
    </inkml:context>
    <inkml:brush xml:id="br0">
      <inkml:brushProperty name="width" value="0.1" units="cm"/>
      <inkml:brushProperty name="height" value="0.1" units="cm"/>
    </inkml:brush>
  </inkml:definitions>
  <inkml:trace contextRef="#ctx0" brushRef="#br0">302 15 204 0 0,'1'0'112'0'0,"-1"-1"0"0"0,0 1-1 0 0,0-1 1 0 0,0 1 0 0 0,0 0 0 0 0,1-1-1 0 0,-1 1 1 0 0,0-1 0 0 0,0 1 0 0 0,0-1-1 0 0,0 1 1 0 0,0-1 0 0 0,0 1 0 0 0,0 0-1 0 0,0-1 1 0 0,0 1 0 0 0,0-1 0 0 0,0 1-1 0 0,-1-1 1 0 0,1 1 0 0 0,0 0 0 0 0,0-1-1 0 0,0 1 1 0 0,-1-1 0 0 0,1 1 0 0 0,0 0-1 0 0,0-1 1 0 0,-1 1 0 0 0,1 0 0 0 0,0-1 0 0 0,0 1-1 0 0,-1 0 1 0 0,1-1 0 0 0,-1 1 0 0 0,1 0-1 0 0,-1 0 1 0 0,-9 5-81 0 0,0 1 1 0 0,0 0-1 0 0,1 1 0 0 0,-1 0 0 0 0,2 1 1 0 0,-1 0-1 0 0,1 0 0 0 0,0 0 1 0 0,0 1-1 0 0,1 1 0 0 0,1-1 0 0 0,-11 20 1 0 0,-7 18 73 0 0,-28 76 0 0 0,40-91-54 0 0,-50 145 257 0 0,54-147-198 0 0,2-1-1 0 0,0 1 1 0 0,2 0-1 0 0,0 36 1 0 0,4-57-51 0 0,1 0 1 0 0,0-1 0 0 0,0 1 0 0 0,1-1-1 0 0,0 0 1 0 0,1 1 0 0 0,0-1 0 0 0,0 0 0 0 0,1-1-1 0 0,-1 1 1 0 0,2 0 0 0 0,-1-1 0 0 0,11 13 0 0 0,-7-11 45 0 0,1 1 0 0 0,1-1 0 0 0,-1-1 0 0 0,1 0 0 0 0,1 0 0 0 0,0-1 0 0 0,0 0 0 0 0,18 8 0 0 0,-26-14 44 0 0,21 8-703 0 0,4-14-3434 0 0,-21 1 2156 0 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31.943"/>
    </inkml:context>
    <inkml:brush xml:id="br0">
      <inkml:brushProperty name="width" value="0.1" units="cm"/>
      <inkml:brushProperty name="height" value="0.1" units="cm"/>
    </inkml:brush>
  </inkml:definitions>
  <inkml:trace contextRef="#ctx0" brushRef="#br0">2 1 100 0 0,'0'0'439'0'0,"4"0"-234"0"0,1-1-115 0 0,0 1 0 0 0,0 0-1 0 0,0 1 1 0 0,0-1 0 0 0,0 1 0 0 0,0 0-1 0 0,0 0 1 0 0,0 0 0 0 0,0 1 0 0 0,0 0-1 0 0,-1 0 1 0 0,1 0 0 0 0,-1 0 0 0 0,9 6-1 0 0,-6-2-13 0 0,0 1 0 0 0,0-1 0 0 0,-1 1 0 0 0,0 0 0 0 0,0 0-1 0 0,0 1 1 0 0,6 12 0 0 0,2 7 39 0 0,-2 1 1 0 0,0 0-1 0 0,14 59 0 0 0,-20-57-9 0 0,-1 0 0 0 0,-1 0 0 0 0,-2 1-1 0 0,-1-1 1 0 0,-1 1 0 0 0,-2-1 0 0 0,-1 1-1 0 0,-1-1 1 0 0,-10 34 0 0 0,2-17 122 0 0,-3-1 0 0 0,-2 0 1 0 0,-2-2-1 0 0,-1 0 0 0 0,-27 41 0 0 0,-15 5 403 0 0,52-83-799 0 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6:14.694"/>
    </inkml:context>
    <inkml:brush xml:id="br0">
      <inkml:brushProperty name="width" value="0.1" units="cm"/>
      <inkml:brushProperty name="height" value="0.1" units="cm"/>
    </inkml:brush>
  </inkml:definitions>
  <inkml:trace contextRef="#ctx0" brushRef="#br0">18 138 60 0 0,'5'3'2534'0'0,"-5"-2"-2350"0"0,0-1-1 0 0,1 1 1 0 0,-1-1 0 0 0,0 1-1 0 0,0-1 1 0 0,0 1 0 0 0,1-1 0 0 0,-1 1-1 0 0,0-1 1 0 0,0 1 0 0 0,0-1 0 0 0,0 1-1 0 0,0-1 1 0 0,0 1 0 0 0,-2 1-170 0 0,1 0-1 0 0,-1 0 1 0 0,1 0 0 0 0,-1 0-1 0 0,1 1 1 0 0,0-1 0 0 0,0 0 0 0 0,0 1-1 0 0,0-1 1 0 0,0 0 0 0 0,0 1 0 0 0,1-1-1 0 0,-1 1 1 0 0,1 4 0 0 0,-3 49 30 0 0,1-20 8 0 0,-1 26 44 0 0,4 78 1 0 0,2-38 423 0 0,-3-101-405 0 0,0 0 30 0 0,0 0-128 0 0,0-1 0 0 0,0 0 0 0 0,0 0 0 0 0,0 0 0 0 0,0 0-1 0 0,0 0 1 0 0,0 0 0 0 0,0 1 0 0 0,0-1 0 0 0,0 0 0 0 0,0 0-1 0 0,0 0 1 0 0,0 0 0 0 0,0 0 0 0 0,0 0 0 0 0,0 1 0 0 0,0-1 0 0 0,0 0-1 0 0,0 0 1 0 0,0 0 0 0 0,0 0 0 0 0,0 0 0 0 0,1 0 0 0 0,-1 1 0 0 0,0-1-1 0 0,0 0 1 0 0,0 0 0 0 0,0 0 0 0 0,0 0 0 0 0,0 0 0 0 0,0 0-1 0 0,0 0 1 0 0,0 0 0 0 0,1 0 0 0 0,-1 0 0 0 0,0 1 0 0 0,0-1 0 0 0,0 0-1 0 0,0 0 1 0 0,0 0 0 0 0,0 0 0 0 0,1 0 0 0 0,-1 0 0 0 0,0 0 0 0 0,0 0-1 0 0,0 0 1 0 0,0 0 0 0 0,0 0 0 0 0,1 0 0 0 0,-1 0 0 0 0,0 0-1 0 0,0 0 1 0 0,0 0 0 0 0,0 0 0 0 0,14-17 150 0 0,-2-1-1 0 0,17-30 1 0 0,-5 9-88 0 0,79-158 15 0 0,-70 130-48 0 0,50-81 0 0 0,-39 93-104 0 0,-43 54-15 0 0,23 12-4985 0 0,-19-6 3298 0 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6:27.340"/>
    </inkml:context>
    <inkml:brush xml:id="br0">
      <inkml:brushProperty name="width" value="0.1" units="cm"/>
      <inkml:brushProperty name="height" value="0.1" units="cm"/>
    </inkml:brush>
  </inkml:definitions>
  <inkml:trace contextRef="#ctx0" brushRef="#br0">0 117 132 0 0,'0'0'4535'0'0,"5"2"-4516"0"0,14 5 6 0 0,-14-6 12 0 0,43-3 67 0 0,-47 2-106 0 0,14-1 28 0 0,-1 0 0 0 0,1 1 0 0 0,-1 0 0 0 0,15 3 0 0 0,14 0-64 0 0,9-2 26 0 0,64-2-20 0 0,-18-2 11 0 0,-74 4 10 0 0,1-2 1 0 0,-1 0 0 0 0,32-6 0 0 0,-28 1-56 0 0,1 2 1 0 0,48-1 0 0 0,-75 5 38 0 0,39-4-83 0 0,-37 3 104 0 0,25-2-41 0 0,6 1-5 0 0,0-2-1 0 0,50-12 1 0 0,108-28 5 0 0,-178 39 59 0 0,-1 1 0 0 0,1 1 1 0 0,0 0-1 0 0,1 1 1 0 0,-1 0-1 0 0,0 1 0 0 0,0 1 1 0 0,17 2-1 0 0,149 5-107 0 0,-18-2 121 0 0,-119-4-52 0 0,-25 0 27 0 0,0-1-1 0 0,0 0 1 0 0,35-6 0 0 0,-43 4 13 0 0,-1 1-1 0 0,1 0 1 0 0,20 2 0 0 0,0 0-20 0 0,153-1 38 0 0,-182 0 186 0 0,9-3-1872 0 0,-22-11 16 0 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44.703"/>
    </inkml:context>
    <inkml:brush xml:id="br0">
      <inkml:brushProperty name="width" value="0.1" units="cm"/>
      <inkml:brushProperty name="height" value="0.1" units="cm"/>
    </inkml:brush>
  </inkml:definitions>
  <inkml:trace contextRef="#ctx0" brushRef="#br0">0 535 64 0 0,'0'0'4792'0'0,"3"-3"-4560"0"0,42-44 242 0 0,-2-1 0 0 0,-2-2 0 0 0,34-57 0 0 0,-27 39-252 0 0,26-39-6 0 0,-64 90-210 0 0,-24 34-6 0 0,-23 38-5 0 0,18-17 0 0 0,3 2 0 0 0,1 0 0 0 0,2 1 0 0 0,-9 50 0 0 0,21-91 9 0 0,1 0 0 0 0,0 1 1 0 0,-1-1-1 0 0,1 1 0 0 0,0-1 0 0 0,0 1 0 0 0,-1-1 0 0 0,1 0 1 0 0,0 1-1 0 0,0-1 0 0 0,0 1 0 0 0,0-1 0 0 0,-1 1 0 0 0,1-1 1 0 0,0 1-1 0 0,0-1 0 0 0,0 1 0 0 0,0-1 0 0 0,0 1 1 0 0,0-1-1 0 0,1 1 0 0 0,-1-1 0 0 0,0 1 0 0 0,0-1 0 0 0,0 1 1 0 0,0-1-1 0 0,0 1 0 0 0,1-1 0 0 0,-1 0 0 0 0,0 1 0 0 0,0-1 1 0 0,1 1-1 0 0,-1-1 0 0 0,0 0 0 0 0,1 1 0 0 0,-1-1 1 0 0,1 0-1 0 0,-1 1 0 0 0,0-1 0 0 0,1 0 0 0 0,-1 1 0 0 0,1-1 1 0 0,-1 0-1 0 0,0 0 0 0 0,1 0 0 0 0,-1 1 0 0 0,1-1 0 0 0,-1 0 1 0 0,1 0-1 0 0,-1 0 0 0 0,1 0 0 0 0,-1 0 0 0 0,1 0 1 0 0,-1 0-1 0 0,1 0 0 0 0,-1 0 0 0 0,1 0 0 0 0,-1 0 0 0 0,1 0 1 0 0,-1-1-1 0 0,1 1 0 0 0,-1 0 0 0 0,1 0 0 0 0,-1 0 0 0 0,1-1 1 0 0,-1 1-1 0 0,0 0 0 0 0,1 0 0 0 0,0-1 0 0 0,34-23 83 0 0,7-15-12 0 0,67-81-1 0 0,-68 72-51 0 0,23-34 50 0 0,-46 57-82 0 0,2 0 0 0 0,36-36 0 0 0,-55 60-6 0 0,-3 5-58 0 0,-11 23 25 0 0,0-3 71 0 0,2 1 0 0 0,0 0-1 0 0,2 1 1 0 0,-12 47 0 0 0,20-67-31 0 0,0 0 1 0 0,0 0-1 0 0,1 1 1 0 0,0-1-1 0 0,0 0 1 0 0,0 0-1 0 0,0 0 1 0 0,1 1-1 0 0,0-1 1 0 0,1 0 0 0 0,0 0-1 0 0,-1 0 1 0 0,2-1-1 0 0,-1 1 1 0 0,1 0-1 0 0,0-1 1 0 0,0 0-1 0 0,0 1 1 0 0,1-1-1 0 0,0 0 1 0 0,0-1-1 0 0,0 1 1 0 0,0-1-1 0 0,1 0 1 0 0,0 0-1 0 0,0 0 1 0 0,8 4-1 0 0,-4-2-405 0 0,1-1 0 0 0,0-1-1 0 0,0 0 1 0 0,0 0-1 0 0,1-1 1 0 0,0 0-1 0 0,-1-1 1 0 0,1 0-1 0 0,13 0 1 0 0,23-4-1632 0 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45.704"/>
    </inkml:context>
    <inkml:brush xml:id="br0">
      <inkml:brushProperty name="width" value="0.1" units="cm"/>
      <inkml:brushProperty name="height" value="0.1" units="cm"/>
    </inkml:brush>
  </inkml:definitions>
  <inkml:trace contextRef="#ctx0" brushRef="#br0">164 112 320 0 0,'37'-22'1659'0'0,"-11"-33"-370"0"0,-25 54-1251 0 0,0 0 0 0 0,-1 0-1 0 0,1 0 1 0 0,-1 0 0 0 0,1 0-1 0 0,-1 0 1 0 0,1 0-1 0 0,-1 0 1 0 0,0 0 0 0 0,1 0-1 0 0,-1-1 1 0 0,0 1 0 0 0,0 0-1 0 0,0 0 1 0 0,0 0 0 0 0,0-1-1 0 0,0 1 1 0 0,0 0 0 0 0,0 0-1 0 0,-1 0 1 0 0,1-1-1 0 0,0 1 1 0 0,-1 0 0 0 0,1 0-1 0 0,-2-2 1 0 0,1 3-14 0 0,0-1 0 0 0,0 1 0 0 0,0-1-1 0 0,-1 1 1 0 0,1 0 0 0 0,0-1 0 0 0,-1 1 0 0 0,1 0 0 0 0,0 0 0 0 0,0 0-1 0 0,-1 0 1 0 0,1 0 0 0 0,0 0 0 0 0,-1 0 0 0 0,1 1 0 0 0,0-1-1 0 0,-1 0 1 0 0,-1 2 0 0 0,-7 1 16 0 0,1 1 1 0 0,-1 0-1 0 0,1 1 0 0 0,-16 11 0 0 0,12-5-1 0 0,0 0 0 0 0,1 1 1 0 0,1 0-1 0 0,0 1 0 0 0,0 0 0 0 0,2 1 0 0 0,-14 23 1 0 0,17-26-11 0 0,1 1 1 0 0,0-1 0 0 0,1 1 0 0 0,0 0 0 0 0,0 0-1 0 0,1 1 1 0 0,1-1 0 0 0,0 1 0 0 0,1-1 0 0 0,1 23 0 0 0,0-32-23 0 0,1 0 0 0 0,-1-1 0 0 0,1 1 0 0 0,0 0 1 0 0,0-1-1 0 0,0 1 0 0 0,0-1 0 0 0,1 0 1 0 0,-1 1-1 0 0,1-1 0 0 0,-1 0 0 0 0,1 0 1 0 0,0 0-1 0 0,0 0 0 0 0,0 0 0 0 0,0 0 0 0 0,0 0 1 0 0,0-1-1 0 0,0 1 0 0 0,1-1 0 0 0,-1 0 1 0 0,0 1-1 0 0,1-1 0 0 0,0 0 0 0 0,-1 0 1 0 0,1-1-1 0 0,-1 1 0 0 0,4 0 0 0 0,3 1-18 0 0,0-1 0 0 0,0 0 0 0 0,0 0-1 0 0,0-1 1 0 0,0 0 0 0 0,0-1 0 0 0,10-1 0 0 0,-5-1-56 0 0,1 0 0 0 0,-1-1 0 0 0,0-1 0 0 0,-1-1 1 0 0,1 0-1 0 0,-1 0 0 0 0,0-1 0 0 0,0-1 0 0 0,20-17 1 0 0,-25 19 28 0 0,-1-1 1 0 0,0 0-1 0 0,0 0 0 0 0,0-1 1 0 0,-1 0-1 0 0,-1 0 1 0 0,1-1-1 0 0,-1 1 1 0 0,-1-1-1 0 0,1 0 1 0 0,-2 0-1 0 0,1-1 1 0 0,-1 1-1 0 0,-1-1 1 0 0,3-12-1 0 0,-5 20 35 0 0,1-21 33 0 0,-6 21 4 0 0,-5 10-27 0 0,7-3 15 0 0,-1 0-1 0 0,1 1 0 0 0,0-1 0 0 0,1 1 0 0 0,-1 0 1 0 0,1 0-1 0 0,0 0 0 0 0,-2 9 0 0 0,-2 7 34 0 0,-98 303 998 0 0,59-176-430 0 0,44-146-624 0 0,-11 33 258 0 0,12-35-263 0 0,-1 0 1 0 0,1 1-1 0 0,0-1 1 0 0,-1 1 0 0 0,1-1-1 0 0,0 0 1 0 0,0 1 0 0 0,0-1-1 0 0,0 1 1 0 0,0-1-1 0 0,0 1 1 0 0,1-1 0 0 0,-1 0-1 0 0,0 1 1 0 0,1-1-1 0 0,-1 0 1 0 0,1 1 0 0 0,-1-1-1 0 0,2 2 1 0 0,17-12-5279 0 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5:46.107"/>
    </inkml:context>
    <inkml:brush xml:id="br0">
      <inkml:brushProperty name="width" value="0.1" units="cm"/>
      <inkml:brushProperty name="height" value="0.1" units="cm"/>
    </inkml:brush>
  </inkml:definitions>
  <inkml:trace contextRef="#ctx0" brushRef="#br0">124 82 300 0 0,'1'-6'301'0'0,"-1"1"1"0"0,1-1-1 0 0,0 1 0 0 0,1-1 1 0 0,-1 1-1 0 0,1-1 1 0 0,0 1-1 0 0,0 0 0 0 0,1 0 1 0 0,0 0-1 0 0,3-5 0 0 0,-5 9-195 0 0,2-1-65 0 0,0 0 1 0 0,1 1 0 0 0,0-1-1 0 0,-1 1 1 0 0,1 0 0 0 0,-1 0-1 0 0,1 0 1 0 0,0 1 0 0 0,0-1-1 0 0,-1 1 1 0 0,5 0 0 0 0,-5 1-24 0 0,0-1 0 0 0,0 1 0 0 0,0-1 1 0 0,0 1-1 0 0,0 0 0 0 0,0 0 0 0 0,0 0 1 0 0,-1 1-1 0 0,1-1 0 0 0,0 1 0 0 0,-1-1 1 0 0,1 1-1 0 0,-1 0 0 0 0,0 0 0 0 0,0 0 0 0 0,1 0 1 0 0,-1 1-1 0 0,0-1 0 0 0,-1 0 0 0 0,1 1 1 0 0,0-1-1 0 0,-1 1 0 0 0,0 0 0 0 0,1 0 1 0 0,-1-1-1 0 0,0 1 0 0 0,0 0 0 0 0,-1 0 1 0 0,1 0-1 0 0,0 0 0 0 0,-1 0 0 0 0,0 0 0 0 0,0 0 1 0 0,0 0-1 0 0,0 0 0 0 0,0 0 0 0 0,-1 0 1 0 0,1 0-1 0 0,-1 0 0 0 0,0 0 0 0 0,0 0 1 0 0,-2 4-1 0 0,1 0 12 0 0,-1-1 0 0 0,1 0 0 0 0,-1 1 0 0 0,-1-1 0 0 0,1 0 0 0 0,-1 0 0 0 0,0-1 0 0 0,-1 1 0 0 0,1-1 0 0 0,-1 0 0 0 0,0 0 0 0 0,-1-1 0 0 0,1 1 0 0 0,-1-1 0 0 0,1 0 0 0 0,-1-1 0 0 0,-1 1 0 0 0,1-1 0 0 0,0-1 0 0 0,-1 1 0 0 0,1-1 0 0 0,-1 0 0 0 0,0 0 0 0 0,0-1 0 0 0,-13 1 0 0 0,12-2-360 0 0,0 0 0 0 0,0 0 0 0 0,1-1-1 0 0,-1 0 1 0 0,0-1 0 0 0,1 0-1 0 0,-1 0 1 0 0,1-1 0 0 0,-9-3 0 0 0,-6-7-1238 0 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6:02.532"/>
    </inkml:context>
    <inkml:brush xml:id="br0">
      <inkml:brushProperty name="width" value="0.1" units="cm"/>
      <inkml:brushProperty name="height" value="0.1" units="cm"/>
    </inkml:brush>
  </inkml:definitions>
  <inkml:trace contextRef="#ctx0" brushRef="#br0">1 46 204 0 0,'0'0'3903'0'0,"27"0"-3710"0"0,-7-3-162 0 0,0 2 1 0 0,33 1-1 0 0,-19 0-49 0 0,-29 1 23 0 0,-1-1-1 0 0,19 3 10 0 0,0 0 1 0 0,33-2-1 0 0,-45-1-26 0 0,33 0-38 0 0,96-3 112 0 0,-81-2-81 0 0,-22 3 11 0 0,1-1-1 0 0,-1-2 0 0 0,55-15 0 0 0,-76 17 12 0 0,-1 0 0 0 0,1 0-1 0 0,-1 2 1 0 0,1 0-1 0 0,0 1 1 0 0,19 2 0 0 0,8-1-46 0 0,132 7 115 0 0,6 0-58 0 0,-149-8-21 0 0,168 8 20 0 0,40 4-91 0 0,-139-7 24 0 0,-93-4 42 0 0,-7-1 65 0 0,1 1 0 0 0,-1-1 1 0 0,0 1-1 0 0,0-1 0 0 0,0 0 0 0 0,0 0 1 0 0,0 0-1 0 0,0 1 0 0 0,1-1 1 0 0,-1 0-1 0 0,0 0 0 0 0,0-1 0 0 0,0 1 1 0 0,0 0-1 0 0,0 0 0 0 0,1 0 0 0 0,-1-1 1 0 0,0 1-1 0 0,0-1 0 0 0,0 1 1 0 0,0-1-1 0 0,0 1 0 0 0,0-1 0 0 0,0 1 1 0 0,0-1-1 0 0,0 0 0 0 0,0 0 1 0 0,-1 0-1 0 0,1 1 0 0 0,0-1 0 0 0,0 0 1 0 0,0-2-1 0 0,-1 2 119 0 0,1 1-191 0 0,-1 0 0 0 0,0 0 0 0 0,0 0 0 0 0,0 0 0 0 0,1 0-1 0 0,-1 0 1 0 0,0 0 0 0 0,0 0 0 0 0,0-1 0 0 0,0 1 0 0 0,0 0 0 0 0,1 0 0 0 0,-1 0 0 0 0,0 0 0 0 0,0 0 0 0 0,0 0 0 0 0,0-1 0 0 0,0 1-1 0 0,0 0 1 0 0,0 0 0 0 0,0 0 0 0 0,1 0 0 0 0,-1 0 0 0 0,0-1 0 0 0,0 1 0 0 0,0 0 0 0 0,0 0 0 0 0,0 0 0 0 0,0 0 0 0 0,0-1 0 0 0,0 1 0 0 0,0 0-1 0 0,0 0 1 0 0,0 0 0 0 0,0-1 0 0 0,0 1 0 0 0,0 0 0 0 0,0 0 0 0 0,0 0 0 0 0,0 0 0 0 0,-1-1 0 0 0,1 1 0 0 0,0 0 0 0 0,0 0 0 0 0,0 0-1 0 0,0 0 1 0 0,0 0 0 0 0,0-1 0 0 0,0 1 0 0 0,0 0 0 0 0,-1 0 0 0 0,1 0 0 0 0,0 0 0 0 0,0 0 0 0 0,0 0 0 0 0,0 0 0 0 0,0 0 0 0 0,-1-1-1 0 0,1 1 1 0 0,0 0 0 0 0,0 0 0 0 0,0 0 0 0 0,0 0 0 0 0,-1 0 0 0 0,-11-11-2208 0 0,12 10 1953 0 0,-10-5-1125 0 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6:04.043"/>
    </inkml:context>
    <inkml:brush xml:id="br0">
      <inkml:brushProperty name="width" value="0.1" units="cm"/>
      <inkml:brushProperty name="height" value="0.1" units="cm"/>
    </inkml:brush>
  </inkml:definitions>
  <inkml:trace contextRef="#ctx0" brushRef="#br0">1 201 200 0 0,'25'-51'1783'0'0,"28"-80"-1"0"0,-47 112-1229 0 0,-3 106 292 0 0,-10-36-700 0 0,-19 70 0 0 0,-6 35 165 0 0,19-98 66 0 0,26-87 309 0 0,30-49 0 0 0,-25 52-633 0 0,34-36-1 0 0,-30 37-44 0 0,25-36-1 0 0,-38 49 10 0 0,1 0-1 0 0,1 0 1 0 0,-1 1-1 0 0,15-11 1 0 0,-12 11-5 0 0,0-1 0 0 0,17-22 1 0 0,-17 19-139 0 0,-20 29 95 0 0,-19 29 41 0 0,-19 17-16 0 0,23-30 2 0 0,-13 15-3 0 0,21-27 5 0 0,-1-2 1 0 0,-1 0-1 0 0,0-1 1 0 0,-25 18-1 0 0,-21 23 109 0 0,60-54-85 0 0,1 0-39 0 0,1-1 118 0 0,0-1 113 0 0,6-30-113 0 0,-5 27-95 0 0,1 0 1 0 0,-1 1 0 0 0,1-1 0 0 0,0 0-1 0 0,0 1 1 0 0,0 0 0 0 0,0-1-1 0 0,1 1 1 0 0,-1 0 0 0 0,6-3-1 0 0,1-1-5 0 0,1 1 0 0 0,0 0 0 0 0,0 1 0 0 0,18-4 0 0 0,-6 0 5 0 0,-19 8-3 0 0,-1-1-1 0 0,1 0 1 0 0,-1 1 0 0 0,1 0 0 0 0,-1-1 0 0 0,1 1 0 0 0,-1 0 0 0 0,1 0 0 0 0,-1 0 0 0 0,1 1-1 0 0,-1-1 1 0 0,1 1 0 0 0,-1-1 0 0 0,1 1 0 0 0,-1 0 0 0 0,1 0 0 0 0,-1 0 0 0 0,0 0-1 0 0,0 0 1 0 0,0 1 0 0 0,1-1 0 0 0,-1 1 0 0 0,0-1 0 0 0,-1 1 0 0 0,1 0 0 0 0,0 0-1 0 0,0-1 1 0 0,-1 1 0 0 0,1 1 0 0 0,-1-1 0 0 0,0 0 0 0 0,1 0 0 0 0,-1 0 0 0 0,0 1-1 0 0,1 4 1 0 0,1 1-2 0 0,0-1 0 0 0,-1 1 1 0 0,0 0-1 0 0,0 1 0 0 0,-1-1 0 0 0,0 0 0 0 0,0 0 0 0 0,-1 1 0 0 0,-1 13 0 0 0,-1 21 368 0 0,10-23-1162 0 0,-7-20 641 0 0,-1 1 0 0 0,1-1 0 0 0,0 1 0 0 0,-1-1 0 0 0,1 0 0 0 0,0 0 0 0 0,0 1 0 0 0,-1-1 0 0 0,1 0 0 0 0,0 0 0 0 0,0 0 0 0 0,-1 0 0 0 0,1 0 0 0 0,0 0 0 0 0,0 0 0 0 0,-1 0 0 0 0,1 0 0 0 0,0 0 1 0 0,0 0-1 0 0,-1 0 0 0 0,1-1 0 0 0,0 1 0 0 0,-1 0 0 0 0,1-1 0 0 0,0 1 0 0 0,0 0 0 0 0,0-1 0 0 0,22-11-1817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57.986"/>
    </inkml:context>
    <inkml:brush xml:id="br0">
      <inkml:brushProperty name="width" value="0.05" units="cm"/>
      <inkml:brushProperty name="height" value="0.05" units="cm"/>
    </inkml:brush>
  </inkml:definitions>
  <inkml:trace contextRef="#ctx0" brushRef="#br0">0 159 292 0 0,'0'0'626'0'0,"17"-53"5096"0"0,-15 48-5458 0 0,5-12 769 0 0,1 1-1 0 0,1 0 1 0 0,13-19-1 0 0,-4 19 339 0 0,-17 16-1356 0 0,-1 0-1 0 0,1 0 0 0 0,0 0 1 0 0,0 0-1 0 0,0 0 0 0 0,-1 1 1 0 0,1-1-1 0 0,0 0 0 0 0,0 0 1 0 0,-1 1-1 0 0,1-1 1 0 0,0 0-1 0 0,-1 1 0 0 0,1-1 1 0 0,0 1-1 0 0,-1-1 0 0 0,1 1 1 0 0,-1-1-1 0 0,1 1 0 0 0,-1-1 1 0 0,1 1-1 0 0,-1 0 0 0 0,1 0 1 0 0,2 5 9 0 0,0-1 1 0 0,-1 1-1 0 0,1 0 1 0 0,-1 0-1 0 0,-1 0 1 0 0,1 1-1 0 0,-1-1 0 0 0,0 0 1 0 0,0 1-1 0 0,-1 9 1 0 0,2 9 48 0 0,21 79 164 0 0,-22-103-231 0 0,-1 0 0 0 0,1 0 0 0 0,-1 0 0 0 0,1-1 0 0 0,-1 1 1 0 0,1 0-1 0 0,-1 0 0 0 0,1-1 0 0 0,0 1 0 0 0,-1 0 0 0 0,1-1 1 0 0,0 1-1 0 0,-1-1 0 0 0,1 1 0 0 0,0-1 0 0 0,0 1 1 0 0,0-1-1 0 0,-1 0 0 0 0,1 1 0 0 0,0-1 0 0 0,0 0 0 0 0,0 0 1 0 0,0 1-1 0 0,0-1 0 0 0,0 0 0 0 0,0 0 0 0 0,0 0 0 0 0,0 0 1 0 0,-1 0-1 0 0,1 0 0 0 0,0-1 0 0 0,0 1 0 0 0,0 0 1 0 0,0 0-1 0 0,0-1 0 0 0,0 1 0 0 0,0 0 0 0 0,-1-1 0 0 0,1 1 1 0 0,0-1-1 0 0,0 1 0 0 0,1-2 0 0 0,38-20 79 0 0,-37 20-72 0 0,11-8 12 0 0,0-1-1 0 0,0 0 1 0 0,-1-1 0 0 0,-1 0-1 0 0,0-1 1 0 0,0-1 0 0 0,-2 0-1 0 0,1 0 1 0 0,12-26 0 0 0,-13 26-61 0 0,-13 33-41 0 0,-13 36-12 0 0,-40 105 712 0 0,-37 180 1 0 0,44-148-173 0 0,25-132 1528 0 0,20-65-1770 0 0,-1-4-165 0 0,-1-1 0 0 0,1 0 0 0 0,0 0 1 0 0,1-1-1 0 0,0 1 0 0 0,1-1 0 0 0,0 0 0 0 0,1 0 1 0 0,0 0-1 0 0,0-15 0 0 0,0-4-455 0 0,2 1 0 0 0,7-59 0 0 0,-5 76 62 0 0,1 1-1 0 0,0-1 0 0 0,0 1 1 0 0,1 0-1 0 0,1 0 1 0 0,0 0-1 0 0,0 0 0 0 0,9-12 1 0 0,36-40-6743 0 0,-31 39 3358 0 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6:05.304"/>
    </inkml:context>
    <inkml:brush xml:id="br0">
      <inkml:brushProperty name="width" value="0.1" units="cm"/>
      <inkml:brushProperty name="height" value="0.1" units="cm"/>
    </inkml:brush>
  </inkml:definitions>
  <inkml:trace contextRef="#ctx0" brushRef="#br0">513 87 104 0 0,'1'-2'161'0'0,"-1"-1"0"0"0,1 0 0 0 0,-1 1-1 0 0,0-1 1 0 0,0 0 0 0 0,0 1 0 0 0,0-1 0 0 0,0 0 0 0 0,-1 1-1 0 0,1-1 1 0 0,-1 0 0 0 0,0 1 0 0 0,0-1 0 0 0,0 1 0 0 0,0-1 0 0 0,0 1-1 0 0,0-1 1 0 0,-1 1 0 0 0,-3-4 0 0 0,5 5-136 0 0,-19-28 341 0 0,18 28-372 0 0,-5 2 9 0 0,0 0 1 0 0,1 0 0 0 0,-1 1 0 0 0,1 0 0 0 0,0 0 0 0 0,-1 0-1 0 0,1 1 1 0 0,0-1 0 0 0,1 1 0 0 0,-1 0 0 0 0,0 1-1 0 0,1-1 1 0 0,-1 1 0 0 0,1 0 0 0 0,-6 7 0 0 0,-31 42 17 0 0,21-21-30 0 0,-70 145 213 0 0,43-69-54 0 0,-12 62 43 0 0,47-130-172 0 0,-59 212 380 0 0,36-81-62 0 0,27-95-85 0 0,1 96-1 0 0,5-75-137 0 0,0-30 19 0 0,3 0 1 0 0,14 104 0 0 0,-14-165-77 0 0,1 1 0 0 0,0 0 1 0 0,0-1-1 0 0,0 0 0 0 0,1 0 1 0 0,0 0-1 0 0,0 0 0 0 0,0 0 1 0 0,1 0-1 0 0,0-1 0 0 0,0 0 1 0 0,1 1-1 0 0,-1-2 0 0 0,1 1 1 0 0,0 0-1 0 0,7 4 0 0 0,-6-2 413 0 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6:07.063"/>
    </inkml:context>
    <inkml:brush xml:id="br0">
      <inkml:brushProperty name="width" value="0.1" units="cm"/>
      <inkml:brushProperty name="height" value="0.1" units="cm"/>
    </inkml:brush>
  </inkml:definitions>
  <inkml:trace contextRef="#ctx0" brushRef="#br0">180 1 212 0 0,'0'0'3770'0'0,"5"1"-3724"0"0,4 2-22 0 0,0 0 1 0 0,0 0-1 0 0,1 1 1 0 0,-2 1-1 0 0,1 0 0 0 0,-1 0 1 0 0,1 0-1 0 0,-1 1 1 0 0,-1 0-1 0 0,1 1 1 0 0,-1 0-1 0 0,-1 0 1 0 0,1 0-1 0 0,-1 1 1 0 0,0 0-1 0 0,-1 0 0 0 0,0 1 1 0 0,7 14-1 0 0,49 135 468 0 0,-52-137-426 0 0,0 0 1 0 0,-2 1-1 0 0,0-1 0 0 0,-2 2 1 0 0,0-1-1 0 0,-1 1 1 0 0,1 44-1 0 0,-4-51-22 0 0,1 1 0 0 0,0-1 0 0 0,2 0 0 0 0,8 28 0 0 0,-6-27-51 0 0,-2-1-1 0 0,0 1 0 0 0,0 0 1 0 0,1 30-1 0 0,-5-45 8 0 0,1 25 41 0 0,-2 0-1 0 0,0 1 0 0 0,-2-1 1 0 0,-1 0-1 0 0,-8 28 0 0 0,-7 29 105 0 0,16-64-122 0 0,-1-1 1 0 0,0 1 0 0 0,-2-1-1 0 0,-8 19 1 0 0,-22 47 22 0 0,-25 49 28 0 0,3-63-53 0 0,54-64-17 0 0,-2 0 0 0 0,1-1 1 0 0,-1 1-1 0 0,0-1 1 0 0,0 0-1 0 0,-11 7 1 0 0,9-6-1 0 0,0-1 0 0 0,1 1 0 0 0,0 0 0 0 0,-7 10 1 0 0,-66 72-9 0 0,75-82 48 0 0,-1 0 0 0 0,-1 0 0 0 0,1 0 0 0 0,-14 10 0 0 0,4-4 180 0 0,1-2 274 0 0,0 1-2422 0 0,24-28-126 0 0,-2 4 159 0 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6:09.863"/>
    </inkml:context>
    <inkml:brush xml:id="br0">
      <inkml:brushProperty name="width" value="0.1" units="cm"/>
      <inkml:brushProperty name="height" value="0.1" units="cm"/>
    </inkml:brush>
  </inkml:definitions>
  <inkml:trace contextRef="#ctx0" brushRef="#br0">81 313 140 0 0,'0'0'311'0'0,"11"-14"4809"0"0,-1 23-4979 0 0,-1-1 132 0 0,-1 0 0 0 0,1-1 0 0 0,20 12 1 0 0,-27-18-238 0 0,0 0 1 0 0,1 0 0 0 0,-1 0 0 0 0,1 0 0 0 0,-1 0 0 0 0,1-1-1 0 0,-1 1 1 0 0,1-1 0 0 0,0 0 0 0 0,-1 0 0 0 0,1 0-1 0 0,-1 0 1 0 0,1 0 0 0 0,0 0 0 0 0,-1-1 0 0 0,1 1-1 0 0,-1-1 1 0 0,5-2 0 0 0,-1 1 6 0 0,-1-1 0 0 0,1 0 0 0 0,-1-1-1 0 0,0 1 1 0 0,0-1 0 0 0,0 0 0 0 0,7-9 0 0 0,-1 1-4 0 0,0-1 1 0 0,-2-1 0 0 0,0 0 0 0 0,0 0 0 0 0,9-21-1 0 0,-13 23-26 0 0,1-2 6 0 0,0 1-1 0 0,0-2 0 0 0,-1 1 0 0 0,-1 0 0 0 0,-1-1 0 0 0,0 0 0 0 0,1-22 0 0 0,-8-27-172 0 0,-28 74 106 0 0,13 5 39 0 0,0 1 0 0 0,2 0 0 0 0,0 1 0 0 0,0 1 0 0 0,2 1-1 0 0,0 0 1 0 0,-17 30 0 0 0,8-5 0 0 0,1 0-1 0 0,-26 75 1 0 0,37-79 15 0 0,-9 44-1 0 0,6-16-45 0 0,11-50 18 0 0,2 1 0 0 0,0 0 0 0 0,1 0 1 0 0,1 21-1 0 0,0-17-8 0 0,0-21 22 0 0,0-1 0 0 0,0 0-1 0 0,0 0 1 0 0,0 0 0 0 0,0 0 0 0 0,0 0 0 0 0,0 0 0 0 0,0 1-1 0 0,-1-1 1 0 0,1 0 0 0 0,0 0 0 0 0,-1 0 0 0 0,1 0-1 0 0,-1 0 1 0 0,1 0 0 0 0,-1 0 0 0 0,0 0 0 0 0,1 0 0 0 0,-1 0-1 0 0,0 0 1 0 0,1-1 0 0 0,-1 1 0 0 0,0 0 0 0 0,0 0-1 0 0,0-1 1 0 0,0 1 0 0 0,0-1 0 0 0,-2 2 0 0 0,1-2-296 0 0,-2-10-669 0 0,0-6-2136 0 0,8 8 1336 0 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6:10.644"/>
    </inkml:context>
    <inkml:brush xml:id="br0">
      <inkml:brushProperty name="width" value="0.1" units="cm"/>
      <inkml:brushProperty name="height" value="0.1" units="cm"/>
    </inkml:brush>
  </inkml:definitions>
  <inkml:trace contextRef="#ctx0" brushRef="#br0">1 427 328 0 0,'1'5'3499'0'0,"45"-112"-1934"0"0,-33 82-1440 0 0,-1-1 0 0 0,-1 0 0 0 0,-2-1 0 0 0,9-36 0 0 0,12-72 288 0 0,-29 134-397 0 0,-1 1 1 0 0,1-1-1 0 0,-1 0 1 0 0,0 0-1 0 0,1 0 1 0 0,-1 0-1 0 0,0 0 0 0 0,0 0 1 0 0,0 0-1 0 0,0 0 1 0 0,0 0-1 0 0,0 0 1 0 0,0 0-1 0 0,0 0 1 0 0,0 0-1 0 0,-1 0 0 0 0,1 0 1 0 0,0 1-1 0 0,-1-1 1 0 0,1 0-1 0 0,0 0 1 0 0,-1-1-1 0 0,-12 17 54 0 0,-14 43-68 0 0,0 16 29 0 0,14-44 13 0 0,2 1 0 0 0,1 0-1 0 0,1 0 1 0 0,2 1 0 0 0,1-1 0 0 0,-2 38-1 0 0,8-64-27 0 0,1 0 0 0 0,-1 0-1 0 0,1 0 1 0 0,0-1 0 0 0,0 1-1 0 0,0 0 1 0 0,0 0 0 0 0,1 0-1 0 0,0-1 1 0 0,0 1 0 0 0,0-1-1 0 0,1 1 1 0 0,-1-1 0 0 0,1 0-1 0 0,0 0 1 0 0,0 0 0 0 0,1-1-1 0 0,-1 1 1 0 0,1-1 0 0 0,0 1-1 0 0,0-1 1 0 0,0-1 0 0 0,0 1-1 0 0,0 0 1 0 0,10 3 0 0 0,-5-2-387 0 0,2-1 0 0 0,-1 0 1 0 0,0 0-1 0 0,0-1 0 0 0,1-1 1 0 0,-1 0-1 0 0,1 0 1 0 0,-1-1-1 0 0,1 0 0 0 0,0-1 1 0 0,14-2-1 0 0,0-3-1418 0 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6:23.734"/>
    </inkml:context>
    <inkml:brush xml:id="br0">
      <inkml:brushProperty name="width" value="0.1" units="cm"/>
      <inkml:brushProperty name="height" value="0.1" units="cm"/>
    </inkml:brush>
  </inkml:definitions>
  <inkml:trace contextRef="#ctx0" brushRef="#br0">184 103 116 0 0,'0'0'603'0'0,"16"-24"1220"0"0,-13 7-1338 0 0,-2 16-460 0 0,-1 0-1 0 0,1 0 1 0 0,-1 0 0 0 0,1 0-1 0 0,-1 0 1 0 0,0 0 0 0 0,0 0 0 0 0,0 0-1 0 0,1-1 1 0 0,-1 1 0 0 0,0 0 0 0 0,0 0-1 0 0,-1 0 1 0 0,1 0 0 0 0,0-1 0 0 0,0 1-1 0 0,-1 0 1 0 0,1 0 0 0 0,0 0 0 0 0,-1 0-1 0 0,1 0 1 0 0,-1 0 0 0 0,1 0 0 0 0,-1 0-1 0 0,0 0 1 0 0,1 0 0 0 0,-1 0-1 0 0,0 0 1 0 0,0 1 0 0 0,-1-2 0 0 0,2 1 31 0 0,-30-6 472 0 0,20 10-487 0 0,0 1-1 0 0,0 1 1 0 0,1 0-1 0 0,-1 0 1 0 0,1 1 0 0 0,0 0-1 0 0,1 0 1 0 0,-1 1-1 0 0,2 0 1 0 0,-1 1-1 0 0,1 0 1 0 0,0 0-1 0 0,0 0 1 0 0,1 1-1 0 0,0 0 1 0 0,0 0-1 0 0,1 1 1 0 0,1-1-1 0 0,0 1 1 0 0,0 0-1 0 0,-4 16 1 0 0,8-24-27 0 0,-1 0 0 0 0,1 0 1 0 0,-1 1-1 0 0,1-1 0 0 0,0 0 1 0 0,-1 0-1 0 0,1 0 0 0 0,1 0 1 0 0,-1 1-1 0 0,0-1 0 0 0,0 0 1 0 0,1 0-1 0 0,-1 0 0 0 0,2 3 1 0 0,-1-3 44 0 0,36 1 253 0 0,-29-4-300 0 0,0-1-1 0 0,0-1 1 0 0,0 1 0 0 0,-1-1-1 0 0,1 0 1 0 0,-1-1 0 0 0,0 0 0 0 0,0 0-1 0 0,0 0 1 0 0,0-1 0 0 0,-1 0-1 0 0,0-1 1 0 0,0 1 0 0 0,0-1 0 0 0,0 0-1 0 0,-1-1 1 0 0,0 1 0 0 0,-1-1 0 0 0,0 0-1 0 0,0 0 1 0 0,0 0 0 0 0,-1-1-1 0 0,0 1 1 0 0,0-1 0 0 0,3-16 0 0 0,-1-44-26 0 0,-5 66 4 0 0,0-9 44 0 0,0 10-34 0 0,0 1 0 0 0,0 0 0 0 0,0 0-1 0 0,0 0 1 0 0,0 0 0 0 0,0 0-1 0 0,0-1 1 0 0,0 1 0 0 0,0 0 0 0 0,0 0-1 0 0,1 0 1 0 0,-1 0 0 0 0,0 0 0 0 0,0-1-1 0 0,0 1 1 0 0,0 0 0 0 0,0 0 0 0 0,0 0-1 0 0,0 0 1 0 0,0-1 0 0 0,0 1 0 0 0,-1 0-1 0 0,1 0 1 0 0,0 0 0 0 0,0 0 0 0 0,0-1-1 0 0,0 1 1 0 0,0 0 0 0 0,0 0-1 0 0,0 0 1 0 0,0 0 0 0 0,0 0 0 0 0,0 0-1 0 0,0-1 1 0 0,-1 1 0 0 0,1 0 0 0 0,0 0-1 0 0,0 0 1 0 0,0 0 0 0 0,0 0 0 0 0,0 0-1 0 0,0 0 1 0 0,-1 0 0 0 0,1 0 0 0 0,0 0-1 0 0,0-1 1 0 0,0 1 0 0 0,0 0-1 0 0,-1 0 1 0 0,1 0 0 0 0,0 0 0 0 0,0 0-1 0 0,0 0 1 0 0,0 0 0 0 0,0 0 0 0 0,-1 0-1 0 0,1 0 1 0 0,0 0 0 0 0,0 0 0 0 0,0 1-1 0 0,0-1 1 0 0,-1 0 0 0 0,1 0 0 0 0,0 0-1 0 0,0 0 1 0 0,0 0 0 0 0,0 0-1 0 0,-1 0 1 0 0,-3 14-15 0 0,0-1-1 0 0,1 1 1 0 0,1 0-1 0 0,-2 21 0 0 0,4-28 18 0 0,0 0-1 0 0,0-1 0 0 0,1 1 0 0 0,0 0 0 0 0,0-1 1 0 0,0 1-1 0 0,1-1 0 0 0,0 0 0 0 0,0 1 1 0 0,1-1-1 0 0,0 0 0 0 0,4 7 0 0 0,-6-12-70 0 0,0 0-1 0 0,0 0 1 0 0,0 0-1 0 0,0 1 0 0 0,0-1 1 0 0,0 0-1 0 0,0 0 1 0 0,1-1-1 0 0,-1 1 1 0 0,0 0-1 0 0,1 0 1 0 0,-1-1-1 0 0,1 1 0 0 0,-1-1 1 0 0,1 1-1 0 0,-1-1 1 0 0,1 1-1 0 0,-1-1 1 0 0,1 0-1 0 0,0 0 1 0 0,-1 0-1 0 0,1 0 0 0 0,-1 0 1 0 0,1 0-1 0 0,-1 0 1 0 0,3-1-1 0 0,8 0-1853 0 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6:24.198"/>
    </inkml:context>
    <inkml:brush xml:id="br0">
      <inkml:brushProperty name="width" value="0.1" units="cm"/>
      <inkml:brushProperty name="height" value="0.1" units="cm"/>
    </inkml:brush>
  </inkml:definitions>
  <inkml:trace contextRef="#ctx0" brushRef="#br0">0 31 336 0 0,'0'0'3381'0'0,"1"13"-3373"0"0,3 29 339 0 0,-2 55-1 0 0,-2-73-86 0 0,0-23-215 0 0,1 3 70 0 0,4 4 1072 0 0,9-19-1065 0 0,0 0 1 0 0,-1-1 0 0 0,-1-1 0 0 0,0 0 0 0 0,0-1 0 0 0,-1 0 0 0 0,-1-1 0 0 0,-1 0 0 0 0,15-30 0 0 0,0-9 367 0 0,-24 53-546 0 0,3-1 52 0 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16:30.358"/>
    </inkml:context>
    <inkml:brush xml:id="br0">
      <inkml:brushProperty name="width" value="0.1" units="cm"/>
      <inkml:brushProperty name="height" value="0.1" units="cm"/>
    </inkml:brush>
  </inkml:definitions>
  <inkml:trace contextRef="#ctx0" brushRef="#br0">1 379 312,'0'0'4270,"3"-2"-3938,37-33 170,-1-2 0,-2-1 0,-1-2 1,48-72-1,-59 79-391,-15 22 14,-1 0 1,-1-2-1,0 1 0,10-22 0,-17 33-86,-4 14-23,0-1 1,0 0-1,-1 0 1,0-1-1,-1 1 0,-11 18 1,5-9-23,1-1 1,-10 35-1,13-30 2,4-17 11,0 0-1,0 0 1,1 1 0,0-1 0,1 0 0,0 1 0,0-1 0,1 1-1,0-1 1,3 18 0,-3-26-3,1 1-1,0-1 1,0 1 0,-1-1-1,1 0 1,0 1 0,0-1-1,0 0 1,0 1-1,-1-1 1,1 0 0,0 0-1,0 0 1,0 0 0,0 0-1,0 0 1,0 0-1,-1 0 1,1 0 0,0-1-1,0 1 1,0 0 0,0 0-1,1-1 1,21-7 35,-3-3-13,-1-2 0,0 0 0,-1 0-1,-1-2 1,22-22 0,-2-4 26,33-47-1,-65 85-88,-5 11 14,-6 28 4,-1 16 5,7-46 1,0-1 1,0 1-1,0-1 0,1 1 1,0-1-1,0 1 1,1-1-1,-1 0 1,1 0-1,0 0 0,1 0 1,-1 0-1,1 0 1,0 0-1,0-1 0,1 0 1,-1 1-1,1-1 1,0 0-1,0-1 0,0 1 1,0-1-1,1 0 1,0 0-1,-1 0 1,1-1-1,0 1 0,0-1 1,1 0-1,-1-1 1,0 1-1,11 1 0,3-1-724,-1 0 0,1 0 0,-1-2 0,1-1 0,32-4-1,-1-7-1416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16:32.352"/>
    </inkml:context>
    <inkml:brush xml:id="br0">
      <inkml:brushProperty name="width" value="0.1" units="cm"/>
      <inkml:brushProperty name="height" value="0.1" units="cm"/>
    </inkml:brush>
  </inkml:definitions>
  <inkml:trace contextRef="#ctx0" brushRef="#br0">312 0 24,'0'0'2743,"-22"46"-2114,22-45-577,-19 33 527,2-9-250,-15 26 143,-10 47 118,22-56-438,14-31-124,1 0 1,-1 0 0,2 1 0,0-1-1,0 1 1,1 0 0,-3 23-1,-10 10 117,15-35-138,-1 1 1,0 0-1,-1-1 1,-4 12-1,-3 12 3,2 28 33,7-49-14,0 1 0,-1-1 0,-5 19-1,-4 11 73,2 0 0,-5 55 0,3-15 87,5-45-78,1 0-1,1 1 1,2 0-1,2-1 1,5 41-1,4 32 34,-9-80-86,2 0 1,2-1 0,9 41 0,-9-54-26,-2-8-9,0 0 1,0-1-1,1 1 0,-1-1 1,2 0-1,0 1 0,0-1 1,0-1-1,1 1 1,0-1-1,0 0 0,1 0 1,0 0-1,9 8 0,16 6 65,1-1 0,1-2 0,52 22 0,-78-37-84,59 31 539,-65-33-486,18 6-73,-4-37-4423,-1 13 1877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6:33.879"/>
    </inkml:context>
    <inkml:brush xml:id="br0">
      <inkml:brushProperty name="width" value="0.1" units="cm"/>
      <inkml:brushProperty name="height" value="0.1" units="cm"/>
    </inkml:brush>
  </inkml:definitions>
  <inkml:trace contextRef="#ctx0" brushRef="#br0">14 1 236 0 0,'0'0'2449'0'0,"22"0"-428"0"0,-13 3-1973 0 0,-1 1 0 0 0,0-1 0 0 0,1 1 0 0 0,-1 1 0 0 0,0 0 0 0 0,-1 0 0 0 0,0 0-1 0 0,1 1 1 0 0,11 12 0 0 0,7 5 71 0 0,-20-16-94 0 0,-1 0 0 0 0,1 0 0 0 0,-1 1 0 0 0,-1 0 1 0 0,1 0-1 0 0,-2 0 0 0 0,1 0 0 0 0,-1 1 0 0 0,0-1 0 0 0,0 1 0 0 0,-1 0 0 0 0,1 13 1 0 0,9 23 148 0 0,-3-9 19 0 0,-2 0 0 0 0,4 44 0 0 0,-3-19-46 0 0,-2-22-66 0 0,-2-17-42 0 0,-1-1 0 0 0,1 26 0 0 0,3 216 373 0 0,-6-221-385 0 0,0-22-13 0 0,-1 1-1 0 0,-1-1 1 0 0,0 1-1 0 0,-7 29 1 0 0,-48 139 180 0 0,48-163-189 0 0,-36 106 215 0 0,28-92-165 0 0,-1-1 1 0 0,-2-1 0 0 0,-47 70-1 0 0,58-97 47 0 0,5-6-27 0 0,0 0 0 0 0,-1-1 1 0 0,1 1-1 0 0,-1-1 0 0 0,0 0 0 0 0,-7 6 0 0 0,10-10 15 0 0,2-18-552 0 0,15-10-3556 0 0,-2 12 1703 0 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7:17.176"/>
    </inkml:context>
    <inkml:brush xml:id="br0">
      <inkml:brushProperty name="width" value="0.1" units="cm"/>
      <inkml:brushProperty name="height" value="0.1" units="cm"/>
    </inkml:brush>
  </inkml:definitions>
  <inkml:trace contextRef="#ctx0" brushRef="#br0">10 48 140 0 0,'0'0'9522'0'0,"-10"-2"-8094"0"0,10 2-1392 0 0,13-5-11 0 0,0 0 0 0 0,1 1 0 0 0,-1 1 0 0 0,1 0 0 0 0,0 0 0 0 0,24 0 0 0 0,96 3 34 0 0,-67 2-33 0 0,-48-2-21 0 0,4-1-1 0 0,0 2 0 0 0,39 5-1 0 0,-61-6-9 0 0,42 2 3 0 0,-25-3 1 0 0,0 1 0 0 0,1 1-1 0 0,-1 1 1 0 0,26 6 0 0 0,-42-8-6 0 0,6 0-8 0 0,-5-1 15 0 0,0 1-1 0 0,0 0 1 0 0,0 0 0 0 0,0 0 0 0 0,0 1-1 0 0,0-1 1 0 0,-1 1 0 0 0,1-1-1 0 0,4 2 1 0 0,-6-1-2 0 0,45-6 32 0 0,-45 4-10 0 0,1 1 3 0 0,1-1 0 0 0,-1 0 1 0 0,0 0-1 0 0,0 0 0 0 0,0 0 0 0 0,0 0 1 0 0,0 0-1 0 0,0 0 0 0 0,-1-1 0 0 0,1 1 1 0 0,0-1-1 0 0,-1 1 0 0 0,1-1 0 0 0,-1 0 1 0 0,1 1-1 0 0,-1-1 0 0 0,0 0 1 0 0,0 0-1 0 0,2-4 0 0 0,-3 5 47 0 0,5-5 623 0 0,-41 12-11272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58.686"/>
    </inkml:context>
    <inkml:brush xml:id="br0">
      <inkml:brushProperty name="width" value="0.05" units="cm"/>
      <inkml:brushProperty name="height" value="0.05" units="cm"/>
    </inkml:brush>
  </inkml:definitions>
  <inkml:trace contextRef="#ctx0" brushRef="#br0">61 72 884 0 0,'0'0'7867'0'0,"-21"-3"-4343"0"0,-7-2-1673 0 0,26 5-636 0 0,-7 0-1116 0 0,9 0-53 0 0,0 0 0 0 0,0 0 1 0 0,0 0-1 0 0,0 0 0 0 0,0 0 0 0 0,0 0 0 0 0,0-1 0 0 0,1 1 0 0 0,-1 0 0 0 0,0 0 0 0 0,0 0 0 0 0,0 0 1 0 0,0 0-1 0 0,0 0 0 0 0,0 0 0 0 0,0 0 0 0 0,0-1 0 0 0,0 1 0 0 0,0 0 0 0 0,0 0 0 0 0,0 0 0 0 0,0 0 0 0 0,0 0 1 0 0,0 0-1 0 0,0 0 0 0 0,0-1 0 0 0,0 1 0 0 0,0 0 0 0 0,0 0 0 0 0,0 0 0 0 0,0 0 0 0 0,0 0 0 0 0,0 0 1 0 0,0-1-1 0 0,0 1 0 0 0,0 0 0 0 0,0 0 0 0 0,0 0 0 0 0,0 0 0 0 0,0 0 0 0 0,0 0 0 0 0,0 0 0 0 0,0-1 0 0 0,0 1 1 0 0,-1 0-1 0 0,1 0 0 0 0,0 0 0 0 0,0 0 0 0 0,24-9-7 0 0,0 1 0 0 0,1 1-1 0 0,0 1 1 0 0,0 1 0 0 0,0 2 0 0 0,50-2 0 0 0,55-8-53 0 0,-109 11-2024 0 0,-18 8-2546 0 0,-5-4 3956 0 0,0-1 0 0 0,0 1 0 0 0,0 0 0 0 0,0-1 0 0 0,0 0 0 0 0,-1 1 1 0 0,1-1-1 0 0,0 0 0 0 0,-4 1 0 0 0,-6 3-2216 0 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7:18.780"/>
    </inkml:context>
    <inkml:brush xml:id="br0">
      <inkml:brushProperty name="width" value="0.1" units="cm"/>
      <inkml:brushProperty name="height" value="0.1" units="cm"/>
    </inkml:brush>
  </inkml:definitions>
  <inkml:trace contextRef="#ctx0" brushRef="#br0">81 6 252 0 0,'0'0'2048'0'0,"-1"1"-1978"0"0,0 0-1 0 0,0 0 0 0 0,0 0 1 0 0,0-1-1 0 0,0 1 0 0 0,0 0 1 0 0,0-1-1 0 0,0 1 0 0 0,0-1 1 0 0,0 0-1 0 0,0 1 0 0 0,0-1 1 0 0,-1 0-1 0 0,1 1 0 0 0,0-1 1 0 0,-2 0-1 0 0,1-1-39 0 0,-1 1 1 0 0,0-1-1 0 0,0 1 0 0 0,1 0 0 0 0,-1 0 1 0 0,0 0-1 0 0,0 0 0 0 0,1 0 0 0 0,-5 1 1 0 0,-16 1 1951 0 0,17-2-666 0 0,22-2 493 0 0,3 0-1989 0 0,182-10 276 0 0,-84 16-11 0 0,-87-4-82 0 0,-1 2 0 0 0,48 8-1 0 0,-36-4-27 0 0,-33-3 33 0 0,13 3-27 0 0,16-7-30 0 0,-36 2 93 0 0,-1-1-38 0 0,0 0-1 0 0,0 0 1 0 0,0 0 0 0 0,0 0-1 0 0,0 1 1 0 0,0-1 0 0 0,0 0-1 0 0,0 0 1 0 0,0 0 0 0 0,0 0-1 0 0,0 1 1 0 0,0-1 0 0 0,0 0 0 0 0,0 0-1 0 0,0 0 1 0 0,0 1 0 0 0,0-1-1 0 0,0 0 1 0 0,0 0 0 0 0,0 0-1 0 0,0 0 1 0 0,0 1 0 0 0,0-1-1 0 0,0 0 1 0 0,0 0 0 0 0,1 0 0 0 0,-1 0-1 0 0,0 0 1 0 0,0 0 0 0 0,0 1-1 0 0,0-1 1 0 0,0 0 0 0 0,1 0-1 0 0,-1 0 1 0 0,0 0 0 0 0,0 0-1 0 0,0 0 1 0 0,0 0 0 0 0,1 0 0 0 0,-1 0-1 0 0,0 0 1 0 0,0 0 0 0 0,0 1-1 0 0,0-1 1 0 0,1 0 0 0 0,-1 0-1 0 0,0 0 1 0 0,0 0 0 0 0,0-1 0 0 0,1 1-1 0 0,-1 0 1 0 0,0 0 0 0 0,0 0-1 0 0,0 0 1 0 0,0 0 0 0 0,1 0-1 0 0,-1 0 1 0 0,0 0 0 0 0,0 0-1 0 0,0 0 1 0 0,1-1 0 0 0,10-8 402 0 0,-8 6-442 0 0,-2 2 64 0 0,27-15 299 0 0,-26 13-231 0 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7:38.676"/>
    </inkml:context>
    <inkml:brush xml:id="br0">
      <inkml:brushProperty name="width" value="0.1" units="cm"/>
      <inkml:brushProperty name="height" value="0.1" units="cm"/>
    </inkml:brush>
  </inkml:definitions>
  <inkml:trace contextRef="#ctx0" brushRef="#br0">63 100 328 0 0,'0'0'1408'0'0,"25"-26"974"0"0,2-48-58 0 0,-40 114-2237 0 0,2 1-1 0 0,-9 61 1 0 0,8-38 70 0 0,8-40-107 0 0,-23 88 313 0 0,9-60-114 0 0,9-38-100 0 0,10-27-4971 0 0,0 5 3218 0 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7:39.425"/>
    </inkml:context>
    <inkml:brush xml:id="br0">
      <inkml:brushProperty name="width" value="0.1" units="cm"/>
      <inkml:brushProperty name="height" value="0.1" units="cm"/>
    </inkml:brush>
  </inkml:definitions>
  <inkml:trace contextRef="#ctx0" brushRef="#br0">4 172 88 0 0,'-2'-9'578'0'0,"1"0"0"0"0,0-1 0 0 0,1 1 0 0 0,0-1 0 0 0,1 1 0 0 0,0-1 0 0 0,3-11 0 0 0,-4 20-352 0 0,0 0-103 0 0,0 0 0 0 0,0 0 0 0 0,0 0 0 0 0,0 0 0 0 0,0 0 0 0 0,0 0 0 0 0,0 0 0 0 0,1 0 0 0 0,-1 0 0 0 0,0 0 0 0 0,1 0 0 0 0,-1 0 0 0 0,0 0-1 0 0,1 0 1 0 0,-1 0 0 0 0,1 0 0 0 0,0 1 0 0 0,-1-1 0 0 0,1 0 0 0 0,0 0 0 0 0,6 6-95 0 0,-1 1-1 0 0,0 0 1 0 0,-1 0-1 0 0,1 1 1 0 0,-1 0-1 0 0,-1 0 1 0 0,1 0-1 0 0,-1 0 1 0 0,0 1-1 0 0,-1-1 1 0 0,4 14-1 0 0,27 100 136 0 0,-30-101-123 0 0,23 137 219 0 0,-20-120-182 0 0,-6-33-39 0 0,0-1 0 0 0,1 0 1 0 0,-1 0-1 0 0,1 0 0 0 0,0 0 1 0 0,0 0-1 0 0,0 0 0 0 0,0 0 1 0 0,1-1-1 0 0,-1 1 0 0 0,1-1 1 0 0,4 4-1 0 0,-6-5 11 0 0,19-7 817 0 0,-14-1-801 0 0,0 0 0 0 0,-1 0 0 0 0,0-1 0 0 0,-1 0 0 0 0,0 0 0 0 0,5-12 1 0 0,42-84 135 0 0,12-27-34 0 0,-53 109-139 0 0,1 2-1 0 0,1-1 1 0 0,0 1 0 0 0,22-25-1 0 0,25-41 176 0 0,-49 72-580 0 0,-19 31-5737 0 0,2-4 3594 0 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7:40.173"/>
    </inkml:context>
    <inkml:brush xml:id="br0">
      <inkml:brushProperty name="width" value="0.1" units="cm"/>
      <inkml:brushProperty name="height" value="0.1" units="cm"/>
    </inkml:brush>
  </inkml:definitions>
  <inkml:trace contextRef="#ctx0" brushRef="#br0">119 71 24 0 0,'2'-1'145'0'0,"0"-1"0"0"0,0 0 0 0 0,-1 0 1 0 0,1 0-1 0 0,0 0 0 0 0,-1 0 0 0 0,0 0 0 0 0,1 0 0 0 0,-1-1 0 0 0,0 1 0 0 0,0 0 1 0 0,0-1-1 0 0,0 1 0 0 0,-1-1 0 0 0,1 1 0 0 0,-1-1 0 0 0,0 1 0 0 0,1-1 1 0 0,-1 1-1 0 0,0-1 0 0 0,0 0 0 0 0,-1 1 0 0 0,1-1 0 0 0,0 1 0 0 0,-1-1 0 0 0,0 1 1 0 0,-1-5-1 0 0,1 6 92 0 0,-17 25-93 0 0,4-7-45 0 0,-9 27 79 0 0,3 0 0 0 0,1 1 0 0 0,-17 61 0 0 0,36-105-153 0 0,-1 0 0 0 0,0 1 0 0 0,1-1 0 0 0,-1 1 0 0 0,1 0 0 0 0,-1-1 0 0 0,1 1 0 0 0,0-1 0 0 0,0 1 0 0 0,0 0 0 0 0,0-1 0 0 0,0 1 0 0 0,0-1 0 0 0,0 1 0 0 0,0 0 0 0 0,1-1 0 0 0,-1 1 0 0 0,1-1 0 0 0,-1 1 0 0 0,1-1 0 0 0,0 1 0 0 0,0 1 0 0 0,0-2-9 0 0,1-1 0 0 0,-1 1 0 0 0,0-1 0 0 0,0 1 0 0 0,0-1 0 0 0,1 1 0 0 0,-1-1 1 0 0,0 0-1 0 0,1 0 0 0 0,-1 0 0 0 0,0 0 0 0 0,0 0 0 0 0,1 0 0 0 0,-1 0 0 0 0,0 0 0 0 0,1 0 0 0 0,-1 0 0 0 0,0-1 0 0 0,0 1 0 0 0,3-2 1 0 0,10-3 62 0 0,0-1 1 0 0,-1-1 0 0 0,18-12-1 0 0,-28 17-63 0 0,20-14 63 0 0,-1-1 0 0 0,0-1 1 0 0,21-24-1 0 0,6-5 199 0 0,-46 43-245 0 0,0 0 0 0 0,0 1 1 0 0,0-2-1 0 0,0 1 0 0 0,-1 0 0 0 0,0 0 0 0 0,0-1 1 0 0,0 1-1 0 0,0-1 0 0 0,-1 0 0 0 0,0 1 0 0 0,0-1 1 0 0,0 0-1 0 0,0-7 0 0 0,0 6 45 0 0,0-1 0 0 0,0 1 0 0 0,1-1 0 0 0,0 1 0 0 0,0 0 0 0 0,3-7-1 0 0,-4 12 1 0 0,0-10 1104 0 0,-10 35-1228 0 0,1-5 144 0 0,0 1-1 0 0,2 0 0 0 0,0 0 1 0 0,-5 38-1 0 0,11-54-139 0 0,-1 0 0 0 0,1 0 1 0 0,0 0-1 0 0,0 0 0 0 0,0-1 0 0 0,1 1 0 0 0,-1 0 1 0 0,1 0-1 0 0,0 0 0 0 0,0 0 0 0 0,0 0 1 0 0,1-1-1 0 0,-1 1 0 0 0,1-1 0 0 0,0 1 1 0 0,0-1-1 0 0,0 0 0 0 0,1 1 0 0 0,-1-1 0 0 0,1 0 1 0 0,0-1-1 0 0,-1 1 0 0 0,1 0 0 0 0,0-1 1 0 0,1 1-1 0 0,-1-1 0 0 0,0 0 0 0 0,1 0 1 0 0,-1-1-1 0 0,1 1 0 0 0,0-1 0 0 0,5 2 0 0 0,49 8-4150 0 0,-32-9 1777 0 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3T10:18:40.924"/>
    </inkml:context>
    <inkml:brush xml:id="br0">
      <inkml:brushProperty name="width" value="0.1" units="cm"/>
      <inkml:brushProperty name="height" value="0.1" units="cm"/>
      <inkml:brushProperty name="ignorePressure" value="1"/>
    </inkml:brush>
  </inkml:definitions>
  <inkml:trace contextRef="#ctx0" brushRef="#br0">0 0,'2748'0,"-2687"0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45.771"/>
    </inkml:context>
    <inkml:brush xml:id="br0">
      <inkml:brushProperty name="width" value="0.1" units="cm"/>
      <inkml:brushProperty name="height" value="0.1" units="cm"/>
    </inkml:brush>
  </inkml:definitions>
  <inkml:trace contextRef="#ctx0" brushRef="#br0">133 122 40 0 0,'0'0'680'0'0,"14"-7"3345"0"0,-2-17 519 0 0,-9 20-4500 0 0,0-1 0 0 0,-1 1 0 0 0,0-1 1 0 0,0 1-1 0 0,0-1 0 0 0,0 0 1 0 0,0-6-1 0 0,-1 9 7 0 0,-1-1 0 0 0,0 1 0 0 0,1-1 0 0 0,-1 1 0 0 0,1 0 0 0 0,0-1 0 0 0,0 1 0 0 0,0 0 0 0 0,0 0 0 0 0,0-1 0 0 0,0 1 0 0 0,1 0 0 0 0,-1 0 1 0 0,1 0-1 0 0,3-3 0 0 0,-7-4 354 0 0,-116 355-483 0 0,81-242 86 0 0,23-69 11 0 0,9-26 11 0 0,2-1 0 0 0,-1 1 1 0 0,1-1-1 0 0,1 1 0 0 0,-1 0 0 0 0,2 0 0 0 0,-2 13 1 0 0,2-14 280 0 0,2-5 274 0 0,3-9-478 0 0,0-2-412 0 0,6-12-1100 0 0,0-5-3939 0 0,-7 12 2527 0 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46.751"/>
    </inkml:context>
    <inkml:brush xml:id="br0">
      <inkml:brushProperty name="width" value="0.1" units="cm"/>
      <inkml:brushProperty name="height" value="0.1" units="cm"/>
    </inkml:brush>
  </inkml:definitions>
  <inkml:trace contextRef="#ctx0" brushRef="#br0">34 128 236 0 0,'0'0'4442'0'0,"-20"-9"-3047"0"0,14-12-206 0 0,-1-17 456 0 0,40 7-1043 0 0,-6 23-484 0 0,0 1 1 0 0,40-5-1 0 0,-58 11-109 0 0,0 1-1 0 0,-1-1 0 0 0,1 1 1 0 0,0 1-1 0 0,0 0 1 0 0,-1 0-1 0 0,1 0 1 0 0,-1 1-1 0 0,1 1 0 0 0,-1-1 1 0 0,0 1-1 0 0,12 7 1 0 0,-15-7-6 0 0,0 1 0 0 0,0 0 1 0 0,0 0-1 0 0,0 0 0 0 0,-1 1 1 0 0,0-1-1 0 0,0 1 0 0 0,0 0 1 0 0,-1 0-1 0 0,0 1 0 0 0,0-1 1 0 0,0 1-1 0 0,-1 0 0 0 0,1-1 1 0 0,-1 1-1 0 0,2 12 0 0 0,-2-10 9 0 0,-1 0 0 0 0,0 0-1 0 0,-1 1 1 0 0,0-1 0 0 0,0 0-1 0 0,-1 0 1 0 0,0 0 0 0 0,0 0-1 0 0,-1 0 1 0 0,0 0 0 0 0,0 0 0 0 0,-6 11-1 0 0,4-12-2 0 0,0-1 0 0 0,0-1 0 0 0,-1 1 0 0 0,0-1 0 0 0,0 0 0 0 0,-1 0 0 0 0,0 0-1 0 0,1-1 1 0 0,-2 1 0 0 0,1-2 0 0 0,0 1 0 0 0,-1-1 0 0 0,-11 5 0 0 0,-8 5 24 0 0,8-5-3 0 0,0-1 0 0 0,0-1 0 0 0,-28 5 0 0 0,-7-4 297 0 0,52-7-85 0 0,-22-5 1105 0 0,16-9-829 0 0,-1-2-485 0 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47.688"/>
    </inkml:context>
    <inkml:brush xml:id="br0">
      <inkml:brushProperty name="width" value="0.1" units="cm"/>
      <inkml:brushProperty name="height" value="0.1" units="cm"/>
    </inkml:brush>
  </inkml:definitions>
  <inkml:trace contextRef="#ctx0" brushRef="#br0">11 75 288 0 0,'0'0'4676'0'0,"-11"-2"-3049"0"0,11 0-1529 0 0,0 0 0 0 0,1 0 0 0 0,-1 0 0 0 0,0 1 0 0 0,1-1-1 0 0,-1 0 1 0 0,1 0 0 0 0,0 0 0 0 0,-1 0 0 0 0,1 0 0 0 0,0 1-1 0 0,0-1 1 0 0,0 0 0 0 0,1 1 0 0 0,-1-1 0 0 0,0 1 0 0 0,0-1 0 0 0,4-1-1 0 0,3-6 173 0 0,-4 6-217 0 0,1 0-1 0 0,0 0 0 0 0,0 1 1 0 0,0 0-1 0 0,0-1 1 0 0,0 1-1 0 0,0 1 0 0 0,1-1 1 0 0,-1 1-1 0 0,0 0 1 0 0,1 1-1 0 0,0-1 1 0 0,5 1-1 0 0,16-4 12 0 0,-26 4-44 0 0,43 10 75 0 0,-41-7-95 0 0,-1 0 1 0 0,0 0 0 0 0,0 0-1 0 0,0 0 1 0 0,0 0-1 0 0,-1 0 1 0 0,0 0-1 0 0,1 1 1 0 0,-1-1 0 0 0,0 0-1 0 0,0 1 1 0 0,-1-1-1 0 0,1 1 1 0 0,-1-1-1 0 0,0 1 1 0 0,0 4-1 0 0,-1 3-4 0 0,0 0-1 0 0,-2 0 0 0 0,-5 19 0 0 0,-4 19 21 0 0,-11 5 129 0 0,22-52 79 0 0,1-8-204 0 0,0 0-1 0 0,0 0 1 0 0,1 0 0 0 0,0 0-1 0 0,0 0 1 0 0,1 0-1 0 0,-1 0 1 0 0,1 1 0 0 0,5-10-1 0 0,-4 9-13 0 0,0-1 0 0 0,1 2 1 0 0,-1-1-1 0 0,1 0 0 0 0,1 1 0 0 0,-1 0 0 0 0,1 0 0 0 0,0 0 0 0 0,0 0 0 0 0,0 1 0 0 0,8-5 1 0 0,48-39 32 0 0,7 7-106 0 0,-67 40 57 0 0,0 3-24 0 0,0-1 49 0 0,-1-1-1 0 0,1 1 1 0 0,-1 0-1 0 0,1-1 1 0 0,-1 1-1 0 0,1 0 1 0 0,-1-1-1 0 0,0 1 1 0 0,1 0-1 0 0,-1 0 1 0 0,0 0-1 0 0,1 0 0 0 0,-1-1 1 0 0,0 1-1 0 0,0 0 1 0 0,0 0-1 0 0,0 0 1 0 0,0 0-1 0 0,0 0 1 0 0,0-1-1 0 0,0 1 1 0 0,0 0-1 0 0,0 0 1 0 0,-1 0-1 0 0,1 0 1 0 0,0 0-1 0 0,0-1 1 0 0,-1 1-1 0 0,1 0 1 0 0,-1 0-1 0 0,1-1 1 0 0,-1 1-1 0 0,0 1 1 0 0,-2 3-1429 0 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48.494"/>
    </inkml:context>
    <inkml:brush xml:id="br0">
      <inkml:brushProperty name="width" value="0.1" units="cm"/>
      <inkml:brushProperty name="height" value="0.1" units="cm"/>
    </inkml:brush>
  </inkml:definitions>
  <inkml:trace contextRef="#ctx0" brushRef="#br0">268 174 276 0 0,'0'0'104'0'0,"0"1"-1"0"0,0-1 1 0 0,0 0-1 0 0,-1 0 1 0 0,1 0 0 0 0,0 0-1 0 0,-1 0 1 0 0,1 0-1 0 0,0 0 1 0 0,0 0 0 0 0,-1 0-1 0 0,1 1 1 0 0,0-1-1 0 0,-1 0 1 0 0,1 0 0 0 0,0 0-1 0 0,0-1 1 0 0,-1 1-1 0 0,1 0 1 0 0,0 0 0 0 0,-4-2 1450 0 0,4 2-1451 0 0,0-1 1 0 0,0 1-1 0 0,-1 0 1 0 0,1 0 0 0 0,0-1-1 0 0,0 1 1 0 0,0 0-1 0 0,0-1 1 0 0,-4-22 1896 0 0,5-43-1403 0 0,1 42 275 0 0,-13-31 729 0 0,11 54-1497 0 0,-3 2-73 0 0,0 0 0 0 0,0 0 0 0 0,1 1 1 0 0,-1-1-1 0 0,0 1 0 0 0,1 0 0 0 0,-1 0 1 0 0,1 0-1 0 0,-1 0 0 0 0,1 0 0 0 0,0 0 0 0 0,0 1 1 0 0,0-1-1 0 0,0 1 0 0 0,0-1 0 0 0,1 1 1 0 0,-1 0-1 0 0,1-1 0 0 0,0 1 0 0 0,-2 4 1 0 0,-29 76-40 0 0,26-68 60 0 0,-66 259 107 0 0,43-148-27 0 0,26-102-60 0 0,3-19-28 0 0,-1 0-1 0 0,1-1 1 0 0,-1 1-1 0 0,0-1 1 0 0,0 1-1 0 0,0-1 0 0 0,-1 0 1 0 0,-3 7-1 0 0,1-3 522 0 0,0-3-200 0 0,-7-16-1378 0 0,-14-2-5686 0 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49.521"/>
    </inkml:context>
    <inkml:brush xml:id="br0">
      <inkml:brushProperty name="width" value="0.1" units="cm"/>
      <inkml:brushProperty name="height" value="0.1" units="cm"/>
    </inkml:brush>
  </inkml:definitions>
  <inkml:trace contextRef="#ctx0" brushRef="#br0">52 262 380 0 0,'0'0'1609'0'0,"-23"-32"1430"0"0,22 26-2880 0 0,-1 0-1 0 0,1-1 1 0 0,0 1-1 0 0,0 0 1 0 0,1-1-1 0 0,0 1 1 0 0,0 0-1 0 0,1-1 1 0 0,-1 1-1 0 0,1 0 0 0 0,1-1 1 0 0,-1 1-1 0 0,1 0 1 0 0,0 0-1 0 0,1 0 1 0 0,-1 0-1 0 0,1 0 1 0 0,0 1-1 0 0,1-1 0 0 0,5-6 1 0 0,-3 4-115 0 0,0 1 0 0 0,1 1 1 0 0,-1-1-1 0 0,1 1 0 0 0,1 0 0 0 0,-1 1 0 0 0,1 0 1 0 0,0 0-1 0 0,0 1 0 0 0,0 0 0 0 0,1 0 0 0 0,0 1 1 0 0,14-4-1 0 0,-11 4-14 0 0,1-1-13 0 0,0 1-1 0 0,0 0 0 0 0,0 1 1 0 0,1 0-1 0 0,-1 1 0 0 0,1 1 1 0 0,-1 0-1 0 0,1 1 1 0 0,-1 0-1 0 0,0 1 0 0 0,1 1 1 0 0,18 6-1 0 0,-28-8-14 0 0,-1 0-1 0 0,0 1 0 0 0,-1-1 1 0 0,1 1-1 0 0,0 0 1 0 0,0 0-1 0 0,-1 0 1 0 0,1 0-1 0 0,-1 0 0 0 0,1 0 1 0 0,-1 1-1 0 0,0-1 1 0 0,0 1-1 0 0,0 0 1 0 0,0-1-1 0 0,-1 1 0 0 0,1 0 1 0 0,-1 0-1 0 0,2 4 1 0 0,-2-1-1 0 0,0 0 0 0 0,1 0 1 0 0,-2 0-1 0 0,1 0 0 0 0,-1 0 1 0 0,0 1-1 0 0,0-1 1 0 0,-1 0-1 0 0,-2 10 0 0 0,-1 1 10 0 0,-1-1 0 0 0,-1 0 0 0 0,0 0 0 0 0,-1 0 0 0 0,0-1 0 0 0,-18 25 1 0 0,18-30 0 0 0,-1-1 0 0 0,0 0 0 0 0,0-1 0 0 0,-1 0 1 0 0,0 0-1 0 0,0 0 0 0 0,-1-1 0 0 0,0-1 1 0 0,-18 9-1 0 0,8-6 8 0 0,-1-1 0 0 0,-1-1-1 0 0,1-1 1 0 0,-44 7 0 0 0,-20-14 32 0 0,83 1-40 0 0,-24 0 739 0 0,27-6-697 0 0,1 1 0 0 0,0 0 0 0 0,0 0 0 0 0,1 0 1 0 0,-1 0-1 0 0,7-8 0 0 0,-8 13-45 0 0,0-1 3 0 0,3-2-1 0 0,-2 2-10 0 0,0 0 0 0 0,0 0 0 0 0,0 0-1 0 0,1 0 1 0 0,-1 0 0 0 0,0 0 0 0 0,0 0 0 0 0,1 1 0 0 0,-1-1 0 0 0,0 1 0 0 0,1 0-1 0 0,-1 0 1 0 0,0 0 0 0 0,1 0 0 0 0,-1 0 0 0 0,0 0 0 0 0,1 0 0 0 0,-1 1 0 0 0,0-1-1 0 0,1 1 1 0 0,-1 0 0 0 0,2 1 0 0 0,4 0-3 0 0,3 2-1 0 0,0 0 1 0 0,0 0-1 0 0,0 1 0 0 0,-1 1 1 0 0,0 0-1 0 0,0 0 0 0 0,0 1 1 0 0,-1 0-1 0 0,0 0 0 0 0,0 1 1 0 0,0 1-1 0 0,-1-1 0 0 0,12 19 1 0 0,4 0 14 0 0,-18-20 15 0 0,0-1 0 0 0,-1 1 0 0 0,0 0 0 0 0,0 0 0 0 0,0 1-1 0 0,-1-1 1 0 0,5 11 0 0 0,-7-11 2 0 0,6 8-1539 0 0,5-12-3348 0 0,2-3 2240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59.152"/>
    </inkml:context>
    <inkml:brush xml:id="br0">
      <inkml:brushProperty name="width" value="0.05" units="cm"/>
      <inkml:brushProperty name="height" value="0.05" units="cm"/>
    </inkml:brush>
  </inkml:definitions>
  <inkml:trace contextRef="#ctx0" brushRef="#br0">85 16 168 0 0,'0'0'1274'0'0,"-33"29"4781"0"0,31-28-5566 0 0,0-1-242 0 0,-1 1-1 0 0,1 0 1 0 0,0 0-1 0 0,-1 0 1 0 0,1 0-1 0 0,0 0 1 0 0,-1 0-1 0 0,1 0 1 0 0,0 1-1 0 0,0-1 1 0 0,0 1 0 0 0,0 0-1 0 0,-3 3 1 0 0,-9 6 499 0 0,13-10-194 0 0,0 1-167 0 0,10 0-312 0 0,6-2-78 0 0,264-35 285 0 0,-200 25-171 0 0,-76 9-86 0 0,14-1-523 0 0,-20-27-7257 0 0,3 25 4753 0 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50.562"/>
    </inkml:context>
    <inkml:brush xml:id="br0">
      <inkml:brushProperty name="width" value="0.1" units="cm"/>
      <inkml:brushProperty name="height" value="0.1" units="cm"/>
    </inkml:brush>
  </inkml:definitions>
  <inkml:trace contextRef="#ctx0" brushRef="#br0">216 198 28 0 0,'0'0'4258'0'0,"37"-15"-2601"0"0,-30 10-1481 0 0,-3 3-102 0 0,1 0 0 0 0,-1-1 0 0 0,0 0 0 0 0,0 0 0 0 0,0 0 0 0 0,0 0 0 0 0,-1-1 1 0 0,1 1-1 0 0,-1-1 0 0 0,0 0 0 0 0,0 0 0 0 0,0-1 0 0 0,-1 1 0 0 0,1 0 0 0 0,-1-1 1 0 0,2-6-1 0 0,5-68 667 0 0,-9 78-731 0 0,-1 0-1 0 0,1-1 1 0 0,-1 1-1 0 0,1 0 1 0 0,-1 0-1 0 0,1 0 1 0 0,-1 0-1 0 0,1 0 1 0 0,-1 0-1 0 0,0 0 1 0 0,0 0-1 0 0,0 0 1 0 0,0 0-1 0 0,1 0 1 0 0,-1 0-1 0 0,0 0 1 0 0,0 1-1 0 0,0-1 1 0 0,-1 0-1 0 0,1 1 1 0 0,0-1-1 0 0,0 1 1 0 0,0-1-1 0 0,-2 0 1 0 0,-29-7 69 0 0,30 8-64 0 0,-52 6 38 0 0,45-4-40 0 0,1 1-1 0 0,-1 0 0 0 0,1 1 0 0 0,0 0 1 0 0,0 0-1 0 0,0 0 0 0 0,0 1 0 0 0,1 1 1 0 0,0-1-1 0 0,0 1 0 0 0,0 0 0 0 0,-5 7 0 0 0,-16 17 84 0 0,-28 42-1 0 0,52-67-79 0 0,1-1-1 0 0,0 1 1 0 0,1 0-1 0 0,-1 0 0 0 0,1 0 1 0 0,0 1-1 0 0,0-1 0 0 0,0 1 1 0 0,1-1-1 0 0,0 1 0 0 0,0-1 1 0 0,0 9-1 0 0,1-11 4 0 0,0 0-1 0 0,0-1 1 0 0,1 1 0 0 0,-1 0-1 0 0,1-1 1 0 0,-1 1-1 0 0,1 0 1 0 0,0-1 0 0 0,0 1-1 0 0,0-1 1 0 0,1 1-1 0 0,-1-1 1 0 0,0 0 0 0 0,1 1-1 0 0,0-1 1 0 0,-1 0-1 0 0,1 0 1 0 0,0 0 0 0 0,0 0-1 0 0,0-1 1 0 0,1 1 0 0 0,-1 0-1 0 0,0-1 1 0 0,1 1-1 0 0,-1-1 1 0 0,5 2 0 0 0,5 1 44 0 0,0 0 0 0 0,0 0 0 0 0,1-1 0 0 0,-1 0 0 0 0,1-2 1 0 0,0 1-1 0 0,14-1 0 0 0,-3-1-25 0 0,-13 1 158 0 0,1-1-1 0 0,-1 0 1 0 0,1-1 0 0 0,0 0 0 0 0,-1-1 0 0 0,0 0 0 0 0,1 0 0 0 0,13-7 0 0 0,52-24 1649 0 0,-54 19-1371 0 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55.168"/>
    </inkml:context>
    <inkml:brush xml:id="br0">
      <inkml:brushProperty name="width" value="0.1" units="cm"/>
      <inkml:brushProperty name="height" value="0.1" units="cm"/>
    </inkml:brush>
  </inkml:definitions>
  <inkml:trace contextRef="#ctx0" brushRef="#br0">42 1 88 0 0,'0'0'2627'0'0,"-29"18"199"0"0,16-21-788 0 0,30 1-691 0 0,8 0-1388 0 0,252-9 894 0 0,-236 11-685 0 0,35 2 906 0 0,-72-2-1339 0 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55.712"/>
    </inkml:context>
    <inkml:brush xml:id="br0">
      <inkml:brushProperty name="width" value="0.1" units="cm"/>
      <inkml:brushProperty name="height" value="0.1" units="cm"/>
    </inkml:brush>
  </inkml:definitions>
  <inkml:trace contextRef="#ctx0" brushRef="#br0">89 41 360 0 0,'0'0'1217'0'0,"-37"2"584"0"0,36-2-1400 0 0,-49 8 3281 0 0,70-9-3442 0 0,93-5 387 0 0,-61 4 88 0 0,66-11-1 0 0,-70 10 373 0 0,-47 2-881 0 0,14-2-1130 0 0,25-13-4533 0 0,-21 11 2832 0 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56.662"/>
    </inkml:context>
    <inkml:brush xml:id="br0">
      <inkml:brushProperty name="width" value="0.1" units="cm"/>
      <inkml:brushProperty name="height" value="0.1" units="cm"/>
    </inkml:brush>
  </inkml:definitions>
  <inkml:trace contextRef="#ctx0" brushRef="#br0">438 127 372 0 0,'11'-43'3386'0'0,"-11"38"-3157"0"0,0 0-1 0 0,0 0 1 0 0,-1-1 0 0 0,0 1 0 0 0,1 0 0 0 0,-2 0 0 0 0,1 0-1 0 0,-1-1 1 0 0,-3-6 0 0 0,4 10-188 0 0,0 0-1 0 0,-1 0 1 0 0,1 1 0 0 0,-1-1-1 0 0,0 0 1 0 0,1 1-1 0 0,-1 0 1 0 0,0-1 0 0 0,0 1-1 0 0,0 0 1 0 0,0 0 0 0 0,0 0-1 0 0,0 0 1 0 0,0 0-1 0 0,0 0 1 0 0,0 0 0 0 0,0 1-1 0 0,-1-1 1 0 0,1 1-1 0 0,0 0 1 0 0,0 0 0 0 0,-1 0-1 0 0,1 0 1 0 0,0 0 0 0 0,0 0-1 0 0,-1 0 1 0 0,1 1-1 0 0,-2 0 1 0 0,-12 2 28 0 0,0 2 1 0 0,0 0-1 0 0,1 1 1 0 0,0 0-1 0 0,0 1 0 0 0,1 0 1 0 0,-1 2-1 0 0,2 0 1 0 0,-1 0-1 0 0,-22 21 0 0 0,12-6 51 0 0,0 0 0 0 0,2 2 0 0 0,1 0 0 0 0,-25 41 0 0 0,42-61-97 0 0,-25 47 199 0 0,27-50-195 0 0,1 0-1 0 0,0 0 1 0 0,0 0-1 0 0,0 0 1 0 0,0 0-1 0 0,1 0 1 0 0,-1 1 0 0 0,1-1-1 0 0,0 0 1 0 0,-1 0-1 0 0,2 1 1 0 0,-1-1-1 0 0,0 0 1 0 0,1 0-1 0 0,0 5 1 0 0,1-6-9 0 0,-1 0 1 0 0,0 0-1 0 0,1-1 0 0 0,-1 1 1 0 0,1 0-1 0 0,-1-1 1 0 0,1 1-1 0 0,0-1 0 0 0,-1 1 1 0 0,1-1-1 0 0,0 0 1 0 0,0 0-1 0 0,0 0 0 0 0,0 0 1 0 0,4 1-1 0 0,38 11 147 0 0,-27-8-103 0 0,50 12 88 0 0,-44-12-109 0 0,-1 0 1 0 0,1 2-1 0 0,-1 1 1 0 0,0 0-1 0 0,24 15 1 0 0,-43-22-38 0 0,-1 1-1 0 0,1-1 1 0 0,-1 1 0 0 0,1 0-1 0 0,-1 0 1 0 0,0-1 0 0 0,0 2-1 0 0,0-1 1 0 0,0 0 0 0 0,0 0-1 0 0,0 1 1 0 0,-1-1 0 0 0,1 1-1 0 0,-1-1 1 0 0,0 1 0 0 0,0 0 0 0 0,0 0-1 0 0,0-1 1 0 0,0 1 0 0 0,0 5-1 0 0,-1-3 4 0 0,0-1-1 0 0,-1 0 0 0 0,1 0 0 0 0,-1 0 1 0 0,0 0-1 0 0,0 0 0 0 0,-1-1 0 0 0,1 1 1 0 0,-1 0-1 0 0,0 0 0 0 0,0-1 1 0 0,0 1-1 0 0,-3 3 0 0 0,-7 7 21 0 0,1-1-1 0 0,-2 0 1 0 0,0-1-1 0 0,0-1 1 0 0,-24 16 0 0 0,21-17 46 0 0,-1-1 0 0 0,1 0 1 0 0,-2-2-1 0 0,1 0 0 0 0,-1-1 1 0 0,0 0-1 0 0,0-2 0 0 0,0 0 1 0 0,-25 2-1 0 0,41-6-30 0 0,0 0-1 0 0,0 0 1 0 0,-1 0 0 0 0,1 0-1 0 0,0 0 1 0 0,0 0-1 0 0,0 0 1 0 0,0-1 0 0 0,-1 1-1 0 0,1-1 1 0 0,0 1 0 0 0,0-1-1 0 0,0 0 1 0 0,0 0 0 0 0,0 0-1 0 0,0 0 1 0 0,0 0-1 0 0,1-1 1 0 0,-4-2 0 0 0,4 3-12 0 0,0-1 0 0 0,0 1 0 0 0,0-1 0 0 0,0 0 0 0 0,0 0 0 0 0,1 0 0 0 0,-1 1 0 0 0,1-1 0 0 0,-1 0 1 0 0,1 0-1 0 0,0 0 0 0 0,0 0 0 0 0,0 0 0 0 0,0 0 0 0 0,0 0 0 0 0,0 0 0 0 0,0 0 0 0 0,1-2 0 0 0,1-2 20 0 0,0 0 0 0 0,0 0 0 0 0,0 0 0 0 0,1 0 0 0 0,0 0 0 0 0,0 0 0 0 0,1 1 0 0 0,-1-1 0 0 0,1 1 0 0 0,1 0 0 0 0,-1 0 0 0 0,6-5 0 0 0,-7 8-36 0 0,1-1 1 0 0,-1 1-1 0 0,1-1 1 0 0,0 1-1 0 0,-1 0 1 0 0,1 0-1 0 0,0 1 0 0 0,0-1 1 0 0,1 1-1 0 0,-1 0 1 0 0,0 0-1 0 0,0 0 1 0 0,0 1-1 0 0,9-1 1 0 0,-2 2-350 0 0,0 1 0 0 0,0 0 0 0 0,0 0 0 0 0,12 6-1 0 0,-9-4-1484 0 0,0 0-1 0 0,0-1 1 0 0,15 1-1 0 0,-16-3-780 0 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57.002"/>
    </inkml:context>
    <inkml:brush xml:id="br0">
      <inkml:brushProperty name="width" value="0.1" units="cm"/>
      <inkml:brushProperty name="height" value="0.1" units="cm"/>
    </inkml:brush>
  </inkml:definitions>
  <inkml:trace contextRef="#ctx0" brushRef="#br0">102 202 504 0 0,'11'-21'818'0'0,"22"-45"1477"0"0,-26 49-1686 0 0,-1 0 4 0 0,-2 6-175 0 0,0-2 121 0 0,-2 5-9 0 0,0 0 1 0 0,1 0 0 0 0,-1 1 0 0 0,2-1 0 0 0,5-10 623 0 0,-16 59-812 0 0,-3-12-228 0 0,3-6-53 0 0,3-8-31 0 0,-12 39 109 0 0,-3-1-1 0 0,-45 92 1 0 0,33-79-21 0 0,25-53-99 0 0,1 0-1 0 0,0 0 1 0 0,1 0 0 0 0,-4 23-1 0 0,8-34-57 0 0,-1 0 0 0 0,1 0 0 0 0,-1 1-1 0 0,1-1 1 0 0,0 0 0 0 0,0 1-1 0 0,0-1 1 0 0,0 0 0 0 0,0 1 0 0 0,0-1-1 0 0,1 0 1 0 0,-1 1 0 0 0,1-1-1 0 0,0 0 1 0 0,0 0 0 0 0,0 0 0 0 0,0 1-1 0 0,0-1 1 0 0,0 0 0 0 0,0 0-1 0 0,0-1 1 0 0,1 1 0 0 0,-1 0 0 0 0,1 0-1 0 0,0-1 1 0 0,-1 1 0 0 0,1-1 0 0 0,0 1-1 0 0,0-1 1 0 0,0 0 0 0 0,0 1-1 0 0,0-1 1 0 0,0 0 0 0 0,0-1 0 0 0,3 2-1 0 0,-3-2-160 0 0,1 0 0 0 0,-1 0 0 0 0,1 0 0 0 0,-1 0 1 0 0,0 0-1 0 0,1-1 0 0 0,-1 1 0 0 0,0-1 0 0 0,0 0 0 0 0,1 0 0 0 0,-1 0 0 0 0,0 0 0 0 0,0 0 0 0 0,0 0 0 0 0,3-2 0 0 0,6-8-3511 0 0,-8 3 1477 0 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57.190"/>
    </inkml:context>
    <inkml:brush xml:id="br0">
      <inkml:brushProperty name="width" value="0.1" units="cm"/>
      <inkml:brushProperty name="height" value="0.1" units="cm"/>
    </inkml:brush>
  </inkml:definitions>
  <inkml:trace contextRef="#ctx0" brushRef="#br0">9 91 88 0 0,'0'0'2469'0'0,"-8"-3"1312"0"0,7 2-3718 0 0,39-10 735 0 0,0 1 1 0 0,52-7-1 0 0,-2 2-1601 0 0,-4-8-3326 0 0,-57 13 1957 0 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57.629"/>
    </inkml:context>
    <inkml:brush xml:id="br0">
      <inkml:brushProperty name="width" value="0.1" units="cm"/>
      <inkml:brushProperty name="height" value="0.1" units="cm"/>
    </inkml:brush>
  </inkml:definitions>
  <inkml:trace contextRef="#ctx0" brushRef="#br0">186 31 508 0 0,'22'-30'5050'0'0,"-28"56"-4822"0"0,-1 1 0 0 0,-1-1 0 0 0,-2 0 0 0 0,0 0 0 0 0,-23 39 0 0 0,10-18 19 0 0,-84 199 1348 0 0,107-245-1605 0 0,-1-1 1 0 0,1 0-1 0 0,0 1 0 0 0,-1 0 0 0 0,1-1 0 0 0,0 1 1 0 0,-1-1-1 0 0,1 1 0 0 0,0-1 0 0 0,0 1 0 0 0,0 0 1 0 0,-1-1-1 0 0,1 1 0 0 0,0 0 0 0 0,0-1 0 0 0,0 1 1 0 0,0-1-1 0 0,0 1 0 0 0,0 0 0 0 0,0-1 0 0 0,0 1 1 0 0,1 0-1 0 0,-1-1 0 0 0,0 1 0 0 0,0-1 0 0 0,0 1 1 0 0,1 0-1 0 0,-1-1 0 0 0,0 1 0 0 0,1-1 0 0 0,-1 1 1 0 0,1 0-1 0 0,19-5-401 0 0,-12 1-410 0 0,-1-1 0 0 0,0 0 0 0 0,0-1 0 0 0,13-10 1 0 0,1-6-1390 0 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58.030"/>
    </inkml:context>
    <inkml:brush xml:id="br0">
      <inkml:brushProperty name="width" value="0.1" units="cm"/>
      <inkml:brushProperty name="height" value="0.1" units="cm"/>
    </inkml:brush>
  </inkml:definitions>
  <inkml:trace contextRef="#ctx0" brushRef="#br0">136 107 256 0 0,'14'-29'3239'0'0,"-9"-6"-409"0"0,-4 31-2509 0 0,-1-1 0 0 0,0 1 0 0 0,1-1-1 0 0,0 1 1 0 0,0-1 0 0 0,0 1 0 0 0,4-7-1 0 0,-48 104 513 0 0,4 3 0 0 0,-36 135-1 0 0,68-189-726 0 0,7-40-111 0 0,0-1 1 0 0,0 0-1 0 0,0 1 1 0 0,0-1 0 0 0,0 1-1 0 0,1-1 1 0 0,-1 0-1 0 0,0 1 1 0 0,1-1-1 0 0,-1 0 1 0 0,1 1 0 0 0,-1-1-1 0 0,1 0 1 0 0,0 1-1 0 0,0-1 1 0 0,-1 0-1 0 0,1 0 1 0 0,0 0 0 0 0,0 0-1 0 0,0 0 1 0 0,0 0-1 0 0,0 0 1 0 0,0 0 0 0 0,1 0-1 0 0,1 0 1 0 0,0 0-177 0 0,0-1 0 0 0,0 0 1 0 0,1 0-1 0 0,-1 0 0 0 0,0-1 1 0 0,0 1-1 0 0,0-1 0 0 0,1 0 0 0 0,-1 0 1 0 0,4-2-1 0 0,17-6-4821 0 0,-17 5 2532 0 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8:58.438"/>
    </inkml:context>
    <inkml:brush xml:id="br0">
      <inkml:brushProperty name="width" value="0.1" units="cm"/>
      <inkml:brushProperty name="height" value="0.1" units="cm"/>
    </inkml:brush>
  </inkml:definitions>
  <inkml:trace contextRef="#ctx0" brushRef="#br0">29 79 244 0 0,'0'0'1331'0'0,"-5"0"-983"0"0,-18-1 6259 0 0,39-7-6400 0 0,4 2 92 0 0,0 0 0 0 0,28-4 0 0 0,88-1 171 0 0,-36 4-1553 0 0,-26-8-3372 0 0,-30 0 1885 0 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27.716"/>
    </inkml:context>
    <inkml:brush xml:id="br0">
      <inkml:brushProperty name="width" value="0.1" units="cm"/>
      <inkml:brushProperty name="height" value="0.1" units="cm"/>
      <inkml:brushProperty name="color" value="#004F8B"/>
    </inkml:brush>
  </inkml:definitions>
  <inkml:trace contextRef="#ctx0" brushRef="#br0">1 252 300 0 0,'0'0'2658'0'0,"49"0"-136"0"0,-38 1-2436 0 0,0-1-1 0 0,0-1 1 0 0,-1 1 0 0 0,1-2 0 0 0,0 1 0 0 0,-1-2 0 0 0,1 1-1 0 0,-1-1 1 0 0,0-1 0 0 0,0 0 0 0 0,0 0 0 0 0,-1-1-1 0 0,1-1 1 0 0,-1 1 0 0 0,0-1 0 0 0,14-13 0 0 0,-16 12-48 0 0,-1 0 0 0 0,1-1 0 0 0,-1 0 0 0 0,-1 0 0 0 0,0-1 0 0 0,6-12 0 0 0,-9 17-14 0 0,0 0 0 0 0,0-1 1 0 0,-1 1-1 0 0,0 0 1 0 0,0-1-1 0 0,0 0 0 0 0,-1 1 1 0 0,1-1-1 0 0,-1 0 0 0 0,0 1 1 0 0,-1-1-1 0 0,1 0 1 0 0,-1 1-1 0 0,0-1 0 0 0,-2-7 1 0 0,2 9-19 0 0,0 1 1 0 0,0 0 0 0 0,0 0 0 0 0,0-1 0 0 0,0 1-1 0 0,0 0 1 0 0,-1 0 0 0 0,1 1 0 0 0,-1-1-1 0 0,0 0 1 0 0,1 0 0 0 0,-1 1 0 0 0,0-1-1 0 0,0 1 1 0 0,0-1 0 0 0,0 1 0 0 0,0 0-1 0 0,0 0 1 0 0,0 0 0 0 0,0 0 0 0 0,-1 0 0 0 0,1 0-1 0 0,0 1 1 0 0,-1-1 0 0 0,1 1 0 0 0,0-1-1 0 0,-1 1 1 0 0,-3 0 0 0 0,-1 1-10 0 0,0 0-1 0 0,0 0 1 0 0,-1 0 0 0 0,1 1-1 0 0,0 0 1 0 0,1 1 0 0 0,-1 0 0 0 0,-12 6-1 0 0,12-5 7 0 0,0 1 0 0 0,0 0 0 0 0,0 0-1 0 0,0 0 1 0 0,1 1 0 0 0,-1 0 0 0 0,1 0 0 0 0,1 0-1 0 0,-1 1 1 0 0,1 0 0 0 0,1 0 0 0 0,-1 0-1 0 0,1 1 1 0 0,-5 12 0 0 0,8-15 7 0 0,-1-1-1 0 0,1 1 1 0 0,0 0-1 0 0,0 0 1 0 0,1 0 0 0 0,-1 0-1 0 0,1 0 1 0 0,0 0-1 0 0,1 0 1 0 0,-1 0 0 0 0,1-1-1 0 0,0 1 1 0 0,0 0 0 0 0,0 0-1 0 0,1 0 1 0 0,0-1-1 0 0,0 1 1 0 0,0-1 0 0 0,0 0-1 0 0,1 1 1 0 0,-1-1 0 0 0,1 0-1 0 0,0 0 1 0 0,1-1-1 0 0,-1 1 1 0 0,6 4 0 0 0,4 3 28 0 0,1-1 0 0 0,1 0 1 0 0,0-1-1 0 0,0-1 0 0 0,0 0 1 0 0,1-1-1 0 0,19 5 0 0 0,-22-8-111 0 0,-1 0 0 0 0,1-1-1 0 0,0 0 1 0 0,0-1-1 0 0,0-1 1 0 0,0 0-1 0 0,0-1 1 0 0,0 0-1 0 0,0-1 1 0 0,14-3-1 0 0,-23 3-51 0 0,-1 0 0 0 0,1 0 0 0 0,-1-1 0 0 0,1 1-1 0 0,-1-1 1 0 0,0 0 0 0 0,0 0 0 0 0,0 0 0 0 0,0 0-1 0 0,0-1 1 0 0,-1 1 0 0 0,1-1 0 0 0,-1 0 0 0 0,0 0-1 0 0,1 0 1 0 0,-1 0 0 0 0,0 0 0 0 0,-1 0 0 0 0,1 0-1 0 0,-1-1 1 0 0,1 1 0 0 0,-1-1 0 0 0,0 1-1 0 0,1-7 1 0 0,1-7-57 0 0,-1-1 0 0 0,-1 0 0 0 0,-1-33 0 0 0,-1 24 743 0 0,-5-12 988 0 0,6 37-1341 0 0,0 2-192 0 0,0 0 0 0 0,0 0 1 0 0,0 0-1 0 0,0-1 0 0 0,-1 1 0 0 0,1 0 0 0 0,0 0 0 0 0,0 0 0 0 0,0 0 0 0 0,0 0 0 0 0,0-1 0 0 0,0 1 0 0 0,0 0 1 0 0,0 0-1 0 0,0 0 0 0 0,0 0 0 0 0,0-1 0 0 0,0 1 0 0 0,0 0 0 0 0,0 0 0 0 0,0 0 0 0 0,0 0 0 0 0,0-1 1 0 0,0 1-1 0 0,0 0 0 0 0,0 0 0 0 0,0 0 0 0 0,0 0 0 0 0,0-1 0 0 0,0 1 0 0 0,0 0 0 0 0,0 0 0 0 0,0 0 0 0 0,0 0 1 0 0,0 0-1 0 0,0-1 0 0 0,0 1 0 0 0,1 0 0 0 0,-1 0 0 0 0,0 0 0 0 0,0 0 0 0 0,0 0 0 0 0,0 0 0 0 0,0-1 1 0 0,0 1-1 0 0,1 0 0 0 0,-1 0 0 0 0,0 0 0 0 0,0 0 0 0 0,0 0 0 0 0,0 0 0 0 0,1 0 0 0 0,-1 0 0 0 0,0 0 0 0 0,0 0 1 0 0,0 0-1 0 0,0 0 0 0 0,1 0 0 0 0,-1 0 0 0 0,0 0 0 0 0,0 0 0 0 0,0 0 0 0 0,1 0 0 0 0,19 22 118 0 0,-1 1 0 0 0,-1 1 0 0 0,-1 0 0 0 0,-1 2 0 0 0,19 41 0 0 0,8 12 131 0 0,-35-67-200 0 0,16 30 139 0 0,-24-42-108 0 0,1-2-513 0 0,0-1 351 0 0,0 1 1 0 0,0-1 0 0 0,-1 0 0 0 0,1 1-1 0 0,-1-1 1 0 0,0 0 0 0 0,0 1 0 0 0,0-1 0 0 0,0-3-1 0 0,1-13-171 0 0,0 1-1 0 0,2 0 1 0 0,0 0-1 0 0,1 1 0 0 0,1-1 1 0 0,0 1-1 0 0,13-28 1 0 0,-8 19 123 0 0,-5 12 298 0 0,1-1 1 0 0,0 1-1 0 0,1 1 0 0 0,1-1 0 0 0,16-21 1 0 0,-24 35-176 0 0,0 0 1 0 0,0 0 0 0 0,0 0 0 0 0,-1 0 0 0 0,1 0 0 0 0,0 0-1 0 0,0 0 1 0 0,0 0 0 0 0,0 0 0 0 0,-1 0 0 0 0,1 0-1 0 0,0 0 1 0 0,0 0 0 0 0,0 0 0 0 0,-1 0 0 0 0,1 0 0 0 0,0 0-1 0 0,0 0 1 0 0,0 0 0 0 0,0 0 0 0 0,-1 0 0 0 0,1 0 0 0 0,0 0-1 0 0,0 0 1 0 0,0 0 0 0 0,-1 0 0 0 0,1 0 0 0 0,0 0-1 0 0,0-1 1 0 0,0 1 0 0 0,0 0 0 0 0,0 0 0 0 0,-1 0 0 0 0,1 0-1 0 0,0 0 1 0 0,0-1 0 0 0,0 1 0 0 0,0 0 0 0 0,0 0 0 0 0,0 0-1 0 0,0 0 1 0 0,0-1 0 0 0,0 1 0 0 0,0 0 0 0 0,0 0-1 0 0,-1 0 1 0 0,1-1 0 0 0,0 1 0 0 0,0 0 0 0 0,0 0 0 0 0,0 0-1 0 0,0 0 1 0 0,0-1 0 0 0,1 1 0 0 0,-1 0 0 0 0,0 0 0 0 0,0 0-1 0 0,0-1 1 0 0,0 1 0 0 0,0 0 0 0 0,0 0 0 0 0,0 0 0 0 0,0-1-1 0 0,-56 26 172 0 0,1 3 0 0 0,-83 54 0 0 0,-94 90 131 0 0,225-167-374 0 0,0 1-1 0 0,0 0 0 0 0,0 1 1 0 0,1 0-1 0 0,0 0 1 0 0,0 0-1 0 0,0 1 1 0 0,1-1-1 0 0,-6 15 1 0 0,10-21-43 0 0,1-1 1 0 0,0 1 0 0 0,0 0 0 0 0,0 0-1 0 0,0-1 1 0 0,-1 1 0 0 0,1 0 0 0 0,0 0-1 0 0,1 0 1 0 0,-1-1 0 0 0,0 1 0 0 0,0 0-1 0 0,0 0 1 0 0,0-1 0 0 0,1 1 0 0 0,-1 0-1 0 0,0 0 1 0 0,1-1 0 0 0,-1 1 0 0 0,0 0-1 0 0,1-1 1 0 0,-1 1 0 0 0,1 0 0 0 0,-1-1-1 0 0,1 1 1 0 0,-1-1 0 0 0,1 1 0 0 0,0-1-1 0 0,-1 1 1 0 0,1-1 0 0 0,0 1 0 0 0,-1-1-1 0 0,1 0 1 0 0,0 1 0 0 0,-1-1-1 0 0,1 0 1 0 0,1 1 0 0 0,13 3-1811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7:00.318"/>
    </inkml:context>
    <inkml:brush xml:id="br0">
      <inkml:brushProperty name="width" value="0.05" units="cm"/>
      <inkml:brushProperty name="height" value="0.05" units="cm"/>
    </inkml:brush>
  </inkml:definitions>
  <inkml:trace contextRef="#ctx0" brushRef="#br0">26 123 484 0 0,'0'0'7058'0'0,"-25"-4"1957"0"0,256-34-7938 0 0,-96 20-457 0 0,-50 4 118 0 0,-83 13-748 0 0,40-27-6687 0 0,-28 18 2048 0 0,0 0 353 0 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28.215"/>
    </inkml:context>
    <inkml:brush xml:id="br0">
      <inkml:brushProperty name="width" value="0.1" units="cm"/>
      <inkml:brushProperty name="height" value="0.1" units="cm"/>
      <inkml:brushProperty name="color" value="#004F8B"/>
    </inkml:brush>
  </inkml:definitions>
  <inkml:trace contextRef="#ctx0" brushRef="#br0">326 139 352 0 0,'-6'-21'1344'0'0,"-1"1"1"0"0,-1 0-1 0 0,-18-34 1 0 0,26 53-1239 0 0,-1-1 0 0 0,1 1-1 0 0,-1 0 1 0 0,1 0 0 0 0,-1 0 0 0 0,1-1 0 0 0,-1 1 0 0 0,1 0-1 0 0,-1 0 1 0 0,0 0 0 0 0,0 0 0 0 0,0 0 0 0 0,1 0 0 0 0,-1 0 0 0 0,0 0-1 0 0,0 1 1 0 0,0-1 0 0 0,-1 0 0 0 0,1 0 0 0 0,0 1 0 0 0,0-1-1 0 0,0 1 1 0 0,-2-1 0 0 0,1 2-40 0 0,1 1 1 0 0,-1 0-1 0 0,1 0 0 0 0,0 0 0 0 0,-1 0 1 0 0,1 0-1 0 0,0 0 0 0 0,1 0 0 0 0,-1 0 1 0 0,0 0-1 0 0,0 4 0 0 0,-5 10-246 0 0,-127 403 418 0 0,71-208-77 0 0,57-195-140 0 0,3-6-12 0 0,-1 1 0 0 0,-1-1 0 0 0,0 0 0 0 0,0 0 0 0 0,-6 9 0 0 0,9-18-262 0 0,-8-31-5171 0 0,9 18 3354 0 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28.569"/>
    </inkml:context>
    <inkml:brush xml:id="br0">
      <inkml:brushProperty name="width" value="0.1" units="cm"/>
      <inkml:brushProperty name="height" value="0.1" units="cm"/>
      <inkml:brushProperty name="color" value="#004F8B"/>
    </inkml:brush>
  </inkml:definitions>
  <inkml:trace contextRef="#ctx0" brushRef="#br0">74 61 600 0 0,'2'-4'177'0'0,"0"0"0"0"0,0 1 0 0 0,1-1 0 0 0,0 0 0 0 0,-1 1 0 0 0,1-1 0 0 0,0 1 1 0 0,0 0-1 0 0,1 0 0 0 0,-1 0 0 0 0,1 1 0 0 0,0-1 0 0 0,-1 1 0 0 0,1-1 0 0 0,0 1 0 0 0,0 1 0 0 0,0-1 0 0 0,1 0 0 0 0,-1 1 0 0 0,0 0 0 0 0,1 0 0 0 0,-1 0 0 0 0,1 1 1 0 0,5-1-1 0 0,-5 1-144 0 0,0 0 0 0 0,0 0 0 0 0,-1 0 0 0 0,1 0 1 0 0,0 1-1 0 0,0 0 0 0 0,0 0 0 0 0,-1 0 1 0 0,1 0-1 0 0,-1 1 0 0 0,1 0 0 0 0,-1 0 0 0 0,0 0 1 0 0,1 0-1 0 0,-1 1 0 0 0,0 0 0 0 0,0 0 0 0 0,-1 0 1 0 0,1 0-1 0 0,-1 0 0 0 0,1 1 0 0 0,3 5 1 0 0,-5-5-9 0 0,1 0 0 0 0,-1 0 0 0 0,0 0 1 0 0,0 0-1 0 0,0 1 0 0 0,-1-1 0 0 0,0 1 1 0 0,1-1-1 0 0,-2 1 0 0 0,1-1 0 0 0,0 1 0 0 0,-1 0 1 0 0,0-1-1 0 0,0 1 0 0 0,0 0 0 0 0,-1-1 1 0 0,0 1-1 0 0,1-1 0 0 0,-2 1 0 0 0,1-1 1 0 0,0 1-1 0 0,-1-1 0 0 0,0 0 0 0 0,0 1 1 0 0,-3 3-1 0 0,0-1 23 0 0,0-1 0 0 0,-1 0-1 0 0,1 0 1 0 0,-1-1 0 0 0,0 0 0 0 0,-1 0-1 0 0,1 0 1 0 0,-1-1 0 0 0,0 0 0 0 0,0 0 0 0 0,0-1-1 0 0,-1 0 1 0 0,-14 4 0 0 0,14-5 1 0 0,0 0 0 0 0,0 0 0 0 0,0-1 1 0 0,-1-1-1 0 0,1 1 0 0 0,0-1 0 0 0,0-1 0 0 0,0 0 0 0 0,-1 0 1 0 0,1 0-1 0 0,-11-4 0 0 0,16 4-98 0 0,-1 0-1 0 0,1-1 1 0 0,0 1 0 0 0,-1-1-1 0 0,1 0 1 0 0,0 1 0 0 0,0-1 0 0 0,0-1-1 0 0,1 1 1 0 0,-1 0 0 0 0,1-1-1 0 0,-1 1 1 0 0,1-1 0 0 0,0 0 0 0 0,-1 0-1 0 0,2 0 1 0 0,-1 0 0 0 0,0 0-1 0 0,0 0 1 0 0,1-1 0 0 0,0 1 0 0 0,0 0-1 0 0,0-1 1 0 0,0 1 0 0 0,0-1-1 0 0,1 1 1 0 0,-1-1 0 0 0,1-4 0 0 0,8-22-3396 0 0,-2 20 1849 0 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29.409"/>
    </inkml:context>
    <inkml:brush xml:id="br0">
      <inkml:brushProperty name="width" value="0.1" units="cm"/>
      <inkml:brushProperty name="height" value="0.1" units="cm"/>
      <inkml:brushProperty name="color" value="#004F8B"/>
    </inkml:brush>
  </inkml:definitions>
  <inkml:trace contextRef="#ctx0" brushRef="#br0">14 160 360 0 0,'30'3'1712'0'0,"-23"-3"-1523"0"0,1 1-1 0 0,-1-1 1 0 0,0-1-1 0 0,0 1 0 0 0,1-1 1 0 0,-1 0-1 0 0,0-1 1 0 0,0 1-1 0 0,0-2 1 0 0,0 1-1 0 0,-1-1 1 0 0,1 0-1 0 0,-1 0 1 0 0,11-7-1 0 0,-14 7-126 0 0,0 1 0 0 0,0-1 0 0 0,0 0 0 0 0,0 0 0 0 0,0 0 0 0 0,0 0-1 0 0,-1 0 1 0 0,0-1 0 0 0,0 1 0 0 0,0-1 0 0 0,0 0 0 0 0,0 1 0 0 0,-1-1 0 0 0,1 0 0 0 0,-1 0 0 0 0,0 0 0 0 0,-1 0-1 0 0,1 0 1 0 0,-1 0 0 0 0,1-1 0 0 0,-1 1 0 0 0,0 0 0 0 0,-1 0 0 0 0,1 0 0 0 0,-1 0 0 0 0,0 0 0 0 0,-1-5 0 0 0,1 8-53 0 0,1 0 0 0 0,-1 0 0 0 0,0 0 0 0 0,1 1 1 0 0,-1-1-1 0 0,0 0 0 0 0,1 1 0 0 0,-1-1 0 0 0,0 0 1 0 0,0 1-1 0 0,0-1 0 0 0,0 1 0 0 0,1-1 0 0 0,-1 1 0 0 0,0 0 1 0 0,0-1-1 0 0,0 1 0 0 0,0 0 0 0 0,0 0 0 0 0,0 0 1 0 0,0-1-1 0 0,0 1 0 0 0,0 0 0 0 0,0 0 0 0 0,0 1 1 0 0,0-1-1 0 0,0 0 0 0 0,0 0 0 0 0,0 0 0 0 0,-1 1 1 0 0,-29 8 66 0 0,21-4-59 0 0,0 2-1 0 0,1-1 1 0 0,-1 1-1 0 0,1 1 1 0 0,1 0 0 0 0,-1 0-1 0 0,2 0 1 0 0,-1 1 0 0 0,1 1-1 0 0,0-1 1 0 0,1 1 0 0 0,0 0-1 0 0,1 0 1 0 0,0 1-1 0 0,0 0 1 0 0,1 0 0 0 0,-4 19-1 0 0,7-27-3 0 0,1 0 1 0 0,-1 0-1 0 0,1 0 0 0 0,0 0 0 0 0,0 0 0 0 0,0 0 0 0 0,1 0 0 0 0,-1 0 0 0 0,1 1 0 0 0,0-1 1 0 0,0-1-1 0 0,0 1 0 0 0,0 0 0 0 0,0 0 0 0 0,0 0 0 0 0,1 0 0 0 0,0-1 0 0 0,-1 1 1 0 0,1-1-1 0 0,0 1 0 0 0,0-1 0 0 0,0 0 0 0 0,1 0 0 0 0,-1 0 0 0 0,0 0 0 0 0,5 3 0 0 0,-3-3 0 0 0,0 0 0 0 0,0-1-1 0 0,0 1 1 0 0,0-1-1 0 0,0 0 1 0 0,0 0-1 0 0,1 0 1 0 0,-1 0-1 0 0,0-1 1 0 0,0 0-1 0 0,1 0 1 0 0,-1 0-1 0 0,0 0 1 0 0,1-1-1 0 0,-1 1 1 0 0,0-1-1 0 0,0 0 1 0 0,6-3-1 0 0,0 0-12 0 0,-1 0-1 0 0,0-1 1 0 0,0 0-1 0 0,0-1 0 0 0,0 0 1 0 0,-1 0-1 0 0,0-1 0 0 0,-1 0 1 0 0,1 0-1 0 0,-1-1 1 0 0,-1 0-1 0 0,1 0 0 0 0,-2-1 1 0 0,1 0-1 0 0,5-10 0 0 0,27-63 38 0 0,-16 31 246 0 0,-21 49-268 0 0,0 0 0 0 0,0 0 0 0 0,0 0 0 0 0,0 0 0 0 0,0 0 0 0 0,1 0-1 0 0,-1 0 1 0 0,1 1 0 0 0,-1-1 0 0 0,1 1 0 0 0,0-1 0 0 0,-1 1 0 0 0,1-1 0 0 0,0 1 0 0 0,0 0 0 0 0,0 0 0 0 0,0 0 0 0 0,0 0 0 0 0,0 1 0 0 0,4-2 0 0 0,1 1-7 0 0,0 1 0 0 0,0 0 0 0 0,0 0 1 0 0,0 0-1 0 0,10 3 0 0 0,-15-3-7 0 0,6 1 0 0 0,1 0 1 0 0,-1 1-1 0 0,1 0 1 0 0,-1 1-1 0 0,0 0 1 0 0,0 0-1 0 0,0 0 1 0 0,0 1-1 0 0,-1 0 1 0 0,1 1-1 0 0,-1 0 1 0 0,9 8-1 0 0,-13-10-3 0 0,0 0 0 0 0,0 1 0 0 0,0-1 0 0 0,-1 1 0 0 0,1 0 0 0 0,-1-1 0 0 0,0 1 0 0 0,0 0 0 0 0,0 1 0 0 0,-1-1 0 0 0,0 0 0 0 0,1 0 0 0 0,-1 1 0 0 0,-1-1 0 0 0,1 1 0 0 0,-1-1 0 0 0,1 0 0 0 0,-1 1 0 0 0,0-1 0 0 0,-1 1 0 0 0,1-1 0 0 0,-1 1 0 0 0,0-1 0 0 0,0 0 0 0 0,-2 6 0 0 0,-50 109-57 0 0,53-118 63 0 0,0-1 0 0 0,-1 1 0 0 0,1-1 0 0 0,0 1-1 0 0,0-1 1 0 0,0 0 0 0 0,0 1 0 0 0,0-1 0 0 0,-1 1-1 0 0,1-1 1 0 0,0 1 0 0 0,0-1 0 0 0,0 1 0 0 0,0-1 0 0 0,1 1-1 0 0,-1-1 1 0 0,0 1 0 0 0,0-1 0 0 0,0 0 0 0 0,0 1-1 0 0,0-1 1 0 0,0 1 0 0 0,1-1 0 0 0,-1 1 0 0 0,0-1-1 0 0,0 0 1 0 0,1 1 0 0 0,-1-1 0 0 0,0 0 0 0 0,1 1-1 0 0,-1-1 1 0 0,0 0 0 0 0,1 1 0 0 0,-1-1 0 0 0,20 3 63 0 0,23-12 11 0 0,-42 9-72 0 0,13-5 12 0 0,0 0-1 0 0,0-1 0 0 0,0 0 1 0 0,-1-1-1 0 0,0-1 1 0 0,-1 0-1 0 0,0-1 0 0 0,0 0 1 0 0,-1-1-1 0 0,0 0 1 0 0,0 0-1 0 0,-1-1 1 0 0,-1-1-1 0 0,0 0 0 0 0,0 0 1 0 0,13-27-1 0 0,-16 14 152 0 0,-6 25-168 0 0,0-1 0 0 0,0 1 0 0 0,-1 0 0 0 0,1 0 0 0 0,0 0 0 0 0,-1-1 0 0 0,1 1 0 0 0,0 0 0 0 0,0 0 0 0 0,-1 0 1 0 0,1 0-1 0 0,0 0 0 0 0,-1 0 0 0 0,1 0 0 0 0,-1 0 0 0 0,1 0 0 0 0,0 0 0 0 0,-1 0 0 0 0,1 0 0 0 0,0 0 0 0 0,-1 0 0 0 0,1 0 0 0 0,0 0 1 0 0,-1 0-1 0 0,1 0 0 0 0,0 0 0 0 0,-1 0 0 0 0,1 0 0 0 0,0 1 0 0 0,-1-1 0 0 0,1 0 0 0 0,0 0 0 0 0,0 0 0 0 0,-1 1 0 0 0,1-1 0 0 0,-1 1 1 0 0,-3 2-5 0 0,0 0 0 0 0,-1 0 0 0 0,1 1 0 0 0,0 0 0 0 0,1 0 0 0 0,-1 0 0 0 0,-5 8 1 0 0,1 2-46 0 0,1 0 0 0 0,0 1 0 0 0,1-1 0 0 0,1 1 0 0 0,0 1 0 0 0,1-1 0 0 0,0 1 0 0 0,1 0 0 0 0,-1 24 0 0 0,4-39-113 0 0,0 0 1 0 0,0 0-1 0 0,0 0 0 0 0,0 0 1 0 0,0 0-1 0 0,0 0 0 0 0,0 0 1 0 0,0 0-1 0 0,0 0 0 0 0,1 0 1 0 0,-1-1-1 0 0,0 1 0 0 0,1 0 1 0 0,-1 0-1 0 0,0 0 0 0 0,1 0 1 0 0,-1 0-1 0 0,1-1 0 0 0,-1 1 1 0 0,1 0-1 0 0,0 0 0 0 0,-1-1 0 0 0,1 1 1 0 0,0 0-1 0 0,-1-1 0 0 0,1 1 1 0 0,0-1-1 0 0,0 1 0 0 0,0-1 1 0 0,1 1-1 0 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29.534"/>
    </inkml:context>
    <inkml:brush xml:id="br0">
      <inkml:brushProperty name="width" value="0.1" units="cm"/>
      <inkml:brushProperty name="height" value="0.1" units="cm"/>
      <inkml:brushProperty name="color" value="#004F8B"/>
    </inkml:brush>
  </inkml:definitions>
  <inkml:trace contextRef="#ctx0" brushRef="#br0">3 31 568 0 0,'-3'-8'836'0'0,"3"0"-68"0"0,0 2 300 0 0,0-2-676 0 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30.296"/>
    </inkml:context>
    <inkml:brush xml:id="br0">
      <inkml:brushProperty name="width" value="0.1" units="cm"/>
      <inkml:brushProperty name="height" value="0.1" units="cm"/>
      <inkml:brushProperty name="color" value="#004F8B"/>
    </inkml:brush>
  </inkml:definitions>
  <inkml:trace contextRef="#ctx0" brushRef="#br0">0 111 592 0 0,'2'-3'164'0'0,"-1"-1"1"0"0,1 1-1 0 0,0-1 0 0 0,0 1 0 0 0,0 0 1 0 0,0 0-1 0 0,1 0 0 0 0,-1 0 0 0 0,1 1 1 0 0,0-1-1 0 0,0 1 0 0 0,0-1 0 0 0,0 1 1 0 0,0 0-1 0 0,0 0 0 0 0,1 0 0 0 0,-1 1 1 0 0,1-1-1 0 0,-1 1 0 0 0,1 0 1 0 0,-1 0-1 0 0,1 0 0 0 0,0 0 0 0 0,0 1 1 0 0,0-1-1 0 0,-1 1 0 0 0,1 0 0 0 0,0 0 1 0 0,7 1-1 0 0,-10 0-148 0 0,0 0 1 0 0,0 0-1 0 0,0 0 0 0 0,0 0 1 0 0,0 0-1 0 0,0 0 0 0 0,0 0 1 0 0,0 0-1 0 0,0 1 0 0 0,0-1 1 0 0,-1 0-1 0 0,1 1 0 0 0,0-1 1 0 0,-1 0-1 0 0,1 1 0 0 0,-1-1 1 0 0,0 0-1 0 0,1 1 0 0 0,-1-1 1 0 0,0 1-1 0 0,0-1 0 0 0,0 1 1 0 0,0-1-1 0 0,0 2 0 0 0,-2 36 105 0 0,-5-10-46 0 0,-1 0 0 0 0,-1 0 1 0 0,-1-1-1 0 0,-2 0 0 0 0,-25 44 0 0 0,52-102 648 0 0,67-119-407 0 0,-66 126-287 0 0,-4 4-1 0 0,0 1 1 0 0,2 1 0 0 0,0 0 0 0 0,1 1-1 0 0,24-21 1 0 0,-38 36-27 0 0,2-1 0 0 0,-1 1 0 0 0,1-1 0 0 0,-1 0 0 0 0,1 1 0 0 0,0 0 0 0 0,0-1 0 0 0,-1 1 0 0 0,1 0 0 0 0,0 1 0 0 0,0-1-1 0 0,6 0 1 0 0,-7 0-3 0 0,-1 1 0 0 0,1 0 0 0 0,0 0 0 0 0,-1 0-1 0 0,1 0 1 0 0,0 0 0 0 0,-1 1 0 0 0,1-1 0 0 0,0 0-1 0 0,-1 1 1 0 0,1-1 0 0 0,-1 1 0 0 0,1 0 0 0 0,-1-1-1 0 0,1 1 1 0 0,-1 0 0 0 0,1 0 0 0 0,-1 0 0 0 0,0 0-1 0 0,1 0 1 0 0,-1 0 0 0 0,0 0 0 0 0,0 1 0 0 0,0-1-1 0 0,0 0 1 0 0,0 1 0 0 0,0-1 0 0 0,0 1 0 0 0,0-1-1 0 0,-1 1 1 0 0,1-1 0 0 0,-1 1 0 0 0,1-1 0 0 0,-1 1-1 0 0,1 0 1 0 0,-1-1 0 0 0,0 1 0 0 0,0 0 0 0 0,0 1 0 0 0,1 8-14 0 0,0 0 0 0 0,-1 0 0 0 0,0 0 0 0 0,-2 13 0 0 0,-2 0 16 0 0,0 0 0 0 0,-2-1 0 0 0,0 1 0 0 0,-2-2 0 0 0,0 1 0 0 0,-19 33 0 0 0,27-55 41 0 0,4-6-45 0 0,1 1 1 0 0,-1 0-1 0 0,0-1 0 0 0,0 0 0 0 0,0 0 1 0 0,4-9-1 0 0,7-7-45 0 0,30-39-2 0 0,25-31-14 0 0,-62 82 48 0 0,0 1 0 0 0,0 0 0 0 0,1 0-1 0 0,0 1 1 0 0,0 0 0 0 0,1 1 0 0 0,14-8-1 0 0,-23 14 13 0 0,0-1-1 0 0,0 1 0 0 0,1-1 0 0 0,-1 1 1 0 0,0-1-1 0 0,0 1 0 0 0,0 0 0 0 0,0 0 1 0 0,0-1-1 0 0,1 1 0 0 0,-1 0 1 0 0,0 0-1 0 0,0 0 0 0 0,0 0 0 0 0,0 0 1 0 0,1 1-1 0 0,-1-1 0 0 0,0 0 0 0 0,0 0 1 0 0,0 1-1 0 0,0-1 0 0 0,0 1 1 0 0,0-1-1 0 0,0 1 0 0 0,0 0 0 0 0,0-1 1 0 0,0 1-1 0 0,0 0 0 0 0,0-1 0 0 0,1 3 1 0 0,0 0-2 0 0,1 1 0 0 0,-2-1 0 0 0,1 1 0 0 0,0-1 0 0 0,-1 1 0 0 0,0 0 0 0 0,0-1 0 0 0,0 1 0 0 0,1 7 0 0 0,0 13-2 0 0,-1-1 0 0 0,-2 34 1 0 0,0-52 3 0 0,-2 26-30 0 0,1-24 18 0 0,1 0 0 0 0,0 0 0 0 0,1 0 0 0 0,-1 0 0 0 0,1 1 0 0 0,1-1 0 0 0,-1 0 0 0 0,1 0 0 0 0,0 0 0 0 0,1 0 0 0 0,0 0 0 0 0,4 11 0 0 0,14-4-847 0 0,-8-14-2154 0 0,5-3 1315 0 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31.152"/>
    </inkml:context>
    <inkml:brush xml:id="br0">
      <inkml:brushProperty name="width" value="0.1" units="cm"/>
      <inkml:brushProperty name="height" value="0.1" units="cm"/>
      <inkml:brushProperty name="color" value="#004F8B"/>
    </inkml:brush>
  </inkml:definitions>
  <inkml:trace contextRef="#ctx0" brushRef="#br0">202 412 92 0 0,'22'-24'1724'0'0,"-15"16"-1431"0"0,-1-1 1 0 0,0 0-1 0 0,0 0 1 0 0,8-18 0 0 0,-13 25-232 0 0,0 0 1 0 0,0-1 0 0 0,-1 1 0 0 0,1 0 0 0 0,0 0-1 0 0,-1-1 1 0 0,0 1 0 0 0,1-1 0 0 0,-1 1 0 0 0,0 0-1 0 0,0-1 1 0 0,0 1 0 0 0,-1 0 0 0 0,1-1-1 0 0,-1 1 1 0 0,1 0 0 0 0,-1-1 0 0 0,0 1 0 0 0,1 0-1 0 0,-1 0 1 0 0,0 0 0 0 0,-1 0 0 0 0,1 0 0 0 0,0 0-1 0 0,-1 0 1 0 0,1 0 0 0 0,-3-2 0 0 0,3 3-46 0 0,-1 0 0 0 0,0 0 0 0 0,1 0 0 0 0,-1 1 1 0 0,0-1-1 0 0,0 0 0 0 0,0 1 0 0 0,1-1 0 0 0,-1 1 0 0 0,0 0 0 0 0,0 0 1 0 0,0 0-1 0 0,0 0 0 0 0,0 0 0 0 0,0 0 0 0 0,1 0 0 0 0,-1 0 0 0 0,0 1 1 0 0,0-1-1 0 0,0 1 0 0 0,0-1 0 0 0,-2 2 0 0 0,-38 21 157 0 0,27-13-144 0 0,1 1 0 0 0,0 1 0 0 0,1 0 0 0 0,1 1 0 0 0,-1 0 0 0 0,2 1 0 0 0,-17 27 0 0 0,21-31-3 0 0,1 0 0 0 0,1 1-1 0 0,0 0 1 0 0,0 0 0 0 0,1 1-1 0 0,1-1 1 0 0,0 1 0 0 0,0-1-1 0 0,1 1 1 0 0,0 0 0 0 0,1 0 0 0 0,1 18-1 0 0,0-28-19 0 0,0 0 0 0 0,1 0 0 0 0,-1 0 0 0 0,0 0-1 0 0,1 0 1 0 0,-1 0 0 0 0,1 0 0 0 0,0-1 0 0 0,0 1 0 0 0,0 0-1 0 0,0 0 1 0 0,0-1 0 0 0,0 1 0 0 0,0-1 0 0 0,0 1 0 0 0,0-1-1 0 0,1 1 1 0 0,-1-1 0 0 0,1 0 0 0 0,-1 0 0 0 0,1 0 0 0 0,-1 1-1 0 0,1-2 1 0 0,0 1 0 0 0,-1 0 0 0 0,1 0 0 0 0,0 0 0 0 0,0-1-1 0 0,0 1 1 0 0,0-1 0 0 0,0 1 0 0 0,-1-1 0 0 0,1 0 0 0 0,0 0-1 0 0,0 0 1 0 0,0 0 0 0 0,0 0 0 0 0,0 0 0 0 0,0-1 0 0 0,0 1-1 0 0,0-1 1 0 0,0 1 0 0 0,1-2 0 0 0,5 0 2 0 0,-1 0 0 0 0,0 0 0 0 0,0-1 0 0 0,0 0 1 0 0,0-1-1 0 0,0 1 0 0 0,-1-1 0 0 0,0-1 0 0 0,11-8 0 0 0,11-19 14 0 0,29-43 1 0 0,-37 47 19 0 0,1 1 0 0 0,46-46 0 0 0,-64 71-38 0 0,5-7 14 0 0,0 1 1 0 0,1 0-1 0 0,0 1 0 0 0,0 0 0 0 0,1 0 1 0 0,-1 1-1 0 0,2 0 0 0 0,-1 1 1 0 0,1 0-1 0 0,-1 1 0 0 0,1 0 0 0 0,17-4 1 0 0,-27 9-21 0 0,1-1 1 0 0,0 0 0 0 0,-1 0 0 0 0,1 1 0 0 0,0-1 0 0 0,-1 1-1 0 0,1-1 1 0 0,-1 1 0 0 0,1 0 0 0 0,-1-1 0 0 0,1 1-1 0 0,-1 0 1 0 0,1 0 0 0 0,-1 0 0 0 0,0 0 0 0 0,0 0 0 0 0,1 1-1 0 0,-1-1 1 0 0,0 0 0 0 0,0 0 0 0 0,0 1 0 0 0,0-1-1 0 0,-1 1 1 0 0,1-1 0 0 0,0 1 0 0 0,-1-1 0 0 0,1 1-1 0 0,0 0 1 0 0,-1-1 0 0 0,1 3 0 0 0,8 49-23 0 0,-11-29 8 0 0,0 0 0 0 0,-2 0 1 0 0,-1 0-1 0 0,-1 0 0 0 0,-1-1 0 0 0,-14 31 1 0 0,20-50 78 0 0,6-9-31 0 0,15-25-31 0 0,28-38-14 0 0,19-3-77 0 0,-66 70 73 0 0,-1 43-46 0 0,-8 6-11 0 0,-3 12 16 0 0,11-57 58 0 0,0 0 0 0 0,0-1 0 0 0,0 1 0 0 0,0 0 0 0 0,0 0 0 0 0,1 0 0 0 0,-1-1 1 0 0,1 1-1 0 0,0 0 0 0 0,0 0 0 0 0,0-1 0 0 0,0 1 0 0 0,0-1 0 0 0,1 1 0 0 0,-1-1 0 0 0,3 4 0 0 0,-2-4-1 0 0,1-1 1 0 0,-1 1-1 0 0,1-1 0 0 0,-1 0 0 0 0,1 0 0 0 0,-1 0 0 0 0,1 0 1 0 0,0 0-1 0 0,0-1 0 0 0,-1 1 0 0 0,1-1 0 0 0,0 1 0 0 0,0-1 1 0 0,0 0-1 0 0,-1 0 0 0 0,1 0 0 0 0,0-1 0 0 0,0 1 0 0 0,-1-1 1 0 0,1 0-1 0 0,0 1 0 0 0,-1-1 0 0 0,6-2 0 0 0,4-2-24 0 0,1-1-1 0 0,-1 0 0 0 0,17-11 1 0 0,-11 4 2 0 0,0-1 0 0 0,0-1 1 0 0,-1-1-1 0 0,-1 0 0 0 0,-1-1 0 0 0,0-1 1 0 0,-2-1-1 0 0,0 0 0 0 0,0 0 1 0 0,10-24-1 0 0,-4 6 443 0 0,-1-1 0 0 0,-1 0 0 0 0,-3-1 0 0 0,-1 0 0 0 0,15-79-1 0 0,-28 118-387 0 0,1-1-1 0 0,-1 1 0 0 0,0-1 0 0 0,0 1 0 0 0,0-1 1 0 0,1 1-1 0 0,-1-1 0 0 0,0 1 0 0 0,0-1 0 0 0,0 0 0 0 0,0 1 1 0 0,0-1-1 0 0,0 1 0 0 0,0-1 0 0 0,0 1 0 0 0,0-1 1 0 0,0 0-1 0 0,0 1 0 0 0,-1-1 0 0 0,1 1 0 0 0,0-1 0 0 0,0 1 1 0 0,0-1-1 0 0,-1 1 0 0 0,1-1 0 0 0,0 1 0 0 0,-1-1 1 0 0,1 1-1 0 0,0-1 0 0 0,-1 0 0 0 0,-14 12 291 0 0,13-9-365 0 0,-8 9 87 0 0,1 0-1 0 0,0 0 0 0 0,1 1 1 0 0,0 1-1 0 0,0-1 0 0 0,2 1 1 0 0,0 0-1 0 0,-7 22 0 0 0,-13 24 26 0 0,-2 1-388 0 0,2 1 1 0 0,4 1-1 0 0,-16 67 0 0 0,27-70-1473 0 0,10-34-2052 0 0,1-16 1743 0 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31.870"/>
    </inkml:context>
    <inkml:brush xml:id="br0">
      <inkml:brushProperty name="width" value="0.1" units="cm"/>
      <inkml:brushProperty name="height" value="0.1" units="cm"/>
      <inkml:brushProperty name="color" value="#004F8B"/>
    </inkml:brush>
  </inkml:definitions>
  <inkml:trace contextRef="#ctx0" brushRef="#br0">1 479 264 0 0,'2'-13'2962'0'0,"7"10"-2723"0"0,0 0 0 0 0,0 1 0 0 0,0 0-1 0 0,0 0 1 0 0,0 1 0 0 0,0 0 0 0 0,0 1 0 0 0,1 0-1 0 0,-1 1 1 0 0,0 0 0 0 0,14 3 0 0 0,11-1 86 0 0,365 27 1221 0 0,-369-27-1463 0 0,-19-1-10 0 0,1-1 1 0 0,-1 0-1 0 0,1-1 0 0 0,-1 0 0 0 0,1-1 0 0 0,-1 0 0 0 0,18-4 0 0 0,-29 5-68 0 0,1 0-1 0 0,0 0 1 0 0,0 0-1 0 0,-1 0 1 0 0,1-1-1 0 0,0 1 1 0 0,-1 0-1 0 0,1 0 1 0 0,0-1-1 0 0,-1 1 1 0 0,1 0-1 0 0,-1-1 1 0 0,1 1-1 0 0,0-1 0 0 0,-1 1 1 0 0,1-1-1 0 0,-1 1 1 0 0,1-1-1 0 0,-1 1 1 0 0,0-1-1 0 0,1 0 1 0 0,-1 1-1 0 0,1-1 1 0 0,-1 1-1 0 0,0-1 1 0 0,0 0-1 0 0,1 0 1 0 0,-1 1-1 0 0,0-1 1 0 0,0 0-1 0 0,0 1 0 0 0,0-1 1 0 0,0 0-1 0 0,0 1 1 0 0,0-1-1 0 0,0 0 1 0 0,0 0-1 0 0,0 1 1 0 0,0-1-1 0 0,0 0 1 0 0,-1 1-1 0 0,1-1 1 0 0,0 0-1 0 0,0 1 1 0 0,-1-1-1 0 0,1 0 0 0 0,0 1 1 0 0,-1-1-1 0 0,1 1 1 0 0,-1-1-1 0 0,1 0 1 0 0,-1 1-1 0 0,1-1 1 0 0,-2 0-1 0 0,0-1 0 0 0,-1 0 0 0 0,1 0 0 0 0,-1 0 0 0 0,0 0 0 0 0,0 0 0 0 0,0 0 0 0 0,0 1 0 0 0,0 0 0 0 0,0-1 0 0 0,-5 0 0 0 0,0 1-6 0 0,0 1 0 0 0,0 0 0 0 0,0 1 1 0 0,1 0-1 0 0,-1 0 0 0 0,0 0 0 0 0,1 1 1 0 0,-1 0-1 0 0,1 1 0 0 0,-1 0 0 0 0,1 0 0 0 0,-10 6 1 0 0,-4 3-7 0 0,1 0 0 0 0,-35 30 0 0 0,5 8 12 0 0,48-48 0 0 0,0 0 1 0 0,0 0 0 0 0,1 0-1 0 0,-1 0 1 0 0,0 1-1 0 0,1-1 1 0 0,0 0 0 0 0,-1 1-1 0 0,1-1 1 0 0,0 1 0 0 0,0 0-1 0 0,1-1 1 0 0,-1 1-1 0 0,0 0 1 0 0,1 0 0 0 0,0-1-1 0 0,-1 1 1 0 0,1 0 0 0 0,0 0-1 0 0,1-1 1 0 0,-1 1 0 0 0,1 4-1 0 0,1-5 1 0 0,-1-1 0 0 0,1 1 0 0 0,0 0 0 0 0,0-1 1 0 0,0 0-1 0 0,0 1 0 0 0,0-1 0 0 0,0 0 0 0 0,0 0 0 0 0,0 0 0 0 0,0 0 0 0 0,0-1 0 0 0,1 1 0 0 0,-1 0 0 0 0,0-1 0 0 0,1 0 0 0 0,-1 1 1 0 0,0-1-1 0 0,1 0 0 0 0,-1 0 0 0 0,0 0 0 0 0,5-2 0 0 0,53-7 9 0 0,-49 5-57 0 0,0 0-1 0 0,0 0 1 0 0,0-1-1 0 0,-1 0 1 0 0,1-1-1 0 0,-2 0 1 0 0,1-1-1 0 0,-1 0 1 0 0,15-14-1 0 0,0-4-344 0 0,38-53 0 0 0,-55 68 291 0 0,-6 9 36 0 0,-21 43-175 0 0,11-23 214 0 0,1 0 0 0 0,1 0 1 0 0,1 1-1 0 0,1 0 0 0 0,-5 38 0 0 0,10-57 27 0 0,0 0 0 0 0,-1 0 0 0 0,1 0 0 0 0,0 0 0 0 0,0 0 0 0 0,0 0 0 0 0,0 0 0 0 0,0 0 0 0 0,0 0 0 0 0,0 0 0 0 0,1 0 0 0 0,-1 0 0 0 0,0 0 0 0 0,0 0 0 0 0,1 0 0 0 0,-1 0 0 0 0,1-1 0 0 0,-1 1 0 0 0,0 0 0 0 0,1 0 0 0 0,0 0 0 0 0,-1-1 0 0 0,1 1-1 0 0,-1 0 1 0 0,1 0 0 0 0,0-1 0 0 0,0 1 0 0 0,-1-1 0 0 0,1 1 0 0 0,1 0 0 0 0,0 0 3 0 0,0-1-1 0 0,1 0 1 0 0,-1 1-1 0 0,0-1 1 0 0,0 0-1 0 0,1 0 1 0 0,-1-1 0 0 0,0 1-1 0 0,0 0 1 0 0,0-1-1 0 0,1 1 1 0 0,2-2-1 0 0,7-3 14 0 0,0 0-1 0 0,0-1 0 0 0,15-9 1 0 0,-12 4-7 0 0,0-1 0 0 0,-1-1 1 0 0,-1 0-1 0 0,0-1 1 0 0,0 0-1 0 0,-1-1 0 0 0,-1 0 1 0 0,17-33-1 0 0,0-6 41 0 0,30-84 0 0 0,43-167 2668 0 0,-100 298-2234 0 0,-4 8-179 0 0,-11 20-63 0 0,-15 33-110 0 0,-25 72 121 0 0,-56 195 0 0 0,108-314-371 0 0,0-1-1 0 0,0 1 0 0 0,1 0 1 0 0,0-1-1 0 0,0 1 0 0 0,0 0 0 0 0,1 0 1 0 0,0-1-1 0 0,2 10 0 0 0,-2-14-85 0 0,1 1 0 0 0,0-1 0 0 0,0 0-1 0 0,0 0 1 0 0,0 0 0 0 0,0 0 0 0 0,0 0 0 0 0,1 0 0 0 0,-1 0-1 0 0,1-1 1 0 0,-1 1 0 0 0,1 0 0 0 0,0-1 0 0 0,-1 1 0 0 0,1-1 0 0 0,0 0-1 0 0,0 1 1 0 0,0-1 0 0 0,0 0 0 0 0,0 0 0 0 0,0-1 0 0 0,1 1-1 0 0,-1 0 1 0 0,0-1 0 0 0,0 1 0 0 0,1-1 0 0 0,-1 1 0 0 0,0-1-1 0 0,0 0 1 0 0,4 0 0 0 0,37 0-2648 0 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33.439"/>
    </inkml:context>
    <inkml:brush xml:id="br0">
      <inkml:brushProperty name="width" value="0.1" units="cm"/>
      <inkml:brushProperty name="height" value="0.1" units="cm"/>
      <inkml:brushProperty name="color" value="#004F8B"/>
    </inkml:brush>
  </inkml:definitions>
  <inkml:trace contextRef="#ctx0" brushRef="#br0">1 221 192 0 0,'13'-37'2897'0'0,"27"-60"341"0"0,-37 90-3137 0 0,1 1 0 0 0,1-1 0 0 0,-1 1 0 0 0,1 0 0 0 0,0 1 0 0 0,1-1 0 0 0,-1 1 0 0 0,1 0 0 0 0,0 0-1 0 0,0 1 1 0 0,11-6 0 0 0,-14 8-84 0 0,1 0 0 0 0,0 0 0 0 0,0 0 0 0 0,0 1 0 0 0,0 0 0 0 0,0 0 1 0 0,0 0-1 0 0,0 0 0 0 0,0 0 0 0 0,0 1 0 0 0,0 0 0 0 0,0 0 0 0 0,1 0 0 0 0,-1 0 0 0 0,0 1 0 0 0,0 0 0 0 0,0-1 0 0 0,0 1 0 0 0,0 1 0 0 0,0-1 0 0 0,0 1 0 0 0,6 3 0 0 0,-7-3-18 0 0,0 1 0 0 0,-1-1-1 0 0,0 1 1 0 0,0-1 0 0 0,0 1-1 0 0,0 0 1 0 0,0 0 0 0 0,0 0 0 0 0,0 0-1 0 0,-1 0 1 0 0,0 0 0 0 0,0 0 0 0 0,2 6-1 0 0,8 49-14 0 0,-7-36 31 0 0,-3-7-9 0 0,0-1 0 0 0,-2 1 0 0 0,0 0 0 0 0,0 0 1 0 0,-1-1-1 0 0,-1 1 0 0 0,0-1 0 0 0,-1 0 0 0 0,-1 0 0 0 0,0 0 1 0 0,-14 24-1 0 0,2-12 754 0 0,17-26-731 0 0,-1 0-1 0 0,1 1 1 0 0,0-1 0 0 0,0 0-1 0 0,-1 1 1 0 0,1-1 0 0 0,0 0-1 0 0,-1 0 1 0 0,1 1 0 0 0,0-1-1 0 0,-1 0 1 0 0,1 0 0 0 0,0 1-1 0 0,-1-1 1 0 0,1 0 0 0 0,0 0-1 0 0,-1 0 1 0 0,1 0 0 0 0,-1 0-1 0 0,1 0 1 0 0,-1 0 0 0 0,1 1 0 0 0,0-1-1 0 0,-1 0 1 0 0,1 0 0 0 0,-1-1-1 0 0,1 1 1 0 0,0 0 0 0 0,-1 0-1 0 0,1 0 1 0 0,-1 0 0 0 0,1 0-1 0 0,0 0 1 0 0,-1-1 0 0 0,1 1-1 0 0,-1 0 1 0 0,1 0 0 0 0,0 0-1 0 0,-1-1 1 0 0,1 1 0 0 0,0 0-1 0 0,-1-1 1 0 0,1 1 0 0 0,0 0-1 0 0,0 0 1 0 0,-1-1 0 0 0,1 1 0 0 0,0-1-1 0 0,0 1 1 0 0,0 0 0 0 0,0-1-1 0 0,-1 1 1 0 0,1-1 0 0 0,-2-5 31 0 0,0 1 0 0 0,0-1 0 0 0,1 1 1 0 0,0-1-1 0 0,0 0 0 0 0,0 0 0 0 0,1 0 1 0 0,-1 0-1 0 0,2 0 0 0 0,-1 1 0 0 0,0-1 1 0 0,1 0-1 0 0,0 0 0 0 0,1 0 1 0 0,-1 1-1 0 0,1-1 0 0 0,0 1 0 0 0,1-1 1 0 0,-1 1-1 0 0,1 0 0 0 0,0 0 0 0 0,5-7 1 0 0,7-7-2 0 0,1 2 0 0 0,1 0 0 0 0,0 0 0 0 0,24-17 0 0 0,-1 1 68 0 0,-34 27-125 0 0,5-1 30 0 0,25-1-55 0 0,-35 7 0 0 0,60 11-3335 0 0,-35-6-973 0 0,-7-4 1854 0 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33.829"/>
    </inkml:context>
    <inkml:brush xml:id="br0">
      <inkml:brushProperty name="width" value="0.1" units="cm"/>
      <inkml:brushProperty name="height" value="0.1" units="cm"/>
      <inkml:brushProperty name="color" value="#004F8B"/>
    </inkml:brush>
  </inkml:definitions>
  <inkml:trace contextRef="#ctx0" brushRef="#br0">50 261 464 0 0,'4'1'164'0'0,"0"-1"-1"0"0,0 1 0 0 0,0-1 1 0 0,0 0-1 0 0,0 0 1 0 0,0-1-1 0 0,-1 1 1 0 0,1-1-1 0 0,0 0 1 0 0,0 0-1 0 0,0 0 1 0 0,-1 0-1 0 0,1-1 1 0 0,0 0-1 0 0,-1 1 1 0 0,0-1-1 0 0,1-1 1 0 0,-1 1-1 0 0,0 0 1 0 0,0-1-1 0 0,0 1 1 0 0,0-1-1 0 0,-1 0 1 0 0,1 0-1 0 0,-1 0 1 0 0,3-4-1 0 0,1-2-1 0 0,-1 0-1 0 0,0 0 1 0 0,-1 0 0 0 0,0-1 0 0 0,0 0-1 0 0,-1 0 1 0 0,0 0 0 0 0,3-17-1 0 0,-4 13-9 0 0,2-45 517 0 0,-4 57-645 0 0,0 1-1 0 0,-1-1 1 0 0,1 0 0 0 0,0 0-1 0 0,-1 0 1 0 0,1 0 0 0 0,-1 0-1 0 0,1 1 1 0 0,-1-1 0 0 0,0 0-1 0 0,0 1 1 0 0,0-1 0 0 0,0 0-1 0 0,0 1 1 0 0,0-1 0 0 0,0 1 0 0 0,-1-1-1 0 0,1 1 1 0 0,0 0 0 0 0,-1 0-1 0 0,1 0 1 0 0,-1-1 0 0 0,0 1-1 0 0,1 1 1 0 0,-1-1 0 0 0,-3-1-1 0 0,2 1-11 0 0,0 1-1 0 0,-1 0 0 0 0,1 0 1 0 0,0 0-1 0 0,-1 0 0 0 0,1 0 0 0 0,0 1 1 0 0,0 0-1 0 0,0-1 0 0 0,-1 1 0 0 0,1 0 1 0 0,0 1-1 0 0,0-1 0 0 0,0 1 1 0 0,0-1-1 0 0,1 1 0 0 0,-1 0 0 0 0,-4 3 1 0 0,-1 1 3 0 0,1 1 1 0 0,0 0-1 0 0,-1 0 1 0 0,-9 14-1 0 0,10-11 4 0 0,0 0 0 0 0,2 0 0 0 0,-1 0 0 0 0,1 1 0 0 0,0 0 0 0 0,1 0 0 0 0,1 0 0 0 0,-4 16-1 0 0,7-24-23 0 0,-1 1-1 0 0,1-1 0 0 0,-1 1 0 0 0,1-1 0 0 0,0 1 0 0 0,0 0 1 0 0,1-1-1 0 0,-1 1 0 0 0,1-1 0 0 0,-1 1 0 0 0,1-1 0 0 0,0 1 1 0 0,1-1-1 0 0,-1 0 0 0 0,0 1 0 0 0,1-1 0 0 0,0 0 1 0 0,0 0-1 0 0,0 0 0 0 0,0 0 0 0 0,0 0 0 0 0,1-1 0 0 0,-1 1 1 0 0,1-1-1 0 0,0 1 0 0 0,0-1 0 0 0,0 0 0 0 0,0 0 0 0 0,0 0 1 0 0,6 2-1 0 0,4 1-564 0 0,1-1 0 0 0,-1-1 0 0 0,1 0 0 0 0,-1-1-1 0 0,1 0 1 0 0,0-1 0 0 0,23-1 0 0 0,-5-4-1408 0 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35.028"/>
    </inkml:context>
    <inkml:brush xml:id="br0">
      <inkml:brushProperty name="width" value="0.1" units="cm"/>
      <inkml:brushProperty name="height" value="0.1" units="cm"/>
      <inkml:brushProperty name="color" value="#004F8B"/>
    </inkml:brush>
  </inkml:definitions>
  <inkml:trace contextRef="#ctx0" brushRef="#br0">0 649 368 0 0,'0'0'461'0'0,"24"7"1700"0"0,-2-12-1959 0 0,-1-2-1 0 0,0-1 0 0 0,-1 0 0 0 0,1-2 1 0 0,-2 0-1 0 0,1-1 0 0 0,-2-1 1 0 0,1-1-1 0 0,-2 0 0 0 0,0-1 0 0 0,0-1 1 0 0,-1-1-1 0 0,-1-1 0 0 0,-1 0 0 0 0,0 0 1 0 0,-2-1-1 0 0,0-1 0 0 0,16-33 1 0 0,-25 46-127 0 0,-1 2-5 0 0,0 0 0 0 0,0 0 0 0 0,0 0 0 0 0,0-1 0 0 0,-1 1 1 0 0,0-1-1 0 0,0 1 0 0 0,0-1 0 0 0,0 0 0 0 0,-1 1 0 0 0,1-1 1 0 0,-1 0-1 0 0,-1 1 0 0 0,0-10 0 0 0,-1 13-56 0 0,0 1 0 0 0,0-1 0 0 0,0 1 0 0 0,-1 0 0 0 0,1-1 0 0 0,0 1 0 0 0,0 0 1 0 0,0 0-1 0 0,0 1 0 0 0,0-1 0 0 0,-4 1 0 0 0,2-1-9 0 0,1 1 0 0 0,0-1 0 0 0,-1 1 0 0 0,1-1 0 0 0,0 1 0 0 0,-1 0 0 0 0,1 1 0 0 0,0-1 0 0 0,0 0 0 0 0,0 1 0 0 0,0 0 0 0 0,0 0 0 0 0,1 0 0 0 0,-1 0 0 0 0,0 0 0 0 0,1 0 0 0 0,0 1 0 0 0,-1-1 0 0 0,1 1 0 0 0,0 0 0 0 0,0-1 0 0 0,0 1 0 0 0,1 0 0 0 0,-1 0 0 0 0,1 0 0 0 0,0 0 0 0 0,-1 1 0 0 0,1-1 0 0 0,1 0 0 0 0,-1 1 0 0 0,0-1 0 0 0,1 0 0 0 0,0 1 0 0 0,0-1 0 0 0,0 0 0 0 0,0 1 0 0 0,0-1 0 0 0,1 1 0 0 0,-1-1 0 0 0,1 0 0 0 0,0 0 0 0 0,1 4 0 0 0,5 10 21 0 0,0-1-1 0 0,2 0 0 0 0,-1 0 1 0 0,17 21-1 0 0,8 15-3 0 0,-28-44-16 0 0,-1 1 0 0 0,0-1 0 0 0,0 1-1 0 0,-1 0 1 0 0,-1 0 0 0 0,4 18-1 0 0,-5-25 0 0 0,-1 0 0 0 0,0-1-1 0 0,0 1 1 0 0,0 0 0 0 0,0 0-1 0 0,0-1 1 0 0,0 1 0 0 0,-1 0-1 0 0,1 0 1 0 0,-1-1 0 0 0,1 1-1 0 0,-1 0 1 0 0,0 0 0 0 0,1-1-1 0 0,-1 1 1 0 0,0-1 0 0 0,0 1-1 0 0,0-1 1 0 0,0 1-1 0 0,0-1 1 0 0,0 0 0 0 0,-1 1-1 0 0,1-1 1 0 0,0 0 0 0 0,-1 0-1 0 0,1 0 1 0 0,-1 0 0 0 0,1 0-1 0 0,-1 0 1 0 0,0 0 0 0 0,1-1-1 0 0,-1 1 1 0 0,0-1 0 0 0,1 1-1 0 0,-1-1 1 0 0,0 1 0 0 0,0-1-1 0 0,0 0 1 0 0,1 0 0 0 0,-1 0-1 0 0,0 0 1 0 0,0 0-1 0 0,-1-1 1 0 0,0 1 3 0 0,1 0-1 0 0,0 0 1 0 0,0 0-1 0 0,-1 0 1 0 0,1 0-1 0 0,0-1 1 0 0,0 1-1 0 0,0-1 1 0 0,0 0-1 0 0,-1 0 1 0 0,1 0-1 0 0,0 0 1 0 0,0 0-1 0 0,1 0 1 0 0,-1 0-1 0 0,0 0 1 0 0,0-1-1 0 0,0 1 1 0 0,1-1-1 0 0,-1 1 1 0 0,1-1-1 0 0,-1 0 1 0 0,1 0-1 0 0,0 1 1 0 0,0-1-1 0 0,0 0 1 0 0,0 0 0 0 0,0 0-1 0 0,0-1 1 0 0,0 1-1 0 0,1 0 1 0 0,-1 0-1 0 0,1 0 1 0 0,-1 0-1 0 0,1-4 1 0 0,0 3-7 0 0,0 0 1 0 0,0 1 0 0 0,0-1 0 0 0,1 0 0 0 0,-1 1 0 0 0,1-1 0 0 0,-1 1 0 0 0,1-1-1 0 0,0 1 1 0 0,0-1 0 0 0,0 1 0 0 0,1-1 0 0 0,-1 1 0 0 0,0 0 0 0 0,1 0 0 0 0,-1 0-1 0 0,1 0 1 0 0,0 0 0 0 0,0 0 0 0 0,0 0 0 0 0,0 0 0 0 0,0 1 0 0 0,0-1 0 0 0,0 1-1 0 0,1-1 1 0 0,-1 1 0 0 0,1 0 0 0 0,-1 0 0 0 0,3-1 0 0 0,0 2-14 0 0,-1 0 0 0 0,0 0 1 0 0,0 1-1 0 0,0-1 0 0 0,0 1 0 0 0,0 0 0 0 0,0 0 1 0 0,0 0-1 0 0,0 0 0 0 0,0 1 0 0 0,0 0 1 0 0,-1 0-1 0 0,1 0 0 0 0,5 4 0 0 0,-4-3-40 0 0,0 0-1 0 0,1 0 0 0 0,-1-1 0 0 0,1 1 0 0 0,-1-1 1 0 0,1-1-1 0 0,9 3 0 0 0,-1-4 36 0 0,1 0 0 0 0,-1-1 1 0 0,0 0-1 0 0,0-1 0 0 0,0-1 0 0 0,-1 0 0 0 0,1-1 0 0 0,-1 0 0 0 0,0-1 1 0 0,0-1-1 0 0,0 0 0 0 0,0 0 0 0 0,-1-2 0 0 0,0 1 0 0 0,-1-2 0 0 0,0 1 1 0 0,0-2-1 0 0,-1 1 0 0 0,0-1 0 0 0,-1-1 0 0 0,0 0 0 0 0,0 0 1 0 0,-1-1-1 0 0,-1 0 0 0 0,0 0 0 0 0,-1-1 0 0 0,0 1 0 0 0,7-26 0 0 0,-11 32 85 0 0,2-19 345 0 0,-9 22-276 0 0,-9 10-131 0 0,6 0 5 0 0,1-1 1 0 0,-1 1 0 0 0,1 0-1 0 0,1 1 1 0 0,-1 0 0 0 0,1 0-1 0 0,1 0 1 0 0,0 1-1 0 0,-8 16 1 0 0,5-6 0 0 0,0 0 0 0 0,2 1 0 0 0,-6 31 0 0 0,11-49-11 0 0,0 0 0 0 0,1 0 0 0 0,-1 0 0 0 0,1 0 0 0 0,-1 0-1 0 0,1 0 1 0 0,0 0 0 0 0,0 0 0 0 0,0 0 0 0 0,0 0 0 0 0,0 1 0 0 0,1-1 0 0 0,-1 0 0 0 0,1 0 0 0 0,-1 0 0 0 0,1 0 0 0 0,0 0 0 0 0,-1 0 0 0 0,1 0 0 0 0,0-1 0 0 0,0 1 0 0 0,1 0 0 0 0,-1 0 0 0 0,0-1-1 0 0,1 1 1 0 0,-1-1 0 0 0,1 1 0 0 0,-1-1 0 0 0,1 0 0 0 0,-1 1 0 0 0,1-1 0 0 0,0 0 0 0 0,0 0 0 0 0,0 0 0 0 0,0 0 0 0 0,0 0 0 0 0,0-1 0 0 0,0 1 0 0 0,0-1 0 0 0,0 1 0 0 0,0-1 0 0 0,0 0 0 0 0,0 0-1 0 0,0 0 1 0 0,0 0 0 0 0,0 0 0 0 0,4-1 0 0 0,1 1-29 0 0,1-1 0 0 0,-1 0-1 0 0,0-1 1 0 0,1 0-1 0 0,-1 0 1 0 0,0-1 0 0 0,0 1-1 0 0,0-2 1 0 0,0 1 0 0 0,-1-1-1 0 0,1 0 1 0 0,9-8-1 0 0,3-9-55 0 0,0-1-1 0 0,-2 0 1 0 0,17-29-1 0 0,-19 29 48 0 0,-30 61-104 0 0,1 0 1 0 0,-11 60-1 0 0,25-97 141 0 0,-1-1-1 0 0,1 0 1 0 0,0 0-1 0 0,0 0 1 0 0,0 1-1 0 0,0-1 1 0 0,0 0-1 0 0,0 0 1 0 0,0 1-1 0 0,0-1 1 0 0,0 0-1 0 0,0 0 1 0 0,1 0-1 0 0,-1 1 1 0 0,1-1-1 0 0,-1 0 1 0 0,1 0-1 0 0,-1 0 1 0 0,1 0-1 0 0,0 0 1 0 0,-1 0-1 0 0,1 0 0 0 0,0 0 1 0 0,0 0-1 0 0,0 0 1 0 0,0 0-1 0 0,0 0 1 0 0,0-1-1 0 0,0 1 1 0 0,0 0-1 0 0,2 0 1 0 0,0 0-3 0 0,0-1 0 0 0,0 0 0 0 0,1 1 0 0 0,-1-1-1 0 0,0 0 1 0 0,0-1 0 0 0,1 1 0 0 0,-1-1 0 0 0,0 1 0 0 0,0-1 0 0 0,6-2 0 0 0,8-4-16 0 0,-1 0 1 0 0,0-1 0 0 0,22-15-1 0 0,-13 4 0 0 0,0-2-1 0 0,-2-1 0 0 0,0 0 0 0 0,-2-2 0 0 0,0-1 0 0 0,-2 0 0 0 0,-1-1 1 0 0,-1-1-1 0 0,-1-1 0 0 0,-1-1 0 0 0,-2 0 0 0 0,15-46 0 0 0,-23 58 181 0 0,-1 0 0 0 0,0 0 0 0 0,-2-1 0 0 0,0 1 0 0 0,-1-1 0 0 0,0 1 0 0 0,-3-26 0 0 0,1 31 29 0 0,1 9-141 0 0,0-1 1 0 0,0 1 0 0 0,0 0-1 0 0,0 0 1 0 0,-1 0 0 0 0,1 0-1 0 0,-1 0 1 0 0,0 0 0 0 0,0 0-1 0 0,0 0 1 0 0,0 0 0 0 0,0 0-1 0 0,-1 0 1 0 0,-1-3 0 0 0,2 5 94 0 0,-1 2-138 0 0,0 0 0 0 0,1 0 0 0 0,-1 0 0 0 0,1 1 0 0 0,-1-1 0 0 0,1 0 0 0 0,-1 1 0 0 0,1-1 0 0 0,0 0 0 0 0,0 1 0 0 0,0 0 0 0 0,0-1 0 0 0,0 1 0 0 0,0 0 0 0 0,0-1 0 0 0,0 1 0 0 0,0 0 0 0 0,1 0 0 0 0,-1 2 0 0 0,-14 42 52 0 0,14-42-52 0 0,-53 267 151 0 0,38-173-94 0 0,5-59-89 0 0,8-31-160 0 0,1 0 1 0 0,-1 0 0 0 0,2 0-1 0 0,-1 0 1 0 0,1 0-1 0 0,0 16 1 0 0,1-23 126 0 0,0-1 0 0 0,0 1 1 0 0,0 0-1 0 0,1-1 0 0 0,-1 1 0 0 0,0-1 0 0 0,0 1 0 0 0,1-1 0 0 0,-1 1 1 0 0,0 0-1 0 0,1-1 0 0 0,-1 1 0 0 0,1-1 0 0 0,-1 1 0 0 0,1-1 0 0 0,-1 0 1 0 0,1 1-1 0 0,-1-1 0 0 0,1 1 0 0 0,-1-1 0 0 0,1 0 0 0 0,-1 0 1 0 0,1 1-1 0 0,0-1 0 0 0,10-1-3438 0 0,5-6 1405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7:00.832"/>
    </inkml:context>
    <inkml:brush xml:id="br0">
      <inkml:brushProperty name="width" value="0.05" units="cm"/>
      <inkml:brushProperty name="height" value="0.05" units="cm"/>
    </inkml:brush>
  </inkml:definitions>
  <inkml:trace contextRef="#ctx0" brushRef="#br0">91 152 752 0 0,'1'-29'3058'0'0,"4"7"-1011"0"0,-2-1-1 0 0,3-41 0 0 0,-6 62-1661 0 0,1-7 26 0 0,-1 6-131 0 0,-2 9 1434 0 0,-72 390-701 0 0,43-214 154 0 0,31-143-2405 0 0,10-69-572 0 0,1 5-3761 0 0,-3 7 2027 0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35.326"/>
    </inkml:context>
    <inkml:brush xml:id="br0">
      <inkml:brushProperty name="width" value="0.1" units="cm"/>
      <inkml:brushProperty name="height" value="0.1" units="cm"/>
      <inkml:brushProperty name="color" value="#004F8B"/>
    </inkml:brush>
  </inkml:definitions>
  <inkml:trace contextRef="#ctx0" brushRef="#br0">120 57 832 0 0,'9'-56'6953'0'0,"-10"61"-6726"0"0,-17 121 672 0 0,0 12-469 0 0,-40 146 0 0 0,28-158-217 0 0,30-125-241 0 0,-1 0-1 0 0,1 0 1 0 0,-1 0-1 0 0,1 1 1 0 0,0-1-1 0 0,-1 0 1 0 0,1 0 0 0 0,0 1-1 0 0,0-1 1 0 0,0 0-1 0 0,0 0 1 0 0,0 1-1 0 0,0-1 1 0 0,0 0-1 0 0,0 0 1 0 0,1 1-1 0 0,-1-1 1 0 0,0 0-1 0 0,1 0 1 0 0,-1 0-1 0 0,1 0 1 0 0,-1 1 0 0 0,1-1-1 0 0,0 0 1 0 0,0 0-1 0 0,-1 0 1 0 0,1 0-1 0 0,0 0 1 0 0,0-1-1 0 0,0 1 1 0 0,0 0-1 0 0,0 0 1 0 0,0 0-1 0 0,0-1 1 0 0,1 2-1 0 0,0-2-388 0 0,26-14-2023 0 0,-19 2-591 0 0,-8 4 1300 0 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35.792"/>
    </inkml:context>
    <inkml:brush xml:id="br0">
      <inkml:brushProperty name="width" value="0.1" units="cm"/>
      <inkml:brushProperty name="height" value="0.1" units="cm"/>
      <inkml:brushProperty name="color" value="#004F8B"/>
    </inkml:brush>
  </inkml:definitions>
  <inkml:trace contextRef="#ctx0" brushRef="#br0">7 172 456 0 0,'-3'-3'1899'0'0,"2"3"-1699"0"0,1-1 0 0 0,0 1 0 0 0,-1-1 1 0 0,1 1-1 0 0,0-1 0 0 0,-1 1 0 0 0,1-1 0 0 0,0 1 0 0 0,0-1 1 0 0,0 1-1 0 0,0-1 0 0 0,0 0 0 0 0,-1 1 0 0 0,1-1 1 0 0,0-1-1 0 0,130-21 1199 0 0,-99 20-1292 0 0,1-2 1 0 0,-1-1-1 0 0,0-2 0 0 0,-1 0 0 0 0,36-17 1 0 0,-59 21-29 0 0,0-1-1 0 0,0 0 1 0 0,0 0 0 0 0,0-1 0 0 0,-1 0 0 0 0,0 0-1 0 0,0 0 1 0 0,8-12 0 0 0,-14 18-73 0 0,1 0-1 0 0,-1-1 1 0 0,0 1 0 0 0,1 0-1 0 0,-1-1 1 0 0,0 1 0 0 0,0 0-1 0 0,1-1 1 0 0,-1 1-1 0 0,0 0 1 0 0,0-1 0 0 0,0 1-1 0 0,0-1 1 0 0,0 1 0 0 0,1 0-1 0 0,-1-1 1 0 0,0 1-1 0 0,0-1 1 0 0,0 1 0 0 0,0 0-1 0 0,0-1 1 0 0,0 1 0 0 0,0-1-1 0 0,0 1 1 0 0,0 0 0 0 0,-1-1-1 0 0,1 1 1 0 0,0-1-1 0 0,0 1 1 0 0,0 0 0 0 0,0-1-1 0 0,-1 1 1 0 0,1-1 0 0 0,0 1-1 0 0,0 0 1 0 0,-1-1-1 0 0,-16-4 62 0 0,-21 7-66 0 0,34-1-1 0 0,0 0 1 0 0,0 1-1 0 0,0-1 0 0 0,0 1 1 0 0,1 0-1 0 0,-1 0 0 0 0,0 0 1 0 0,1 0-1 0 0,0 1 0 0 0,-1 0 0 0 0,1-1 1 0 0,0 1-1 0 0,0 0 0 0 0,0 1 1 0 0,1-1-1 0 0,-1 0 0 0 0,-2 6 1 0 0,2-2 2 0 0,0-1 0 0 0,0 1 1 0 0,1 0-1 0 0,0 1 0 0 0,1-1 1 0 0,-1 0-1 0 0,1 0 0 0 0,1 1 1 0 0,-1 9-1 0 0,2 2 11 0 0,1 0-1 0 0,0 0 1 0 0,2 0 0 0 0,0-1 0 0 0,1 1 0 0 0,12 30-1 0 0,-13-41-5 0 0,0 0 0 0 0,0 0 0 0 0,-1 0 1 0 0,0 0-1 0 0,0 0 0 0 0,-1 0 1 0 0,0 0-1 0 0,-1 1 0 0 0,1-1 1 0 0,-2 1-1 0 0,1 9 0 0 0,-2-17-5 0 0,1 0 0 0 0,-1 0 0 0 0,0 0 0 0 0,0 0 0 0 0,0 0 0 0 0,0 0 0 0 0,0 0 0 0 0,0 0 0 0 0,0 0 0 0 0,0 0 0 0 0,0 0 0 0 0,0-1 0 0 0,0 1 0 0 0,0 0 0 0 0,0-1 0 0 0,-1 1 0 0 0,1-1 0 0 0,0 1 0 0 0,0-1 0 0 0,-1 0 0 0 0,1 0 0 0 0,0 1 0 0 0,-1-1 0 0 0,1 0 0 0 0,0 0 0 0 0,-1 0 0 0 0,1-1 0 0 0,0 1 0 0 0,-2 0 0 0 0,-44-5 48 0 0,46 5-49 0 0,-13-3 42 0 0,0 0-1 0 0,0-1 0 0 0,1-1 1 0 0,-1 0-1 0 0,-15-9 0 0 0,26 12-132 0 0,0 1-1 0 0,0-1 0 0 0,0-1 0 0 0,0 1 0 0 0,1 0 0 0 0,-1 0 0 0 0,0-1 0 0 0,1 0 0 0 0,0 1 0 0 0,-1-1 0 0 0,-2-6 0 0 0,4 7-73 0 0,1 1-1 0 0,-1-1 0 0 0,1 0 0 0 0,0 1 0 0 0,-1-1 0 0 0,1 0 0 0 0,0 0 1 0 0,0 1-1 0 0,0-1 0 0 0,0 0 0 0 0,0 0 0 0 0,1 0 0 0 0,-1 1 1 0 0,1-1-1 0 0,-1 0 0 0 0,1 1 0 0 0,-1-1 0 0 0,1 0 0 0 0,0 1 0 0 0,0-1 1 0 0,0 1-1 0 0,0-1 0 0 0,0 1 0 0 0,0-1 0 0 0,1 0 0 0 0,17-18-2020 0 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41.504"/>
    </inkml:context>
    <inkml:brush xml:id="br0">
      <inkml:brushProperty name="width" value="0.1" units="cm"/>
      <inkml:brushProperty name="height" value="0.1" units="cm"/>
      <inkml:brushProperty name="color" value="#004F8B"/>
    </inkml:brush>
  </inkml:definitions>
  <inkml:trace contextRef="#ctx0" brushRef="#br0">88 514 344 0 0,'0'0'7825'0'0,"5"-42"-6342"0"0,30-122 289 0 0,-34 149-1638 0 0,-3 14-130 0 0,-12 24-136 0 0,4-4 143 0 0,-16 30-38 0 0,-20 56 0 0 0,30-67 25 0 0,13-33 14 0 0,1 0 1 0 0,0 0-1 0 0,0 1 0 0 0,1-1 1 0 0,-1 0-1 0 0,1 1 0 0 0,0-1 1 0 0,1 1-1 0 0,-1 10 0 0 0,2-15 18 0 0,38-15 52 0 0,12-12-37 0 0,-43 23-35 0 0,1-1 0 0 0,-1 0 0 0 0,0 0 0 0 0,0-1 0 0 0,0 0 0 0 0,-1 0 0 0 0,14-13 0 0 0,21-16 44 0 0,-12 11-29 0 0,-30 23-46 0 0,18 48-248 0 0,-18-42 271 0 0,1 0 0 0 0,0 0 0 0 0,0 0 0 0 0,0-1 0 0 0,0 1-1 0 0,1 0 1 0 0,0-1 0 0 0,0 1 0 0 0,1-1 0 0 0,-1 1 0 0 0,1-1-1 0 0,0 0 1 0 0,1 0 0 0 0,-1 0 0 0 0,7 6 0 0 0,-8-9-1 0 0,0 0 0 0 0,0 0 0 0 0,1-1 0 0 0,-1 1 0 0 0,1 0 1 0 0,-1-1-1 0 0,1 1 0 0 0,0-1 0 0 0,0 0 0 0 0,-1 0 0 0 0,1 0 0 0 0,0 0 0 0 0,0-1 1 0 0,0 1-1 0 0,0-1 0 0 0,0 1 0 0 0,0-1 0 0 0,0 0 0 0 0,0-1 0 0 0,0 1 0 0 0,0 0 1 0 0,0-1-1 0 0,0 1 0 0 0,0-1 0 0 0,0 0 0 0 0,-1 0 0 0 0,1 0 0 0 0,0-1 1 0 0,0 1-1 0 0,-1 0 0 0 0,1-1 0 0 0,3-3 0 0 0,0 1-19 0 0,0-2-1 0 0,0 1 0 0 0,-1-1 1 0 0,0 0-1 0 0,0 0 1 0 0,0 0-1 0 0,0-1 1 0 0,-1 1-1 0 0,-1-1 1 0 0,1 0-1 0 0,-1-1 1 0 0,0 1-1 0 0,0 0 1 0 0,-1-1-1 0 0,0 0 1 0 0,0 1-1 0 0,-1-1 1 0 0,0-13-1 0 0,0-4-55 0 0,-1 0 1 0 0,-2 1-1 0 0,0-1 1 0 0,-11-41-1 0 0,11 56 46 0 0,3 9 19 0 0,-1 0 1 0 0,0-1 0 0 0,0 1-1 0 0,-1 0 1 0 0,1 0 0 0 0,0-1-1 0 0,0 1 1 0 0,-1 0 0 0 0,1 0-1 0 0,0 0 1 0 0,-1 0 0 0 0,1 0-1 0 0,-1-1 1 0 0,0 1 0 0 0,1 0-1 0 0,-1 0 1 0 0,0 0 0 0 0,0 0 0 0 0,1 1-1 0 0,-1-1 1 0 0,0 0 0 0 0,0 0-1 0 0,0 0 1 0 0,0 1 0 0 0,0-1-1 0 0,0 0 1 0 0,0 1 0 0 0,-1-1-1 0 0,1 1 1 0 0,0 0 0 0 0,-2-1-1 0 0,0 0-27 0 0,0 3-6 0 0,0 0 37 0 0,0-1 1 0 0,1 1 0 0 0,-1 0-1 0 0,1-1 1 0 0,-1 1 0 0 0,1 0-1 0 0,0 1 1 0 0,0-1 0 0 0,0 0-1 0 0,0 1 1 0 0,0-1 0 0 0,0 1-1 0 0,1-1 1 0 0,-1 1 0 0 0,1 0-1 0 0,0 0 1 0 0,0-1 0 0 0,0 1-1 0 0,0 0 1 0 0,0 0 0 0 0,1 0-1 0 0,-1 0 1 0 0,1 0 0 0 0,0 1-1 0 0,0-1 1 0 0,0 0 0 0 0,0 0-1 0 0,0 0 1 0 0,1 0 0 0 0,1 4-1 0 0,-1-3 6 0 0,0 0 0 0 0,1 0-1 0 0,0 0 1 0 0,0-1-1 0 0,0 1 1 0 0,0 0 0 0 0,1-1-1 0 0,-1 0 1 0 0,1 1-1 0 0,0-1 1 0 0,0 0 0 0 0,0 0-1 0 0,1-1 1 0 0,-1 1-1 0 0,0-1 1 0 0,1 0-1 0 0,0 1 1 0 0,-1-2 0 0 0,1 1-1 0 0,0 0 1 0 0,0-1-1 0 0,8 2 1 0 0,6 0-7 0 0,-1 0 0 0 0,1-2 0 0 0,0 0 0 0 0,-1-1 0 0 0,1-1 0 0 0,0 0 0 0 0,-1-2 1 0 0,1 0-1 0 0,26-8 0 0 0,-31 7-21 0 0,0-1 1 0 0,0 0 0 0 0,0-1 0 0 0,-1 0 0 0 0,0-1-1 0 0,-1-1 1 0 0,1 0 0 0 0,-1 0 0 0 0,-1-1 0 0 0,1 0-1 0 0,-2-1 1 0 0,16-19 0 0 0,-16 14 3 0 0,-1 0 1 0 0,0-1 0 0 0,-2 1-1 0 0,1-2 1 0 0,-2 1-1 0 0,0-1 1 0 0,-1 1-1 0 0,2-21 1 0 0,0 7 62 0 0,3-30 97 0 0,-11 40-125 0 0,-4 42-56 0 0,-2 12 15 0 0,-7 17 16 0 0,-13 84 0 0 0,9-38 29 0 0,-33 127-9 0 0,43-182 623 0 0,11-49-583 0 0,0 0 1 0 0,0 0 0 0 0,1 0 0 0 0,0 0-1 0 0,0 0 1 0 0,7-11 0 0 0,-1 1 11 0 0,0-1-41 0 0,1 0 0 0 0,0 1 0 0 0,2 0-1 0 0,-1 0 1 0 0,2 1 0 0 0,0 1 0 0 0,1 0 0 0 0,1 1 0 0 0,0 0-1 0 0,1 1 1 0 0,28-17 0 0 0,-42 29-22 0 0,-1 0 0 0 0,1 0-1 0 0,0 0 1 0 0,-1 0 0 0 0,1 1 0 0 0,0-1 0 0 0,-1 1-1 0 0,1-1 1 0 0,0 1 0 0 0,0 0 0 0 0,-1 0 0 0 0,1 0-1 0 0,0 0 1 0 0,0 0 0 0 0,0 0 0 0 0,-1 0-1 0 0,1 0 1 0 0,0 1 0 0 0,-1-1 0 0 0,1 1 0 0 0,0-1-1 0 0,2 2 1 0 0,-1 0-1 0 0,-1 0 1 0 0,0 0-1 0 0,0 0 0 0 0,0 0 0 0 0,-1 0 0 0 0,1 0 1 0 0,0 1-1 0 0,-1-1 0 0 0,0 0 0 0 0,1 1 0 0 0,-1-1 0 0 0,0 1 1 0 0,1 3-1 0 0,2 11-15 0 0,0 1 1 0 0,-1-1-1 0 0,1 33 1 0 0,-3-30 4 0 0,-1 3 3 0 0,0-18 15 0 0,-1 0 0 0 0,1 0 0 0 0,1 0 0 0 0,-1 0 0 0 0,1 0 0 0 0,-1-1 0 0 0,4 9 0 0 0,-4-12 0 0 0,1 0-1 0 0,0 0 1 0 0,0 1-1 0 0,0-1 1 0 0,0 0-1 0 0,0 0 1 0 0,0 0 0 0 0,0 0-1 0 0,0 0 1 0 0,0 0-1 0 0,0 0 1 0 0,1-1-1 0 0,-1 1 1 0 0,0 0 0 0 0,1-1-1 0 0,-1 1 1 0 0,0-1-1 0 0,1 1 1 0 0,-1-1-1 0 0,1 1 1 0 0,-1-1 0 0 0,1 0-1 0 0,-1 0 1 0 0,1 0-1 0 0,-1 0 1 0 0,1 0-1 0 0,-1 0 1 0 0,0 0 0 0 0,1-1-1 0 0,-1 1 1 0 0,3-1-1 0 0,7-1-25 0 0,-1-1 1 0 0,1 0-1 0 0,-1-1 0 0 0,0 0 0 0 0,0-1 0 0 0,0 0 0 0 0,0 0 0 0 0,-1-1 0 0 0,0 0 1 0 0,0-1-1 0 0,-1 0 0 0 0,1 0 0 0 0,-2-1 0 0 0,1 0 0 0 0,-1 0 0 0 0,7-11 0 0 0,-6 7-47 0 0,0-1-1 0 0,-1 0 0 0 0,0 0 0 0 0,-1 0 0 0 0,-1-1 0 0 0,0 0 0 0 0,-1 0 0 0 0,0 0 1 0 0,-1 0-1 0 0,-1-1 0 0 0,1-28 0 0 0,-3 43 67 0 0,0-1-1 0 0,-1 1 1 0 0,1 0 0 0 0,0-1 0 0 0,-1 1 0 0 0,1 0-1 0 0,0 0 1 0 0,-1-1 0 0 0,1 1 0 0 0,-1 0-1 0 0,1 0 1 0 0,-1 0 0 0 0,1-1 0 0 0,0 1-1 0 0,-1 0 1 0 0,1 0 0 0 0,-1 0 0 0 0,1 0 0 0 0,-1 0-1 0 0,1 0 1 0 0,-1 0 0 0 0,1 0 0 0 0,0 0-1 0 0,-1 0 1 0 0,1 0 0 0 0,-1 0 0 0 0,1 0-1 0 0,-1 0 1 0 0,1 1 0 0 0,0-1 0 0 0,-1 0 0 0 0,1 0-1 0 0,-1 0 1 0 0,1 1 0 0 0,0-1 0 0 0,-1 0-1 0 0,1 0 1 0 0,-1 1 0 0 0,-14 6-35 0 0,10-3 32 0 0,0-1 0 0 0,0 1 0 0 0,1 0 1 0 0,0 0-1 0 0,-1 0 0 0 0,2 0 0 0 0,-1 1 0 0 0,0 0 1 0 0,1 0-1 0 0,0 0 0 0 0,-3 7 0 0 0,-1 0 2 0 0,2 0-1 0 0,0 1 0 0 0,-6 22 0 0 0,10-29 9 0 0,-5 14 11 0 0,2-1-1 0 0,0 1 1 0 0,2 0 0 0 0,0 1 0 0 0,1-1 0 0 0,2 24 0 0 0,-1-43-10 0 0,0 0 0 0 0,0 0 0 0 0,1 0 0 0 0,-1 0 1 0 0,1 0-1 0 0,-1 0 0 0 0,1 0 0 0 0,-1 0 0 0 0,1 0 0 0 0,0 0 0 0 0,-1 0 0 0 0,1 0 0 0 0,0 0 0 0 0,0 0 0 0 0,0 0 0 0 0,0-1 0 0 0,-1 1 0 0 0,1 0 0 0 0,0-1 0 0 0,0 1 0 0 0,0 0 0 0 0,1-1 1 0 0,-1 1-1 0 0,0-1 0 0 0,0 0 0 0 0,0 1 0 0 0,0-1 0 0 0,0 0 0 0 0,0 0 0 0 0,1 0 0 0 0,-1 0 0 0 0,0 0 0 0 0,0 0 0 0 0,0 0 0 0 0,1 0 0 0 0,-1 0 0 0 0,0 0 0 0 0,0-1 0 0 0,0 1 1 0 0,0-1-1 0 0,2 0 0 0 0,52-21 55 0 0,-49 19-50 0 0,11-8-1 0 0,-1 0 0 0 0,0-1 0 0 0,-2-1 0 0 0,1-1 0 0 0,-1 0 0 0 0,-1-1 0 0 0,-1 0 0 0 0,14-21 0 0 0,7-7 9 0 0,-14 18-5 0 0,-15 18-5 0 0,0 1 0 0 0,1-1 0 0 0,0 1 0 0 0,0 0-1 0 0,0 0 1 0 0,1 0 0 0 0,0 1 0 0 0,0-1 0 0 0,0 2 0 0 0,14-9 0 0 0,-18 13-10 0 0,-1 0 0 0 0,0 0 0 0 0,1 1 0 0 0,-1-1 0 0 0,1 0 0 0 0,-1 1 0 0 0,0-1 0 0 0,0 1 0 0 0,1-1 0 0 0,-1 1 0 0 0,0 0 0 0 0,0 0 0 0 0,0-1 0 0 0,1 1 0 0 0,-1 0 0 0 0,0 0 0 0 0,0 0 0 0 0,0 0 0 0 0,-1 0 0 0 0,1 0 0 0 0,0 1 0 0 0,0-1 0 0 0,0 0 0 0 0,-1 0 0 0 0,1 1 0 0 0,-1-1 0 0 0,1 0 0 0 0,-1 1 0 0 0,0-1 0 0 0,1 0 0 0 0,-1 1 0 0 0,0-1 0 0 0,0 0 0 0 0,0 1 0 0 0,0 1 0 0 0,4 52-51 0 0,-15 67 87 0 0,11-122-30 0 0,0 0-1 0 0,1 0 1 0 0,-1 1 0 0 0,0-1 0 0 0,0 0-1 0 0,0 0 1 0 0,0 0 0 0 0,1 1-1 0 0,-1-1 1 0 0,0 0 0 0 0,0 0 0 0 0,0 0-1 0 0,1 0 1 0 0,-1 1 0 0 0,0-1-1 0 0,0 0 1 0 0,1 0 0 0 0,-1 0 0 0 0,0 0-1 0 0,0 0 1 0 0,1 0 0 0 0,-1 0 0 0 0,0 0-1 0 0,0 0 1 0 0,1 0 0 0 0,-1 0-1 0 0,0 0 1 0 0,1 0 0 0 0,-1 0 0 0 0,0 0-1 0 0,0 0 1 0 0,1 0 0 0 0,-1 0-1 0 0,0 0 1 0 0,0 0 0 0 0,1 0 0 0 0,-1-1-1 0 0,0 1 1 0 0,0 0 0 0 0,0 0 0 0 0,1 0-1 0 0,-1 0 1 0 0,0 0 0 0 0,0-1-1 0 0,0 1 1 0 0,1 0 0 0 0,-1-1 0 0 0,103-80 95 0 0,-5 1-52 0 0,-87 73-44 0 0,0 0 0 0 0,0 0 0 0 0,0 1 0 0 0,22-8 0 0 0,-31 14-5 0 0,-1-1 0 0 0,1 0 0 0 0,0 1 0 0 0,-1-1 0 0 0,1 1 0 0 0,0-1 0 0 0,-1 1 0 0 0,1 0 0 0 0,0 0-1 0 0,0 0 1 0 0,-1 0 0 0 0,1 0 0 0 0,0 0 0 0 0,0 0 0 0 0,-1 1 0 0 0,1-1 0 0 0,0 1 0 0 0,-1-1 0 0 0,1 1 0 0 0,0-1 0 0 0,-1 1-1 0 0,1 0 1 0 0,-1 0 0 0 0,1 0 0 0 0,-1 0 0 0 0,0 0 0 0 0,1 0 0 0 0,-1 0 0 0 0,0 1 0 0 0,0-1 0 0 0,0 0 0 0 0,1 1 0 0 0,-1-1-1 0 0,-1 1 1 0 0,1-1 0 0 0,0 1 0 0 0,0-1 0 0 0,-1 1 0 0 0,1 0 0 0 0,0-1 0 0 0,-1 1 0 0 0,0 0 0 0 0,1-1 0 0 0,-1 4 0 0 0,2 13-36 0 0,-1 0 0 0 0,-1 1 0 0 0,0-1 0 0 0,-2 0 0 0 0,-3 23 0 0 0,4-40 33 0 0,3 32-1204 0 0,8-20-3237 0 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55.110"/>
    </inkml:context>
    <inkml:brush xml:id="br0">
      <inkml:brushProperty name="width" value="0.1" units="cm"/>
      <inkml:brushProperty name="height" value="0.1" units="cm"/>
      <inkml:brushProperty name="color" value="#004F8B"/>
    </inkml:brush>
  </inkml:definitions>
  <inkml:trace contextRef="#ctx0" brushRef="#br0">223 148 200 0 0,'0'0'5743'0'0,"20"-40"-5413"0"0,-16 32-294 0 0,0 1-1 0 0,0 0 0 0 0,-1-1 1 0 0,0 1-1 0 0,4-15 1 0 0,5-12 664 0 0,-11 33-453 0 0,-5-13 1007 0 0,-17 18-1117 0 0,11 0-114 0 0,0 1 1 0 0,1 0-1 0 0,-1 1 0 0 0,1-1 0 0 0,0 2 0 0 0,1-1 0 0 0,-11 11 1 0 0,-6 4-3 0 0,17-13-17 0 0,0 0 0 0 0,1 1 0 0 0,-13 18 0 0 0,10-12 30 0 0,7-12-18 0 0,1 1 0 0 0,0-1-1 0 0,1 0 1 0 0,-1 0 0 0 0,1 1-1 0 0,-1-1 1 0 0,1 1 0 0 0,0-1-1 0 0,1 1 1 0 0,-2 6 0 0 0,0-1 30 0 0,2-9-42 0 0,0 1 0 0 0,0 0 0 0 0,0-1 1 0 0,-1 1-1 0 0,1 0 0 0 0,0-1 1 0 0,0 1-1 0 0,0 0 0 0 0,0-1 0 0 0,0 1 1 0 0,0 0-1 0 0,0-1 0 0 0,0 1 0 0 0,1 0 1 0 0,-1-1-1 0 0,0 1 0 0 0,0 0 1 0 0,0-1-1 0 0,1 1 0 0 0,-1 0 0 0 0,0-1 1 0 0,1 1-1 0 0,0 0 0 0 0,6 7 28 0 0,0-1 0 0 0,1 0-1 0 0,0 0 1 0 0,1-1 0 0 0,-1 0 0 0 0,1 0-1 0 0,12 5 1 0 0,-9-5-22 0 0,-1 0 0 0 0,0 1-1 0 0,0 1 1 0 0,-1 0 0 0 0,11 10-1 0 0,-17-13-3 0 0,1-1-1 0 0,-2 1 1 0 0,1 0-1 0 0,0 0 0 0 0,-1 0 1 0 0,0 1-1 0 0,-1-1 1 0 0,1 1-1 0 0,-1 0 1 0 0,0-1-1 0 0,0 1 1 0 0,-1 0-1 0 0,1 0 0 0 0,-1 0 1 0 0,-1 0-1 0 0,1 1 1 0 0,-1-1-1 0 0,0 0 1 0 0,0 0-1 0 0,-1 0 1 0 0,-1 8-1 0 0,-1-7 8 0 0,0 1 0 0 0,0-1-1 0 0,0 0 1 0 0,-1 0 0 0 0,0 0 0 0 0,0 0-1 0 0,-1 0 1 0 0,1-1 0 0 0,-2 0 0 0 0,1 0-1 0 0,-1 0 1 0 0,0-1 0 0 0,0 0 0 0 0,0 0-1 0 0,-1 0 1 0 0,-6 3 0 0 0,5-3 75 0 0,0-1-1 0 0,0 1 1 0 0,0-2 0 0 0,0 1-1 0 0,-1-1 1 0 0,1-1 0 0 0,-1 1-1 0 0,1-1 1 0 0,-1-1-1 0 0,0 0 1 0 0,0 0 0 0 0,0 0-1 0 0,0-1 1 0 0,0-1 0 0 0,0 0-1 0 0,-10-2 1 0 0,18 3-61 0 0,0 0 0 0 0,0 0 0 0 0,-1 0 0 0 0,1 0 0 0 0,0-1-1 0 0,0 1 1 0 0,0-1 0 0 0,0 1 0 0 0,0 0 0 0 0,0-1 0 0 0,0 0 0 0 0,0 1 0 0 0,0-1 0 0 0,0 0-1 0 0,0 1 1 0 0,1-1 0 0 0,-1 0 0 0 0,0 0 0 0 0,0 0 0 0 0,1 0 0 0 0,-1 1 0 0 0,0-1 0 0 0,1 0 0 0 0,-1 0-1 0 0,1 0 1 0 0,-1-1 0 0 0,1 1 0 0 0,0 0 0 0 0,-1 0 0 0 0,1 0 0 0 0,0 0 0 0 0,0 0 0 0 0,0 0 0 0 0,0 0-1 0 0,0-1 1 0 0,0 1 0 0 0,0 0 0 0 0,0 0 0 0 0,0 0 0 0 0,0 0 0 0 0,1 0 0 0 0,-1 0 0 0 0,1 0-1 0 0,-1 0 1 0 0,0-1 0 0 0,1 1 0 0 0,0 1 0 0 0,-1-1 0 0 0,1 0 0 0 0,0 0 0 0 0,-1 0 0 0 0,1 0 0 0 0,0 0-1 0 0,0 0 1 0 0,1 0 0 0 0,3-6-299 0 0,1 1-1 0 0,0 0 0 0 0,0 0 1 0 0,1 1-1 0 0,14-10 1 0 0,17-7-5862 0 0,-19 15 3164 0 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55.967"/>
    </inkml:context>
    <inkml:brush xml:id="br0">
      <inkml:brushProperty name="width" value="0.1" units="cm"/>
      <inkml:brushProperty name="height" value="0.1" units="cm"/>
      <inkml:brushProperty name="color" value="#004F8B"/>
    </inkml:brush>
  </inkml:definitions>
  <inkml:trace contextRef="#ctx0" brushRef="#br0">196 61 144 0 0,'0'0'6801'0'0,"18"-29"-5349"0"0,-18 27-1372 0 0,2-10 265 0 0,-2 12-314 0 0,0 0 0 0 0,1-1 0 0 0,-1 1-1 0 0,0-1 1 0 0,0 1 0 0 0,0-1 0 0 0,1 1 0 0 0,-1-1-1 0 0,0 1 1 0 0,0-1 0 0 0,0 1 0 0 0,0-1 0 0 0,0 1-1 0 0,0-1 1 0 0,0 1 0 0 0,0-1 0 0 0,0 1 0 0 0,0-1-1 0 0,-1 1 1 0 0,1-1 0 0 0,0 1 0 0 0,0-1 0 0 0,0 1-1 0 0,-1 0 1 0 0,1-1 0 0 0,0 1 0 0 0,0-1 0 0 0,-1 1 0 0 0,1 0-1 0 0,0-1 1 0 0,-1 1 0 0 0,1 0 0 0 0,0-1 0 0 0,-1 1-1 0 0,1 0 1 0 0,-1-1 0 0 0,1 1 0 0 0,-1 0 0 0 0,1 0-1 0 0,0 0 1 0 0,-1-1 0 0 0,1 1 0 0 0,-2 0 0 0 0,1-1 17 0 0,-3 3-38 0 0,-13 6-8 0 0,0 1 0 0 0,0 1 0 0 0,1 0 0 0 0,1 1 1 0 0,0 1-1 0 0,0 1 0 0 0,1 0 0 0 0,1 1 0 0 0,0 0 0 0 0,-13 19 1 0 0,23-28 1 0 0,0-1-1 0 0,1 1 1 0 0,-1-1 0 0 0,1 1 0 0 0,0 0 0 0 0,0 0 0 0 0,0 0 0 0 0,1 0 0 0 0,-1 0 0 0 0,1 1-1 0 0,1-1 1 0 0,-1 6 0 0 0,1-9 4 0 0,0 0-1 0 0,1 1 0 0 0,-1-1 1 0 0,1 0-1 0 0,0 0 0 0 0,0 0 0 0 0,0 0 1 0 0,0 1-1 0 0,0-1 0 0 0,0 0 1 0 0,0-1-1 0 0,1 1 0 0 0,-1 0 1 0 0,1 0-1 0 0,-1-1 0 0 0,1 1 1 0 0,0 0-1 0 0,0-1 0 0 0,0 0 0 0 0,-1 1 1 0 0,1-1-1 0 0,0 0 0 0 0,1 0 1 0 0,-1 0-1 0 0,0 0 0 0 0,0-1 1 0 0,0 1-1 0 0,0 0 0 0 0,5-1 1 0 0,39 10 151 0 0,86 4 0 0 0,-100-11 64 0 0,-21-3 137 0 0,-9 0-261 0 0,-1 0 0 0 0,1 0 0 0 0,0 0 0 0 0,0 0 0 0 0,0 0 0 0 0,-1 0 0 0 0,1 1 0 0 0,0-1 0 0 0,0 1 0 0 0,-1-1 0 0 0,1 1 0 0 0,0 0 0 0 0,-1 0 0 0 0,3 1 1 0 0,-3-2 110 0 0,11-12-3239 0 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56.604"/>
    </inkml:context>
    <inkml:brush xml:id="br0">
      <inkml:brushProperty name="width" value="0.1" units="cm"/>
      <inkml:brushProperty name="height" value="0.1" units="cm"/>
      <inkml:brushProperty name="color" value="#004F8B"/>
    </inkml:brush>
  </inkml:definitions>
  <inkml:trace contextRef="#ctx0" brushRef="#br0">317 280 256 0 0,'-10'-3'894'0'0,"-14"-4"-64"0"0,14 1-370 0 0,1 1 0 0 0,0-1 0 0 0,1-1 0 0 0,-1 1 0 0 0,1-1 0 0 0,0-1 0 0 0,1 0 0 0 0,0 0 0 0 0,-11-16 0 0 0,14 19-256 0 0,1 0 0 0 0,0-1 1 0 0,0 0-1 0 0,0 0 1 0 0,0 0-1 0 0,1 0 0 0 0,0 0 1 0 0,1 0-1 0 0,-1 0 1 0 0,1-1-1 0 0,1 1 0 0 0,-1 0 1 0 0,1-1-1 0 0,0 1 1 0 0,0-1-1 0 0,1 1 1 0 0,1-9-1 0 0,-1 12-157 0 0,0 0 1 0 0,1 0-1 0 0,-1 1 1 0 0,1-1-1 0 0,-1 1 0 0 0,1-1 1 0 0,0 1-1 0 0,0-1 1 0 0,0 1-1 0 0,0 0 0 0 0,0 0 1 0 0,0 0-1 0 0,0 0 1 0 0,1 1-1 0 0,3-3 0 0 0,42-17 325 0 0,-42 19-315 0 0,-4 1-54 0 0,-1 0 0 0 0,0 1 0 0 0,1-1 0 0 0,-1 1 0 0 0,1-1-1 0 0,-1 1 1 0 0,1 0 0 0 0,-1 0 0 0 0,1 0 0 0 0,-1-1 0 0 0,1 1-1 0 0,-1 1 1 0 0,1-1 0 0 0,-1 0 0 0 0,0 0 0 0 0,1 0-1 0 0,-1 1 1 0 0,1-1 0 0 0,-1 1 0 0 0,1-1 0 0 0,-1 1 0 0 0,0 0-1 0 0,1-1 1 0 0,-1 1 0 0 0,0 0 0 0 0,0 0 0 0 0,0 0 0 0 0,1 0-1 0 0,-1 0 1 0 0,0 0 0 0 0,0 0 0 0 0,-1 0 0 0 0,1 1 0 0 0,0-1-1 0 0,0 0 1 0 0,0 0 0 0 0,-1 1 0 0 0,1-1 0 0 0,-1 1 0 0 0,1 1-1 0 0,0 0-5 0 0,0 0-1 0 0,0 1 0 0 0,-1-1 0 0 0,0 1 0 0 0,1-1 0 0 0,-1 0 1 0 0,-1 1-1 0 0,1-1 0 0 0,0 1 0 0 0,-1-1 0 0 0,0 1 0 0 0,1-1 1 0 0,-1 0-1 0 0,-1 1 0 0 0,-1 4 0 0 0,-9 13 7 0 0,-1 0 0 0 0,-1-1 0 0 0,0-1 0 0 0,-1 0 0 0 0,-2 0 0 0 0,-25 22 0 0 0,-86 72 9 0 0,86-78 42 0 0,43-34-51 0 0,-1-1 0 0 0,1 1-1 0 0,-1 0 1 0 0,0-1 0 0 0,1 1-1 0 0,-1-1 1 0 0,1 1 0 0 0,0 0-1 0 0,-1-1 1 0 0,1 1 0 0 0,-1-1-1 0 0,1 0 1 0 0,0 1 0 0 0,-1-1-1 0 0,1 1 1 0 0,0-1 0 0 0,-1 0-1 0 0,1 0 1 0 0,0 1 0 0 0,0-1-1 0 0,-1 0 1 0 0,3 0 0 0 0,45 5-209 0 0,1-2 0 0 0,-1-2 0 0 0,54-6 1 0 0,-53 0-2835 0 0,61-16-1 0 0,-76 12 371 0 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57.070"/>
    </inkml:context>
    <inkml:brush xml:id="br0">
      <inkml:brushProperty name="width" value="0.1" units="cm"/>
      <inkml:brushProperty name="height" value="0.1" units="cm"/>
      <inkml:brushProperty name="color" value="#004F8B"/>
    </inkml:brush>
  </inkml:definitions>
  <inkml:trace contextRef="#ctx0" brushRef="#br0">99 189 284 0 0,'0'0'359'0'0,"20"-25"1748"0"0,-13 16-1651 0 0,0 0-1 0 0,0 0 0 0 0,-1-1 1 0 0,0 0-1 0 0,-1 0 1 0 0,0-1-1 0 0,-1 0 0 0 0,0 1 1 0 0,0-1-1 0 0,-1-1 0 0 0,-1 1 1 0 0,0 0-1 0 0,1-18 1 0 0,-26 85 789 0 0,0-1-1145 0 0,-11 47 139 0 0,-38 203 1 0 0,49-183 38 0 0,20-118-1023 0 0,0-12-430 0 0,0-15-3381 0 0,3 11 1884 0 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57.722"/>
    </inkml:context>
    <inkml:brush xml:id="br0">
      <inkml:brushProperty name="width" value="0.1" units="cm"/>
      <inkml:brushProperty name="height" value="0.1" units="cm"/>
      <inkml:brushProperty name="color" value="#004F8B"/>
    </inkml:brush>
  </inkml:definitions>
  <inkml:trace contextRef="#ctx0" brushRef="#br0">46 42 116 0 0,'-14'-25'8053'0'0,"21"22"-7987"0"0,0 0-1 0 0,0 0 1 0 0,0 1-1 0 0,0 0 1 0 0,1 1-1 0 0,-1 0 0 0 0,0 0 1 0 0,1 0-1 0 0,-1 1 1 0 0,1 0-1 0 0,11 2 1 0 0,-8-1 11 0 0,0 0 1 0 0,-1 1-1 0 0,1 0 1 0 0,-1 1 0 0 0,0 0-1 0 0,0 0 1 0 0,0 1-1 0 0,10 5 1 0 0,-18-8-77 0 0,0 1-1 0 0,0-1 1 0 0,0 0-1 0 0,0 1 1 0 0,0-1 0 0 0,-1 1-1 0 0,1 0 1 0 0,0 0 0 0 0,-1-1-1 0 0,0 1 1 0 0,1 0 0 0 0,-1 0-1 0 0,0 0 1 0 0,0 1 0 0 0,0-1-1 0 0,0 0 1 0 0,0 0 0 0 0,0 1-1 0 0,-1-1 1 0 0,1 0 0 0 0,-1 1-1 0 0,1 3 1 0 0,-2-2 2 0 0,1 0-1 0 0,-1 0 1 0 0,0 0 0 0 0,0 0 0 0 0,-1 0-1 0 0,1-1 1 0 0,-1 1 0 0 0,0 0 0 0 0,0-1-1 0 0,0 1 1 0 0,0-1 0 0 0,-4 5 0 0 0,-3 2 6 0 0,-1 0 1 0 0,1-1 0 0 0,-1 0 0 0 0,-1-1 0 0 0,0 0 0 0 0,0 0-1 0 0,-14 6 1 0 0,10-7 102 0 0,1 1 0 0 0,-1-2 0 0 0,-1 0 0 0 0,1-1-1 0 0,-1-1 1 0 0,-28 4 0 0 0,42-8-31 0 0,0 0-135 0 0,-4 0 439 0 0,45-18-7158 0 0,-23 12 4405 0 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58.597"/>
    </inkml:context>
    <inkml:brush xml:id="br0">
      <inkml:brushProperty name="width" value="0.1" units="cm"/>
      <inkml:brushProperty name="height" value="0.1" units="cm"/>
      <inkml:brushProperty name="color" value="#004F8B"/>
    </inkml:brush>
  </inkml:definitions>
  <inkml:trace contextRef="#ctx0" brushRef="#br0">0 95 336 0 0,'8'-10'743'0'0,"0"1"-1"0"0,1 0 1 0 0,0 1 0 0 0,18-13 0 0 0,-18 14-281 0 0,-6 5-395 0 0,-1 0 0 0 0,1 0 0 0 0,0 1-1 0 0,0-1 1 0 0,0 1 0 0 0,0-1 0 0 0,0 1 0 0 0,0 0 0 0 0,1 0 0 0 0,-1 1 0 0 0,0-1 0 0 0,1 0 0 0 0,-1 1 0 0 0,0 0 0 0 0,1 0 0 0 0,-1 0-1 0 0,0 0 1 0 0,1 1 0 0 0,-1-1 0 0 0,0 1 0 0 0,0 0 0 0 0,1 0 0 0 0,-1 0 0 0 0,0 0 0 0 0,0 1 0 0 0,0-1 0 0 0,0 1 0 0 0,0 0 0 0 0,-1 0-1 0 0,1 0 1 0 0,2 3 0 0 0,-4-5-64 0 0,2 2 7 0 0,-1 1-1 0 0,1-1 1 0 0,-1 1 0 0 0,0-1-1 0 0,0 1 1 0 0,0 0 0 0 0,0 0-1 0 0,0 0 1 0 0,0 0 0 0 0,-1 0-1 0 0,1 0 1 0 0,-1 0 0 0 0,0 0-1 0 0,0 1 1 0 0,0-1 0 0 0,-1 0-1 0 0,1 1 1 0 0,-1-1 0 0 0,0 1-1 0 0,0-1 1 0 0,0 7 0 0 0,0-5 15 0 0,0 0 1 0 0,0 0 0 0 0,0 0 0 0 0,0 1 0 0 0,-1-1 0 0 0,0 0 0 0 0,0 0-1 0 0,0-1 1 0 0,-1 1 0 0 0,1 0 0 0 0,-1 0 0 0 0,0-1 0 0 0,-1 1 0 0 0,1-1-1 0 0,-1 1 1 0 0,0-1 0 0 0,0 0 0 0 0,0 0 0 0 0,0 0 0 0 0,-1-1 0 0 0,0 1-1 0 0,-8 5 1 0 0,11-8 13 0 0,-15 3 1622 0 0,16-9-1610 0 0,1 0 1 0 0,-1 0-1 0 0,1 0 1 0 0,0 0-1 0 0,0 0 1 0 0,1 0-1 0 0,-1 0 1 0 0,1 1-1 0 0,0-1 1 0 0,1 0-1 0 0,-1 1 1 0 0,1 0-1 0 0,0-1 1 0 0,0 1-1 0 0,6-6 0 0 0,10-11 86 0 0,35-30 0 0 0,-39 38-123 0 0,-6 5-12 0 0,1 0 0 0 0,0 0-1 0 0,0 1 1 0 0,0 0 0 0 0,1 1 0 0 0,19-8-1 0 0,-29 14-17 0 0,23 12-94 0 0,-22-9 94 0 0,-1 0 0 0 0,0 0-1 0 0,1 0 1 0 0,-1 0 0 0 0,-1 1 0 0 0,1-1-1 0 0,-1 0 1 0 0,1 1 0 0 0,-1-1-1 0 0,0 0 1 0 0,0 1 0 0 0,0-1 0 0 0,-1 0-1 0 0,1 0 1 0 0,-1 1 0 0 0,1-1 0 0 0,-1 0-1 0 0,0 0 1 0 0,-1 0 0 0 0,1 1-1 0 0,-1-1 1 0 0,1-1 0 0 0,-3 5 0 0 0,3-6-379 0 0,-8 2-1286 0 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2:44.414"/>
    </inkml:context>
    <inkml:brush xml:id="br0">
      <inkml:brushProperty name="width" value="0.1" units="cm"/>
      <inkml:brushProperty name="height" value="0.1" units="cm"/>
      <inkml:brushProperty name="color" value="#004F8B"/>
    </inkml:brush>
  </inkml:definitions>
  <inkml:trace contextRef="#ctx0" brushRef="#br0">312 178 72 0 0,'23'-44'7265'0'0,"5"-42"-6553"0"0,-27 85-698 0 0,-1 1-2 0 0,1-1 0 0 0,-1 1 0 0 0,1 0 0 0 0,-1 0 0 0 0,1-1 0 0 0,-1 1 0 0 0,1 0 0 0 0,-1-1 0 0 0,0 1 0 0 0,1 0 0 0 0,-1-1 0 0 0,1 1 0 0 0,-1-1-1 0 0,0 1 1 0 0,1-1 0 0 0,-1 1 0 0 0,0-1 0 0 0,0 1 0 0 0,1-1 0 0 0,-1 1 0 0 0,0-1 0 0 0,0 1 0 0 0,0-1 0 0 0,0 1 0 0 0,0-1 0 0 0,0 1 0 0 0,0-1-1 0 0,0 1 1 0 0,0-1 0 0 0,0 1 0 0 0,0-1 0 0 0,0 0 0 0 0,0 1 0 0 0,0-1 0 0 0,0 1 0 0 0,0-1 0 0 0,0 1 0 0 0,-1-1 0 0 0,1 1 0 0 0,0-1 0 0 0,-1 1 0 0 0,1-1-1 0 0,-10-25 648 0 0,9 25-680 0 0,1 5-13 0 0,-1-1 30 0 0,0 0 0 0 0,0 0 1 0 0,0 0-1 0 0,0 0 0 0 0,0-1 0 0 0,-1 1 1 0 0,1 0-1 0 0,-1 0 0 0 0,0-1 0 0 0,1 1 1 0 0,-1-1-1 0 0,-5 5 0 0 0,-4 8 5 0 0,-74 130 158 0 0,-78 184-1 0 0,95-172-57 0 0,59-132-772 0 0,22-35-3938 0 0,-3 0 2203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7:11.424"/>
    </inkml:context>
    <inkml:brush xml:id="br0">
      <inkml:brushProperty name="width" value="0.05" units="cm"/>
      <inkml:brushProperty name="height" value="0.05" units="cm"/>
    </inkml:brush>
  </inkml:definitions>
  <inkml:trace contextRef="#ctx0" brushRef="#br0">181 0 156 0 0,'0'0'1771'0'0,"-14"8"-1234"0"0,-45 13 1133 0 0,51-19 5417 0 0,89-12-6481 0 0,-79 9-577 0 0,58 5 146 0 0,-48-2-143 0 0,29 10-9 0 0,44 26-3 0 0,-76-33-19 0 0,-1 0 1 0 0,1 0-1 0 0,-1 0 0 0 0,0 1 0 0 0,-1 1 0 0 0,0-1 1 0 0,9 11-1 0 0,-15-16-5 0 0,23 34 24 0 0,-21-32-16 0 0,4 6 17 0 0,0 1-1 0 0,0-1 0 0 0,-1 1 1 0 0,-1 0-1 0 0,0 1 0 0 0,0 0 0 0 0,-1-1 1 0 0,0 2-1 0 0,-1-1 0 0 0,0 0 0 0 0,-1 0 1 0 0,0 1-1 0 0,-1 0 0 0 0,0-1 1 0 0,-1 1-1 0 0,-1 12 0 0 0,1-22-8 0 0,0 1-1 0 0,0 9-1 0 0,-1-6 5 0 0,0 0-1 0 0,0-1 0 0 0,-1 1 0 0 0,1 0 1 0 0,-1-1-1 0 0,0 0 0 0 0,-1 1 0 0 0,1-1 1 0 0,-1 0-1 0 0,0 0 0 0 0,-4 5 0 0 0,-41 47 102 0 0,47-56-100 0 0,-54 40 174 0 0,2-17-78 0 0,51-23-98 0 0,0-1 2 0 0,-21 5 4 0 0,21-5-12 0 0,-2 1 0 0 0,-3 0 2 0 0,-33 5 16 0 0,25-3-25 0 0,4 0 0 0 0,4-2-1 0 0,0 0 1 0 0,2 0-1 0 0,-10 0 4 0 0,-21 4 246 0 0,0 1-1 0 0,-55 17 1 0 0,59-22 1084 0 0,19-2-2044 0 0,5 3-4020 0 0,32-18 995 0 0,-18 12 283 0 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2:45.910"/>
    </inkml:context>
    <inkml:brush xml:id="br0">
      <inkml:brushProperty name="width" value="0.1" units="cm"/>
      <inkml:brushProperty name="height" value="0.1" units="cm"/>
      <inkml:brushProperty name="color" value="#004F8B"/>
    </inkml:brush>
  </inkml:definitions>
  <inkml:trace contextRef="#ctx0" brushRef="#br0">198 167 204 0 0,'13'-31'1855'0'0,"16"-63"0"0"0,-25 54-63 0 0,-4 40-1782 0 0,0 0 0 0 0,0 0-1 0 0,0 0 1 0 0,0 0-1 0 0,0 0 1 0 0,0 0 0 0 0,0 1-1 0 0,0-1 1 0 0,0 0-1 0 0,0 0 1 0 0,0 0-1 0 0,0 0 1 0 0,0 0 0 0 0,-1 0-1 0 0,1 0 1 0 0,0 0-1 0 0,0 0 1 0 0,0 0 0 0 0,0 0-1 0 0,0 0 1 0 0,0 0-1 0 0,0 0 1 0 0,0 1-1 0 0,-1-1 1 0 0,1 0 0 0 0,0 0-1 0 0,0 0 1 0 0,0 0-1 0 0,0 0 1 0 0,0 0 0 0 0,0 0-1 0 0,0 0 1 0 0,0 0-1 0 0,-1 0 1 0 0,1 0 0 0 0,0 0-1 0 0,0-1 1 0 0,0 1-1 0 0,0 0 1 0 0,0 0-1 0 0,0 0 1 0 0,0 0 0 0 0,0 0-1 0 0,-1 0 1 0 0,1 0-1 0 0,0 0 1 0 0,0 0 0 0 0,0 0-1 0 0,0 0 1 0 0,0 0-1 0 0,0 0 1 0 0,0-1-1 0 0,0 1 1 0 0,0 0 0 0 0,0 0-1 0 0,0 0 1 0 0,0 0-1 0 0,0 0 1 0 0,0 0 0 0 0,0 0-1 0 0,-1 0 1 0 0,1-1-1 0 0,0 1 1 0 0,0 0-1 0 0,0 0 1 0 0,0 0 0 0 0,0 0-1 0 0,0 0 1 0 0,1 0-1 0 0,-12 22 117 0 0,-26 65-3 0 0,19-46-100 0 0,-14 45-1 0 0,-39 141 66 0 0,24-102-25 0 0,30-79 301 0 0,10-28 466 0 0,11-31-481 0 0,1 1-250 0 0,0 0 0 0 0,1 0-1 0 0,1 1 1 0 0,0 0 0 0 0,11-15 0 0 0,-9 15-53 0 0,-1-1 1 0 0,0 0 0 0 0,10-22-1 0 0,-13 25-34 0 0,0 0-1 0 0,1 1 1 0 0,0-1 0 0 0,0 1-1 0 0,1 1 1 0 0,0-1 0 0 0,0 1-1 0 0,1 0 1 0 0,0 1 0 0 0,0 0-1 0 0,16-9 1 0 0,26-22 12 0 0,-49 36-25 0 0,0 0-1 0 0,-1 0 1 0 0,1 1 0 0 0,0-1-1 0 0,0 1 1 0 0,0-1 0 0 0,-1 1-1 0 0,1-1 1 0 0,0 1 0 0 0,0-1-1 0 0,0 1 1 0 0,0 0 0 0 0,0-1-1 0 0,0 1 1 0 0,0 0-1 0 0,0 0 1 0 0,0 0 0 0 0,0 0-1 0 0,0 0 1 0 0,0 0 0 0 0,0 0-1 0 0,0 0 1 0 0,0 0 0 0 0,0 0-1 0 0,0 1 1 0 0,0-1 0 0 0,0 0-1 0 0,0 1 1 0 0,0-1 0 0 0,0 0-1 0 0,-1 1 1 0 0,1-1-1 0 0,0 1 1 0 0,0 0 0 0 0,0-1-1 0 0,-1 1 1 0 0,1 0 0 0 0,0-1-1 0 0,-1 1 1 0 0,1 0 0 0 0,0 0-1 0 0,-1 0 1 0 0,1 0 0 0 0,-1-1-1 0 0,1 1 1 0 0,-1 0-1 0 0,0 0 1 0 0,1 0 0 0 0,-1 0-1 0 0,0 0 1 0 0,0 0 0 0 0,1 2-1 0 0,10 49-62 0 0,-11 58-23 0 0,-1-52 56 0 0,1-52 30 0 0,0-2 4 0 0,-1 0 1 0 0,1 0-1 0 0,1 0 0 0 0,-1 1 0 0 0,1-1 1 0 0,-1 0-1 0 0,1 0 0 0 0,0 0 0 0 0,1-1 1 0 0,1 5-1 0 0,-3-7 53 0 0,36-14 17 0 0,-25 8-62 0 0,0-1 1 0 0,-1 0 0 0 0,0-1 0 0 0,0 0 0 0 0,-1-1 0 0 0,1 0-1 0 0,-2-1 1 0 0,9-9 0 0 0,7-12 12 0 0,24-41 0 0 0,-4 6 3 0 0,-49 109-196 0 0,-12 56-1 0 0,-2 15 159 0 0,18-88 42 0 0,1-26 23 0 0,0-1-45 0 0,0 0 0 0 0,1 0 0 0 0,-1 0 0 0 0,0 0 1 0 0,0 0-1 0 0,0 0 0 0 0,0 0 0 0 0,0 0 1 0 0,0 0-1 0 0,1 0 0 0 0,-1 0 0 0 0,0 0 0 0 0,0 0 1 0 0,0 0-1 0 0,0 0 0 0 0,0 0 0 0 0,1 0 1 0 0,-1 0-1 0 0,0 0 0 0 0,0 0 0 0 0,0 0 0 0 0,0 0 1 0 0,0 0-1 0 0,0 0 0 0 0,0 1 0 0 0,1-1 1 0 0,-1 0-1 0 0,0 0 0 0 0,0 0 0 0 0,0 0 0 0 0,0 0 1 0 0,0 0-1 0 0,0 0 0 0 0,0 0 0 0 0,0 1 1 0 0,0-1-1 0 0,0 0 0 0 0,0 0 0 0 0,0 0 0 0 0,1 0 1 0 0,-1 0-1 0 0,0 0 0 0 0,0 1 0 0 0,0-1 1 0 0,0 0-1 0 0,0 0 0 0 0,0 0 0 0 0,0 0 0 0 0,0 0 1 0 0,0 1-1 0 0,-1-1 0 0 0,1 0 0 0 0,0 0 1 0 0,0 0-1 0 0,0 0 0 0 0,0 0 0 0 0,0 0 0 0 0,0 1 1 0 0,0-1-1 0 0,89-88 315 0 0,37-32-207 0 0,-111 108-108 0 0,0 1-1 0 0,0 1 1 0 0,21-11 0 0 0,-31 18-11 0 0,-1 1 0 0 0,1 0-1 0 0,0 0 1 0 0,0 0 0 0 0,0 0-1 0 0,0 1 1 0 0,0 0-1 0 0,1 0 1 0 0,-1 0 0 0 0,0 1-1 0 0,1 0 1 0 0,-1 0 0 0 0,0 0-1 0 0,1 0 1 0 0,8 3 0 0 0,-11-2-1 0 0,1 1 0 0 0,-1-1 1 0 0,0 1-1 0 0,0 0 0 0 0,-1 0 0 0 0,1 0 1 0 0,0 1-1 0 0,-1-1 0 0 0,1 0 1 0 0,-1 1-1 0 0,0 0 0 0 0,0 0 1 0 0,0-1-1 0 0,0 1 0 0 0,0 0 0 0 0,-1 1 1 0 0,1-1-1 0 0,-1 0 0 0 0,0 0 1 0 0,0 1-1 0 0,0-1 0 0 0,0 0 1 0 0,-1 1-1 0 0,0-1 0 0 0,1 1 0 0 0,-1-1 1 0 0,0 1-1 0 0,0-1 0 0 0,-1 1 1 0 0,1-1-1 0 0,-1 0 0 0 0,-1 5 1 0 0,1 0 0 0 0,-1 0 1 0 0,-1 0-1 0 0,1 0 1 0 0,-1 0-1 0 0,0-1 1 0 0,-1 1-1 0 0,0-1 1 0 0,0 1-1 0 0,-1-1 1 0 0,0-1 0 0 0,0 1-1 0 0,-9 8 1 0 0,7-9-92 0 0,0-1 0 0 0,0 1 1 0 0,-1-2-1 0 0,0 1 0 0 0,-13 5 0 0 0,17-9-210 0 0,1 0-1 0 0,-1 1 1 0 0,1-2-1 0 0,-1 1 0 0 0,0 0 1 0 0,1-1-1 0 0,-1 1 0 0 0,0-1 1 0 0,1 0-1 0 0,-1 0 1 0 0,0-1-1 0 0,1 1 0 0 0,-1-1 1 0 0,0 0-1 0 0,1 0 0 0 0,-6-2 1 0 0,-8-9-2117 0 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2:46.050"/>
    </inkml:context>
    <inkml:brush xml:id="br0">
      <inkml:brushProperty name="width" value="0.1" units="cm"/>
      <inkml:brushProperty name="height" value="0.1" units="cm"/>
      <inkml:brushProperty name="color" value="#004F8B"/>
    </inkml:brush>
  </inkml:definitions>
  <inkml:trace contextRef="#ctx0" brushRef="#br0">0 8 576 0 0,'0'0'1720'0'0,"0"-8"272"0"0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2:46.827"/>
    </inkml:context>
    <inkml:brush xml:id="br0">
      <inkml:brushProperty name="width" value="0.1" units="cm"/>
      <inkml:brushProperty name="height" value="0.1" units="cm"/>
      <inkml:brushProperty name="color" value="#004F8B"/>
    </inkml:brush>
  </inkml:definitions>
  <inkml:trace contextRef="#ctx0" brushRef="#br0">253 132 8 0 0,'-35'-16'2070'0'0,"34"16"-1760"0"0,-41-14 316 0 0,18 9-425 0 0,-38-4 85 0 0,-9-5 560 0 0,68 13-757 0 0,-12-2 3963 0 0,130-17-3708 0 0,2 4 0 0 0,189-1 0 0 0,-272 17-562 0 0,176-7-4825 0 0,-150-2 2648 0 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04.938"/>
    </inkml:context>
    <inkml:brush xml:id="br0">
      <inkml:brushProperty name="width" value="0.1" units="cm"/>
      <inkml:brushProperty name="height" value="0.1" units="cm"/>
      <inkml:brushProperty name="color" value="#004F8B"/>
    </inkml:brush>
  </inkml:definitions>
  <inkml:trace contextRef="#ctx0" brushRef="#br0">0 485 292 0 0,'0'0'2854'0'0,"31"-14"202"0"0,-13-1-2888 0 0,-1 0-1 0 0,-1-1 1 0 0,-1 0 0 0 0,0-1 0 0 0,-1-1-1 0 0,-1-1 1 0 0,-1 0 0 0 0,0 0 0 0 0,14-35-1 0 0,-10 17-19 0 0,-7 18-32 0 0,-1-1 0 0 0,-1-1 0 0 0,6-24 0 0 0,-5 10 42 0 0,-4 23 68 0 0,-2-1-1 0 0,1 1 1 0 0,0-24-1 0 0,-3 35-219 0 0,0 1 1 0 0,0-1-1 0 0,0 1 1 0 0,0-1 0 0 0,0 1-1 0 0,0-1 1 0 0,0 1-1 0 0,0 0 1 0 0,0-1-1 0 0,0 1 1 0 0,-1-1-1 0 0,1 1 1 0 0,0-1-1 0 0,0 1 1 0 0,-1-1-1 0 0,1 1 1 0 0,0 0-1 0 0,0-1 1 0 0,-1 1-1 0 0,1-1 1 0 0,0 1 0 0 0,-1 0-1 0 0,1 0 1 0 0,-1-1-1 0 0,1 1 1 0 0,0 0-1 0 0,-1-1 1 0 0,1 1-1 0 0,-1 0 1 0 0,1 0-1 0 0,-1 0 1 0 0,1 0-1 0 0,0-1 1 0 0,-1 1-1 0 0,1 0 1 0 0,-1 0-1 0 0,1 0 1 0 0,-1 0 0 0 0,1 0-1 0 0,-1 0 1 0 0,1 0-1 0 0,-1 0 1 0 0,1 0-1 0 0,-1 0 1 0 0,1 1-1 0 0,-1-1 1 0 0,1 0-1 0 0,-1 0 1 0 0,1 0-1 0 0,-1 1 1 0 0,1-1-1 0 0,0 0 1 0 0,-1 0-1 0 0,1 1 1 0 0,0-1 0 0 0,-1 0-1 0 0,1 1 1 0 0,-1 0-1 0 0,-17 12-83 0 0,11-5 104 0 0,-8 4-19 0 0,14-11-9 0 0,0-1 0 0 0,0 1 1 0 0,1-1-1 0 0,-1 1 0 0 0,0-1 1 0 0,0 1-1 0 0,0 0 0 0 0,1-1 1 0 0,-1 1-1 0 0,0 0 0 0 0,1 0 1 0 0,-1 0-1 0 0,0-1 0 0 0,1 1 1 0 0,-1 0-1 0 0,1 0 0 0 0,-1 0 1 0 0,1 0-1 0 0,0 0 0 0 0,-1 1 1 0 0,-20 19-18 0 0,13-16 39 0 0,17-1 25 0 0,21-3 25 0 0,0-3-49 0 0,0 1 0 0 0,0 2-1 0 0,1 1 1 0 0,44 8 0 0 0,-73-10-27 0 0,0 1-6 0 0,4 0-2 0 0,-4 0-5 0 0,1 2 0 0 0,-2-2 14 0 0,-1 1 0 0 0,1 0 0 0 0,0-1 0 0 0,-1 1 0 0 0,0 0 0 0 0,1-1 0 0 0,-1 1 0 0 0,0 0 0 0 0,0 0 0 0 0,0-1 0 0 0,0 1 0 0 0,0 0 0 0 0,0-1 0 0 0,-1 1 0 0 0,1 0 0 0 0,-1-1 0 0 0,1 1 0 0 0,-1 0 0 0 0,1-1 0 0 0,-1 1 0 0 0,0-1 0 0 0,-2 4 0 0 0,-19 33-20 0 0,0-9-4 0 0,-24 41 0 0 0,41-61 24 0 0,0 0 1 0 0,1 1-1 0 0,0 0 0 0 0,0 0 0 0 0,1 0 0 0 0,0 0 0 0 0,1 0 0 0 0,0 0 0 0 0,-1 14 1 0 0,3-22 7 0 0,0 0 1 0 0,0-1-1 0 0,0 1 1 0 0,1 0-1 0 0,-1-1 1 0 0,0 1-1 0 0,1 0 1 0 0,-1-1-1 0 0,1 1 1 0 0,0 0-1 0 0,-1-1 0 0 0,1 1 1 0 0,0-1-1 0 0,0 0 1 0 0,0 1-1 0 0,0-1 1 0 0,0 0-1 0 0,0 1 1 0 0,1-1-1 0 0,-1 0 1 0 0,0 0-1 0 0,3 2 1 0 0,0-2-21 0 0,-1 1-1 0 0,1 0 1 0 0,0-1 0 0 0,0 0 0 0 0,0 0-1 0 0,0 0 1 0 0,0 0 0 0 0,0 0-1 0 0,6-1 1 0 0,3 0-589 0 0,-1 0 0 0 0,1-1 0 0 0,0-1 0 0 0,-1 0-1 0 0,18-6 1 0 0,-15 3-1720 0 0,1-1 175 0 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07.411"/>
    </inkml:context>
    <inkml:brush xml:id="br0">
      <inkml:brushProperty name="width" value="0.1" units="cm"/>
      <inkml:brushProperty name="height" value="0.1" units="cm"/>
      <inkml:brushProperty name="color" value="#004F8B"/>
    </inkml:brush>
  </inkml:definitions>
  <inkml:trace contextRef="#ctx0" brushRef="#br0">1 621 292 0 0,'0'0'312'0'0,"24"2"1864"0"0,-14-5-2028 0 0,0-1-1 0 0,0 1 0 0 0,-1-2 1 0 0,1 1-1 0 0,-1-1 0 0 0,0-1 1 0 0,0 0-1 0 0,-1 0 0 0 0,1 0 1 0 0,-1-1-1 0 0,-1-1 0 0 0,0 1 1 0 0,0-1-1 0 0,0 0 0 0 0,-1-1 1 0 0,0 0-1 0 0,0 0 0 0 0,-1 0 1 0 0,-1 0-1 0 0,6-16 1 0 0,-9 24-129 0 0,-1-1 1 0 0,1 1 0 0 0,0-1 0 0 0,-1 1-1 0 0,1-1 1 0 0,-1 0 0 0 0,0 1 0 0 0,0-1-1 0 0,1 0 1 0 0,-1 1 0 0 0,0-1 0 0 0,0 0-1 0 0,-1 1 1 0 0,1-1 0 0 0,0 0 0 0 0,-1 1-1 0 0,1-1 1 0 0,0 0 0 0 0,-1 1 0 0 0,0-1-1 0 0,1 1 1 0 0,-1-1 0 0 0,-1-1 0 0 0,0 1-11 0 0,0 1 0 0 0,0-1 0 0 0,-1 0 1 0 0,1 1-1 0 0,0 0 0 0 0,-1-1 1 0 0,1 1-1 0 0,-1 0 0 0 0,0 0 0 0 0,1 0 1 0 0,-1 0-1 0 0,0 1 0 0 0,-4-1 1 0 0,5 1 15 0 0,-49 6-5 0 0,44-1-20 0 0,0 0-1 0 0,1 0 1 0 0,-1 1-1 0 0,1-1 1 0 0,0 2 0 0 0,1-1-1 0 0,0 1 1 0 0,0-1 0 0 0,0 2-1 0 0,1-1 1 0 0,0 0-1 0 0,0 1 1 0 0,1 0 0 0 0,0-1-1 0 0,-4 17 1 0 0,5-12 10 0 0,1 0-1 0 0,0-1 1 0 0,1 1-1 0 0,0 0 1 0 0,1 0 0 0 0,0 0-1 0 0,1 0 1 0 0,0 0 0 0 0,1-1-1 0 0,7 19 1 0 0,-9-28-2 0 0,0 1 1 0 0,0-1 0 0 0,1 0-1 0 0,-1 0 1 0 0,1 1-1 0 0,-1-1 1 0 0,1 0-1 0 0,0 0 1 0 0,0-1-1 0 0,0 1 1 0 0,0 0-1 0 0,0-1 1 0 0,0 1-1 0 0,0-1 1 0 0,1 1-1 0 0,-1-1 1 0 0,0 0 0 0 0,1 0-1 0 0,-1 0 1 0 0,1 0-1 0 0,0-1 1 0 0,-1 1-1 0 0,1-1 1 0 0,-1 0-1 0 0,1 1 1 0 0,0-1-1 0 0,-1 0 1 0 0,1 0-1 0 0,3-1 1 0 0,-4 1 1 0 0,20 1 9 0 0,4-1-83 0 0,-22 2 77 0 0,0-1 0 0 0,0 0 0 0 0,0 0 0 0 0,0-1 0 0 0,0 1 0 0 0,-1-1 1 0 0,1 0-1 0 0,0 0 0 0 0,0 0 0 0 0,0 0 0 0 0,0-1 0 0 0,0 0 0 0 0,0 1 1 0 0,0-2-1 0 0,-1 1 0 0 0,1 0 0 0 0,0-1 0 0 0,-1 1 0 0 0,1-1 0 0 0,-1 0 1 0 0,1 0-1 0 0,-1-1 0 0 0,0 1 0 0 0,0-1 0 0 0,0 1 0 0 0,0-1 0 0 0,-1 0 0 0 0,1 0 1 0 0,2-4-1 0 0,8-11 44 0 0,0 0 0 0 0,-1-1 0 0 0,16-35-1 0 0,-27 53-54 0 0,146-372 292 0 0,-144 366-280 0 0,13-38 123 0 0,12-63 1 0 0,-25 104-118 0 0,-1-16 46 0 0,-2 20-68 0 0,0 0 1 0 0,0 0-1 0 0,0 0 1 0 0,0 0 0 0 0,0 0-1 0 0,0 1 1 0 0,0-1-1 0 0,0 0 1 0 0,0 0 0 0 0,0 0-1 0 0,0 0 1 0 0,0 0-1 0 0,0 0 1 0 0,0 0-1 0 0,0 1 1 0 0,0-1 0 0 0,-1 0-1 0 0,1 0 1 0 0,0 0-1 0 0,0 0 1 0 0,0 0-1 0 0,0 0 1 0 0,0 0 0 0 0,0 0-1 0 0,0 0 1 0 0,0 0-1 0 0,-1 0 1 0 0,1 0-1 0 0,0 0 1 0 0,0 0 0 0 0,0 0-1 0 0,0 0 1 0 0,0 0-1 0 0,0 0 1 0 0,0 0-1 0 0,-1 0 1 0 0,1 0 0 0 0,0 0-1 0 0,0 0 1 0 0,0 0-1 0 0,0 0 1 0 0,0 0 0 0 0,0 0-1 0 0,0 0 1 0 0,-1 0-1 0 0,1 0 1 0 0,0 0-1 0 0,0 0 1 0 0,0 0 0 0 0,0 0-1 0 0,0 0 1 0 0,0 0-1 0 0,0 0 1 0 0,0 0-1 0 0,0 0 1 0 0,-1-1 0 0 0,1 1-1 0 0,0 0 1 0 0,0 0-1 0 0,0 0 1 0 0,0 0-1 0 0,0 0 1 0 0,0 0 0 0 0,0 0-1 0 0,0 0 1 0 0,0-1-1 0 0,0 1 1 0 0,0 0-1 0 0,0 0 1 0 0,-12 15-27 0 0,-8 20 14 0 0,-52 163-33 0 0,13-39 52 0 0,59-159-5 0 0,-37 128 3 0 0,33-112 7 0 0,1 1-1 0 0,1 0 1 0 0,0 0-1 0 0,2 0 1 0 0,2 30-1 0 0,-2-42-5 0 0,1-1-1 0 0,0 0 0 0 0,1 1 0 0 0,-1-1 0 0 0,1 0 0 0 0,0 0 0 0 0,0 0 1 0 0,0 0-1 0 0,0 0 0 0 0,1-1 0 0 0,-1 1 0 0 0,1-1 0 0 0,0 1 0 0 0,0-1 1 0 0,1 0-1 0 0,-1 0 0 0 0,7 4 0 0 0,8 6-1 0 0,-16-11-3 0 0,0 0 1 0 0,1 0 0 0 0,-1 0 0 0 0,1 0 0 0 0,-1-1 0 0 0,1 1-1 0 0,0-1 1 0 0,0 0 0 0 0,0 0 0 0 0,0 0 0 0 0,0 0 0 0 0,5 1-1 0 0,10 0-24 0 0,-1-1 0 0 0,0-1-1 0 0,0-1 1 0 0,0 0 0 0 0,31-6-1 0 0,-40 5 23 0 0,0 0-1 0 0,0-1 0 0 0,0 0 1 0 0,-1 0-1 0 0,1 0 1 0 0,-1-1-1 0 0,0 0 0 0 0,0-1 1 0 0,0 1-1 0 0,-1-1 1 0 0,1-1-1 0 0,-1 1 1 0 0,-1-1-1 0 0,7-7 0 0 0,5-12 19 0 0,26-52 0 0 0,-43 76-15 0 0,10-22-8 0 0,0 0 0 0 0,-2-1 1 0 0,10-40-1 0 0,-13 33 88 0 0,-4 30-86 0 0,-1 0 0 0 0,0 0 1 0 0,0 0-1 0 0,0 0 0 0 0,1 0 0 0 0,-1 0 1 0 0,0-1-1 0 0,0 1 0 0 0,0 0 1 0 0,-1 0-1 0 0,1 0 0 0 0,0 0 0 0 0,0 0 1 0 0,0 0-1 0 0,-1 0 0 0 0,1 0 0 0 0,-1 0 1 0 0,1 0-1 0 0,-1 0 0 0 0,1 1 0 0 0,-1-1 1 0 0,1 0-1 0 0,-1 0 0 0 0,0 0 0 0 0,0 0 1 0 0,-34 33-62 0 0,12-5 39 0 0,0-2 11 0 0,1 0 0 0 0,2 2-1 0 0,0 0 1 0 0,-18 37 0 0 0,37-63 9 0 0,0 1 0 0 0,0 0 0 0 0,1-1 1 0 0,-1 1-1 0 0,0 0 0 0 0,1-1 0 0 0,-1 1 0 0 0,1 0 0 0 0,0 0 1 0 0,0-1-1 0 0,-1 1 0 0 0,1 0 0 0 0,0 0 0 0 0,1-1 0 0 0,-1 1 0 0 0,0 0 1 0 0,1 2-1 0 0,-1-3 5 0 0,1 0 0 0 0,0-1 0 0 0,0 1 0 0 0,-1 0 0 0 0,1 0 0 0 0,0 0 0 0 0,0-1 0 0 0,0 1 1 0 0,0 0-1 0 0,0-1 0 0 0,0 1 0 0 0,0-1 0 0 0,0 1 0 0 0,0-1 0 0 0,0 1 0 0 0,0-1 0 0 0,0 0 0 0 0,1 1 0 0 0,-1-1 1 0 0,0 0-1 0 0,0 0 0 0 0,0 0 0 0 0,0 0 0 0 0,3 0 0 0 0,-2 0-7 0 0,1-1-2 0 0,5-1 6 0 0,0-1 0 0 0,0 1 0 0 0,-1-1 0 0 0,0-1 0 0 0,1 1 0 0 0,-1-1 0 0 0,-1-1 0 0 0,1 1 0 0 0,0-1 0 0 0,10-11 0 0 0,-2 1-6 0 0,-2-1 1 0 0,0 0-1 0 0,15-23 1 0 0,-15 19 39 0 0,-1 0 0 0 0,-1-1 0 0 0,15-39 0 0 0,-26 58 28 0 0,-4 8-29 0 0,-12 26-31 0 0,-14 47-72 0 0,28-73 80 0 0,1 0 0 0 0,0 0 0 0 0,0 0 0 0 0,1 0 0 0 0,0 0 1 0 0,0 0-1 0 0,0 0 0 0 0,1 0 0 0 0,2 10 0 0 0,-2-14-1 0 0,0 0 1 0 0,0 0-1 0 0,0 0 0 0 0,0 1 0 0 0,0-1 1 0 0,1 0-1 0 0,-1-1 0 0 0,1 1 0 0 0,-1 0 1 0 0,1 0-1 0 0,0-1 0 0 0,-1 1 0 0 0,1-1 1 0 0,0 1-1 0 0,0-1 0 0 0,0 0 1 0 0,0 0-1 0 0,1 1 0 0 0,-1-2 0 0 0,0 1 1 0 0,0 0-1 0 0,1 0 0 0 0,-1-1 0 0 0,0 1 1 0 0,1-1-1 0 0,2 0 0 0 0,4 1-33 0 0,0 0 0 0 0,0-1-1 0 0,0 0 1 0 0,0 0 0 0 0,0-1 0 0 0,0 0-1 0 0,0-1 1 0 0,0 0 0 0 0,0-1 0 0 0,0 0 0 0 0,-1 0-1 0 0,1 0 1 0 0,-1-1 0 0 0,0-1 0 0 0,0 1-1 0 0,0-1 1 0 0,12-11 0 0 0,-8 4-11 0 0,0 0 0 0 0,-1-1-1 0 0,0-1 1 0 0,-1 0 0 0 0,-1 0 0 0 0,0-1 0 0 0,-1 0-1 0 0,10-26 1 0 0,-10 23 22 0 0,23-58 122 0 0,23-81 0 0 0,-37 97 175 0 0,-7 29 297 0 0,10-56 0 0 0,-14 60-69 0 0,-6 24-396 0 0,-2 9-81 0 0,-2 3-65 0 0,-8 24 28 0 0,-15 68 0 0 0,21-74 10 0 0,-27 98 52 0 0,-18 92-24 0 0,22-96-911 0 0,28-113 814 0 0,1-8-19 0 0,-1 1 1 0 0,1 0-1 0 0,0-1 0 0 0,-1 1 1 0 0,1 0-1 0 0,0 0 1 0 0,0-1-1 0 0,-1 1 1 0 0,1 0-1 0 0,0 0 0 0 0,0 0 1 0 0,0-1-1 0 0,0 1 1 0 0,0 0-1 0 0,0 0 0 0 0,0-1 1 0 0,0 1-1 0 0,0 0 1 0 0,1 0-1 0 0,-1 0 0 0 0,0-1 1 0 0,0 1-1 0 0,1 0 1 0 0,-1 0-1 0 0,0-1 0 0 0,1 1 1 0 0,-1 0-1 0 0,1-1 1 0 0,-1 1-1 0 0,1-1 0 0 0,-1 1 1 0 0,1 0-1 0 0,0-1 1 0 0,-1 1-1 0 0,1-1 0 0 0,0 0 1 0 0,-1 1-1 0 0,1-1 1 0 0,0 1-1 0 0,-1-1 0 0 0,1 0 1 0 0,0 0-1 0 0,0 1 1 0 0,1-1-1 0 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07.983"/>
    </inkml:context>
    <inkml:brush xml:id="br0">
      <inkml:brushProperty name="width" value="0.1" units="cm"/>
      <inkml:brushProperty name="height" value="0.1" units="cm"/>
      <inkml:brushProperty name="color" value="#004F8B"/>
    </inkml:brush>
  </inkml:definitions>
  <inkml:trace contextRef="#ctx0" brushRef="#br0">12 164 304 0 0,'0'0'637'0'0,"-8"-3"27"0"0,8 3-631 0 0,0 0 0 0 0,0 0-1 0 0,0-1 1 0 0,0 1 0 0 0,0 0 0 0 0,0 0 0 0 0,0 0 0 0 0,0 0 0 0 0,0 0 0 0 0,0 0-1 0 0,0 0 1 0 0,0 0 0 0 0,0-1 0 0 0,0 1 0 0 0,0 0 0 0 0,0 0 0 0 0,0 0 0 0 0,0 0-1 0 0,0 0 1 0 0,0 0 0 0 0,0-1 0 0 0,0 1 0 0 0,0 0 0 0 0,0 0 0 0 0,0 0-1 0 0,0 0 1 0 0,0 0 0 0 0,0 0 0 0 0,0 0 0 0 0,0-1 0 0 0,0 1 0 0 0,0 0 0 0 0,0 0-1 0 0,0 0 1 0 0,0 0 0 0 0,0 0 0 0 0,0 0 0 0 0,-1 0 0 0 0,1 0 0 0 0,0 0 0 0 0,0 0-1 0 0,0 0 1 0 0,0-1 0 0 0,0 1 0 0 0,0 0 0 0 0,0 0 0 0 0,0 0 0 0 0,-1 0 0 0 0,1 0-1 0 0,0 0 1 0 0,0 0 0 0 0,0 0 0 0 0,0 0 0 0 0,0 0 0 0 0,0 0 0 0 0,0 0 0 0 0,-1 0-1 0 0,1 0 1 0 0,0 0 0 0 0,0 0 0 0 0,0 0 0 0 0,0 0 0 0 0,0 0 0 0 0,0 0-1 0 0,-1 1 1 0 0,33-7 86 0 0,0 1-1 0 0,0 2 0 0 0,0 1 0 0 0,39 3 0 0 0,64-4 73 0 0,-38-8-40 0 0,-95 11-151 0 0,0-1 0 0 0,0 1 0 0 0,-1-1 0 0 0,1 0 0 0 0,0 1 1 0 0,0-1-1 0 0,0 0 0 0 0,0 0 0 0 0,-1 0 0 0 0,1 0 0 0 0,0-1 0 0 0,-1 1 0 0 0,1 0 0 0 0,-1-1 0 0 0,0 1 0 0 0,1-1 0 0 0,-1 1 0 0 0,0-1 1 0 0,0 0-1 0 0,0 1 0 0 0,0-1 0 0 0,0 0 0 0 0,0 0 0 0 0,-1 0 0 0 0,1 0 0 0 0,-1 1 0 0 0,1-5 0 0 0,0-1-4 0 0,-1 1 1 0 0,-1-1-1 0 0,1 0 0 0 0,-1 0 1 0 0,0 0-1 0 0,-3-8 0 0 0,-1-15 380 0 0,5 28-296 0 0,-2 4-53 0 0,-1 0-1 0 0,1 0 0 0 0,0 0 1 0 0,0 0-1 0 0,0 0 1 0 0,1 0-1 0 0,-1 0 1 0 0,0 1-1 0 0,1-1 1 0 0,0 1-1 0 0,-1-1 0 0 0,1 1 1 0 0,-1 2-1 0 0,-26 57-96 0 0,19-40 106 0 0,-47 129 196 0 0,55-150-208 0 0,1 0-61 0 0,0-1 0 0 0,0 0 0 0 0,0 0 0 0 0,0 0 0 0 0,0 0 0 0 0,0 1 0 0 0,0-1 0 0 0,0 0 0 0 0,0 0 0 0 0,0 0 0 0 0,0 0 0 0 0,0 1 1 0 0,0-1-1 0 0,1 0 0 0 0,-1 0 0 0 0,0 0 0 0 0,0 0 0 0 0,0 1 0 0 0,0-1 0 0 0,0 0 0 0 0,0 0 0 0 0,0 0 0 0 0,0 0 0 0 0,1 0 0 0 0,-1 0 0 0 0,0 1 0 0 0,0-1 0 0 0,0 0 0 0 0,0 0 0 0 0,1 0 0 0 0,-1 0 0 0 0,0 0 0 0 0,0 0 0 0 0,0 0 0 0 0,0 0 0 0 0,1 0 0 0 0,-1 0 0 0 0,0 0 0 0 0,0 0 0 0 0,0 0 0 0 0,0 0 0 0 0,1 0 0 0 0,-1 0 0 0 0,0 0 0 0 0,0 0 0 0 0,0 0 0 0 0,0 0 0 0 0,1 0 0 0 0,-1 0 0 0 0,0 0 0 0 0,0 0 0 0 0,0 0 1 0 0,0 0-1 0 0,1 0 0 0 0,-1-1 0 0 0,0 1 0 0 0,0 0 0 0 0,0 0 0 0 0,0 0 0 0 0,0 0 0 0 0,0 0 0 0 0,1-1 0 0 0,10-8-624 0 0,-10 8 374 0 0,8-10-1095 0 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08.138"/>
    </inkml:context>
    <inkml:brush xml:id="br0">
      <inkml:brushProperty name="width" value="0.1" units="cm"/>
      <inkml:brushProperty name="height" value="0.1" units="cm"/>
      <inkml:brushProperty name="color" value="#004F8B"/>
    </inkml:brush>
  </inkml:definitions>
  <inkml:trace contextRef="#ctx0" brushRef="#br0">25 41 628 0 0,'-2'-8'1016'0'0,"0"-2"-132"0"0,0 2-100 0 0,-1 2 552 0 0,1-2-231 0 0,-7 24-2094 0 0,7-4 193 0 0,0-6-860 0 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09.384"/>
    </inkml:context>
    <inkml:brush xml:id="br0">
      <inkml:brushProperty name="width" value="0.1" units="cm"/>
      <inkml:brushProperty name="height" value="0.1" units="cm"/>
      <inkml:brushProperty name="color" value="#004F8B"/>
    </inkml:brush>
  </inkml:definitions>
  <inkml:trace contextRef="#ctx0" brushRef="#br0">300 45 212 0 0,'0'-3'410'0'0,"-1"0"0"0"0,0-1 0 0 0,0 1 0 0 0,0 0 0 0 0,0 0 0 0 0,0 0 0 0 0,-1 0 0 0 0,-2-4 0 0 0,-9 10-319 0 0,0 0-1 0 0,1 1 1 0 0,-1 0 0 0 0,1 1 0 0 0,0 0 0 0 0,0 1 0 0 0,0 1-1 0 0,1 0 1 0 0,-1 0 0 0 0,2 1 0 0 0,-1 0 0 0 0,-15 18 0 0 0,8-8-13 0 0,1 2 1 0 0,1 0 0 0 0,1 1 0 0 0,1 0 0 0 0,-21 41 0 0 0,35-61-69 0 0,-1 0 1 0 0,1-1-1 0 0,-1 1 0 0 0,1 0 1 0 0,0-1-1 0 0,-1 1 0 0 0,1 0 1 0 0,0 0-1 0 0,0-1 0 0 0,0 1 1 0 0,-1 0-1 0 0,1 0 1 0 0,0-1-1 0 0,0 1 0 0 0,0 0 1 0 0,0 0-1 0 0,0 0 0 0 0,0-1 1 0 0,1 1-1 0 0,-1 0 0 0 0,0 0 1 0 0,0-1-1 0 0,0 1 1 0 0,1 0-1 0 0,-1-1 0 0 0,0 1 1 0 0,1 0-1 0 0,-1-1 0 0 0,1 1 1 0 0,-1 0-1 0 0,1-1 0 0 0,-1 1 1 0 0,1-1-1 0 0,0 2 1 0 0,1-1 3 0 0,1 0 1 0 0,-1 0-1 0 0,0-1 1 0 0,1 1 0 0 0,-1-1-1 0 0,0 1 1 0 0,1-1 0 0 0,-1 1-1 0 0,1-1 1 0 0,-1 0 0 0 0,4-1-1 0 0,5 0 9 0 0,1 0 0 0 0,-1-1 0 0 0,1 0 0 0 0,10-4 0 0 0,-10 1-39 0 0,-1-1-1 0 0,0 1 1 0 0,0-2-1 0 0,-1 1 1 0 0,1-1-1 0 0,-1-1 1 0 0,-1 0-1 0 0,0-1 1 0 0,0 1-1 0 0,0-2 1 0 0,-1 1-1 0 0,-1-1 1 0 0,0 0-1 0 0,0-1 1 0 0,-1 0-1 0 0,0 0 1 0 0,-1 0-1 0 0,0-1 1 0 0,-1 1-1 0 0,4-15 1 0 0,-5-29 338 0 0,-4 39-200 0 0,-6 3-42 0 0,5 13-80 0 0,0-1 0 0 0,1 1 1 0 0,-1 0-1 0 0,1-1 0 0 0,-1 1 1 0 0,0 0-1 0 0,1 0 0 0 0,-1 0 1 0 0,0 0-1 0 0,1 0 0 0 0,-1 1 1 0 0,1-1-1 0 0,-1 0 0 0 0,0 1 1 0 0,1-1-1 0 0,-1 1 1 0 0,1-1-1 0 0,-3 2 0 0 0,-3 2 1 0 0,0 0-1 0 0,1 0 1 0 0,-1 0 0 0 0,1 1-1 0 0,0 0 1 0 0,0 0-1 0 0,0 0 1 0 0,1 1 0 0 0,-1 0-1 0 0,2 0 1 0 0,-7 9-1 0 0,4-4 6 0 0,1 1 0 0 0,-1 0 0 0 0,2 1 0 0 0,0-1 0 0 0,-7 24 0 0 0,12-34-2 0 0,-1-1-1 0 0,0 1 1 0 0,1 0-1 0 0,-1 0 1 0 0,1 0 0 0 0,0 0-1 0 0,0 0 1 0 0,0 0 0 0 0,0 0-1 0 0,0 0 1 0 0,0 0-1 0 0,0 0 1 0 0,0 0 0 0 0,1 0-1 0 0,-1-1 1 0 0,1 1-1 0 0,0 0 1 0 0,-1 0 0 0 0,1 0-1 0 0,0 0 1 0 0,0-1 0 0 0,0 1-1 0 0,0 0 1 0 0,2 1-1 0 0,-1-2-1 0 0,0 1-1 0 0,1-1 1 0 0,-1 0-1 0 0,0 0 0 0 0,1-1 1 0 0,-1 1-1 0 0,0 0 0 0 0,1-1 1 0 0,-1 1-1 0 0,1-1 1 0 0,-1 0-1 0 0,1 0 0 0 0,-1 0 1 0 0,1 0-1 0 0,-1 0 1 0 0,4-1-1 0 0,5-1-40 0 0,-1-1 0 0 0,1 0 0 0 0,-1 0 0 0 0,0-1 0 0 0,0-1-1 0 0,0 1 1 0 0,16-12 0 0 0,-5 1-13 0 0,0-1 0 0 0,-2 0-1 0 0,0-1 1 0 0,0-2 0 0 0,-2 0-1 0 0,26-35 1 0 0,-32 44 5 0 0,-5 19-31 0 0,-5 24 17 0 0,-11-2-3 0 0,-25 56 0 0 0,5-15 68 0 0,29-71 52 0 0,5-4-48 0 0,22-17 29 0 0,39-40 0 0 0,19-16-89 0 0,-59 64 27 0 0,-25 12 23 0 0,1 0 1 0 0,-1 0-1 0 0,1 0 0 0 0,-1 0 1 0 0,0 0-1 0 0,1 0 0 0 0,-1 0 0 0 0,1 0 1 0 0,-1 0-1 0 0,0 0 0 0 0,1 1 1 0 0,-1-1-1 0 0,1 0 0 0 0,-1 0 1 0 0,0 0-1 0 0,1 1 0 0 0,-1-1 1 0 0,0 0-1 0 0,1 0 0 0 0,-1 1 1 0 0,0-1-1 0 0,1 0 0 0 0,-1 1 1 0 0,0-1-1 0 0,0 1 0 0 0,1-1 0 0 0,-1 0 1 0 0,0 1-1 0 0,0-1 0 0 0,0 1 1 0 0,0-1-1 0 0,1 6-15 0 0,0-1 0 0 0,-1 0 0 0 0,0 1 0 0 0,0-1 0 0 0,-1 1 0 0 0,-1 7 1 0 0,0 13-12 0 0,-7 88 143 0 0,11-111-90 0 0,0 0 1 0 0,0-1-1 0 0,0 0 0 0 0,1 0 0 0 0,-1 1 0 0 0,1-1 0 0 0,0-1 1 0 0,-1 1-1 0 0,1 0 0 0 0,0-1 0 0 0,0 1 0 0 0,0-1 0 0 0,6 2 1 0 0,1 1 92 0 0,-9-3 173 0 0,3 2-117 0 0,1-20-5087 0 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11.255"/>
    </inkml:context>
    <inkml:brush xml:id="br0">
      <inkml:brushProperty name="width" value="0.1" units="cm"/>
      <inkml:brushProperty name="height" value="0.1" units="cm"/>
      <inkml:brushProperty name="color" value="#004F8B"/>
    </inkml:brush>
  </inkml:definitions>
  <inkml:trace contextRef="#ctx0" brushRef="#br0">1 460 224 0 0,'0'0'1567'0'0,"3"-2"-1225"0"0,12-6 264 0 0,-1 0 1 0 0,0-1-1 0 0,17-15 0 0 0,-12 7-209 0 0,-1-1-1 0 0,0-1 1 0 0,20-28-1 0 0,-2-7 200 0 0,48-93-1 0 0,-46 47 617 0 0,-35 93-827 0 0,-5 12-212 0 0,-21 67-209 0 0,7 46 247 0 0,10-66-96 0 0,-1 10 30 0 0,7-60-133 0 0,1-1 4 0 0,0 0 0 0 0,0 0 1 0 0,0 0-1 0 0,0 0 0 0 0,0 0 0 0 0,0-1 0 0 0,0 1 0 0 0,0 0 0 0 0,0 0 0 0 0,0-1 1 0 0,0 1-1 0 0,0-1 0 0 0,0 1 0 0 0,1-1 0 0 0,1 1 0 0 0,15-9 11 0 0,-2-2-1 0 0,1 0 1 0 0,-2-1-1 0 0,1-1 0 0 0,-1 0 1 0 0,-1-1-1 0 0,-1-1 1 0 0,1 0-1 0 0,-2 0 1 0 0,0-2-1 0 0,-1 1 1 0 0,-1-1-1 0 0,0-1 0 0 0,9-21 1 0 0,12-11 198 0 0,-31 48-205 0 0,7-4 29 0 0,-7 5-46 0 0,1-1 0 0 0,-1 1 1 0 0,1-1-1 0 0,-1 1 0 0 0,1-1 0 0 0,-1 1 0 0 0,1-1 0 0 0,-1 1 0 0 0,1-1 1 0 0,0 1-1 0 0,-1 0 0 0 0,1-1 0 0 0,0 1 0 0 0,-1 0 0 0 0,1 0 0 0 0,0-1 1 0 0,-1 1-1 0 0,1 0 0 0 0,0 0 0 0 0,0 0 0 0 0,-1 0 0 0 0,1 0 0 0 0,0 0 0 0 0,1 0 1 0 0,3 1-9 0 0,0 1 1 0 0,0 0-1 0 0,1 0 1 0 0,-2 0-1 0 0,1 0 0 0 0,0 1 1 0 0,0 0-1 0 0,-1 0 1 0 0,1 0-1 0 0,-1 0 1 0 0,0 1-1 0 0,0 0 1 0 0,-1 0-1 0 0,1 0 1 0 0,-1 0-1 0 0,1 0 1 0 0,-1 1-1 0 0,-1-1 1 0 0,1 1-1 0 0,-1 0 1 0 0,3 7-1 0 0,-2-5 6 0 0,0 0-1 0 0,0-1 1 0 0,-1 1 0 0 0,0 1-1 0 0,0-1 1 0 0,-1 0 0 0 0,0 0 0 0 0,0 1-1 0 0,-1-1 1 0 0,0 1 0 0 0,0-1-1 0 0,-1 0 1 0 0,0 1 0 0 0,0-1-1 0 0,-4 12 1 0 0,2-13 17 0 0,1 0 0 0 0,-1 0 0 0 0,0-1 0 0 0,-1 1 0 0 0,0-1 0 0 0,0 0 0 0 0,0 0 0 0 0,0 0 0 0 0,-1-1 1 0 0,1 1-1 0 0,-1-1 0 0 0,0 0 0 0 0,-1 0 0 0 0,1-1 0 0 0,-1 0 0 0 0,1 0 0 0 0,-1 0 0 0 0,0 0 0 0 0,0-1 0 0 0,-8 2 0 0 0,10-4-122 0 0,0 1 0 0 0,0-1 0 0 0,0 1 1 0 0,-1-1-1 0 0,1-1 0 0 0,0 1 0 0 0,0-1 0 0 0,0 1 0 0 0,0-1 0 0 0,0 0 0 0 0,0-1 0 0 0,0 1 0 0 0,-5-3 0 0 0,5 2-290 0 0,-1-1 1 0 0,1 0-1 0 0,0 0 0 0 0,0-1 0 0 0,0 1 0 0 0,0-1 1 0 0,0 0-1 0 0,1 0 0 0 0,0 0 0 0 0,0 0 0 0 0,0-1 1 0 0,-3-5-1 0 0,-6-16-2022 0 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11.395"/>
    </inkml:context>
    <inkml:brush xml:id="br0">
      <inkml:brushProperty name="width" value="0.1" units="cm"/>
      <inkml:brushProperty name="height" value="0.1" units="cm"/>
      <inkml:brushProperty name="color" value="#004F8B"/>
    </inkml:brush>
  </inkml:definitions>
  <inkml:trace contextRef="#ctx0" brushRef="#br0">1 33 960 0 0,'2'-8'1140'0'0,"-2"2"852"0"0,2 2-375 0 0,1-2 607 0 0,-3-2-2028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7:14.737"/>
    </inkml:context>
    <inkml:brush xml:id="br0">
      <inkml:brushProperty name="width" value="0.05" units="cm"/>
      <inkml:brushProperty name="height" value="0.05" units="cm"/>
    </inkml:brush>
  </inkml:definitions>
  <inkml:trace contextRef="#ctx0" brushRef="#br0">1 210 172 0 0,'0'0'5382'0'0,"6"-1"-5067"0"0,19-5-21 0 0,-23 4-229 0 0,0 0 0 0 0,1 0 0 0 0,-1 1 0 0 0,0-1-1 0 0,0 0 1 0 0,-1-1 0 0 0,1 1 0 0 0,0 0 0 0 0,-1-1-1 0 0,1 1 1 0 0,-1 0 0 0 0,0-1 0 0 0,0 0 0 0 0,0 1-1 0 0,2-6 1 0 0,-1 1 140 0 0,33-94 2480 0 0,-34 99-2469 0 0,-2 36 1370 0 0,-17 66-1397 0 0,-3 108 1 0 0,12-104 7 0 0,2-33 124 0 0,7-68-241 0 0,0 4 82 0 0,0-3-166 0 0,0-7-55 0 0,20-143-6646 0 0,-24 49 3820 0 0,1 2 5290 0 0,3 87-2174 0 0,1 0 1 0 0,0 1 0 0 0,0-1 0 0 0,1 1-1 0 0,0-1 1 0 0,0 1 0 0 0,1 0 0 0 0,0 0-1 0 0,5-10 1 0 0,5-32 1004 0 0,-6 36-1043 0 0,2 0 0 0 0,0 1 0 0 0,1 0 0 0 0,12-12 0 0 0,-19 21-171 0 0,1-1 0 0 0,0 1 0 0 0,0 0 0 0 0,1 0 0 0 0,-1 0 0 0 0,1 1 0 0 0,-1 0 0 0 0,1-1 0 0 0,0 2 0 0 0,0-1 0 0 0,0 0 0 0 0,0 1 1 0 0,0 0-1 0 0,0 0 0 0 0,8 0 0 0 0,-11 1 0 0 0,14 4 15 0 0,-14-4-33 0 0,-1 0-1 0 0,1 0 0 0 0,0 0 1 0 0,0 1-1 0 0,0-1 0 0 0,-1 0 1 0 0,1 1-1 0 0,0 0 0 0 0,0-1 0 0 0,-1 1 1 0 0,1 0-1 0 0,-1 0 0 0 0,3 1 1 0 0,-2 0 2 0 0,0 1 1 0 0,0-1 0 0 0,-1 1 0 0 0,0-1 0 0 0,1 1 0 0 0,-1 0-1 0 0,0-1 1 0 0,0 1 0 0 0,0 0 0 0 0,-1 0 0 0 0,1 0 0 0 0,-1-1-1 0 0,1 1 1 0 0,-1 0 0 0 0,0 0 0 0 0,0 5 0 0 0,-1 0 30 0 0,-1-1 0 0 0,1 1 0 0 0,-1-1-1 0 0,-1 1 1 0 0,1-1 0 0 0,-5 9 0 0 0,-2 1 44 0 0,0-1 0 0 0,-1 0-1 0 0,-1-1 1 0 0,-20 23 0 0 0,16-21 24 0 0,0-1-1 0 0,-2-1 1 0 0,0-1 0 0 0,-29 19 0 0 0,44-32-71 0 0,-7 5 304 0 0,4-2-70 0 0,8-5 99 0 0,2-1-359 0 0,0 0 0 0 0,0 0 0 0 0,1 0 0 0 0,-1 1 1 0 0,0 0-1 0 0,0 0 0 0 0,1 0 0 0 0,-1 1 0 0 0,0 0 1 0 0,1 0-1 0 0,-1 0 0 0 0,1 1 0 0 0,-1-1 0 0 0,0 1 1 0 0,0 1-1 0 0,1-1 0 0 0,-1 1 0 0 0,0 0 0 0 0,0 0 1 0 0,0 0-1 0 0,-1 0 0 0 0,8 6 0 0 0,-7-3-6 0 0,0 0 1 0 0,-1 0-1 0 0,0 0 0 0 0,0 1 1 0 0,-1-1-1 0 0,0 1 0 0 0,0 0 0 0 0,0 0 1 0 0,0 0-1 0 0,-1 0 0 0 0,0 1 1 0 0,0-1-1 0 0,-1 1 0 0 0,0-1 0 0 0,0 1 1 0 0,0-1-1 0 0,-1 1 0 0 0,0 0 1 0 0,-1-1-1 0 0,0 10 0 0 0,0-11 29 0 0,0 1 1 0 0,0 0-1 0 0,-1-1 0 0 0,0 0 1 0 0,0 1-1 0 0,0-1 0 0 0,0 0 1 0 0,-1 0-1 0 0,0 0 0 0 0,0 0 1 0 0,0 0-1 0 0,-1-1 0 0 0,1 0 1 0 0,-1 1-1 0 0,0-1 0 0 0,0-1 0 0 0,-1 1 1 0 0,1-1-1 0 0,-1 1 0 0 0,0-1 1 0 0,0 0-1 0 0,0-1 0 0 0,-10 4 1 0 0,11-5 5 0 0,-1-1 0 0 0,0 0 0 0 0,1-1-1 0 0,-1 1 1 0 0,1-1 0 0 0,-1 0 0 0 0,1 0 0 0 0,-1 0 0 0 0,1-1 0 0 0,0 1 0 0 0,-1-1 0 0 0,1 0 0 0 0,0 0 0 0 0,0-1 0 0 0,0 1 0 0 0,1-1 0 0 0,-6-5 0 0 0,-13-19-735 0 0,21 26 496 0 0,1-1 1 0 0,-1 1-1 0 0,1 0 0 0 0,0 0 1 0 0,0 0-1 0 0,-1-1 1 0 0,1 1-1 0 0,0 0 1 0 0,0 0-1 0 0,0-1 1 0 0,0 1-1 0 0,0 0 1 0 0,1 0-1 0 0,-1-1 1 0 0,0 1-1 0 0,0 0 1 0 0,1 0-1 0 0,-1 0 1 0 0,1 0-1 0 0,-1 0 1 0 0,1-1-1 0 0,1 0 1 0 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13.148"/>
    </inkml:context>
    <inkml:brush xml:id="br0">
      <inkml:brushProperty name="width" value="0.1" units="cm"/>
      <inkml:brushProperty name="height" value="0.1" units="cm"/>
      <inkml:brushProperty name="color" value="#004F8B"/>
    </inkml:brush>
  </inkml:definitions>
  <inkml:trace contextRef="#ctx0" brushRef="#br0">114 210 76 0 0,'67'-149'5274'0'0,"-58"134"-4547"0"0,-7 11-448 0 0,1 0 1 0 0,-1 0 0 0 0,0 0-1 0 0,0 0 1 0 0,0-1 0 0 0,-1 1-1 0 0,0-1 1 0 0,2-6 752 0 0,-5 17-1036 0 0,0 0 1 0 0,0-1 0 0 0,0 1 0 0 0,-1 0 0 0 0,1-1 0 0 0,-8 10 0 0 0,-4 12-9 0 0,0 5 12 0 0,-118 326 1 0 0,125-330 28 0 0,1 0 0 0 0,1 1 0 0 0,-2 56 1 0 0,9-70 61 0 0,5-9 93 0 0,6-15 225 0 0,-13 7-734 0 0,1 1 0 0 0,0-1 0 0 0,-1 0 0 0 0,0 1 0 0 0,1-1 0 0 0,-1 1 0 0 0,0-1 0 0 0,1 0 0 0 0,-1 1 0 0 0,0-1 0 0 0,0 0 0 0 0,-1 1 0 0 0,1-1 0 0 0,0 0 0 0 0,0 1 0 0 0,-1-1 0 0 0,1 1 0 0 0,-1-1 0 0 0,1 0 0 0 0,-1 1 0 0 0,-1-2 0 0 0,-3-2-1343 0 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13.522"/>
    </inkml:context>
    <inkml:brush xml:id="br0">
      <inkml:brushProperty name="width" value="0.1" units="cm"/>
      <inkml:brushProperty name="height" value="0.1" units="cm"/>
      <inkml:brushProperty name="color" value="#004F8B"/>
    </inkml:brush>
  </inkml:definitions>
  <inkml:trace contextRef="#ctx0" brushRef="#br0">22 73 56 0 0,'-22'-10'8751'0'0,"45"3"-8648"0"0,1 0 0 0 0,-1 2-1 0 0,1 1 1 0 0,0 0 0 0 0,27 1-1 0 0,10-3-2 0 0,131-1 252 0 0,-44 4-1481 0 0,-115-6-3955 0 0,-25 2 3022 0 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13.909"/>
    </inkml:context>
    <inkml:brush xml:id="br0">
      <inkml:brushProperty name="width" value="0.1" units="cm"/>
      <inkml:brushProperty name="height" value="0.1" units="cm"/>
      <inkml:brushProperty name="color" value="#004F8B"/>
    </inkml:brush>
  </inkml:definitions>
  <inkml:trace contextRef="#ctx0" brushRef="#br0">1 67 440 0 0,'0'0'2915'0'0,"3"-2"-2584"0"0,-1 0-281 0 0,-1 1 1 0 0,1 0 0 0 0,0 0-1 0 0,0 0 1 0 0,0 0 0 0 0,0 0-1 0 0,0 0 1 0 0,0 0 0 0 0,0 1-1 0 0,0-1 1 0 0,1 1 0 0 0,-1-1-1 0 0,0 1 1 0 0,0 0 0 0 0,0 0-1 0 0,1 0 1 0 0,-1 0 0 0 0,0 0-1 0 0,0 1 1 0 0,0-1 0 0 0,0 1-1 0 0,0-1 1 0 0,5 3 0 0 0,-4-1 2 0 0,0 0 0 0 0,0 0 1 0 0,0 1-1 0 0,0 0 0 0 0,0 0 1 0 0,0 0-1 0 0,-1 0 0 0 0,1 0 1 0 0,-1 0-1 0 0,0 1 0 0 0,0-1 1 0 0,2 6-1 0 0,1 2 10 0 0,-1 1 1 0 0,0-1-1 0 0,-1 1 1 0 0,0 0-1 0 0,-1 0 1 0 0,0 0-1 0 0,-1 0 0 0 0,0 14 1 0 0,-1-20-24 0 0,-1 0 1 0 0,0 0-1 0 0,0 0 1 0 0,0 0-1 0 0,-1 0 1 0 0,0-1-1 0 0,0 1 0 0 0,-1-1 1 0 0,1 1-1 0 0,-1-1 1 0 0,0 0-1 0 0,-1 0 1 0 0,1 0-1 0 0,-1 0 0 0 0,0-1 1 0 0,-6 6-1 0 0,10-9 100 0 0,-1-2-127 0 0,0 1 1 0 0,-1-1 0 0 0,1 1 0 0 0,1-1-1 0 0,-1 1 1 0 0,0-1 0 0 0,0 1-1 0 0,0-1 1 0 0,0 0 0 0 0,0 0 0 0 0,0 1-1 0 0,1-1 1 0 0,-1 0 0 0 0,0 0 0 0 0,1 0-1 0 0,-1 0 1 0 0,1 0 0 0 0,-1 0-1 0 0,1 0 1 0 0,-1 0 0 0 0,1 0 0 0 0,0 0-1 0 0,-1 0 1 0 0,1 0 0 0 0,0-2 0 0 0,-4-28 199 0 0,9 14-196 0 0,-1 0 0 0 0,2 1 0 0 0,1-1 0 0 0,0 1 0 0 0,1 0 0 0 0,0 1-1 0 0,1 0 1 0 0,1 0 0 0 0,1 1 0 0 0,0 0 0 0 0,0 1 0 0 0,2 0 0 0 0,-1 1 0 0 0,2 0 0 0 0,24-16-1 0 0,-33 25-396 0 0,0 1-1 0 0,0 0 1 0 0,0 0-1 0 0,0 1 0 0 0,1-1 1 0 0,-1 1-1 0 0,1 0 1 0 0,-1 1-1 0 0,1-1 0 0 0,-1 1 1 0 0,1 0-1 0 0,7 2 1 0 0,-1-2-1246 0 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14.546"/>
    </inkml:context>
    <inkml:brush xml:id="br0">
      <inkml:brushProperty name="width" value="0.1" units="cm"/>
      <inkml:brushProperty name="height" value="0.1" units="cm"/>
      <inkml:brushProperty name="color" value="#004F8B"/>
    </inkml:brush>
  </inkml:definitions>
  <inkml:trace contextRef="#ctx0" brushRef="#br0">103 75 144 0 0,'-3'-15'4222'0'0,"-7"29"-3757"0"0,0 4-296 0 0,-1-1-67 0 0,0 1-1 0 0,1 0 1 0 0,1 0 0 0 0,0 1 0 0 0,1 0-1 0 0,2 1 1 0 0,-7 29 0 0 0,12-48-90 0 0,1 0 0 0 0,0-1 1 0 0,0 1-1 0 0,-1 0 0 0 0,1-1 0 0 0,0 1 1 0 0,0 0-1 0 0,0-1 0 0 0,0 1 1 0 0,0 0-1 0 0,0-1 0 0 0,0 1 0 0 0,0 0 1 0 0,0-1-1 0 0,0 1 0 0 0,1 0 0 0 0,-1-1 1 0 0,0 1-1 0 0,0 0 0 0 0,1-1 0 0 0,-1 1 1 0 0,0 0-1 0 0,1-1 0 0 0,-1 1 1 0 0,0-1-1 0 0,1 1 0 0 0,-1-1 0 0 0,1 1 1 0 0,-1-1-1 0 0,1 1 0 0 0,-1-1 0 0 0,1 1 1 0 0,-1-1-1 0 0,1 0 0 0 0,1 1 0 0 0,-1-1 4 0 0,1 0 0 0 0,0 0 0 0 0,0-1 0 0 0,0 1 0 0 0,0 0 0 0 0,0-1 0 0 0,-1 0 0 0 0,1 1 0 0 0,0-1-1 0 0,0 0 1 0 0,-1 0 0 0 0,4-2 0 0 0,46-37 161 0 0,-29 15 121 0 0,-1-1 0 0 0,-2 0 0 0 0,25-44 0 0 0,-43 69-137 0 0,-4 23-114 0 0,-10 32 9 0 0,10-45-47 0 0,0 1-1 0 0,0-1 1 0 0,1 1-1 0 0,0 0 0 0 0,1-1 1 0 0,0 1-1 0 0,1 0 1 0 0,0 0-1 0 0,0 0 0 0 0,1 0 1 0 0,4 18-1 0 0,-4-26-3 0 0,0 0 0 0 0,0 1 0 0 0,1-1 0 0 0,-1 0 0 0 0,1 0 0 0 0,-1-1 0 0 0,1 1 0 0 0,0 0 0 0 0,0 0 0 0 0,0-1 0 0 0,0 1 0 0 0,0-1 0 0 0,0 0 0 0 0,0 0 0 0 0,0 1 0 0 0,0-1 0 0 0,1-1 0 0 0,-1 1 0 0 0,1 0 0 0 0,-1 0 0 0 0,0-1 0 0 0,1 0 0 0 0,-1 1 0 0 0,1-1 0 0 0,-1 0 0 0 0,1 0 1 0 0,-1 0-1 0 0,1-1 0 0 0,-1 1 0 0 0,4-1 0 0 0,10-2-25 0 0,0 0 1 0 0,0-1-1 0 0,19-8 1 0 0,-33 11 6 0 0,6-2-10 0 0,-1 0 0 0 0,0-1 0 0 0,0 0 0 0 0,0-1 0 0 0,0 1 0 0 0,-1-1 1 0 0,0-1-1 0 0,0 1 0 0 0,-1-1 0 0 0,1 0 0 0 0,-1 0 0 0 0,0-1 0 0 0,-1 1 0 0 0,8-14 0 0 0,1-8 4 0 0,0-1 0 0 0,12-44 0 0 0,-17 50 75 0 0,-3 8 27 0 0,-2 9 39 0 0,-1-1 1 0 0,0 0 0 0 0,0 0-1 0 0,0 0 1 0 0,0-14 0 0 0,-22 34-85 0 0,2 3-16 0 0,2 0-1 0 0,0 1 1 0 0,1 1 0 0 0,0 0 0 0 0,2 1 0 0 0,0 1 0 0 0,-12 24-1 0 0,23-41-9 0 0,1 0-1 0 0,-1-1 0 0 0,1 1 0 0 0,0 0 0 0 0,0 0 0 0 0,0 0 0 0 0,0 0 0 0 0,0 0 0 0 0,1 0 0 0 0,-1 0 0 0 0,1 0 0 0 0,0 1 0 0 0,0-1 0 0 0,0 0 1 0 0,0 0-1 0 0,1 0 0 0 0,-1 0 0 0 0,1 0 0 0 0,0 0 0 0 0,2 6 0 0 0,-1-5-21 0 0,1-1 0 0 0,-1 0 0 0 0,1 0 0 0 0,0 0 0 0 0,0 0 0 0 0,0 0 0 0 0,0 0 0 0 0,0-1 0 0 0,1 1 0 0 0,-1-1 0 0 0,1 0-1 0 0,0 0 1 0 0,7 2 0 0 0,4 2-381 0 0,1-2-1 0 0,0 0 0 0 0,0-1 0 0 0,0 0 1 0 0,1-2-1 0 0,29 0 0 0 0,7-6-1992 0 0,-1-2 183 0 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18.404"/>
    </inkml:context>
    <inkml:brush xml:id="br0">
      <inkml:brushProperty name="width" value="0.1" units="cm"/>
      <inkml:brushProperty name="height" value="0.1" units="cm"/>
      <inkml:brushProperty name="color" value="#004F8B"/>
    </inkml:brush>
  </inkml:definitions>
  <inkml:trace contextRef="#ctx0" brushRef="#br0">19 21 184 0 0,'0'0'6009'0'0,"-15"-7"-4960"0"0,12 4-1104 0 0,3-2-131 0 0,0 0-815 0 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19.964"/>
    </inkml:context>
    <inkml:brush xml:id="br0">
      <inkml:brushProperty name="width" value="0.1" units="cm"/>
      <inkml:brushProperty name="height" value="0.1" units="cm"/>
      <inkml:brushProperty name="color" value="#004F8B"/>
    </inkml:brush>
  </inkml:definitions>
  <inkml:trace contextRef="#ctx0" brushRef="#br0">86 29 312 0 0,'8'-29'5531'0'0,"-43"122"-5296"0"0,24-68-184 0 0,1 0-1 0 0,1 0 1 0 0,2 1 0 0 0,0 0-1 0 0,1 0 1 0 0,-2 36 0 0 0,8-61-40 0 0,0-1 1 0 0,0 0 0 0 0,0 1 0 0 0,0-1 0 0 0,0 1 0 0 0,0-1 0 0 0,0 1 0 0 0,0-1 0 0 0,0 0 0 0 0,0 1-1 0 0,0-1 1 0 0,0 1 0 0 0,0-1 0 0 0,1 0 0 0 0,-1 1 0 0 0,0-1 0 0 0,0 0 0 0 0,0 1 0 0 0,1-1 0 0 0,-1 1-1 0 0,0-1 1 0 0,0 0 0 0 0,1 0 0 0 0,-1 1 0 0 0,0-1 0 0 0,1 0 0 0 0,-1 1 0 0 0,0-1 0 0 0,1 0-1 0 0,-1 0 1 0 0,0 0 0 0 0,1 1 0 0 0,-1-1 0 0 0,1 0 0 0 0,-1 0 0 0 0,0 0 0 0 0,1 0 0 0 0,18-6 111 0 0,14-20-24 0 0,-4 0-5 0 0,-20 19-12 0 0,0-1 0 0 0,-1 1 1 0 0,0-1-1 0 0,-1-1 0 0 0,11-13 1 0 0,-18 21-71 0 0,-3 43-50 0 0,2-37 42 0 0,0-1-1 0 0,0 0 0 0 0,0 0 0 0 0,1 0 0 0 0,0 1 0 0 0,0-1 1 0 0,0 0-1 0 0,0 0 0 0 0,1 1 0 0 0,0-1 0 0 0,-1 0 0 0 0,2 0 1 0 0,-1 0-1 0 0,0 0 0 0 0,1 0 0 0 0,0 0 0 0 0,0 0 1 0 0,0 0-1 0 0,0-1 0 0 0,0 1 0 0 0,1-1 0 0 0,0 0 0 0 0,-1 1 1 0 0,1-1-1 0 0,1 0 0 0 0,-1-1 0 0 0,0 1 0 0 0,5 2 0 0 0,-1-1 8 0 0,1-1-1 0 0,-1 0 1 0 0,0-1-1 0 0,1 1 1 0 0,0-1-1 0 0,-1-1 1 0 0,1 0-1 0 0,0 0 1 0 0,0 0-1 0 0,0-1 1 0 0,0 0-1 0 0,0-1 1 0 0,0 0-1 0 0,14-3 1 0 0,-16 3-8 0 0,0-1 1 0 0,-1 0 0 0 0,1 0 0 0 0,-1 0 0 0 0,0-1-1 0 0,1 1 1 0 0,-1-1 0 0 0,0-1 0 0 0,0 1-1 0 0,-1-1 1 0 0,1 1 0 0 0,-1-1 0 0 0,0-1-1 0 0,0 1 1 0 0,0-1 0 0 0,-1 1 0 0 0,1-1-1 0 0,-1 0 1 0 0,0 0 0 0 0,-1-1 0 0 0,1 1-1 0 0,-1 0 1 0 0,0-1 0 0 0,0 0 0 0 0,1-7-1 0 0,-2 7-8 0 0,0-1 0 0 0,-1 0 0 0 0,1 0 0 0 0,-1 0-1 0 0,-1 0 1 0 0,1 1 0 0 0,-1-1 0 0 0,0 0-1 0 0,-1 0 1 0 0,0 1 0 0 0,0-1 0 0 0,0 1-1 0 0,-1-1 1 0 0,0 1 0 0 0,0 0 0 0 0,-1 0 0 0 0,1 1-1 0 0,-1-1 1 0 0,0 0 0 0 0,-1 1 0 0 0,-7-7-1 0 0,7 7-20 0 0,0 1-1 0 0,0 0 0 0 0,0 0 0 0 0,0 1 0 0 0,0-1 0 0 0,-12-4 0 0 0,16 8 6 0 0,5 1 36 0 0,7 3-2 0 0,1-1 1 0 0,0-1-1 0 0,0 0 1 0 0,-1-1-1 0 0,1 0 1 0 0,0-1 0 0 0,0 0-1 0 0,0-1 1 0 0,0 0-1 0 0,0-1 1 0 0,0 0-1 0 0,0-1 1 0 0,-1 0 0 0 0,0-1-1 0 0,1 0 1 0 0,-1-1-1 0 0,11-7 1 0 0,-17 9-2 0 0,-1 2 2 0 0,-1-1 1 0 0,0 0-1 0 0,1-1 0 0 0,-1 1 0 0 0,0-1 0 0 0,0 1 0 0 0,0-1 0 0 0,0 0 0 0 0,-1 0 0 0 0,3-3 0 0 0,-4 5-5 0 0,11-15 281 0 0,-28 65-333 0 0,-21 82-27 0 0,30-98 72 0 0,2-13 10 0 0,1-1 1 0 0,1 1-1 0 0,0 22 0 0 0,2-27 50 0 0,4 10 235 0 0,-3-24-87 0 0,19-11-647 0 0,-18 8 167 0 0,1 0 0 0 0,-1-1-1 0 0,0 1 1 0 0,1 0-1 0 0,-1-1 1 0 0,0 1-1 0 0,0-1 1 0 0,-1 1 0 0 0,1-1-1 0 0,-1 0 1 0 0,1-2-1 0 0,1-3-1017 0 0,3-13-938 0 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20.103"/>
    </inkml:context>
    <inkml:brush xml:id="br0">
      <inkml:brushProperty name="width" value="0.1" units="cm"/>
      <inkml:brushProperty name="height" value="0.1" units="cm"/>
      <inkml:brushProperty name="color" value="#004F8B"/>
    </inkml:brush>
  </inkml:definitions>
  <inkml:trace contextRef="#ctx0" brushRef="#br0">1 21 520 0 0,'0'0'944'0'0,"2"-8"680"0"0,3-4 2045 0 0,15 26-4377 0 0,-18-4-301 0 0,9-2-2711 0 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20.524"/>
    </inkml:context>
    <inkml:brush xml:id="br0">
      <inkml:brushProperty name="width" value="0.1" units="cm"/>
      <inkml:brushProperty name="height" value="0.1" units="cm"/>
      <inkml:brushProperty name="color" value="#004F8B"/>
    </inkml:brush>
  </inkml:definitions>
  <inkml:trace contextRef="#ctx0" brushRef="#br0">0 419 48 0 0,'0'0'491'0'0,"22"-21"737"0"0,-8 4-801 0 0,-1 0 1 0 0,0-1-1 0 0,-2-1 1 0 0,0 0-1 0 0,13-33 1 0 0,22-38 261 0 0,-28 58-78 0 0,-2 0 0 0 0,22-62-1 0 0,-35 87-456 0 0,-3 10-129 0 0,1-1-1 0 0,-1 1 1 0 0,0 0-1 0 0,0-1 0 0 0,0 1 1 0 0,0 0-1 0 0,0-1 1 0 0,0 1-1 0 0,-1 0 1 0 0,1 0-1 0 0,-1-1 0 0 0,0 1 1 0 0,-1 2-1 0 0,-92 245 127 0 0,92-246-150 0 0,1 0 0 0 0,-1 1 0 0 0,1-1 1 0 0,1 1-1 0 0,-1-1 0 0 0,0 1 0 0 0,1-1 0 0 0,0 6 0 0 0,0-9-95 0 0,1 0 0 0 0,-1 0 0 0 0,0 0 0 0 0,0 0 0 0 0,1 0 0 0 0,-1-1 0 0 0,0 1 0 0 0,1 0 0 0 0,-1 0 0 0 0,1-1 0 0 0,-1 1 0 0 0,1 0 0 0 0,0-1 0 0 0,-1 1 0 0 0,1 0 0 0 0,0-1 0 0 0,-1 1 0 0 0,1-1 0 0 0,0 1 0 0 0,-1-1 0 0 0,1 1 0 0 0,0-1 0 0 0,0 0 0 0 0,0 1 0 0 0,0-1 0 0 0,-1 0 0 0 0,1 0 0 0 0,0 0 0 0 0,0 1 0 0 0,0-1 0 0 0,0 0 0 0 0,0 0 0 0 0,0 0 0 0 0,-1 0 0 0 0,1-1 0 0 0,0 1 0 0 0,0 0 0 0 0,0 0 0 0 0,0 0 0 0 0,0-1 0 0 0,-1 1 0 0 0,1 0 0 0 0,0-1 0 0 0,0 1 0 0 0,0-1 0 0 0,19-7-1700 0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20.910"/>
    </inkml:context>
    <inkml:brush xml:id="br0">
      <inkml:brushProperty name="width" value="0.1" units="cm"/>
      <inkml:brushProperty name="height" value="0.1" units="cm"/>
      <inkml:brushProperty name="color" value="#004F8B"/>
    </inkml:brush>
  </inkml:definitions>
  <inkml:trace contextRef="#ctx0" brushRef="#br0">141 0 484 0 0,'0'0'2919'0'0,"-1"3"-2593"0"0,-47 122 1121 0 0,24-69-1027 0 0,-22 82 1 0 0,44-128-364 0 0,-18 53 690 0 0,41-77-655 0 0,-9 4-47 0 0,0-1-1 0 0,-1 0 0 0 0,15-19 0 0 0,24-23 37 0 0,-49 53-81 0 0,10-10 9 0 0,0 1 0 0 0,1 0 0 0 0,0 1 0 0 0,16-8 0 0 0,-27 16-10 0 0,1 0 0 0 0,-1 0 1 0 0,1 0-1 0 0,-1 0 0 0 0,1 0 0 0 0,-1 0 0 0 0,1 0 1 0 0,-1 0-1 0 0,1 0 0 0 0,-1 1 0 0 0,1-1 0 0 0,-1 1 1 0 0,1-1-1 0 0,-1 1 0 0 0,0 0 0 0 0,1-1 0 0 0,-1 1 1 0 0,0 0-1 0 0,0 0 0 0 0,0 0 0 0 0,1 0 0 0 0,-1 0 1 0 0,0 0-1 0 0,1 1 0 0 0,21 28-44 0 0,-18-22 39 0 0,-1 1 1 0 0,0 0 0 0 0,-1 0 0 0 0,0 0-1 0 0,-1 1 1 0 0,1-1 0 0 0,-2 1-1 0 0,1-1 1 0 0,-2 1 0 0 0,1 10 0 0 0,-1-2-12 0 0,-1 0 1 0 0,-1 0-1 0 0,0 0 0 0 0,-8 25 1 0 0,10-41-40 0 0,-10 26-389 0 0,9-27 293 0 0,1 0-1 0 0,-1 0 1 0 0,1 0 0 0 0,-1 0-1 0 0,1 0 1 0 0,-1 0-1 0 0,0-1 1 0 0,1 1 0 0 0,-1 0-1 0 0,0 0 1 0 0,0-1 0 0 0,1 1-1 0 0,-1 0 1 0 0,0-1 0 0 0,0 1-1 0 0,0-1 1 0 0,0 1-1 0 0,0-1 1 0 0,0 1 0 0 0,0-1-1 0 0,0 0 1 0 0,0 0 0 0 0,-2 1-1 0 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3:21.128"/>
    </inkml:context>
    <inkml:brush xml:id="br0">
      <inkml:brushProperty name="width" value="0.1" units="cm"/>
      <inkml:brushProperty name="height" value="0.1" units="cm"/>
      <inkml:brushProperty name="color" value="#004F8B"/>
    </inkml:brush>
  </inkml:definitions>
  <inkml:trace contextRef="#ctx0" brushRef="#br0">1 13 376 0 0,'0'0'1332'0'0,"42"-4"-756"0"0,-15 6-68 0 0,13-2-36 0 0,7 2-68 0 0,7 0-64 0 0,-2-2-152 0 0,8 0-316 0 0,-4 0-552 0 0,-4-6-736 0 0,1-2 328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8T06:27:22.845"/>
    </inkml:context>
    <inkml:brush xml:id="br0">
      <inkml:brushProperty name="width" value="0.05" units="cm"/>
      <inkml:brushProperty name="height" value="0.05" units="cm"/>
    </inkml:brush>
  </inkml:definitions>
  <inkml:trace contextRef="#ctx0" brushRef="#br0">159 134 132,'0'0'1068,"3"-4"-730,16-22 902,-18 25-930,7-12 854,-7 7-786,0 1 0,0-1 0,1 1 0,-1 0 0,1-1 0,5-8 1,-6 12 108,-3-8 1259,-4 13-739,-13 30-511,-18 56-647,-83 271 629,98-294-32,22-63-320,23-160 2439,-10 97-2585,2 2 1,3 0 0,36-78 0,-50 125-41,1-1-1,0 1 1,1 1 0,1-1 0,-1 1 0,2 0-1,-1 1 1,15-15 0,-21 24 53,0-1 0,-1 0 1,1 1-1,0-1 0,0 0 1,0 1-1,0-1 0,0 1 0,0 0 1,0-1-1,0 1 0,0 0 0,0-1 1,0 1-1,0 0 0,0 0 1,0 0-1,0 0 0,0 0 0,0 0 1,0 0-1,0 0 0,0 1 0,0-1 1,0 0-1,0 1 0,0-1 1,0 1-1,0-1 0,0 1 0,1 0 1,19 32-47,-19-31 49,5 13-7,-1 0-1,-1 0 1,0 1 0,-1-1 0,-1 1 0,0 0-1,1 18 1,-5 116 83,-1-66 4,2-2 307,0-80-285,2 5-2937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4:01.091"/>
    </inkml:context>
    <inkml:brush xml:id="br0">
      <inkml:brushProperty name="width" value="0.1" units="cm"/>
      <inkml:brushProperty name="height" value="0.1" units="cm"/>
      <inkml:brushProperty name="color" value="#004F8B"/>
    </inkml:brush>
  </inkml:definitions>
  <inkml:trace contextRef="#ctx0" brushRef="#br0">263 388 416 0 0,'0'0'2084'0'0,"21"-32"112"0"0,-16 19-1854 0 0,-1-1 0 0 0,-1 0 0 0 0,0 0 0 0 0,-1 0-1 0 0,0 0 1 0 0,-1 0 0 0 0,-2-21 0 0 0,1 34-322 0 0,1 1 0 0 0,-1-1 1 0 0,0 0-1 0 0,0 1 1 0 0,0-1-1 0 0,0 0 0 0 0,0 1 1 0 0,-1-1-1 0 0,1 0 1 0 0,0 1-1 0 0,0-1 0 0 0,0 0 1 0 0,0 1-1 0 0,-1-1 0 0 0,1 1 1 0 0,0-1-1 0 0,-1 0 1 0 0,1 1-1 0 0,0-1 0 0 0,-1 1 1 0 0,1-1-1 0 0,-1 1 1 0 0,1-1-1 0 0,-1 1 0 0 0,1-1 1 0 0,-1 1-1 0 0,1 0 0 0 0,-1-1 1 0 0,1 1-1 0 0,-1 0 1 0 0,0-1-1 0 0,1 1 0 0 0,-1 0 1 0 0,0 0-1 0 0,-27 7 145 0 0,-28 31-220 0 0,53-35 98 0 0,1-2-42 0 0,-36 29 13 0 0,-43 43 0 0 0,72-64-7 0 0,0 0-1 0 0,1 1 1 0 0,0 0-1 0 0,1 1 1 0 0,0 0-1 0 0,0 0 1 0 0,1 0-1 0 0,1 1 0 0 0,0 0 1 0 0,-5 16-1 0 0,10-27 4 0 0,-1 1-1 0 0,1 0 1 0 0,-1 0-1 0 0,1 0 1 0 0,0 0-1 0 0,-1-1 0 0 0,1 1 1 0 0,0 0-1 0 0,1 0 1 0 0,-1 0-1 0 0,0 0 1 0 0,0 0-1 0 0,1 0 0 0 0,-1-1 1 0 0,1 1-1 0 0,-1 0 1 0 0,1 0-1 0 0,1 2 1 0 0,-1-3-1 0 0,0-1 1 0 0,0 1-1 0 0,0 0 1 0 0,0-1-1 0 0,0 1 1 0 0,0-1-1 0 0,0 1 1 0 0,0-1-1 0 0,0 1 1 0 0,0-1-1 0 0,0 0 1 0 0,1 1-1 0 0,-1-1 1 0 0,0 0-1 0 0,0 0 1 0 0,0 0-1 0 0,0 0 1 0 0,1 0-1 0 0,-1 0 1 0 0,0 0-1 0 0,2-1 1 0 0,6-1 24 0 0,0-1 0 0 0,0 0 0 0 0,-1-1 0 0 0,1 0 1 0 0,-1 0-1 0 0,9-7 0 0 0,-3 2-8 0 0,-1-1 0 0 0,0-1-1 0 0,-1 0 1 0 0,0-1 0 0 0,0 0 0 0 0,-2-1 0 0 0,13-18 0 0 0,3-10 86 0 0,24-51 0 0 0,-44 77-40 0 0,13-20 54 0 0,-18 34-140 0 0,-7 38-55 0 0,-5 12 55 0 0,7-34 11 0 0,0 0 0 0 0,2 0 0 0 0,-2 26 0 0 0,4-36 11 0 0,0-1-1 0 0,0 0 1 0 0,0 1 0 0 0,0-1 0 0 0,1 0 0 0 0,0 1-1 0 0,0-1 1 0 0,0 0 0 0 0,1 0 0 0 0,-1 0 0 0 0,1 0-1 0 0,0 0 1 0 0,0 0 0 0 0,5 6 0 0 0,-5-8 0 0 0,1 0 0 0 0,-1 0 1 0 0,0-1-1 0 0,1 1 0 0 0,-1-1 0 0 0,1 0 1 0 0,-1 0-1 0 0,1 0 0 0 0,0 0 1 0 0,-1 0-1 0 0,1 0 0 0 0,0-1 1 0 0,-1 1-1 0 0,1-1 0 0 0,0 0 0 0 0,0 0 1 0 0,0 0-1 0 0,-1 0 0 0 0,1-1 1 0 0,0 1-1 0 0,0-1 0 0 0,-1 1 1 0 0,6-3-1 0 0,3 0 1 0 0,1-1 0 0 0,-1-1-1 0 0,0 1 1 0 0,0-2 0 0 0,-1 0 0 0 0,1 0 0 0 0,-1-1-1 0 0,-1 0 1 0 0,1-1 0 0 0,-1 0 0 0 0,-1 0 0 0 0,1-1 0 0 0,-1 0-1 0 0,-1-1 1 0 0,0 1 0 0 0,7-14 0 0 0,-3 2-14 0 0,-1 0-1 0 0,0 0 1 0 0,-2-1 0 0 0,-1 0 0 0 0,-1-1 0 0 0,0 0 0 0 0,2-34 0 0 0,-5 40 4 0 0,2-38 28 0 0,-5 52-25 0 0,0 0-1 0 0,0 1 1 0 0,0-1-1 0 0,-1 0 1 0 0,1 1-1 0 0,-1-1 1 0 0,1 0 0 0 0,-1 1-1 0 0,0-1 1 0 0,0 1-1 0 0,0-1 1 0 0,-1 1-1 0 0,1 0 1 0 0,0-1-1 0 0,-1 1 1 0 0,-2-3-1 0 0,3 4-9 0 0,-13-2 9 0 0,6 4-73 0 0,8 0 76 0 0,0-1 1 0 0,0 1 0 0 0,0 0-1 0 0,0-1 1 0 0,1 1-1 0 0,-1-1 1 0 0,0 1-1 0 0,0-1 1 0 0,1 1-1 0 0,-1-1 1 0 0,0 1 0 0 0,1-1-1 0 0,-1 1 1 0 0,1-1-1 0 0,-1 1 1 0 0,1-1-1 0 0,-1 1 1 0 0,0-1-1 0 0,1 0 1 0 0,0 1 0 0 0,-1-1-1 0 0,1 0 1 0 0,-1 1-1 0 0,1-1 1 0 0,-1 0-1 0 0,1 0 1 0 0,0 0-1 0 0,0 1 1 0 0,32 7 74 0 0,32 0 25 0 0,67 11-2 0 0,-130-19-102 0 0,0 1-1 0 0,0-1 0 0 0,0 1 0 0 0,0-1 0 0 0,-1 1 1 0 0,1 0-1 0 0,0 0 0 0 0,0 0 0 0 0,-1 0 1 0 0,1 0-1 0 0,-1 0 0 0 0,1 1 0 0 0,-1-1 0 0 0,1 0 1 0 0,-1 1-1 0 0,0-1 0 0 0,1 1 0 0 0,-1-1 1 0 0,0 1-1 0 0,0 0 0 0 0,0 0 0 0 0,-1-1 1 0 0,1 1-1 0 0,0 0 0 0 0,-1 0 0 0 0,1 0 0 0 0,-1 0 1 0 0,1 0-1 0 0,-1 0 0 0 0,0-1 0 0 0,0 1 1 0 0,0 0-1 0 0,0 3 0 0 0,0 4-3 0 0,-1 0 0 0 0,1-1 0 0 0,-2 1 0 0 0,1 0 0 0 0,-6 16 0 0 0,-27 52-41 0 0,26-62 42 0 0,0 0 1 0 0,1 1 0 0 0,1 0-1 0 0,1 0 1 0 0,0 1 0 0 0,-3 21-1 0 0,6-22-16 0 0,0-6 31 0 0,0 0 0 0 0,2 0 0 0 0,-1 0 1 0 0,1 0-1 0 0,2 14 0 0 0,-2-22-5 0 0,0-1 0 0 0,1 1 1 0 0,-1 0-1 0 0,0 0 0 0 0,1-1 0 0 0,0 1 0 0 0,-1-1 1 0 0,1 1-1 0 0,0-1 0 0 0,0 1 0 0 0,0-1 0 0 0,0 1 0 0 0,0-1 1 0 0,0 0-1 0 0,0 1 0 0 0,1-1 0 0 0,-1 0 0 0 0,0 0 1 0 0,1 0-1 0 0,-1 0 0 0 0,1 0 0 0 0,-1 0 0 0 0,1 0 1 0 0,-1-1-1 0 0,1 1 0 0 0,0-1 0 0 0,-1 1 0 0 0,1-1 1 0 0,0 1-1 0 0,-1-1 0 0 0,1 0 0 0 0,0 0 0 0 0,-1 0 1 0 0,1 0-1 0 0,0 0 0 0 0,0 0 0 0 0,-1 0 0 0 0,1-1 0 0 0,2 0 1 0 0,9-1 7 0 0,1-2 0 0 0,-1 1 0 0 0,0-2 0 0 0,0 0 0 0 0,0 0 0 0 0,0-1 0 0 0,-1-1 0 0 0,0 0-1 0 0,-1-1 1 0 0,1 0 0 0 0,10-10 0 0 0,-6 3-10 0 0,-2-1-1 0 0,0 0 1 0 0,0-1-1 0 0,-2 0 1 0 0,0-1-1 0 0,17-34 1 0 0,-14 23-3 0 0,-10 22 31 0 0,0-1-1 0 0,-1 0 1 0 0,0-1-1 0 0,0 1 0 0 0,-1-1 1 0 0,0 1-1 0 0,0-1 1 0 0,2-17-1 0 0,-11 26-34 0 0,-10 6 1 0 0,-1 1 0 0 0,1 0-1 0 0,0 2 1 0 0,1 0 0 0 0,0 0 0 0 0,0 1-1 0 0,1 1 1 0 0,1 1 0 0 0,0 0 0 0 0,0 0-1 0 0,1 2 1 0 0,1-1 0 0 0,-13 21 0 0 0,21-31-1 0 0,1 0 0 0 0,1 0 1 0 0,-1 1-1 0 0,0-1 1 0 0,1 0-1 0 0,0 1 0 0 0,-1-1 1 0 0,1 1-1 0 0,1 0 0 0 0,-1-1 1 0 0,1 1-1 0 0,-1 0 1 0 0,1-1-1 0 0,0 1 0 0 0,0 0 1 0 0,0-1-1 0 0,2 5 0 0 0,-1-5-47 0 0,0-1 1 0 0,0 0-1 0 0,1 1 0 0 0,-1-1 0 0 0,1 0 0 0 0,-1 0 0 0 0,1 0 0 0 0,0 0 0 0 0,0 0 0 0 0,0 0 0 0 0,0-1 0 0 0,0 1 1 0 0,0-1-1 0 0,0 1 0 0 0,0-1 0 0 0,1 0 0 0 0,-1 0 0 0 0,1 0 0 0 0,-1 0 0 0 0,1 0 0 0 0,-1-1 0 0 0,1 1 0 0 0,-1-1 0 0 0,5 1 1 0 0,16 1-1565 0 0,0-1 0 0 0,38-2 0 0 0,0-5-1192 0 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4:01.511"/>
    </inkml:context>
    <inkml:brush xml:id="br0">
      <inkml:brushProperty name="width" value="0.1" units="cm"/>
      <inkml:brushProperty name="height" value="0.1" units="cm"/>
      <inkml:brushProperty name="color" value="#004F8B"/>
    </inkml:brush>
  </inkml:definitions>
  <inkml:trace contextRef="#ctx0" brushRef="#br0">1 5 52 0 0,'0'0'116'0'0,"4"-4"-40"0"0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4:02.520"/>
    </inkml:context>
    <inkml:brush xml:id="br0">
      <inkml:brushProperty name="width" value="0.1" units="cm"/>
      <inkml:brushProperty name="height" value="0.1" units="cm"/>
      <inkml:brushProperty name="color" value="#004F8B"/>
    </inkml:brush>
  </inkml:definitions>
  <inkml:trace contextRef="#ctx0" brushRef="#br0">1 292 112 0 0,'-1'-42'2884'0'0,"10"17"-2270"0"0,1 0 0 0 0,1 0 0 0 0,1 1-1 0 0,0 0 1 0 0,2 1 0 0 0,27-33 0 0 0,-38 52-535 0 0,0 0 0 0 0,0-1 0 0 0,1 1 0 0 0,-1 1 0 0 0,1-1 0 0 0,0 0 0 0 0,0 1 0 0 0,1 0 0 0 0,-1 0 1 0 0,1 0-1 0 0,-1 1 0 0 0,8-3 0 0 0,-10 4-60 0 0,15 26-24 0 0,-14-15 8 0 0,-1 1-1 0 0,0 0 0 0 0,0 0 1 0 0,-1 0-1 0 0,0 0 0 0 0,-1 0 0 0 0,-1 0 1 0 0,0 0-1 0 0,-4 19 0 0 0,-1 1 5 0 0,-2 0 0 0 0,-13 32 0 0 0,-3-1 77 0 0,24-61-56 0 0,29-55 1103 0 0,-22 43-1030 0 0,12-20-59 0 0,2 2 1 0 0,1 0-1 0 0,1 1 1 0 0,2 1-1 0 0,0 1 1 0 0,55-41-1 0 0,-23 37-58 0 0,-56 29 13 0 0,0 1 0 0 0,0 0 0 0 0,-1-1 0 0 0,1 1 0 0 0,0-1 0 0 0,0 1 0 0 0,0 0 0 0 0,0 0 0 0 0,0-1 0 0 0,0 1 0 0 0,0 0 0 0 0,0 0 0 0 0,0 0 0 0 0,0 0 0 0 0,0 0 0 0 0,0 1 0 0 0,0-1 0 0 0,0 0 0 0 0,0 0 0 0 0,0 1 0 0 0,0-1 0 0 0,0 0 0 0 0,0 1 0 0 0,-1-1 0 0 0,1 1 0 0 0,0-1 0 0 0,0 1 0 0 0,0-1 0 0 0,-1 1 0 0 0,1 0 0 0 0,0-1 0 0 0,0 1 0 0 0,-1 0 1 0 0,1 0-1 0 0,-1-1 0 0 0,1 1 0 0 0,-1 0 0 0 0,1 0 0 0 0,0 1 0 0 0,0 1-4 0 0,1 1 1 0 0,-1-1-1 0 0,1 1 1 0 0,-1-1-1 0 0,0 1 1 0 0,0-1-1 0 0,-1 1 1 0 0,1 5-1 0 0,-3 17-12 0 0,-1 0 0 0 0,-1 0 0 0 0,-2-1 1 0 0,-1 1-1 0 0,-15 38 0 0 0,0 3-1 0 0,20-64-48 0 0,-7 18 153 0 0,9-21-120 0 0,0 1 1 0 0,0-1-1 0 0,-1 1 1 0 0,1-1-1 0 0,0 0 1 0 0,0 1-1 0 0,0-1 0 0 0,0 1 1 0 0,-1-1-1 0 0,1 1 1 0 0,0-1-1 0 0,0 1 1 0 0,0-1-1 0 0,0 1 1 0 0,0-1-1 0 0,0 1 1 0 0,0-1-1 0 0,0 1 1 0 0,1-1-1 0 0,-1 1 0 0 0,0-1 1 0 0,0 1-1 0 0,0-1 1 0 0,0 1-1 0 0,1-1 1 0 0,-1 1-1 0 0,0-1 1 0 0,0 0-1 0 0,1 1 1 0 0,-1-1-1 0 0,0 1 1 0 0,1-1-1 0 0,0 1 0 0 0,1-1-192 0 0,0 0 0 0 0,0 0 0 0 0,1-1-1 0 0,-1 1 1 0 0,0-1 0 0 0,0 1-1 0 0,0-1 1 0 0,0 1 0 0 0,0-1 0 0 0,0 0-1 0 0,3-1 1 0 0,5-3-1681 0 0,6 1-288 0 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4:03.892"/>
    </inkml:context>
    <inkml:brush xml:id="br0">
      <inkml:brushProperty name="width" value="0.1" units="cm"/>
      <inkml:brushProperty name="height" value="0.1" units="cm"/>
      <inkml:brushProperty name="color" value="#004F8B"/>
    </inkml:brush>
  </inkml:definitions>
  <inkml:trace contextRef="#ctx0" brushRef="#br0">46 361 216 0 0,'3'21'3110'0'0,"1"-20"-2991"0"0,-1-1 0 0 0,0 1 0 0 0,0-1 1 0 0,1 0-1 0 0,-1 0 0 0 0,0 0 1 0 0,1 0-1 0 0,-1-1 0 0 0,0 1 0 0 0,0-1 1 0 0,1 0-1 0 0,-1 0 0 0 0,0 0 0 0 0,0 0 1 0 0,0 0-1 0 0,0-1 0 0 0,0 0 1 0 0,0 1-1 0 0,-1-1 0 0 0,1 0 0 0 0,0 0 1 0 0,2-3-1 0 0,11-9 149 0 0,0-1 0 0 0,15-18-1 0 0,-25 27-163 0 0,3-5-8 0 0,0 1 1 0 0,-1-1-1 0 0,0-1 0 0 0,-1 1 0 0 0,0-1 1 0 0,-1 0-1 0 0,0-1 0 0 0,-1 0 0 0 0,7-24 1 0 0,-11 35-90 0 0,-1 1-1 0 0,0-1 1 0 0,0 1 0 0 0,1 0 0 0 0,-1-1 0 0 0,0 1 0 0 0,0-1 0 0 0,0 1 0 0 0,-1-1-1 0 0,1 1 1 0 0,0 0 0 0 0,0-1 0 0 0,-1 1 0 0 0,1-1 0 0 0,-1 1 0 0 0,1 0-1 0 0,-1-1 1 0 0,0 1 0 0 0,1 0 0 0 0,-1 0 0 0 0,0 0 0 0 0,0-1 0 0 0,0 1-1 0 0,0 0 1 0 0,0 0 0 0 0,0 0 0 0 0,0 1 0 0 0,0-1 0 0 0,-1 0 0 0 0,1 0 0 0 0,0 0-1 0 0,0 1 1 0 0,-1-1 0 0 0,1 1 0 0 0,0-1 0 0 0,-1 1 0 0 0,1 0 0 0 0,-1-1-1 0 0,1 1 1 0 0,0 0 0 0 0,-1 0 0 0 0,1 0 0 0 0,-1 0 0 0 0,1 0 0 0 0,-1 0-1 0 0,-2 1 1 0 0,-1-1-6 0 0,-1 1-1 0 0,0 0 0 0 0,0 1 1 0 0,1-1-1 0 0,-1 1 0 0 0,1 0 1 0 0,-1 0-1 0 0,1 1 0 0 0,0-1 0 0 0,-9 7 1 0 0,-7 9 2 0 0,1 0 1 0 0,1 1-1 0 0,-24 32 1 0 0,36-42 1 0 0,1 0 0 0 0,-1 1 1 0 0,2 0-1 0 0,-1 1 0 0 0,2-1 1 0 0,-1 1-1 0 0,1 0 0 0 0,1 0 1 0 0,0 0-1 0 0,-3 21 0 0 0,6-30 1 0 0,0 1 1 0 0,0 0-1 0 0,0 0 0 0 0,0 0 0 0 0,0-1 0 0 0,1 1 0 0 0,-1 0 0 0 0,1 0 0 0 0,-1-1 0 0 0,1 1 0 0 0,0 0 0 0 0,0-1 0 0 0,1 1 0 0 0,-1-1 0 0 0,1 1 1 0 0,-1-1-1 0 0,1 1 0 0 0,-1-1 0 0 0,1 0 0 0 0,0 0 0 0 0,3 2 0 0 0,0 0-1 0 0,-1-1-1 0 0,1-1 1 0 0,0 1-1 0 0,0-1 1 0 0,1 0-1 0 0,-1 0 1 0 0,0 0 0 0 0,1-1-1 0 0,-1 1 1 0 0,7-1-1 0 0,13 1-28 0 0,-1-1 0 0 0,0-1-1 0 0,45-6 1 0 0,-68 6 23 0 0,42-5-78 0 0,56-15-1 0 0,-85 16 68 0 0,-1 0-1 0 0,1-1 0 0 0,-1-1 0 0 0,0 0 0 0 0,-1-1 1 0 0,1-1-1 0 0,21-16 0 0 0,-27 18-2 0 0,1 0 0 0 0,-1-1 0 0 0,-1 1 0 0 0,1-1 0 0 0,-1-1 0 0 0,-1 1 0 0 0,1-1 0 0 0,-1 0 0 0 0,0 0 0 0 0,-1-1 0 0 0,0 1-1 0 0,-1-1 1 0 0,1 0 0 0 0,-2 0 0 0 0,1 0 0 0 0,-1 0 0 0 0,-1-1 0 0 0,1 1 0 0 0,-2-1 0 0 0,0-17 0 0 0,0 27 14 0 0,1-1 0 0 0,-1 1 0 0 0,0-1 0 0 0,0 1 0 0 0,0-1 0 0 0,0 1 0 0 0,0-1 0 0 0,0 1 0 0 0,0-1 0 0 0,-1 1 0 0 0,1-1 0 0 0,0 0 0 0 0,0 1 0 0 0,0-1 0 0 0,0 1 0 0 0,-1-1 0 0 0,1 1 0 0 0,0 0 0 0 0,0-1 0 0 0,-1 1 0 0 0,1-1 0 0 0,0 1 0 0 0,-1-1 0 0 0,1 1 0 0 0,-1 0 0 0 0,1-1-1 0 0,-1 1 1 0 0,1 0 0 0 0,0-1 0 0 0,-1 1 0 0 0,1 0 0 0 0,-1 0 0 0 0,1 0 0 0 0,-1-1 0 0 0,1 1 0 0 0,-2 0 0 0 0,-21 8-74 0 0,-18 24-32 0 0,34-24 109 0 0,-1 1 1 0 0,1 0-1 0 0,0 0 1 0 0,1 0-1 0 0,0 1 0 0 0,0 0 1 0 0,1 0-1 0 0,1 0 1 0 0,-1 0-1 0 0,2 1 0 0 0,0 0 1 0 0,0 0-1 0 0,0 0 1 0 0,0 12-1 0 0,3-22 2 0 0,1-1 0 0 0,-1 1-1 0 0,0 0 1 0 0,0-1 0 0 0,1 1-1 0 0,-1-1 1 0 0,0 1 0 0 0,1-1 0 0 0,-1 1-1 0 0,1-1 1 0 0,-1 1 0 0 0,0-1 0 0 0,1 1-1 0 0,-1-1 1 0 0,1 1 0 0 0,-1-1 0 0 0,1 0-1 0 0,0 1 1 0 0,-1-1 0 0 0,1 0-1 0 0,-1 0 1 0 0,1 1 0 0 0,-1-1 0 0 0,1 0-1 0 0,0 0 1 0 0,-1 0 0 0 0,1 0 0 0 0,0 0-1 0 0,-1 0 1 0 0,1 0 0 0 0,0 0 0 0 0,-1 0-1 0 0,1 0 1 0 0,0 0 0 0 0,-1 0 0 0 0,1 0-1 0 0,-1 0 1 0 0,2-1 0 0 0,26-5 76 0 0,-27 5-77 0 0,7-1 10 0 0,-1-1 0 0 0,0 0 0 0 0,0-1 0 0 0,0 0 0 0 0,0 0 0 0 0,-1 0 0 0 0,1-1 0 0 0,-1 0 0 0 0,0 0 0 0 0,8-10 0 0 0,2-4 22 0 0,-2 0 1 0 0,14-24-1 0 0,16-22-26 0 0,-43 64-12 0 0,-4 4-98 0 0,0 0 95 0 0,0 0-1 0 0,0 0 0 0 0,1 1 1 0 0,-1 0-1 0 0,1-1 0 0 0,0 1 0 0 0,0 0 1 0 0,0 0-1 0 0,1 0 0 0 0,-1 0 1 0 0,-1 6-1 0 0,-4 8-24 0 0,-12 30-51 0 0,19-46 87 0 0,-1 0 1 0 0,0 0-1 0 0,1 0 0 0 0,0 0 1 0 0,-1 0-1 0 0,1 0 1 0 0,0 0-1 0 0,0 0 0 0 0,0 0 1 0 0,0 0-1 0 0,0 1 0 0 0,1-1 1 0 0,-1 0-1 0 0,0 0 0 0 0,1 0 1 0 0,0 0-1 0 0,-1 0 1 0 0,1-1-1 0 0,0 1 0 0 0,0 0 1 0 0,2 3-1 0 0,-1-4 3 0 0,1-1 0 0 0,-1 1-1 0 0,0-1 1 0 0,0 1 0 0 0,1-1 0 0 0,-1 0 0 0 0,0 0-1 0 0,0 0 1 0 0,1 0 0 0 0,-1 0 0 0 0,0 0-1 0 0,1-1 1 0 0,-1 1 0 0 0,0-1 0 0 0,0 0 0 0 0,0 1-1 0 0,4-3 1 0 0,36-16 37 0 0,-33 14-44 0 0,-1-1 1 0 0,0 0-1 0 0,-1 0 0 0 0,1-1 1 0 0,-1 0-1 0 0,-1 0 0 0 0,1 0 1 0 0,-1-1-1 0 0,-1 0 1 0 0,1-1-1 0 0,-1 1 0 0 0,-1-1 1 0 0,0 0-1 0 0,4-12 1 0 0,3-11 512 0 0,-3-1 0 0 0,9-57 0 0 0,-15 78-158 0 0,-2 11-342 0 0,0 0-1 0 0,0 1 1 0 0,0-1-1 0 0,0 0 1 0 0,0 0 0 0 0,0 1-1 0 0,-1-1 1 0 0,1 0-1 0 0,0 1 1 0 0,0-1-1 0 0,-1 0 1 0 0,1 1-1 0 0,0-1 1 0 0,-1 1-1 0 0,1-1 1 0 0,0 0-1 0 0,-1 1 1 0 0,1-1 0 0 0,-1 1-1 0 0,1-1 1 0 0,-1 1-1 0 0,1-1 1 0 0,-1 1-1 0 0,0 0 1 0 0,1-1-1 0 0,-1 1 1 0 0,1 0-1 0 0,-1-1 1 0 0,0 1 0 0 0,1 0-1 0 0,-1 0 1 0 0,0-1-1 0 0,0 1 1 0 0,1 0-1 0 0,-1 0 1 0 0,0 0-1 0 0,1 0 1 0 0,-1 0-1 0 0,0 0 1 0 0,1 0-1 0 0,-1 0 1 0 0,0 1 0 0 0,0-1-1 0 0,1 0 1 0 0,-1 0-1 0 0,0 0 1 0 0,1 1-1 0 0,-2-1 1 0 0,-1 1-2 0 0,-1 0-1 0 0,0 0 1 0 0,1 0 0 0 0,-1 0 0 0 0,1 0-1 0 0,-1 1 1 0 0,1 0 0 0 0,-4 2 0 0 0,6-3-3 0 0,1-1-7 0 0,-1 0-1 0 0,0 0 1 0 0,1 0 0 0 0,-1 0 0 0 0,0 0-1 0 0,1 1 1 0 0,-1-1 0 0 0,1 0-1 0 0,-1 0 1 0 0,1 1 0 0 0,-1-1-1 0 0,1 0 1 0 0,-1 1 0 0 0,1-1 0 0 0,-1 1-1 0 0,1-1 1 0 0,-1 0 0 0 0,1 1-1 0 0,-1-1 1 0 0,1 1 0 0 0,0-1 0 0 0,-1 1-1 0 0,1-1 1 0 0,0 1 0 0 0,0 0-1 0 0,-1-1 1 0 0,1 1 0 0 0,0-1-1 0 0,0 1 1 0 0,0 0 0 0 0,0-1 0 0 0,0 1-1 0 0,0 1 1 0 0,-2 4 39 0 0,1-5-18 0 0,40 9 100 0 0,-9-9-58 0 0,-6-1-60 0 0,0 2-1 0 0,28 5 1 0 0,-51-7-7 0 0,0 1 0 0 0,0-1 0 0 0,0 1-1 0 0,0-1 1 0 0,0 1 0 0 0,0 0 0 0 0,0 0 0 0 0,0 0 0 0 0,0-1 0 0 0,-1 1 0 0 0,1 0-1 0 0,0 0 1 0 0,0 0 0 0 0,-1 0 0 0 0,1 0 0 0 0,-1 0 0 0 0,1 0 0 0 0,-1 0-1 0 0,0 1 1 0 0,1-1 0 0 0,-1 0 0 0 0,0 0 0 0 0,0 0 0 0 0,1 0 0 0 0,-1 1 0 0 0,0-1-1 0 0,0 0 1 0 0,0 0 0 0 0,-1 2 0 0 0,-4 42-26 0 0,3-30 15 0 0,-2 13 12 0 0,0 0 0 0 0,-12 36 1 0 0,10-41-2 0 0,0 0 0 0 0,2 0 1 0 0,-4 46-1 0 0,8-67 6 0 0,0-1 0 0 0,1 0-1 0 0,-1 0 1 0 0,0 0 0 0 0,0 0 0 0 0,0 0 0 0 0,1 0-1 0 0,-1 0 1 0 0,1 1 0 0 0,-1-1 0 0 0,1 0 0 0 0,-1 0-1 0 0,1 0 1 0 0,0-1 0 0 0,-1 1 0 0 0,1 0 0 0 0,0 0-1 0 0,0 0 1 0 0,0 0 0 0 0,-1-1 0 0 0,1 1 0 0 0,0 0-1 0 0,0-1 1 0 0,0 1 0 0 0,2 0 0 0 0,34 7 44 0 0,-22-9-33 0 0,-1 1 1 0 0,1-2 0 0 0,17-3-1 0 0,-26 3-75 0 0,1 0-1 0 0,-1 0 1 0 0,0 0-1 0 0,-1-1 0 0 0,1 0 1 0 0,0 0-1 0 0,-1-1 1 0 0,11-7-1 0 0,-23-3-3579 0 0,-17 1-1955 0 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4:22.005"/>
    </inkml:context>
    <inkml:brush xml:id="br0">
      <inkml:brushProperty name="width" value="0.1" units="cm"/>
      <inkml:brushProperty name="height" value="0.1" units="cm"/>
      <inkml:brushProperty name="color" value="#004F8B"/>
    </inkml:brush>
  </inkml:definitions>
  <inkml:trace contextRef="#ctx0" brushRef="#br0">27 715 144 0 0,'0'0'1739'0'0,"-3"2"-1710"0"0,-20 4 3760 0 0,39-17-3620 0 0,-1-2-1 0 0,1 1 1 0 0,-2-2-1 0 0,0 0 1 0 0,0-1-1 0 0,-2 0 1 0 0,19-29-1 0 0,22-24-13 0 0,-24 31-81 0 0,-2-1 0 0 0,-1-2 0 0 0,27-57-1 0 0,8-30 411 0 0,-40 79 1260 0 0,-20 47-1606 0 0,9-51 367 0 0,-9 48-497 0 0,3-21 90 0 0,-3 19-74 0 0,1-18 217 0 0,-2 18-181 0 0,-1 2-37 0 0,0 0-19 0 0,1 2-14 0 0,-1 0-8 0 0,-6 49-93 0 0,1-10 100 0 0,-13 40 1 0 0,10-41 9 0 0,-6 43 0 0 0,2-13 3 0 0,9-45 81 0 0,0-1 0 0 0,-2 38 0 0 0,0 12 118 0 0,8-2-117 0 0,8-28-58 0 0,15-17 40 0 0,-24-22-35 0 0,13-2 50 0 0,-8 0-74 0 0,-1-1 0 0 0,0 0-1 0 0,1 0 1 0 0,-1-1 0 0 0,0 1 0 0 0,0-1-1 0 0,0 0 1 0 0,-1 0 0 0 0,1-1-1 0 0,-1 0 1 0 0,0 1 0 0 0,0-1-1 0 0,6-8 1 0 0,5-8 23 0 0,24-42-1 0 0,3-4-6 0 0,-7 8 23 0 0,-21 31-95 0 0,-18 41-125 0 0,2 2 166 0 0,-2 4-19 0 0,2 0 0 0 0,0 0-1 0 0,1 0 1 0 0,4 35 0 0 0,-3-54 29 0 0,0 1-1 0 0,0 0 1 0 0,1-1-1 0 0,-1 1 1 0 0,0-1-1 0 0,1 1 1 0 0,0-1-1 0 0,-1 1 1 0 0,1-1 0 0 0,0 1-1 0 0,0-1 1 0 0,0 0-1 0 0,0 1 1 0 0,0-1-1 0 0,0 0 1 0 0,0 0-1 0 0,0 0 1 0 0,0 0 0 0 0,1 0-1 0 0,-1 0 1 0 0,0 0-1 0 0,1 0 1 0 0,-1 0-1 0 0,4 1 1 0 0,-2-2 5 0 0,1 1 0 0 0,-1 0 1 0 0,1-1-1 0 0,-1 0 0 0 0,1 0 0 0 0,-1 0 0 0 0,1-1 1 0 0,-1 1-1 0 0,1-1 0 0 0,-1 1 0 0 0,5-3 0 0 0,4-1 16 0 0,-1-1-1 0 0,1 0 0 0 0,0-1 0 0 0,-1 0 0 0 0,19-14 1 0 0,-10 4 1 0 0,-10 9-13 0 0,0-1-1 0 0,0 0 0 0 0,14-17 1 0 0,-24 24-17 0 0,1 1 0 0 0,-1-1 0 0 0,1 0 0 0 0,-1 0 1 0 0,0 1-1 0 0,1-1 0 0 0,-1 0 0 0 0,1 1 0 0 0,-1-1 1 0 0,1 0-1 0 0,0 1 0 0 0,-1-1 0 0 0,1 1 0 0 0,0-1 1 0 0,-1 1-1 0 0,1 0 0 0 0,0-1 0 0 0,-1 1 0 0 0,1 0 0 0 0,0-1 1 0 0,0 1-1 0 0,0 0 0 0 0,-1 0 0 0 0,1-1 0 0 0,0 1 1 0 0,0 0-1 0 0,0 0 0 0 0,-1 0 0 0 0,1 0 0 0 0,0 0 1 0 0,1 1-1 0 0,-1 0 1 0 0,0 0 0 0 0,0 1 0 0 0,-1-1 0 0 0,1 1 0 0 0,0-1 0 0 0,-1 0 0 0 0,0 1 1 0 0,1-1-1 0 0,-1 1 0 0 0,0 0 0 0 0,1-1 0 0 0,-1 1 0 0 0,0-1 0 0 0,-1 3 0 0 0,-5 59-36 0 0,-15 26 20 0 0,-3-2-1 0 0,-5 0 1 0 0,-75 157-1 0 0,96-225 44 0 0,7-14 32 0 0,-1 1 0 0 0,0-2 0 0 0,0 1 0 0 0,0 0 0 0 0,0 0 0 0 0,-1-1 0 0 0,0 1 0 0 0,0-1 0 0 0,0 0 0 0 0,0 1 0 0 0,-1-2 0 0 0,-3 5 0 0 0,5-10-5 0 0,0 0 1 0 0,1 0-1 0 0,-1 0 0 0 0,1 0 1 0 0,-1-1-1 0 0,1 1 0 0 0,0 0 1 0 0,0 0-1 0 0,0-1 0 0 0,-1-4 1 0 0,0-5-1 0 0,1-1 1 0 0,1 1-1 0 0,0-1 0 0 0,0 0 1 0 0,2 1-1 0 0,-1 0 1 0 0,1-1-1 0 0,1 1 0 0 0,1 0 1 0 0,-1 0-1 0 0,11-22 1 0 0,-5 16-102 0 0,0 1 0 0 0,2-1 1 0 0,0 2-1 0 0,0-1 0 0 0,2 1 1 0 0,24-24-1 0 0,-20 25-421 0 0,1 0 0 0 0,35-23 0 0 0,13 3-5893 0 0,-48 28 3602 0 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34:23.760"/>
    </inkml:context>
    <inkml:brush xml:id="br0">
      <inkml:brushProperty name="width" value="0.1" units="cm"/>
      <inkml:brushProperty name="height" value="0.1" units="cm"/>
      <inkml:brushProperty name="color" value="#004F8B"/>
    </inkml:brush>
  </inkml:definitions>
  <inkml:trace contextRef="#ctx0" brushRef="#br0">69 264 244,'0'0'7365,"9"-36"-5717,9-144 62,-13 153-1610,-2 7 140,-10 41-106,-10 46-139,-14 120 0,30-179 6,-16 104 143,-8 77 120,23-124-36,1-63-199,-2 5 58,6-6-197,27-31-1628,5-4-3723,-19 17 2718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4:24.265"/>
    </inkml:context>
    <inkml:brush xml:id="br0">
      <inkml:brushProperty name="width" value="0.1" units="cm"/>
      <inkml:brushProperty name="height" value="0.1" units="cm"/>
      <inkml:brushProperty name="color" value="#004F8B"/>
    </inkml:brush>
  </inkml:definitions>
  <inkml:trace contextRef="#ctx0" brushRef="#br0">43 1 4 0 0,'-13'0'6614'0'0,"-4"17"-6440"0"0,5-5 1236 0 0,22-28-361 0 0,-4 5-341 0 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34:25.006"/>
    </inkml:context>
    <inkml:brush xml:id="br0">
      <inkml:brushProperty name="width" value="0.1" units="cm"/>
      <inkml:brushProperty name="height" value="0.1" units="cm"/>
      <inkml:brushProperty name="color" value="#004F8B"/>
    </inkml:brush>
  </inkml:definitions>
  <inkml:trace contextRef="#ctx0" brushRef="#br0">223 172 296 0 0,'5'-14'709'0'0,"-1"5"-287"0"0,0-1-1 0 0,0 1 1 0 0,-1-1 0 0 0,0 0-1 0 0,-1 0 1 0 0,0 0 0 0 0,-1 0-1 0 0,0 0 1 0 0,0 0 0 0 0,-1-1-1 0 0,-1 1 1 0 0,-1-12 0 0 0,2 21-384 0 0,0 0 1 0 0,0 1 0 0 0,0-1-1 0 0,0 0 1 0 0,0 1 0 0 0,-1-1-1 0 0,1 1 1 0 0,0-1 0 0 0,0 0-1 0 0,0 1 1 0 0,-1-1 0 0 0,1 0-1 0 0,0 1 1 0 0,-1-1 0 0 0,1 1 0 0 0,0-1-1 0 0,-1 1 1 0 0,1-1 0 0 0,-1 1-1 0 0,1-1 1 0 0,-1 1 0 0 0,1-1-1 0 0,-1 1 1 0 0,1 0 0 0 0,-1-1-1 0 0,1 1 1 0 0,-1 0 0 0 0,1-1-1 0 0,-1 1 1 0 0,0 0 0 0 0,1 0-1 0 0,-1 0 1 0 0,0-1 0 0 0,1 1-1 0 0,-1 0 1 0 0,-1 0 0 0 0,-23 13-28 0 0,23-11 31 0 0,-13 10-18 0 0,0 0-1 0 0,1 0 1 0 0,1 2 0 0 0,0 0 0 0 0,1 0 0 0 0,0 1 0 0 0,1 0-1 0 0,-15 31 1 0 0,12-19 3 0 0,1 1 0 0 0,1 1 1 0 0,2 0-1 0 0,-11 47 0 0 0,19-62-8 0 0,0 0 0 0 0,1 0 0 0 0,1 23 0 0 0,0-31-6 0 0,0 0-1 0 0,1 1 1 0 0,0-1-1 0 0,0 0 1 0 0,0 0-1 0 0,1 0 1 0 0,0 0-1 0 0,0 0 1 0 0,1 0-1 0 0,5 9 1 0 0,-5-11 2 0 0,1 0 0 0 0,0 0 0 0 0,0-1 0 0 0,0 1-1 0 0,0-1 1 0 0,1 0 0 0 0,-1 0 0 0 0,1 0 0 0 0,0 0 0 0 0,0-1 0 0 0,0 0 0 0 0,0 0 0 0 0,0 0 0 0 0,1-1 0 0 0,-1 0 0 0 0,0 0 0 0 0,1 0 0 0 0,-1-1 0 0 0,1 1-1 0 0,-1-1 1 0 0,1 0 0 0 0,-1-1 0 0 0,1 0 0 0 0,5-1 0 0 0,-4 1 12 0 0,0-1-1 0 0,0 0 1 0 0,0-1-1 0 0,0 1 1 0 0,-1-1 0 0 0,1 0-1 0 0,-1-1 1 0 0,0 1-1 0 0,0-1 1 0 0,0-1-1 0 0,-1 1 1 0 0,1-1-1 0 0,-1 0 1 0 0,0 0 0 0 0,-1 0-1 0 0,1-1 1 0 0,-1 0-1 0 0,6-10 1 0 0,18-36 151 0 0,-19 37-95 0 0,0 0 0 0 0,-1 0-1 0 0,-1-1 1 0 0,-1 0-1 0 0,0-1 1 0 0,5-22 0 0 0,-5 5 185 0 0,-3 20-114 0 0,0 1 0 0 0,-1-1-1 0 0,0 1 1 0 0,-1-1-1 0 0,-1 0 1 0 0,0 0-1 0 0,-1 1 1 0 0,0-1 0 0 0,-1 0-1 0 0,-7-24 1 0 0,7 35-166 0 0,0 0 0 0 0,0 0 0 0 0,0 1 0 0 0,0-1 0 0 0,0 1 0 0 0,0-1 0 0 0,-1 1 0 0 0,1 0 0 0 0,-1 0 0 0 0,0 0 0 0 0,1 0 0 0 0,-1 0 0 0 0,0 1 0 0 0,0 0 0 0 0,0-1 0 0 0,0 1 0 0 0,0 0 0 0 0,-1 0 0 0 0,1 0 0 0 0,-5 0 0 0 0,5 1-488 0 0,0-1 0 0 0,0 1 0 0 0,0 0 1 0 0,0 0-1 0 0,-1 0 0 0 0,1 0 0 0 0,0 0 0 0 0,0 1 1 0 0,0-1-1 0 0,0 1 0 0 0,0 0 0 0 0,0 0 0 0 0,-5 3 0 0 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34:25.396"/>
    </inkml:context>
    <inkml:brush xml:id="br0">
      <inkml:brushProperty name="width" value="0.1" units="cm"/>
      <inkml:brushProperty name="height" value="0.1" units="cm"/>
      <inkml:brushProperty name="color" value="#004F8B"/>
    </inkml:brush>
  </inkml:definitions>
  <inkml:trace contextRef="#ctx0" brushRef="#br0">0 15 64,'0'0'2244,"25"-14"-4048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08.930"/>
    </inkml:context>
    <inkml:brush xml:id="br0">
      <inkml:brushProperty name="width" value="0.1" units="cm"/>
      <inkml:brushProperty name="height" value="0.1" units="cm"/>
    </inkml:brush>
  </inkml:definitions>
  <inkml:trace contextRef="#ctx0" brushRef="#br0">235 165 268 0 0,'0'0'10858'0'0,"19"-10"-10474"0"0,4-20-19 0 0,6-13-46 0 0,-17 23-214 0 0,-10 17-16 0 0,1 1 0 0 0,-1-1 0 0 0,0 0 0 0 0,0 0 0 0 0,0 0 0 0 0,-1-1 0 0 0,1 1-1 0 0,-1 0 1 0 0,0-1 0 0 0,0 1 0 0 0,0 0 0 0 0,0-1 0 0 0,0 0 0 0 0,-1 1 0 0 0,1-1 0 0 0,-1-6 0 0 0,-6 12-68 0 0,-9 5-4 0 0,0 1-1 0 0,1 0 1 0 0,0 1-1 0 0,0 0 1 0 0,1 1 0 0 0,-21 21-1 0 0,2-4-10 0 0,13-8 17 0 0,1 0 0 0 0,0 2-1 0 0,-23 35 1 0 0,40-54-16 0 0,-1 0 0 0 0,1 0 0 0 0,0 0 0 0 0,-1 0 0 0 0,1 0 0 0 0,0 0 0 0 0,0 0 1 0 0,1 0-1 0 0,-1 0 0 0 0,0 0 0 0 0,1 1 0 0 0,-1-1 0 0 0,1 0 0 0 0,0 0 0 0 0,-1 1 0 0 0,1-1 0 0 0,0 0 0 0 0,1 0 0 0 0,-1 1 0 0 0,0-1 0 0 0,1 0 0 0 0,-1 0 0 0 0,1 1 0 0 0,0-1 0 0 0,-1 0 0 0 0,1 0 0 0 0,0 0 0 0 0,1 0 0 0 0,-1 0 0 0 0,0 0 0 0 0,0 0 0 0 0,3 2 0 0 0,4 3 24 0 0,1 0-1 0 0,-1 0 1 0 0,1-1-1 0 0,0-1 1 0 0,17 9-1 0 0,-2-2-8 0 0,-4 0-7 0 0,2 0-5 0 0,-1 1-1 0 0,36 28 1 0 0,-53-38-10 0 0,1 1 1 0 0,-1 0-1 0 0,0 0 0 0 0,0 1 0 0 0,-1-1 0 0 0,1 1 1 0 0,-1 0-1 0 0,0 0 0 0 0,0 0 0 0 0,-1 0 1 0 0,1 0-1 0 0,-1 1 0 0 0,-1-1 0 0 0,1 1 0 0 0,-1-1 1 0 0,1 1-1 0 0,-1 10 0 0 0,-1-11-3 0 0,-1 0 0 0 0,0 0 0 0 0,-1 0 0 0 0,1-1 0 0 0,-1 1 1 0 0,0 0-1 0 0,0-1 0 0 0,0 1 0 0 0,-1-1 0 0 0,1 0 0 0 0,-1 0 0 0 0,0 0 0 0 0,0 0 0 0 0,-1 0 0 0 0,1-1 1 0 0,-1 1-1 0 0,0-1 0 0 0,0 0 0 0 0,0 0 0 0 0,0-1 0 0 0,-6 4 0 0 0,-9 4 10 0 0,-1 0 0 0 0,0 0 0 0 0,-27 7-1 0 0,40-15 23 0 0,-1 0 0 0 0,1-1-1 0 0,-1 0 1 0 0,1 0-1 0 0,-1-1 1 0 0,1 0 0 0 0,-1 0-1 0 0,0-1 1 0 0,1 0-1 0 0,-1 0 1 0 0,1 0 0 0 0,0-1-1 0 0,-1-1 1 0 0,1 1-1 0 0,0-1 1 0 0,0 0 0 0 0,-8-5-1 0 0,12 6-11 0 0,0 0 1 0 0,0 0-1 0 0,1 0 0 0 0,-1 0 1 0 0,0-1-1 0 0,1 1 0 0 0,0-1 1 0 0,-1 1-1 0 0,1-1 0 0 0,0 0 0 0 0,0 0 1 0 0,1 0-1 0 0,-1 0 0 0 0,0 0 1 0 0,1-1-1 0 0,0 1 0 0 0,0 0 0 0 0,0-1 1 0 0,0 1-1 0 0,1-1 0 0 0,-1 1 1 0 0,1-1-1 0 0,0 1 0 0 0,0-1 1 0 0,0 1-1 0 0,0-1 0 0 0,1 1 0 0 0,-1 0 1 0 0,1-1-1 0 0,0 1 0 0 0,0-1 1 0 0,0 1-1 0 0,0 0 0 0 0,1 0 1 0 0,-1 0-1 0 0,1-1 0 0 0,0 2 0 0 0,3-5 1 0 0,-1 1-97 0 0,1 0 1 0 0,0 1 0 0 0,0 0-1 0 0,1-1 1 0 0,-1 2-1 0 0,1-1 1 0 0,0 1 0 0 0,0 0-1 0 0,1 0 1 0 0,-1 0 0 0 0,1 1-1 0 0,11-4 1 0 0,11-2-2718 0 0,52-11-1 0 0,-56 15-360 0 0,6-1-173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8T06:27:23.531"/>
    </inkml:context>
    <inkml:brush xml:id="br0">
      <inkml:brushProperty name="width" value="0.05" units="cm"/>
      <inkml:brushProperty name="height" value="0.05" units="cm"/>
    </inkml:brush>
  </inkml:definitions>
  <inkml:trace contextRef="#ctx0" brushRef="#br0">1 58 388,'0'0'8365,"6"1"-8196,31-1 259,0-3 0,0 0 0,0-3 0,-1-1 0,49-15 0,-25 5 1015,-58 17-1765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09.209"/>
    </inkml:context>
    <inkml:brush xml:id="br0">
      <inkml:brushProperty name="width" value="0.1" units="cm"/>
      <inkml:brushProperty name="height" value="0.1" units="cm"/>
    </inkml:brush>
  </inkml:definitions>
  <inkml:trace contextRef="#ctx0" brushRef="#br0">45 35 76 0 0,'1'-35'9867'0'0,"-6"50"-9146"0"0,2-9-1106 0 0,-5 15 322 0 0,1 1 1 0 0,1 0 0 0 0,1 0-1 0 0,0 0 1 0 0,-1 39-1 0 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09.319"/>
    </inkml:context>
    <inkml:brush xml:id="br0">
      <inkml:brushProperty name="width" value="0.1" units="cm"/>
      <inkml:brushProperty name="height" value="0.1" units="cm"/>
    </inkml:brush>
  </inkml:definitions>
  <inkml:trace contextRef="#ctx0" brushRef="#br0">3 41 80 0 0,'0'-6'920'0'0,"0"-3"-88"0"0,0 3 464 0 0,-3-4-528 0 0,10 2-900 0 0,4 6-2812 0 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10.311"/>
    </inkml:context>
    <inkml:brush xml:id="br0">
      <inkml:brushProperty name="width" value="0.1" units="cm"/>
      <inkml:brushProperty name="height" value="0.1" units="cm"/>
    </inkml:brush>
  </inkml:definitions>
  <inkml:trace contextRef="#ctx0" brushRef="#br0">0 140 584 0 0,'1'-4'671'0'0,"1"-1"-274"0"0,0 1 0 0 0,0 0-1 0 0,1 0 1 0 0,-1 0-1 0 0,1 0 1 0 0,0 0 0 0 0,5-5-1 0 0,4-5 678 0 0,-12 13-657 0 0,4 4-199 0 0,15 20 134 0 0,-16-7-273 0 0,-1 1 0 0 0,-1-1 1 0 0,0 1-1 0 0,-2-1 1 0 0,0 1-1 0 0,0-1 0 0 0,-2 1 1 0 0,0-1-1 0 0,-8 27 1 0 0,-6 32 299 0 0,26-121 32 0 0,1 0-1 0 0,2 1 1 0 0,3 1 0 0 0,1 0 0 0 0,26-49-1 0 0,-41 90-405 0 0,1 0-1 0 0,-1 0 1 0 0,1 1-1 0 0,0-1 1 0 0,-1 0-1 0 0,2 0 1 0 0,-1 1-1 0 0,0 0 1 0 0,0-1-1 0 0,1 1 1 0 0,-1 0 0 0 0,1 0-1 0 0,0 0 1 0 0,0 0-1 0 0,-1 1 1 0 0,1-1-1 0 0,0 1 1 0 0,0 0-1 0 0,1 0 1 0 0,-1 0-1 0 0,0 0 1 0 0,0 0-1 0 0,0 1 1 0 0,1-1-1 0 0,-1 1 1 0 0,0 0-1 0 0,1 0 1 0 0,-1 0-1 0 0,0 0 1 0 0,0 1-1 0 0,1 0 1 0 0,-1-1 0 0 0,0 1-1 0 0,0 0 1 0 0,0 0-1 0 0,4 2 1 0 0,-3 1-8 0 0,-1 1 0 0 0,1-1 0 0 0,-1 1 0 0 0,0 0 0 0 0,0-1 0 0 0,0 1 0 0 0,-1 1 0 0 0,0-1 0 0 0,0 0 0 0 0,0 0 0 0 0,0 1 1 0 0,0 8-1 0 0,1 2-5 0 0,-1 1 0 0 0,-1-1 1 0 0,-1 1-1 0 0,-2 18 0 0 0,1 3 8 0 0,1-35 23 0 0,-2 1-4 0 0,2-3-13 0 0,4-26-45 0 0,-1 11 32 0 0,0 1-1 0 0,1 0 1 0 0,1 0-1 0 0,0 0 0 0 0,1 0 1 0 0,1 1-1 0 0,12-19 1 0 0,-1 0-10 0 0,28-25-76 0 0,-46 55 91 0 0,1 1 1 0 0,-1 0 0 0 0,1-1-1 0 0,-1 1 1 0 0,1 0 0 0 0,-1 0-1 0 0,1-1 1 0 0,-1 1 0 0 0,1 0-1 0 0,-1 0 1 0 0,1 0 0 0 0,-1 0 0 0 0,1 0-1 0 0,-1 0 1 0 0,1 0 0 0 0,-1 0-1 0 0,1 0 1 0 0,-1 0 0 0 0,1 0-1 0 0,0 0 1 0 0,-1 0 0 0 0,1 0-1 0 0,-1 1 1 0 0,1-1 0 0 0,-1 0-1 0 0,1 0 1 0 0,-1 0 0 0 0,0 1-1 0 0,1-1 1 0 0,-1 0 0 0 0,1 1 0 0 0,-1-1-1 0 0,0 0 1 0 0,1 1 0 0 0,-1-1-1 0 0,1 1 1 0 0,-1-1 0 0 0,0 0-1 0 0,0 1 1 0 0,1-1 0 0 0,-1 1-1 0 0,0-1 1 0 0,0 1 0 0 0,0-1-1 0 0,1 1 1 0 0,-1-1 0 0 0,0 1 0 0 0,12 26-52 0 0,-7-2 23 0 0,19 117-74 0 0,-24-139 115 0 0,0 0 1 0 0,0-1 0 0 0,1 1-1 0 0,0 0 1 0 0,-1 0 0 0 0,1-1-1 0 0,0 1 1 0 0,0-1 0 0 0,0 1 0 0 0,0 0-1 0 0,1-1 1 0 0,-1 0 0 0 0,1 1-1 0 0,-1-1 1 0 0,1 0 0 0 0,0 0-1 0 0,0 0 1 0 0,0 0 0 0 0,0 0 0 0 0,0 0-1 0 0,1-1 1 0 0,-1 1 0 0 0,0-1-1 0 0,1 1 1 0 0,-1-1 0 0 0,1 0 0 0 0,0 0-1 0 0,-1 0 1 0 0,1-1 0 0 0,0 1-1 0 0,-1 0 1 0 0,1-1 0 0 0,0 0-1 0 0,0 0 1 0 0,3 0 0 0 0,2 0 61 0 0,0 0 0 0 0,1-1 0 0 0,-1-1 0 0 0,0 1 0 0 0,0-1 0 0 0,0 0 0 0 0,0-1 0 0 0,0 0 0 0 0,-1-1 0 0 0,15-7 0 0 0,-15 5-1 0 0,0 1 1 0 0,-1-1-1 0 0,1-1 0 0 0,-2 1 0 0 0,1-1 0 0 0,-1 0 0 0 0,1 0 0 0 0,-2 0 0 0 0,1-1 0 0 0,-1 0 0 0 0,0 0 0 0 0,-1 0 0 0 0,0 0 1 0 0,0 0-1 0 0,-1-1 0 0 0,2-13 0 0 0,-2 14 263 0 0,-2 22-326 0 0,-26 83 15 0 0,16-66-12 0 0,8-28-106 0 0,0 0 0 0 0,0 1-1 0 0,1-1 1 0 0,0 1-1 0 0,0 0 1 0 0,0-1 0 0 0,0 1-1 0 0,0 0 1 0 0,1 0-1 0 0,0-1 1 0 0,-1 1 0 0 0,1 0-1 0 0,1 0 1 0 0,0 5-1 0 0,22-24-5995 0 0,-10 0 3204 0 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10.437"/>
    </inkml:context>
    <inkml:brush xml:id="br0">
      <inkml:brushProperty name="width" value="0.1" units="cm"/>
      <inkml:brushProperty name="height" value="0.1" units="cm"/>
    </inkml:brush>
  </inkml:definitions>
  <inkml:trace contextRef="#ctx0" brushRef="#br0">14 23 280 0 0,'-7'-9'1048'0'0,"3"1"2140"0"0,1 2-1903 0 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11"/>
    </inkml:context>
    <inkml:brush xml:id="br0">
      <inkml:brushProperty name="width" value="0.1" units="cm"/>
      <inkml:brushProperty name="height" value="0.1" units="cm"/>
    </inkml:brush>
  </inkml:definitions>
  <inkml:trace contextRef="#ctx0" brushRef="#br0">82 44 88 0 0,'13'-43'8531'0'0,"-19"60"-8096"0"0,-21 83-49 0 0,5 0 1 0 0,-18 199-1 0 0,44-185-500 0 0,-4-113 40 0 0,0-1 0 0 0,0 1 1 0 0,0-1-1 0 0,0 1 0 0 0,1-1 0 0 0,-1 1 1 0 0,0-1-1 0 0,0 1 0 0 0,1-1 0 0 0,-1 0 1 0 0,0 1-1 0 0,1-1 0 0 0,-1 1 0 0 0,0-1 1 0 0,1 0-1 0 0,-1 1 0 0 0,0-1 0 0 0,1 0 1 0 0,-1 0-1 0 0,1 1 0 0 0,-1-1 0 0 0,1 0 1 0 0,-1 0-1 0 0,1 0 0 0 0,-1 1 0 0 0,1-1 1 0 0,-1 0-1 0 0,1 0 0 0 0,-1 0 0 0 0,1 0 1 0 0,0 0-1 0 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11.904"/>
    </inkml:context>
    <inkml:brush xml:id="br0">
      <inkml:brushProperty name="width" value="0.1" units="cm"/>
      <inkml:brushProperty name="height" value="0.1" units="cm"/>
    </inkml:brush>
  </inkml:definitions>
  <inkml:trace contextRef="#ctx0" brushRef="#br0">137 413 156 0 0,'23'-35'3194'0'0,"-19"24"-2638"0"0,25-66 1742 0 0,-27 70-1938 0 0,0 1-1 0 0,0-1 0 0 0,-1 0 0 0 0,0 0 0 0 0,0 0 0 0 0,-1 0 1 0 0,0-1-1 0 0,-1-13 0 0 0,-25 20 456 0 0,20 3-783 0 0,0 0 1 0 0,0 0-1 0 0,0 1 0 0 0,0-1 0 0 0,0 1 0 0 0,0 1 0 0 0,1-1 0 0 0,-1 1 0 0 0,1 0 0 0 0,0 0 1 0 0,1 1-1 0 0,-6 5 0 0 0,-7 8 51 0 0,-27 39 1 0 0,41-53-78 0 0,-23 40 84 0 0,25-42-78 0 0,0 0 1 0 0,0 0-1 0 0,0 0 1 0 0,0 1 0 0 0,0-1-1 0 0,1 0 1 0 0,-1 1-1 0 0,1-1 1 0 0,0 0-1 0 0,0 1 1 0 0,0-1 0 0 0,0 0-1 0 0,0 1 1 0 0,0-1-1 0 0,1 0 1 0 0,-1 1 0 0 0,1-1-1 0 0,1 5 1 0 0,0-7-3 0 0,0 0 1 0 0,0 1-1 0 0,0-1 1 0 0,0 0-1 0 0,0 0 1 0 0,0 0-1 0 0,0 0 1 0 0,0 0-1 0 0,0 0 1 0 0,0-1-1 0 0,0 1 1 0 0,-1-1-1 0 0,1 1 1 0 0,0-1-1 0 0,3-1 1 0 0,15-9 18 0 0,-1 0 1 0 0,0 0 0 0 0,-1-2 0 0 0,0-1 0 0 0,-1 0-1 0 0,-1-1 1 0 0,0 0 0 0 0,16-21 0 0 0,39-37 75 0 0,-57 57-75 0 0,-9 12-122 0 0,-8 19 43 0 0,2-8 41 0 0,-3 11 1 0 0,1-1 0 0 0,0 1 0 0 0,1 22 0 0 0,3-39 17 0 0,1-1 0 0 0,0 1 0 0 0,0-1 0 0 0,-1 1-1 0 0,1-1 1 0 0,0 0 0 0 0,0 0 0 0 0,0 0-1 0 0,0 0 1 0 0,0 0 0 0 0,-1-1 0 0 0,1 1 0 0 0,0 0-1 0 0,3-2 1 0 0,6-3 9 0 0,-1 0 0 0 0,0-1 0 0 0,0 0 0 0 0,0-1 0 0 0,-1 0 0 0 0,0-1 1 0 0,-1 0-1 0 0,1 0 0 0 0,-1 0 0 0 0,-1-1 0 0 0,0-1 0 0 0,0 1 0 0 0,-1-1 0 0 0,0 0 0 0 0,-1-1 0 0 0,0 1 0 0 0,0-1 0 0 0,-1 0 0 0 0,-1 0 0 0 0,0 0 1 0 0,0-1-1 0 0,-1 1 0 0 0,-1-1 0 0 0,1-12 0 0 0,-2 21-5 0 0,0 0 1 0 0,0 0 0 0 0,-1 0-1 0 0,1 0 1 0 0,-1 0 0 0 0,0 0-1 0 0,1 0 1 0 0,-1 0 0 0 0,-1 1-1 0 0,1-1 1 0 0,0 0 0 0 0,-1 1-1 0 0,1-1 1 0 0,-1 0 0 0 0,0 1-1 0 0,0 0 1 0 0,0-1 0 0 0,0 1-1 0 0,0 0 1 0 0,0 0 0 0 0,0 0-1 0 0,-1 1 1 0 0,1-1 0 0 0,-1 0-1 0 0,0 1 1 0 0,1 0 0 0 0,-7-3-1 0 0,9 4-9 0 0,-14 1-13 0 0,5 4 89 0 0,46 6-35 0 0,-24-7-31 0 0,0 0 1 0 0,0 1 0 0 0,0 0-1 0 0,14 9 1 0 0,-24-12-16 0 0,1 1 1 0 0,-1-1-1 0 0,1 1 0 0 0,-1 0 0 0 0,0 0 1 0 0,0 0-1 0 0,0 0 0 0 0,-1 0 0 0 0,1 1 0 0 0,-1-1 1 0 0,1 1-1 0 0,-1 0 0 0 0,-1-1 0 0 0,1 1 1 0 0,0 0-1 0 0,-1 0 0 0 0,0 0 0 0 0,1 6 1 0 0,-1 0 0 0 0,0-1 1 0 0,0 1 0 0 0,-2-1 0 0 0,1 0 0 0 0,-1 1 0 0 0,0-1 0 0 0,-1 0 0 0 0,-5 16 0 0 0,-32 70-3 0 0,21-57 11 0 0,18-38-9 0 0,-1 1 1 0 0,1 0-1 0 0,0-1 0 0 0,-1 1 0 0 0,1 0 1 0 0,0 0-1 0 0,0-1 0 0 0,-1 1 0 0 0,1 0 0 0 0,0 0 1 0 0,0-1-1 0 0,0 1 0 0 0,0 0 0 0 0,0 0 0 0 0,0-1 1 0 0,0 1-1 0 0,0 0 0 0 0,0 0 0 0 0,1 0 1 0 0,-1-1-1 0 0,0 1 0 0 0,0 0 0 0 0,1 0 0 0 0,-1-1 1 0 0,0 1-1 0 0,1 0 0 0 0,-1-1 0 0 0,1 2 1 0 0,0-2-5 0 0,1 1 0 0 0,-1 0 0 0 0,0 0 1 0 0,1-1-1 0 0,-1 1 0 0 0,1-1 0 0 0,-1 1 0 0 0,1-1 1 0 0,-1 0-1 0 0,1 1 0 0 0,-1-1 0 0 0,1 0 1 0 0,2 0-1 0 0,60-10-338 0 0,-51 7 155 0 0,125-31-1717 0 0,-46 2-3268 0 0,-52 14 2230 0 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25.781"/>
    </inkml:context>
    <inkml:brush xml:id="br0">
      <inkml:brushProperty name="width" value="0.1" units="cm"/>
      <inkml:brushProperty name="height" value="0.1" units="cm"/>
    </inkml:brush>
  </inkml:definitions>
  <inkml:trace contextRef="#ctx0" brushRef="#br0">0 753 228 0 0,'0'0'10416'0'0,"18"-29"-9096"0"0,47-135-291 0 0,-23 75-851 0 0,3-5-31 0 0,-5-3-1 0 0,39-133 0 0 0,-75 220-139 0 0,-3 8-5 0 0,0 0-1 0 0,0 0 0 0 0,0 0 1 0 0,0 0-1 0 0,-1 0 1 0 0,1 0-1 0 0,-1 0 1 0 0,1 0-1 0 0,-1 0 1 0 0,0-1-1 0 0,0 1 0 0 0,0-2 1 0 0,1 1-40 0 0,3-4 38 0 0,-5 7-306 0 0,-15 20 253 0 0,2 1 0 0 0,-24 44 0 0 0,-9 15 13 0 0,30-53 36 0 0,2 1 0 0 0,0 1 0 0 0,-11 32 0 0 0,-24 49-4 0 0,45-103 7 0 0,1 0 0 0 0,0 1-1 0 0,1-1 1 0 0,-1 1 0 0 0,1 0 0 0 0,1 0-1 0 0,0 0 1 0 0,0 0 0 0 0,-1 15 0 0 0,1 45-9 0 0,6 80 12 0 0,-4-148 3 0 0,0 1 0 0 0,0 0 0 0 0,0 0 0 0 0,0 0 0 0 0,1 0 0 0 0,-1 0 0 0 0,0 0 0 0 0,0 0 0 0 0,1 0 1 0 0,-1 0-1 0 0,1 0 0 0 0,-1-1 0 0 0,1 1 0 0 0,-1 0 0 0 0,1 0 0 0 0,-1 0 0 0 0,1-1 0 0 0,0 1 0 0 0,-1 0 0 0 0,1-1 0 0 0,0 1 0 0 0,0-1 0 0 0,0 1 0 0 0,-1-1 0 0 0,1 1 0 0 0,0-1 0 0 0,0 1 0 0 0,0-1 0 0 0,0 0 0 0 0,0 1 0 0 0,0-1 0 0 0,0 0 0 0 0,0 0 0 0 0,0 0 0 0 0,0 0 0 0 0,-1 0 0 0 0,1 0 0 0 0,0 0 0 0 0,0 0 1 0 0,0 0-1 0 0,0 0 0 0 0,0-1 0 0 0,0 1 0 0 0,0 0 0 0 0,0-1 0 0 0,0 1 0 0 0,1-1 0 0 0,5-1 8 0 0,1-1 1 0 0,-1 0 0 0 0,0 0-1 0 0,0-1 1 0 0,7-4 0 0 0,16-11 1 0 0,-8 6 0 0 0,-1-1 0 0 0,0-1 0 0 0,-1-1 0 0 0,-1 0 0 0 0,23-26 1 0 0,-23 20-9 0 0,-9 10-3 0 0,0 0 1 0 0,0-1 0 0 0,-1-1 0 0 0,13-25-1 0 0,-16 27 29 0 0,-5 10-32 0 0,0 1-1 0 0,0-1 1 0 0,0 0 0 0 0,0 0 0 0 0,0 1 0 0 0,0-1-1 0 0,-1 0 1 0 0,1 0 0 0 0,-1 0 0 0 0,0 0-1 0 0,1-3 1 0 0,-1 4-26 0 0,-23 33-258 0 0,18-24 265 0 0,-26 45-70 0 0,29-50 88 0 0,1 0-1 0 0,-1 0 1 0 0,1 1 0 0 0,0-1-1 0 0,1 0 1 0 0,-1 1 0 0 0,0-1-1 0 0,1 1 1 0 0,0-1 0 0 0,0 1-1 0 0,0-1 1 0 0,0 1 0 0 0,0-1-1 0 0,1 1 1 0 0,1 4 0 0 0,-1-7 6 0 0,1-1 1 0 0,0 0-1 0 0,-1 1 0 0 0,1-1 1 0 0,-1 0-1 0 0,1 0 1 0 0,0 0-1 0 0,-1 0 0 0 0,1 0 1 0 0,0 0-1 0 0,-1-1 1 0 0,1 1-1 0 0,-1-1 0 0 0,1 1 1 0 0,-1-1-1 0 0,1 1 1 0 0,2-3-1 0 0,-2 3 5 0 0,8-4 1 0 0,1-1 1 0 0,0 0-1 0 0,-1-1 0 0 0,0 0 1 0 0,-1 0-1 0 0,1-1 0 0 0,-1 0 1 0 0,-1-1-1 0 0,14-14 0 0 0,-13 12-7 0 0,0 1 0 0 0,1 1 0 0 0,0 0 0 0 0,0 0 0 0 0,1 1 0 0 0,11-6 0 0 0,-21 12-10 0 0,0 1-1 0 0,0-1 1 0 0,0 1 0 0 0,0 0 0 0 0,-1 0-1 0 0,1-1 1 0 0,0 1 0 0 0,0 0 0 0 0,0 0-1 0 0,0 0 1 0 0,0 0 0 0 0,0 0 0 0 0,0 0-1 0 0,-1 0 1 0 0,1 0 0 0 0,0 1 0 0 0,0-1-1 0 0,0 0 1 0 0,0 0 0 0 0,0 1 0 0 0,-1-1-1 0 0,1 1 1 0 0,0-1 0 0 0,0 1 0 0 0,-1-1-1 0 0,1 1 1 0 0,0-1 0 0 0,0 1 0 0 0,0 1-1 0 0,1 1 0 0 0,0-1 0 0 0,0 1 0 0 0,0 0 0 0 0,-1 1 0 0 0,1-1 0 0 0,-1 0 0 0 0,0 0 0 0 0,1 5 0 0 0,7 66-29 0 0,-9-43 29 0 0,-2 0 0 0 0,-2 0 1 0 0,0 0-1 0 0,-2 0 1 0 0,-2-1-1 0 0,-15 44 0 0 0,-86 168 3 0 0,92-209-2 0 0,-25 37 0 0 0,36-62 42 0 0,0 0 0 0 0,0 0 0 0 0,-1 0 0 0 0,0 0 0 0 0,-1-1 0 0 0,1 0 0 0 0,-1-1 0 0 0,-1 0 0 0 0,-10 6 0 0 0,17-11-5 0 0,1 0-1 0 0,-1 0 1 0 0,1-1 0 0 0,-1 1 0 0 0,0-1 0 0 0,1 1-1 0 0,-1-1 1 0 0,1 0 0 0 0,-1 1 0 0 0,0-1 0 0 0,1 0-1 0 0,-1 0 1 0 0,0 0 0 0 0,1 0 0 0 0,-1-1 0 0 0,0 1-1 0 0,1 0 1 0 0,-1-1 0 0 0,1 1 0 0 0,-1-1-1 0 0,1 1 1 0 0,-1-1 0 0 0,1 0 0 0 0,-1 0 0 0 0,-1-1-1 0 0,0-1 8 0 0,0 0-1 0 0,1 0 0 0 0,-1 0 1 0 0,1 0-1 0 0,0 0 0 0 0,-1-1 1 0 0,2 1-1 0 0,-1-1 0 0 0,0 1 1 0 0,-1-7-1 0 0,-1-3 19 0 0,0 0 0 0 0,2-1 0 0 0,-1 1 0 0 0,2-1 1 0 0,-1-17-1 0 0,4 14-43 0 0,0-1 0 0 0,1 1 0 0 0,1-1 1 0 0,0 1-1 0 0,1 0 0 0 0,1 1 1 0 0,1-1-1 0 0,0 1 0 0 0,1 0 0 0 0,1 1 1 0 0,1 0-1 0 0,0 0 0 0 0,0 1 0 0 0,2 1 1 0 0,-1 0-1 0 0,26-21 0 0 0,-18 17-332 0 0,1 2 0 0 0,0 0 1 0 0,1 2-1 0 0,1 0 0 0 0,0 1 0 0 0,0 1 0 0 0,1 1 0 0 0,1 2 1 0 0,0 0-1 0 0,0 1 0 0 0,30-4 0 0 0,16-2-5376 0 0,-39 5 2423 0 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29.640"/>
    </inkml:context>
    <inkml:brush xml:id="br0">
      <inkml:brushProperty name="width" value="0.1" units="cm"/>
      <inkml:brushProperty name="height" value="0.1" units="cm"/>
    </inkml:brush>
  </inkml:definitions>
  <inkml:trace contextRef="#ctx0" brushRef="#br0">520 138 256 0 0,'0'0'6637'0'0,"12"-59"-4252"0"0,-17 15-1917 0 0,0 10-190 0 0,-20 56-280 0 0,11-3-4 0 0,2 0 0 0 0,0 0 0 0 0,1 2 0 0 0,-13 33 0 0 0,-25 89-3 0 0,40-114 22 0 0,-22 69 18 0 0,-31 176 0 0 0,56-240-13 0 0,-20 59 1 0 0,9-39 4 0 0,14-41-2 0 0,2-6 33 0 0,-1-1 0 0 0,0 1 0 0 0,0 0 1 0 0,0-1-1 0 0,-1 0 0 0 0,-5 11 0 0 0,6-16-9 0 0,0 0-1 0 0,0 0 1 0 0,0 0-1 0 0,0-1 0 0 0,0 1 1 0 0,0 0-1 0 0,0-1 1 0 0,-1 0-1 0 0,1 1 0 0 0,0-1 1 0 0,0 0-1 0 0,0 0 1 0 0,0 0-1 0 0,0 0 0 0 0,-1 0 1 0 0,1-1-1 0 0,0 1 1 0 0,0-1-1 0 0,0 1 1 0 0,0-1-1 0 0,-2-1 0 0 0,-45-20 254 0 0,46 20-257 0 0,-6-3-16 0 0,-1 0 1 0 0,2 0 0 0 0,-1-1-1 0 0,0-1 1 0 0,1 1 0 0 0,0-1-1 0 0,1-1 1 0 0,0 1-1 0 0,0-1 1 0 0,-8-12 0 0 0,14 18-106 0 0,1 0 1 0 0,-1 1 0 0 0,1-1 0 0 0,-1 0-1 0 0,1 1 1 0 0,-1-1 0 0 0,1 0-1 0 0,0 0 1 0 0,0 1 0 0 0,0-1 0 0 0,0 0-1 0 0,1 0 1 0 0,-1 1 0 0 0,0-1-1 0 0,1 0 1 0 0,-1 1 0 0 0,1-1 0 0 0,-1 0-1 0 0,1 1 1 0 0,1-4 0 0 0,22-29-4169 0 0,-19 28 2649 0 0,8-8-989 0 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30.012"/>
    </inkml:context>
    <inkml:brush xml:id="br0">
      <inkml:brushProperty name="width" value="0.1" units="cm"/>
      <inkml:brushProperty name="height" value="0.1" units="cm"/>
    </inkml:brush>
  </inkml:definitions>
  <inkml:trace contextRef="#ctx0" brushRef="#br0">7 21 560 0 0,'-7'-3'7136'0'0,"60"-2"-6296"0"0,77 2 1 0 0,-39 3-1890 0 0,-2-7-3469 0 0,-64 5 2372 0 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31.036"/>
    </inkml:context>
    <inkml:brush xml:id="br0">
      <inkml:brushProperty name="width" value="0.1" units="cm"/>
      <inkml:brushProperty name="height" value="0.1" units="cm"/>
    </inkml:brush>
  </inkml:definitions>
  <inkml:trace contextRef="#ctx0" brushRef="#br0">31 47 156 0 0,'0'0'4252'0'0,"-20"3"-1842"0"0,10-1-1052 0 0,11-2-923 0 0,144-16-256 0 0,180 5 0 0 0,-310 11-188 0 0,13 0-6 0 0,0 0-1 0 0,-1-2 1 0 0,1 0-1 0 0,36-10 1 0 0,-55 4-607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05.419"/>
    </inkml:context>
    <inkml:brush xml:id="br0">
      <inkml:brushProperty name="width" value="0.05" units="cm"/>
      <inkml:brushProperty name="height" value="0.05" units="cm"/>
    </inkml:brush>
  </inkml:definitions>
  <inkml:trace contextRef="#ctx0" brushRef="#br0">230 232 448 0 0,'0'0'4456'0'0,"29"-22"-2863"0"0,-7-35-651 0 0,-17 47-828 0 0,-1 0 0 0 0,0 0 1 0 0,0-1-1 0 0,3-18 0 0 0,-6 20 47 0 0,0 2-95 0 0,0 1 1 0 0,0 0-1 0 0,-1 0 0 0 0,0 0 0 0 0,-1-10 1 0 0,1 14-63 0 0,-1 1 0 0 0,1 0 0 0 0,0 0 0 0 0,-1-1 0 0 0,1 1 0 0 0,-1 0 0 0 0,1 0 0 0 0,-1 0 0 0 0,1 0 0 0 0,-1-1 0 0 0,0 1 0 0 0,0 0 0 0 0,0 0-1 0 0,0 0 1 0 0,0 0 0 0 0,0 1 0 0 0,0-1 0 0 0,0 0 0 0 0,0 0 0 0 0,0 1 0 0 0,0-1 0 0 0,0 0 0 0 0,0 1 0 0 0,-1-1 0 0 0,1 1 0 0 0,0 0 0 0 0,0-1 0 0 0,-1 1 0 0 0,1 0 0 0 0,0 0 0 0 0,-1 0 0 0 0,1 0 0 0 0,-2 0 0 0 0,-6 1-8 0 0,0 0 1 0 0,0 1-1 0 0,1 0 0 0 0,-1 0 0 0 0,1 1 0 0 0,-1 1 1 0 0,1-1-1 0 0,0 1 0 0 0,0 0 0 0 0,1 1 0 0 0,-1 0 1 0 0,1 0-1 0 0,-13 13 0 0 0,-3 4 91 0 0,0 1 1 0 0,-30 41-1 0 0,46-53-45 0 0,1 0 1 0 0,0 0-1 0 0,1 1 1 0 0,0-1-1 0 0,0 1 1 0 0,1 0-1 0 0,1 1 1 0 0,0-1-1 0 0,-1 19 1 0 0,3-29-32 0 0,1 0 0 0 0,0 1 0 0 0,0-1 0 0 0,0 0 0 0 0,1 1 0 0 0,-1-1 0 0 0,0 0 0 0 0,1 1 0 0 0,0-1 0 0 0,-1 0 0 0 0,1 0 0 0 0,0 1 0 0 0,0-1 0 0 0,0 0 0 0 0,1 0 0 0 0,-1 0 0 0 0,0 0 0 0 0,1-1 0 0 0,-1 1 0 0 0,1 0 0 0 0,0 0 0 0 0,-1-1 0 0 0,1 1 0 0 0,0-1 0 0 0,0 0 0 0 0,0 1 0 0 0,0-1 0 0 0,0 0 0 0 0,0 0 0 0 0,5 1 0 0 0,-2 0 16 0 0,1-1 0 0 0,-1 0 1 0 0,1 1-1 0 0,0-2 1 0 0,0 1-1 0 0,-1-1 1 0 0,1 0-1 0 0,0 0 1 0 0,0 0-1 0 0,8-3 1 0 0,-4 0-13 0 0,0 0 0 0 0,-1-1 1 0 0,0 0-1 0 0,0-1 0 0 0,0 0 1 0 0,0-1-1 0 0,-1 0 0 0 0,0 0 0 0 0,0 0 1 0 0,0-1-1 0 0,-1 0 0 0 0,0-1 0 0 0,-1 0 1 0 0,0 0-1 0 0,0 0 0 0 0,6-12 0 0 0,5-11 17 0 0,-2 0-1 0 0,-1-1 0 0 0,12-42 0 0 0,-18 54-253 0 0,-8 20 220 0 0,0 0-1 0 0,0 0 0 0 0,0 0 1 0 0,0 0-1 0 0,0 0 1 0 0,0 0-1 0 0,0 0 0 0 0,0 0 1 0 0,0 0-1 0 0,0 0 0 0 0,0 0 1 0 0,0 0-1 0 0,0 0 0 0 0,1 1 1 0 0,-1-1-1 0 0,0 0 0 0 0,0 0 1 0 0,0 0-1 0 0,0 0 0 0 0,0 0 1 0 0,0 0-1 0 0,0 0 0 0 0,0 0 1 0 0,0 0-1 0 0,0 0 0 0 0,0 0 1 0 0,0 0-1 0 0,0 0 0 0 0,0 0 1 0 0,0 0-1 0 0,1 0 0 0 0,-1 0 1 0 0,0 0-1 0 0,0 0 1 0 0,0 0-1 0 0,0 0 0 0 0,0 0 1 0 0,0 0-1 0 0,0 0 0 0 0,0 0 1 0 0,0 0-1 0 0,0 0 0 0 0,-5 43-37 0 0,-2 24-5 0 0,6-39-18 0 0,0-17 11 0 0,1 0 0 0 0,-1 0-1 0 0,2 0 1 0 0,-1 0 0 0 0,2 0-1 0 0,0 0 1 0 0,0 0 0 0 0,0 0-1 0 0,2-1 1 0 0,5 14 0 0 0,-9-23-42 0 0,1 0 0 0 0,0 1 1 0 0,0-1-1 0 0,1 0 0 0 0,-1 0 1 0 0,0 0-1 0 0,0 0 0 0 0,1 0 1 0 0,-1 0-1 0 0,0 0 0 0 0,1-1 1 0 0,-1 1-1 0 0,1 0 0 0 0,2 0 1 0 0,9-2-3703 0 0,2-6 1483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7:28.853"/>
    </inkml:context>
    <inkml:brush xml:id="br0">
      <inkml:brushProperty name="width" value="0.05" units="cm"/>
      <inkml:brushProperty name="height" value="0.05" units="cm"/>
    </inkml:brush>
  </inkml:definitions>
  <inkml:trace contextRef="#ctx0" brushRef="#br0">291 609 96 0 0,'0'0'478'0'0,"15"-6"1419"0"0,-12 5-1633 0 0,0 0 0 0 0,0-1 1 0 0,0 1-1 0 0,0-1 0 0 0,0 0 1 0 0,-1 0-1 0 0,1 0 0 0 0,-1 0 1 0 0,1 0-1 0 0,-1-1 0 0 0,0 1 0 0 0,0-1 1 0 0,3-4-1 0 0,-3 4-60 0 0,-1 1 4 0 0,7-40 1311 0 0,-8 41-1498 0 0,-1 0 0 0 0,0-1 0 0 0,0 1-1 0 0,1 0 1 0 0,-1-1 0 0 0,0 1 0 0 0,0 0 0 0 0,0 0 0 0 0,0 0 0 0 0,0 0-1 0 0,0 0 1 0 0,-1 0 0 0 0,1 0 0 0 0,0 0 0 0 0,0 0 0 0 0,-1 0-1 0 0,1 1 1 0 0,0-1 0 0 0,-1 1 0 0 0,1-1 0 0 0,-1 1 0 0 0,1-1-1 0 0,-1 1 1 0 0,-1 0 0 0 0,-1 0 1 0 0,-1 0 1 0 0,1 0-1 0 0,0 0 0 0 0,-1 1 0 0 0,1 0 1 0 0,0 0-1 0 0,0 0 0 0 0,-7 3 0 0 0,-5 3 17 0 0,1 1-1 0 0,0 0 0 0 0,-24 18 1 0 0,18-7 32 0 0,1 1 1 0 0,0 1-1 0 0,2 1 1 0 0,0 1-1 0 0,1 0 0 0 0,2 1 1 0 0,-19 38-1 0 0,29-52-15 0 0,0 1-1 0 0,0-1 0 0 0,1 1 0 0 0,1 0 1 0 0,0 0-1 0 0,0 0 0 0 0,1 0 1 0 0,1 0-1 0 0,0 1 0 0 0,0-1 0 0 0,1 0 1 0 0,0 1-1 0 0,1-1 0 0 0,1 0 1 0 0,4 21-1 0 0,-5-31-46 0 0,-1 0 1 0 0,1 0-1 0 0,-1 0 0 0 0,1 0 0 0 0,-1 0 1 0 0,1 0-1 0 0,-1 0 0 0 0,1 0 1 0 0,0 0-1 0 0,0-1 0 0 0,-1 1 1 0 0,1 0-1 0 0,0-1 0 0 0,0 1 0 0 0,0 0 1 0 0,0-1-1 0 0,0 1 0 0 0,0-1 1 0 0,0 1-1 0 0,0-1 0 0 0,0 0 1 0 0,0 1-1 0 0,0-1 0 0 0,0 0 0 0 0,0 0 1 0 0,0 0-1 0 0,0 1 0 0 0,0-1 1 0 0,0 0-1 0 0,0-1 0 0 0,1 1 1 0 0,-1 0-1 0 0,0 0 0 0 0,0 0 0 0 0,1-1 1 0 0,41-17 107 0 0,-33 13-87 0 0,4-4-13 0 0,-1 1-1 0 0,0-2 1 0 0,-1 0-1 0 0,1 0 1 0 0,-2-1-1 0 0,0-1 1 0 0,0 0-1 0 0,-1 0 1 0 0,0-1-1 0 0,-1 0 1 0 0,-1-1-1 0 0,8-17 1 0 0,9-22-113 0 0,34-108 0 0 0,44-244-791 0 0,-79 262 884 0 0,-23 133 107 0 0,-1 9-98 0 0,0 1 1 0 0,0-1 0 0 0,0 0 0 0 0,-1 0 0 0 0,1 0-1 0 0,0 0 1 0 0,0 0 0 0 0,0 0 0 0 0,1 0-1 0 0,-1 0 1 0 0,0 0 0 0 0,0 0 0 0 0,0 0 0 0 0,1 0-1 0 0,-1 0 1 0 0,0 1 0 0 0,1-1 0 0 0,-1 0 0 0 0,1 0-1 0 0,-1 0 1 0 0,1 1 0 0 0,0-1 0 0 0,-1 0 0 0 0,1 0-1 0 0,0 1 1 0 0,-1-1 0 0 0,1 1 0 0 0,0-1 0 0 0,0 0-1 0 0,-1 1 1 0 0,2-1 0 0 0,1 26 42 0 0,1 27 130 0 0,-2 0 0 0 0,-2 0-1 0 0,-3 0 1 0 0,-18 102 0 0 0,-71 191 447 0 0,88-333-604 0 0,-16 63 124 0 0,19-70-115 0 0,1 0 0 0 0,-1-1 0 0 0,1 1 0 0 0,0 0 0 0 0,0 0 0 0 0,1 0 0 0 0,-1 0 0 0 0,1-1 0 0 0,0 1 0 0 0,0 0 0 0 0,1-1 0 0 0,3 9 0 0 0,-4-12-20 0 0,1 1 1 0 0,-1-1-1 0 0,1 1 0 0 0,-1-1 1 0 0,1 0-1 0 0,0 1 0 0 0,0-1 1 0 0,0 0-1 0 0,0 0 0 0 0,0 0 1 0 0,0 0-1 0 0,0-1 0 0 0,0 1 1 0 0,0 0-1 0 0,0-1 0 0 0,0 0 1 0 0,0 1-1 0 0,1-1 0 0 0,-1 0 1 0 0,0 0-1 0 0,0 0 0 0 0,4-1 0 0 0,48-8 143 0 0,-49 8-177 0 0,0 0-1 0 0,0-1 1 0 0,-1 1-1 0 0,1-1 1 0 0,0 0 0 0 0,-1-1-1 0 0,1 1 1 0 0,-1-1-1 0 0,0 0 1 0 0,0 0-1 0 0,0 0 1 0 0,0 0-1 0 0,0-1 1 0 0,5-7 0 0 0,-6 6-867 0 0,1-1 0 0 0,-1 0 0 0 0,0 0 1 0 0,0 0-1 0 0,-1 0 0 0 0,0 0 1 0 0,2-8-1 0 0,-1-4-2180 0 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31.873"/>
    </inkml:context>
    <inkml:brush xml:id="br0">
      <inkml:brushProperty name="width" value="0.1" units="cm"/>
      <inkml:brushProperty name="height" value="0.1" units="cm"/>
    </inkml:brush>
  </inkml:definitions>
  <inkml:trace contextRef="#ctx0" brushRef="#br0">86 227 196 0 0,'-5'-2'3841'0'0,"-14"-11"-2262"0"0,17 10-1403 0 0,0-1-1 0 0,0 1 1 0 0,0-1 0 0 0,1 0 0 0 0,-1 1 0 0 0,1-1-1 0 0,0 0 1 0 0,0 0 0 0 0,0 1 0 0 0,1-1-1 0 0,-1 0 1 0 0,1 0 0 0 0,0 0 0 0 0,0 0 0 0 0,0 0-1 0 0,1 0 1 0 0,0 0 0 0 0,-1 0 0 0 0,1 0-1 0 0,0 1 1 0 0,1-1 0 0 0,-1 0 0 0 0,1 1 0 0 0,3-7-1 0 0,0 1-49 0 0,0 0-1 0 0,1 0 0 0 0,0 0 0 0 0,0 1 0 0 0,1-1 0 0 0,0 2 1 0 0,1-1-1 0 0,10-7 0 0 0,-14 11-88 0 0,0 1-1 0 0,1 0 1 0 0,-1 0 0 0 0,1 1 0 0 0,0-1-1 0 0,0 1 1 0 0,0 0 0 0 0,0 1 0 0 0,0-1-1 0 0,0 1 1 0 0,1 0 0 0 0,-1 0-1 0 0,0 1 1 0 0,1-1 0 0 0,-1 1 0 0 0,1 0-1 0 0,-1 1 1 0 0,0-1 0 0 0,11 4 0 0 0,-13-3-31 0 0,1 0 0 0 0,-1 1 0 0 0,0 0 1 0 0,0 0-1 0 0,0 0 0 0 0,0 0 0 0 0,0 1 1 0 0,0-1-1 0 0,-1 1 0 0 0,1 0 0 0 0,-1-1 1 0 0,0 1-1 0 0,1 0 0 0 0,-1 0 0 0 0,-1 1 1 0 0,1-1-1 0 0,0 0 0 0 0,-1 1 0 0 0,0-1 1 0 0,0 1-1 0 0,0-1 0 0 0,0 1 0 0 0,0-1 1 0 0,-1 1-1 0 0,1 0 0 0 0,-1-1 0 0 0,0 1 1 0 0,0 0-1 0 0,-2 5 0 0 0,0 7 0 0 0,-1 0 0 0 0,-1-1 0 0 0,-1 0 0 0 0,0 0 0 0 0,-1 0 1 0 0,0-1-1 0 0,-1 1 0 0 0,-1-2 0 0 0,0 1 0 0 0,-1-1 0 0 0,0 0 0 0 0,-1-1 0 0 0,-1 0 0 0 0,0 0 0 0 0,0-2 0 0 0,-1 1 0 0 0,-1-1 0 0 0,-23 14 0 0 0,12-6 13 0 0,18-14-17 0 0,1 1-1 0 0,-1-1 1 0 0,-1 0 0 0 0,1 0-1 0 0,-9 3 1 0 0,8-4-2 0 0,-30 13 9 0 0,36-15 4 0 0,25-13 351 0 0,1 1 1 0 0,30-8-1 0 0,-50 17-306 0 0,186-52 406 0 0,-13 4-4518 0 0,-148 38 351 0 0,-1-2 284 0 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19:33.782"/>
    </inkml:context>
    <inkml:brush xml:id="br0">
      <inkml:brushProperty name="width" value="0.1" units="cm"/>
      <inkml:brushProperty name="height" value="0.1" units="cm"/>
    </inkml:brush>
  </inkml:definitions>
  <inkml:trace contextRef="#ctx0" brushRef="#br0">75 18 8,'0'0'1309,"-46"7"508,45-6-1677,-26 7 2548,65-14-981,-3 0-1701,138-10 563,-92 10-320,-61 7-27,2 1-661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34.249"/>
    </inkml:context>
    <inkml:brush xml:id="br0">
      <inkml:brushProperty name="width" value="0.1" units="cm"/>
      <inkml:brushProperty name="height" value="0.1" units="cm"/>
    </inkml:brush>
  </inkml:definitions>
  <inkml:trace contextRef="#ctx0" brushRef="#br0">14 30 320 0 0,'-13'3'8697'0'0,"77"-14"-8284"0"0,1 4-1 0 0,103 1 1 0 0,-107 3-758 0 0,-59 3-45 0 0,15-5-4986 0 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38.045"/>
    </inkml:context>
    <inkml:brush xml:id="br0">
      <inkml:brushProperty name="width" value="0.1" units="cm"/>
      <inkml:brushProperty name="height" value="0.1" units="cm"/>
    </inkml:brush>
  </inkml:definitions>
  <inkml:trace contextRef="#ctx0" brushRef="#br0">3 17 268 0 0,'-2'9'6849'0'0,"110"-15"-6474"0"0,491-12 314 0 0,-592 18-684 0 0,209-2 238 0 0,-169 3-32 0 0,-45-1-182 0 0,16 5-407 0 0,-5-2-4439 0 0,0-1 2863 0 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39.409"/>
    </inkml:context>
    <inkml:brush xml:id="br0">
      <inkml:brushProperty name="width" value="0.1" units="cm"/>
      <inkml:brushProperty name="height" value="0.1" units="cm"/>
    </inkml:brush>
  </inkml:definitions>
  <inkml:trace contextRef="#ctx0" brushRef="#br0">1 116 380 0 0,'0'0'751'0'0,"2"-4"-399"0"0,4-18 163 0 0,-4 16-123 0 0,-1-1 0 0 0,1 1 0 0 0,0 0 0 0 0,0 0 1 0 0,0 0-1 0 0,1 0 0 0 0,6-9 0 0 0,-1-4 750 0 0,-2 6 25 0 0,-2 29-971 0 0,-3 21-130 0 0,-2-1-1 0 0,-12 73 1 0 0,7-66-8 0 0,-2 57 1 0 0,4-82-35 0 0,3-17 45 0 0,1 1 1 0 0,-1-1-1 0 0,1 1 1 0 0,-1-1-1 0 0,1 1 1 0 0,0-1-1 0 0,-1 1 0 0 0,1 0 1 0 0,0-1-1 0 0,0 1 1 0 0,0-1-1 0 0,0 1 1 0 0,0-1-1 0 0,2 5 620 0 0,-2-9-633 0 0,0 0 0 0 0,0-1 0 0 0,1 1 0 0 0,-1 0 1 0 0,1 0-1 0 0,0 0 0 0 0,0-1 0 0 0,0 1 0 0 0,2-3 0 0 0,4-10 38 0 0,0 0-1 0 0,1 1 1 0 0,1 0-1 0 0,0 0 1 0 0,1 1-1 0 0,1 0 1 0 0,21-21-1 0 0,117-105 74 0 0,-104 109-205 0 0,-45 31 21 0 0,1 0 13 0 0,-1-1 0 0 0,1 1 0 0 0,-1 0 0 0 0,1 0 0 0 0,-1 0 1 0 0,1 0-1 0 0,-1 0 0 0 0,1 0 0 0 0,-1 1 0 0 0,1-1 0 0 0,-1 0 1 0 0,1 0-1 0 0,-1 0 0 0 0,0 0 0 0 0,1 0 0 0 0,-1 1 0 0 0,1-1 1 0 0,-1 0-1 0 0,1 0 0 0 0,-1 1 0 0 0,0-1 0 0 0,1 0 0 0 0,-1 1 0 0 0,0-1 1 0 0,1 0-1 0 0,-1 1 0 0 0,0-1 0 0 0,0 1 0 0 0,1-1 0 0 0,-1 0 1 0 0,0 1-1 0 0,0-1 0 0 0,1 1 0 0 0,-1-1 0 0 0,0 1 0 0 0,0-1 1 0 0,0 1-1 0 0,0-1 0 0 0,0 1 0 0 0,0-1 0 0 0,0 1 0 0 0,0-1 0 0 0,0 1 1 0 0,0-1-1 0 0,0 0 0 0 0,0 1 0 0 0,-15 31-68 0 0,-34 26 25 0 0,43-53 46 0 0,-21 22-18 0 0,-1-1 0 0 0,-1-2 1 0 0,-61 39-1 0 0,11-12 33 0 0,77-51 645 0 0,8-8-546 0 0,-4 6-114 0 0,1 0 0 0 0,-1 0-1 0 0,0 1 1 0 0,0-1 0 0 0,1 1 0 0 0,-1-1 0 0 0,1 1 0 0 0,0 0 0 0 0,-1 0 0 0 0,5-1 0 0 0,-3 0-3 0 0,1 1 0 0 0,0 0 1 0 0,0 1-1 0 0,0-1 0 0 0,0 1 0 0 0,0 0 1 0 0,0 0-1 0 0,0 1 0 0 0,0-1 0 0 0,0 1 1 0 0,0 0-1 0 0,0 1 0 0 0,0-1 0 0 0,-1 1 1 0 0,1 0-1 0 0,0 0 0 0 0,7 5 0 0 0,-5-2-3 0 0,-1 1 0 0 0,1 1-1 0 0,-1-1 1 0 0,0 1-1 0 0,0 0 1 0 0,-1 1 0 0 0,0-1-1 0 0,-1 1 1 0 0,5 9-1 0 0,24 81-780 0 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39.768"/>
    </inkml:context>
    <inkml:brush xml:id="br0">
      <inkml:brushProperty name="width" value="0.1" units="cm"/>
      <inkml:brushProperty name="height" value="0.1" units="cm"/>
    </inkml:brush>
  </inkml:definitions>
  <inkml:trace contextRef="#ctx0" brushRef="#br0">80 56 556 0 0,'3'-3'462'0'0,"0"-1"0"0"0,-1 0 0 0 0,1 1 0 0 0,-1-1 0 0 0,0 0 0 0 0,0 0 0 0 0,-1 0 0 0 0,1-1 0 0 0,1-7 0 0 0,-3 11-61 0 0,0 0-377 0 0,0 1 1 0 0,0 0-1 0 0,0 0 0 0 0,0 0 0 0 0,1 0 0 0 0,-1 0 0 0 0,0 0 1 0 0,0-1-1 0 0,0 1 0 0 0,0 0 0 0 0,0 0 0 0 0,0 0 1 0 0,0 0-1 0 0,0 0 0 0 0,0-1 0 0 0,0 1 0 0 0,0 0 0 0 0,0 0 1 0 0,0 0-1 0 0,0 0 0 0 0,0-1 0 0 0,0 1 0 0 0,0 0 1 0 0,0 0-1 0 0,0 0 0 0 0,0 0 0 0 0,0-1 0 0 0,0 1 0 0 0,0 0 1 0 0,0 0-1 0 0,0 0 0 0 0,0 0 0 0 0,0 0 0 0 0,0-1 1 0 0,-1 1-1 0 0,1 0 0 0 0,0 0 0 0 0,0 0 0 0 0,0 0 1 0 0,0 0-1 0 0,0 0 0 0 0,0 0 0 0 0,0-1 0 0 0,-1 1 0 0 0,1 0 1 0 0,0 0-1 0 0,0 0 0 0 0,0 0 0 0 0,0 0 0 0 0,-1 0 1 0 0,1 0-1 0 0,0 0 0 0 0,0 0 0 0 0,0 0 0 0 0,0 0 0 0 0,-1 0 1 0 0,1 0-1 0 0,0 0 0 0 0,0 0 0 0 0,0 0 0 0 0,0 0 1 0 0,0 0-1 0 0,-1 0 0 0 0,1 0 0 0 0,0 0 0 0 0,0 0 0 0 0,0 0 1 0 0,0 0-1 0 0,-1 1 0 0 0,-6 3 49 0 0,-1 1-1 0 0,1 0 1 0 0,0 0-1 0 0,0 1 1 0 0,0 0-1 0 0,1 0 1 0 0,0 1-1 0 0,0 0 1 0 0,1 0-1 0 0,0 0 1 0 0,-5 10-1 0 0,8-14-55 0 0,0 0-1 0 0,0 0 0 0 0,0 1 1 0 0,0-1-1 0 0,1 0 1 0 0,0 1-1 0 0,0-1 1 0 0,0 1-1 0 0,0 0 0 0 0,0-1 1 0 0,1 1-1 0 0,-1 0 1 0 0,1-1-1 0 0,0 1 1 0 0,0 0-1 0 0,1 0 0 0 0,-1-1 1 0 0,1 1-1 0 0,-1 0 1 0 0,1-1-1 0 0,1 1 1 0 0,-1-1-1 0 0,0 1 0 0 0,1-1 1 0 0,-1 0-1 0 0,1 1 1 0 0,0-1-1 0 0,0 0 1 0 0,1 0-1 0 0,3 4 0 0 0,-2-5-265 0 0,0 0-1 0 0,1 0 0 0 0,0 0 1 0 0,-1-1-1 0 0,1 1 0 0 0,0-1 1 0 0,-1 0-1 0 0,1 0 0 0 0,0-1 0 0 0,0 1 1 0 0,0-1-1 0 0,0 0 0 0 0,0-1 1 0 0,-1 1-1 0 0,1-1 0 0 0,0 0 0 0 0,0 0 1 0 0,5-2-1 0 0,24-7-1947 0 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19:48.743"/>
    </inkml:context>
    <inkml:brush xml:id="br0">
      <inkml:brushProperty name="width" value="0.1" units="cm"/>
      <inkml:brushProperty name="height" value="0.1" units="cm"/>
    </inkml:brush>
  </inkml:definitions>
  <inkml:trace contextRef="#ctx0" brushRef="#br0">106 202 244,'0'0'2508,"7"-23"-1690,-8 1-247,0 14-433,0 0-1,1 0 0,0 1 1,1-1-1,-1 0 0,2 0 1,-1 1-1,4-11 0,-4 14-72,1-1-1,-1 1 1,0 0 0,-1 0-1,1-1 1,-1 1 0,1-5-1,-1 5 13,0 1 0,0-1 0,0 0 0,1 0 0,0 1 0,0-1-1,2-6 1,-2 8 107,-2 7-158,-5 19 1,-1-1 0,0 0-1,-18 34 1,13-30 6,1-1 1,-10 38-1,-12 45 51,24-77 1159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53.831"/>
    </inkml:context>
    <inkml:brush xml:id="br0">
      <inkml:brushProperty name="width" value="0.1" units="cm"/>
      <inkml:brushProperty name="height" value="0.1" units="cm"/>
    </inkml:brush>
  </inkml:definitions>
  <inkml:trace contextRef="#ctx0" brushRef="#br0">32 246 56 0 0,'0'0'5078'0'0,"-20"-32"-2809"0"0,9-94 2118 0 0,11 123-3783 0 0,1 8-258 0 0,1 18-180 0 0,0 37-224 0 0,-6-4 80 0 0,3-1 0 0 0,2 0-1 0 0,8 58 1 0 0,-5-96-26 0 0,-3-13 22 0 0,0 0 0 0 0,0 1 0 0 0,-1-1 0 0 0,1 0 0 0 0,-1 1 1 0 0,0-1-1 0 0,0 6 0 0 0,-1-9 565 0 0,13-22-452 0 0,79-175 317 0 0,4-33-203 0 0,-72 175-1297 0 0,-21 53 608 0 0,0 0 0 0 0,0 0 0 0 0,0 0 0 0 0,-1 0 0 0 0,1 1 0 0 0,0-1 0 0 0,0 1 0 0 0,0-1 0 0 0,0 1 0 0 0,0 0-1 0 0,0 0 1 0 0,4 0 0 0 0,1 0-1826 0 0,3-2-762 0 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19:55.262"/>
    </inkml:context>
    <inkml:brush xml:id="br0">
      <inkml:brushProperty name="width" value="0.1" units="cm"/>
      <inkml:brushProperty name="height" value="0.1" units="cm"/>
    </inkml:brush>
  </inkml:definitions>
  <inkml:trace contextRef="#ctx0" brushRef="#br0">197 219 168 0 0,'0'0'459'0'0,"23"-20"2594"0"0,-18 14-2631 0 0,-2 0 1 0 0,1 0 0 0 0,-1 0-1 0 0,1 0 1 0 0,-2-1-1 0 0,1 1 1 0 0,-1-1 0 0 0,3-13-1 0 0,-5 19-131 0 0,0 1-261 0 0,0 0 0 0 0,0-1 0 0 0,0 1 0 0 0,0 0 0 0 0,0 0-1 0 0,1 0 1 0 0,-1-1 0 0 0,0 1 0 0 0,0 0 0 0 0,0 0 0 0 0,0 0 0 0 0,0-1 0 0 0,0 1 0 0 0,0 0 0 0 0,0 0 0 0 0,0-1-1 0 0,0 1 1 0 0,0 0 0 0 0,0 0 0 0 0,0 0 0 0 0,0-1 0 0 0,0 1 0 0 0,0 0 0 0 0,0 0 0 0 0,0-1 0 0 0,-1 1 0 0 0,1 0-1 0 0,0 0 1 0 0,0 0 0 0 0,0-1 0 0 0,0 1 0 0 0,0 0 0 0 0,0 0 0 0 0,-1 0 0 0 0,1 0 0 0 0,0-1 0 0 0,0 1 0 0 0,0 0-1 0 0,-1 0 1 0 0,1 0 0 0 0,0 0 0 0 0,0 0 0 0 0,0 0 0 0 0,-1 0 0 0 0,1-1 0 0 0,0 1 0 0 0,0 0 0 0 0,0 0 0 0 0,-1 0-1 0 0,1 0 1 0 0,0 0 0 0 0,0 0 0 0 0,-1 0 0 0 0,1 0 0 0 0,0 0 0 0 0,0 0 0 0 0,0 0 0 0 0,-1 0 0 0 0,1 1-1 0 0,0-1 1 0 0,0 0 0 0 0,-1 0 0 0 0,1 0 0 0 0,0 0 0 0 0,-29 9 354 0 0,-30 20-437 0 0,35-11 82 0 0,1 0 1 0 0,-24 25-1 0 0,41-36-24 0 0,0-1 0 0 0,0 1-1 0 0,1 0 1 0 0,-1 0 0 0 0,2 0-1 0 0,-1 1 1 0 0,1-1 0 0 0,0 1-1 0 0,0 0 1 0 0,1 1 0 0 0,-3 14 0 0 0,5-21 1 0 0,1-1 1 0 0,-1 1 0 0 0,1 0-1 0 0,0 0 1 0 0,0 0 0 0 0,0 0-1 0 0,0 0 1 0 0,0 0 0 0 0,0-1 0 0 0,0 1-1 0 0,1 0 1 0 0,-1 0 0 0 0,1 0-1 0 0,-1 0 1 0 0,1-1 0 0 0,0 1-1 0 0,-1 0 1 0 0,1-1 0 0 0,0 1 0 0 0,0 0-1 0 0,1-1 1 0 0,-1 0 0 0 0,0 1-1 0 0,0-1 1 0 0,1 1 0 0 0,-1-1-1 0 0,1 0 1 0 0,-1 0 0 0 0,1 0 0 0 0,-1 0-1 0 0,1 0 1 0 0,0 0 0 0 0,2 0-1 0 0,0 0 6 0 0,0 0 0 0 0,0-1 0 0 0,0 1 0 0 0,0-1-1 0 0,0 0 1 0 0,0-1 0 0 0,0 1 0 0 0,0-1 0 0 0,0 0-1 0 0,0 0 1 0 0,0 0 0 0 0,0 0 0 0 0,0 0 0 0 0,0-1-1 0 0,4-3 1 0 0,7-4 14 0 0,-1 0 0 0 0,0-1 0 0 0,0-1 0 0 0,-1-1 0 0 0,-1 1 0 0 0,0-2 0 0 0,0 0 0 0 0,11-17 0 0 0,-7 5 42 0 0,-1 1 1 0 0,-1-2 0 0 0,0 0 0 0 0,9-29 0 0 0,-17 39 110 0 0,-1 1 224 0 0,-14 27-295 0 0,2 2-114 0 0,0 1 0 0 0,1 1 0 0 0,1-1 0 0 0,0 1 0 0 0,1 0 0 0 0,1 0 1 0 0,0 0-1 0 0,1 0 0 0 0,1 1 0 0 0,2 29 0 0 0,10 9 51 0 0,-10-52-31 0 0,11 7 86 0 0,-11-10-102 0 0,0 1 74 0 0,29-18-16 0 0,-19 9-41 0 0,0-1-1 0 0,-1-1 1 0 0,0 0-1 0 0,0 0 0 0 0,-1-1 1 0 0,-1 0-1 0 0,0 0 1 0 0,-1-1-1 0 0,0 0 0 0 0,0-1 1 0 0,7-19-1 0 0,17-82 91 0 0,-24 88-103 0 0,-7 26-3 0 0,0 0-1 0 0,0-1 1 0 0,0 1-1 0 0,0 0 1 0 0,0 0 0 0 0,0 0-1 0 0,0 0 1 0 0,0 0 0 0 0,0 0-1 0 0,1 0 1 0 0,-1-1 0 0 0,0 1-1 0 0,0 0 1 0 0,0 0 0 0 0,0 0-1 0 0,0 0 1 0 0,0 0 0 0 0,0 0-1 0 0,0 0 1 0 0,0 0 0 0 0,0 0-1 0 0,0-1 1 0 0,1 1 0 0 0,-1 0-1 0 0,0 0 1 0 0,0 0 0 0 0,0 0-1 0 0,0 0 1 0 0,0 0 0 0 0,0 0-1 0 0,0 0 1 0 0,1 0 0 0 0,-1 0-1 0 0,0 0 1 0 0,0 0-1 0 0,0 0 1 0 0,0 0 0 0 0,0 0-1 0 0,0 0 1 0 0,1 0 0 0 0,-1 0-1 0 0,0 0 1 0 0,0 0 0 0 0,0 0-1 0 0,0 0 1 0 0,0 0 0 0 0,0 0-1 0 0,0 0 1 0 0,1 1 0 0 0,-1-1-1 0 0,0 0 1 0 0,0 0 0 0 0,0 0-1 0 0,0 0 1 0 0,0 0 0 0 0,0 0-1 0 0,0 0 1 0 0,0 0 0 0 0,0 0-1 0 0,0 0 1 0 0,0 1 0 0 0,1-1-1 0 0,-1 0 1 0 0,0 0 0 0 0,0 0-1 0 0,0 0 1 0 0,7 34-209 0 0,-4-19 224 0 0,18 72-63 0 0,-17-69 47 0 0,0 0 1 0 0,0 1-1 0 0,2-2 0 0 0,9 22 0 0 0,-9-24-7 0 0,-6-13 16 0 0,0-1 0 0 0,0 1-1 0 0,1-1 1 0 0,-1 1 0 0 0,1-1 0 0 0,-1 1 0 0 0,1-1 0 0 0,-1 0 0 0 0,1 1-1 0 0,0-1 1 0 0,0 0 0 0 0,0 1 0 0 0,0-1 0 0 0,0 0 0 0 0,0 0 0 0 0,0 0-1 0 0,0 0 1 0 0,0 0 0 0 0,0 0 0 0 0,1 0 0 0 0,-1 0 0 0 0,0 0 0 0 0,1 0-1 0 0,-1-1 1 0 0,0 1 0 0 0,1-1 0 0 0,-1 1 0 0 0,3 0 0 0 0,-2-1 37 0 0,0 0-32 0 0,-1-1-1 0 0,1 1 0 0 0,-1 0 0 0 0,0 0 1 0 0,1-1-1 0 0,-1 1 0 0 0,1-1 0 0 0,-1 1 0 0 0,0-1 1 0 0,1 0-1 0 0,-1 0 0 0 0,0 1 0 0 0,1-1 0 0 0,-1 0 1 0 0,0 0-1 0 0,0 0 0 0 0,0 0 0 0 0,0 0 0 0 0,0 0 1 0 0,0-1-1 0 0,1-1 0 0 0,20-29 241 0 0,7-28 71 0 0,37-92 120 0 0,-36 88-1029 0 0,-14 40-6911 0 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20:12.593"/>
    </inkml:context>
    <inkml:brush xml:id="br0">
      <inkml:brushProperty name="width" value="0.1" units="cm"/>
      <inkml:brushProperty name="height" value="0.1" units="cm"/>
    </inkml:brush>
  </inkml:definitions>
  <inkml:trace contextRef="#ctx0" brushRef="#br0">0 0 36,'0'0'1903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7:29.820"/>
    </inkml:context>
    <inkml:brush xml:id="br0">
      <inkml:brushProperty name="width" value="0.05" units="cm"/>
      <inkml:brushProperty name="height" value="0.05" units="cm"/>
    </inkml:brush>
  </inkml:definitions>
  <inkml:trace contextRef="#ctx0" brushRef="#br0">249 193 336 0 0,'7'-11'806'0'0,"0"0"1"0"0,-1 0-1 0 0,-1 0 0 0 0,7-18 0 0 0,-10 25-611 0 0,-1-1 1 0 0,0 0-1 0 0,1 0 0 0 0,-1 1 0 0 0,-1-1 1 0 0,1 0-1 0 0,-1 0 0 0 0,0 0 0 0 0,0 0 1 0 0,0 0-1 0 0,-1 0 0 0 0,0 0 0 0 0,-2-8 1 0 0,2 8 134 0 0,-7-23 535 0 0,8 28-836 0 0,-1-1-1 0 0,1 0 1 0 0,0 1 0 0 0,-1-1-1 0 0,1 1 1 0 0,0-1-1 0 0,-1 0 1 0 0,1 1 0 0 0,-1-1-1 0 0,1 1 1 0 0,-1-1-1 0 0,1 1 1 0 0,-1 0 0 0 0,1-1-1 0 0,-1 1 1 0 0,1-1-1 0 0,-1 1 1 0 0,0 0 0 0 0,1 0-1 0 0,-1-1 1 0 0,0 1-1 0 0,1 0 1 0 0,-1 0 0 0 0,0 0-1 0 0,1 0 1 0 0,-1-1-1 0 0,0 1 1 0 0,1 0 0 0 0,-1 0-1 0 0,0 1 1 0 0,1-1-1 0 0,-1 0 1 0 0,0 0 0 0 0,1 0-1 0 0,-1 0 1 0 0,0 0-1 0 0,1 1 1 0 0,-1-1 0 0 0,0 1-1 0 0,-13 7 66 0 0,0 1 0 0 0,1 1 0 0 0,0 0 0 0 0,1 1-1 0 0,0 0 1 0 0,1 0 0 0 0,-11 16 0 0 0,1 0 145 0 0,1 2 0 0 0,-25 45 0 0 0,34-52-111 0 0,1 0 0 0 0,2 1 0 0 0,0-1 0 0 0,-7 37 0 0 0,12-48-64 0 0,1 1 0 0 0,1 0 0 0 0,0 0 0 0 0,0-1 1 0 0,1 1-1 0 0,1 0 0 0 0,0 0 0 0 0,0-1 0 0 0,2 1 0 0 0,-1-1 1 0 0,6 14-1 0 0,-7-21-45 0 0,1 0 0 0 0,0-1 0 0 0,0 1 0 0 0,0-1 1 0 0,0 1-1 0 0,0-1 0 0 0,1 0 0 0 0,0 0 0 0 0,-1 0 0 0 0,1 0 1 0 0,1-1-1 0 0,-1 1 0 0 0,0-1 0 0 0,0 0 0 0 0,1 0 0 0 0,-1 0 1 0 0,1 0-1 0 0,6 2 0 0 0,-2-2 1 0 0,-1-1 0 0 0,0 0 0 0 0,0 0 0 0 0,0 0 0 0 0,1-1 0 0 0,-1 0 0 0 0,0-1 0 0 0,0 0 0 0 0,13-3 0 0 0,3-2-6 0 0,1-2 0 0 0,-2 0 0 0 0,1-2 0 0 0,-1-1 1 0 0,22-14-1 0 0,-5-9-24 0 0,-14 11 15 0 0,-14 5-353 0 0,-29 44 316 0 0,2 1-1 0 0,1 0 0 0 0,-19 49 0 0 0,-29 99-6 0 0,9-6 73 0 0,46-155 333 0 0,8-29-26 0 0,-1-1-376 0 0,1 4 59 0 0,1-1 1 0 0,0 0 0 0 0,1 1 0 0 0,0-1 0 0 0,0 1 0 0 0,8-20 0 0 0,2-11 7 0 0,-2-9 3 0 0,3 0 0 0 0,2 2 1 0 0,2 0-1 0 0,3 0 1 0 0,40-74-1 0 0,-55 117-38 0 0,0 0 1 0 0,1 1-1 0 0,-1 0 0 0 0,1 0 0 0 0,0 0 0 0 0,1 1 1 0 0,-1 0-1 0 0,1 0 0 0 0,0 1 0 0 0,0-1 1 0 0,1 2-1 0 0,-1-1 0 0 0,1 1 0 0 0,0 0 0 0 0,15-3 1 0 0,-20 6-1 0 0,0 0 1 0 0,0 1-1 0 0,0 0 1 0 0,0-1-1 0 0,0 1 0 0 0,0 0 1 0 0,-1 1-1 0 0,1-1 1 0 0,0 0-1 0 0,-1 1 1 0 0,1 0-1 0 0,-1-1 1 0 0,1 1-1 0 0,-1 0 1 0 0,0 0-1 0 0,0 0 1 0 0,0 1-1 0 0,0-1 1 0 0,0 0-1 0 0,-1 1 1 0 0,1-1-1 0 0,2 6 1 0 0,2 5-4 0 0,0 0 0 0 0,-1 0 0 0 0,5 19 0 0 0,-9-28 2 0 0,12 49 89 0 0,-2 0 1 0 0,-3 1 0 0 0,3 61-1 0 0,-8 4-8654 0 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20:12.748"/>
    </inkml:context>
    <inkml:brush xml:id="br0">
      <inkml:brushProperty name="width" value="0.1" units="cm"/>
      <inkml:brushProperty name="height" value="0.1" units="cm"/>
    </inkml:brush>
  </inkml:definitions>
  <inkml:trace contextRef="#ctx0" brushRef="#br0">0 4 44,'0'0'1284,"4"-3"-2057,-3 2 458</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20:13.481"/>
    </inkml:context>
    <inkml:brush xml:id="br0">
      <inkml:brushProperty name="width" value="0.1" units="cm"/>
      <inkml:brushProperty name="height" value="0.1" units="cm"/>
    </inkml:brush>
  </inkml:definitions>
  <inkml:trace contextRef="#ctx0" brushRef="#br0">1 17 88,'0'0'6675,"3"0"-6603,220-14 371,-51 12-102,-162 1-507,2 1-631,-3 4-2522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20:14.319"/>
    </inkml:context>
    <inkml:brush xml:id="br0">
      <inkml:brushProperty name="width" value="0.1" units="cm"/>
      <inkml:brushProperty name="height" value="0.1" units="cm"/>
    </inkml:brush>
  </inkml:definitions>
  <inkml:trace contextRef="#ctx0" brushRef="#br0">45 1 92,'0'0'289,"-4"0"-156,-37 6 2675,59-4-2224,0 0 0,0-1 0,30-2 0,-26 1-325,170-6 645,-167 10 198,-11 0-6005,-6-2 3203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0:18.331"/>
    </inkml:context>
    <inkml:brush xml:id="br0">
      <inkml:brushProperty name="width" value="0.1" units="cm"/>
      <inkml:brushProperty name="height" value="0.1" units="cm"/>
    </inkml:brush>
  </inkml:definitions>
  <inkml:trace contextRef="#ctx0" brushRef="#br0">261 175 132 0 0,'0'0'4976'0'0,"3"-3"-4730"0"0,4-7-60 0 0,0 0 1 0 0,-1 0-1 0 0,0-1 1 0 0,-1 0-1 0 0,0 0 0 0 0,0 0 1 0 0,-1 0-1 0 0,-1-1 1 0 0,0 1-1 0 0,-1-1 1 0 0,0 0-1 0 0,1-21 0 0 0,-3 31-135 0 0,-20-2 81 0 0,-9 18-115 0 0,0 1 0 0 0,1 1 0 0 0,1 2 0 0 0,0 1-1 0 0,-40 37 1 0 0,-11 6 34 0 0,77-61-45 0 0,0-1 1 0 0,0 1-1 0 0,0-1 1 0 0,0 1-1 0 0,0 0 0 0 0,0-1 1 0 0,0 1-1 0 0,0 0 1 0 0,0 0-1 0 0,1 0 0 0 0,-1 0 1 0 0,0 0-1 0 0,1 0 1 0 0,-1 0-1 0 0,0 0 1 0 0,1 0-1 0 0,-1 0 0 0 0,1 0 1 0 0,-1 0-1 0 0,1 0 1 0 0,0 1-1 0 0,0-1 0 0 0,-1 0 1 0 0,1 0-1 0 0,0 0 1 0 0,0 1-1 0 0,0-1 0 0 0,0 0 1 0 0,0 0-1 0 0,1 0 1 0 0,-1 0-1 0 0,0 1 0 0 0,0-1 1 0 0,1 0-1 0 0,-1 0 1 0 0,1 0-1 0 0,-1 0 0 0 0,1 0 1 0 0,-1 0-1 0 0,1 0 1 0 0,0 0-1 0 0,0 0 0 0 0,-1 0 1 0 0,1 0-1 0 0,0 0 1 0 0,1 1-1 0 0,7 4 21 0 0,0 1 0 0 0,0-1 0 0 0,0 0 1 0 0,17 6-1 0 0,6 5 3 0 0,-24-11-27 0 0,0 1 1 0 0,0-1-1 0 0,-1 1 0 0 0,0 1 1 0 0,0-1-1 0 0,0 1 0 0 0,-1 1 1 0 0,0-1-1 0 0,-1 1 1 0 0,0 0-1 0 0,0 0 0 0 0,4 14 1 0 0,-7-18 1 0 0,0 1 0 0 0,-1-1 0 0 0,1 1 1 0 0,-1 0-1 0 0,-1-1 0 0 0,1 1 0 0 0,-1 0 1 0 0,0 0-1 0 0,0 0 0 0 0,0-1 0 0 0,-1 1 0 0 0,0 0 1 0 0,0 0-1 0 0,-1-1 0 0 0,0 1 0 0 0,0-1 1 0 0,0 1-1 0 0,0-1 0 0 0,-1 0 0 0 0,0 0 0 0 0,0 0 1 0 0,0 0-1 0 0,-4 4 0 0 0,0-2 60 0 0,1-1-1 0 0,-1 0 1 0 0,0 0-1 0 0,-1 0 1 0 0,1-1 0 0 0,-1 0-1 0 0,0 0 1 0 0,-15 5-1 0 0,21-9-51 0 0,-1 0-1 0 0,1 0 0 0 0,0 0 0 0 0,0-1 0 0 0,-1 1 0 0 0,1-1 0 0 0,-1 1 1 0 0,1-1-1 0 0,0 0 0 0 0,-1 0 0 0 0,1 0 0 0 0,-1 0 0 0 0,1-1 0 0 0,0 1 1 0 0,-1 0-1 0 0,1-1 0 0 0,0 0 0 0 0,-1 0 0 0 0,1 0 0 0 0,0 0 0 0 0,0 0 1 0 0,0 0-1 0 0,0 0 0 0 0,0-1 0 0 0,0 1 0 0 0,0-1 0 0 0,0 1 0 0 0,0-1 1 0 0,1 0-1 0 0,-1 1 0 0 0,1-1 0 0 0,-1 0 0 0 0,1 0 0 0 0,0 0 0 0 0,-1-1 1 0 0,1 1-1 0 0,-1-5 0 0 0,1 5-82 0 0,0 0 1 0 0,1-1 0 0 0,-1 1-1 0 0,1 0 1 0 0,0-1-1 0 0,0 1 1 0 0,0-1-1 0 0,0 1 1 0 0,0 0 0 0 0,0-1-1 0 0,0 1 1 0 0,1-1-1 0 0,-1 1 1 0 0,1 0-1 0 0,0-1 1 0 0,0 1-1 0 0,0 0 1 0 0,2-4 0 0 0,28-34-4519 0 0,-18 28 2404 0 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0:18.753"/>
    </inkml:context>
    <inkml:brush xml:id="br0">
      <inkml:brushProperty name="width" value="0.1" units="cm"/>
      <inkml:brushProperty name="height" value="0.1" units="cm"/>
    </inkml:brush>
  </inkml:definitions>
  <inkml:trace contextRef="#ctx0" brushRef="#br0">176 19 732 0 0,'-2'-12'3437'0'0,"2"12"-3360"0"0,0 0-1 0 0,0-1 0 0 0,0 1 1 0 0,0 0-1 0 0,0 0 0 0 0,0 0 1 0 0,0-1-1 0 0,0 1 0 0 0,-2-4 1833 0 0,2 4-1833 0 0,0 0 0 0 0,-1 0 1 0 0,1-1-1 0 0,0 1 0 0 0,0 0 1 0 0,0 0-1 0 0,-1 0 0 0 0,1 0 1 0 0,0 0-1 0 0,0 0 0 0 0,0 0 1 0 0,-1 0-1 0 0,1 0 0 0 0,0 0 0 0 0,0 0 1 0 0,0 0-1 0 0,-1 0 0 0 0,1 0 1 0 0,0 0-1 0 0,-1 1 0 0 0,-34 58 308 0 0,-35 81 0 0 0,58-112-328 0 0,2-1 0 0 0,1 2 1 0 0,1-1-1 0 0,1 1 1 0 0,-5 55-1 0 0,11-67-119 0 0,0-4 152 0 0,0 1 0 0 0,1 0 0 0 0,3 27-1 0 0,-3-39-124 0 0,0 0 0 0 0,1 1 0 0 0,-1-1-1 0 0,1 0 1 0 0,0 1 0 0 0,-1-1-1 0 0,1 0 1 0 0,0 0 0 0 0,1 1 0 0 0,-1-1-1 0 0,0 0 1 0 0,0 0 0 0 0,1 0 0 0 0,-1-1-1 0 0,1 1 1 0 0,0 0 0 0 0,-1-1 0 0 0,1 1-1 0 0,0-1 1 0 0,0 1 0 0 0,0-1 0 0 0,0 0-1 0 0,0 0 1 0 0,1 0 0 0 0,-1 0 0 0 0,0 0-1 0 0,0 0 1 0 0,1 0 0 0 0,2 0-1 0 0,-5-1 0 0 0,2 0-195 0 0,-1 0-1 0 0,1 1 1 0 0,0-1 0 0 0,0 0 0 0 0,-1 0-1 0 0,1 0 1 0 0,0 0 0 0 0,0 0 0 0 0,-1-1-1 0 0,1 1 1 0 0,0-1 0 0 0,-1 1 0 0 0,1-1-1 0 0,0 1 1 0 0,2-3 0 0 0,-1 2-685 0 0,18-7-1338 0 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0:18.985"/>
    </inkml:context>
    <inkml:brush xml:id="br0">
      <inkml:brushProperty name="width" value="0.1" units="cm"/>
      <inkml:brushProperty name="height" value="0.1" units="cm"/>
    </inkml:brush>
  </inkml:definitions>
  <inkml:trace contextRef="#ctx0" brushRef="#br0">1 57 20 0 0,'0'0'4975'0'0,"5"-1"-4628"0"0,29-6 350 0 0,55-6-1 0 0,-55 10-1920 0 0,1-2 0 0 0,43-12-1 0 0,-49 7-497 0 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0:20.200"/>
    </inkml:context>
    <inkml:brush xml:id="br0">
      <inkml:brushProperty name="width" value="0.1" units="cm"/>
      <inkml:brushProperty name="height" value="0.1" units="cm"/>
    </inkml:brush>
  </inkml:definitions>
  <inkml:trace contextRef="#ctx0" brushRef="#br0">76 180 464 0 0,'-3'-21'9094'0'0,"-7"42"-9412"0"0,1-3 374 0 0,2 1 0 0 0,-8 28 0 0 0,0-2 2 0 0,0 6 18 0 0,15-50-47 0 0,-1 4 656 0 0,79-231-12 0 0,-69 207-644 0 0,-6 15-24 0 0,-1 0 1 0 0,1-1 0 0 0,-1 1-1 0 0,-1-1 1 0 0,1 1 0 0 0,0-1 0 0 0,-1 0-1 0 0,0 1 1 0 0,0-1 0 0 0,0-6-1 0 0,-1 12-6 0 0,0-1 0 0 0,0 0 0 0 0,0 0 0 0 0,0 0 0 0 0,0 0 0 0 0,0 1 0 0 0,0-1-1 0 0,1 0 1 0 0,-1 0 0 0 0,0 0 0 0 0,0 0 0 0 0,0 0 0 0 0,0 1 0 0 0,0-1 0 0 0,0 0 0 0 0,1 0-1 0 0,-1 0 1 0 0,0 0 0 0 0,0 0 0 0 0,0 0 0 0 0,0 0 0 0 0,0 0 0 0 0,1 0 0 0 0,-1 1 0 0 0,0-1-1 0 0,0 0 1 0 0,0 0 0 0 0,1 0 0 0 0,-1 0 0 0 0,0 0 0 0 0,0 0 0 0 0,0 0 0 0 0,0 0 0 0 0,1 0-1 0 0,-1 0 1 0 0,0 0 0 0 0,0 0 0 0 0,0-1 0 0 0,1 1 0 0 0,-1 0 0 0 0,0 0 0 0 0,0 0 0 0 0,0 0-1 0 0,0 0 1 0 0,0 0 0 0 0,1 0 0 0 0,-1 0 0 0 0,0-1 0 0 0,0 1 0 0 0,0 0 0 0 0,0 0 0 0 0,0 0-1 0 0,0 0 1 0 0,1 0 0 0 0,-1-1 0 0 0,0 1 0 0 0,0 0 0 0 0,0 0 0 0 0,0 0 0 0 0,0 0 0 0 0,0-1 0 0 0,0 1-1 0 0,0 0 1 0 0,10 15-27 0 0,10 42-26 0 0,20 68 61 0 0,-40-124-4 0 0,0-1 1 0 0,0 0 0 0 0,0 0 0 0 0,0 1-1 0 0,0-1 1 0 0,0 0 0 0 0,0 0-1 0 0,0 1 1 0 0,0-1 0 0 0,1 0-1 0 0,-1 0 1 0 0,0 1 0 0 0,0-1 0 0 0,0 0-1 0 0,0 0 1 0 0,0 0 0 0 0,1 1-1 0 0,-1-1 1 0 0,0 0 0 0 0,0 0 0 0 0,0 0-1 0 0,1 0 1 0 0,-1 0 0 0 0,0 1-1 0 0,0-1 1 0 0,0 0 0 0 0,1 0 0 0 0,-1 0-1 0 0,0 0 1 0 0,0 0 0 0 0,1 0-1 0 0,-1 0 1 0 0,0 0 0 0 0,0 0-1 0 0,1 0 1 0 0,-1 0 0 0 0,0 0 0 0 0,0 0-1 0 0,1 0 1 0 0,-1 0 0 0 0,0 0-1 0 0,0 0 1 0 0,1 0 0 0 0,-1 0 0 0 0,0 0-1 0 0,0 0 1 0 0,1-1 0 0 0,-1 1-1 0 0,0 0 1 0 0,0 0 0 0 0,0 0 0 0 0,1 0-1 0 0,-1 0 1 0 0,0-1 0 0 0,0 1-1 0 0,0 0 1 0 0,0 0 0 0 0,1 0-1 0 0,-1-1 1 0 0,0 1 0 0 0,19-24 64 0 0,12-35-19 0 0,-21 40-43 0 0,0 0-1 0 0,1 1 1 0 0,1 0 0 0 0,15-17 0 0 0,-25 33-10 0 0,12-9-24 0 0,-14 10 26 0 0,1 0 0 0 0,-1 0 0 0 0,1 0 0 0 0,0 0 1 0 0,-1 1-1 0 0,1-1 0 0 0,0 0 0 0 0,-1 1 0 0 0,1-1 0 0 0,0 0 0 0 0,0 1 0 0 0,0-1 0 0 0,0 1 0 0 0,-1 0 0 0 0,1-1 0 0 0,0 1 0 0 0,0-1 0 0 0,0 1 1 0 0,0 0-1 0 0,2 0 0 0 0,-2-1-4 0 0,0 0 12 0 0,2-3 4 0 0,-3 3-1 0 0,3-4 18 0 0,0-1-27 0 0,-2 5 6 0 0,0 0-6 0 0,0-5 0 0 0,0 5 6 0 0,0 0 0 0 0,0-1 0 0 0,0 1 0 0 0,0 0 0 0 0,1 0 0 0 0,-1 0 0 0 0,0 0 0 0 0,1 0 0 0 0,-1 0 0 0 0,0 0 0 0 0,1 0 0 0 0,-1 0 0 0 0,3 0 0 0 0,5-5 940 0 0,-9 48-738 0 0,-12 81-1 0 0,-10-39-1368 0 0,17-72-34 0 0,0 1 0 0 0,-1-1 0 0 0,0 0 1 0 0,-9 13-1 0 0,1-6-1921 0 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0:24.845"/>
    </inkml:context>
    <inkml:brush xml:id="br0">
      <inkml:brushProperty name="width" value="0.1" units="cm"/>
      <inkml:brushProperty name="height" value="0.1" units="cm"/>
    </inkml:brush>
  </inkml:definitions>
  <inkml:trace contextRef="#ctx0" brushRef="#br0">26 41 88 0 0,'0'0'1388'0'0,"-26"-18"2674"0"0,27 18-4025 0 0,-1 0 0 0 0,0 0 0 0 0,0 0 0 0 0,0 0 0 0 0,0 0 0 0 0,1 0 0 0 0,-1 0 0 0 0,0-1 0 0 0,0 1 0 0 0,0 0 0 0 0,0 0-1 0 0,1 0 1 0 0,-1 0 0 0 0,0 0 0 0 0,0 0 0 0 0,0 0 0 0 0,0 0 0 0 0,0 0 0 0 0,1-1 0 0 0,-1 1 0 0 0,0 0 0 0 0,0 0 0 0 0,0 0 0 0 0,0 0 0 0 0,0 0 0 0 0,0-1 0 0 0,0 1 0 0 0,0 0 0 0 0,0 0 0 0 0,1 0 0 0 0,-1 0 0 0 0,0-1 0 0 0,0 1 0 0 0,0 0 0 0 0,0 0 0 0 0,0 0 0 0 0,0 0 0 0 0,0-1 0 0 0,0 1 0 0 0,0 0 0 0 0,0 0 0 0 0,0 0 0 0 0,0 0 0 0 0,0-1-1 0 0,-1 1 1 0 0,1 0 0 0 0,0 0 0 0 0,0 0 0 0 0,0 0 0 0 0,0-1 0 0 0,0 1 0 0 0,0 0 0 0 0,0 0 0 0 0,0 0 0 0 0,0 0 0 0 0,-1 0 0 0 0,1-1 0 0 0,0 1 0 0 0,0 0 0 0 0,0 0 0 0 0,31-6 434 0 0,42 3-450 0 0,9 0 150 0 0,-57 2-31 0 0,1 0 1 0 0,29 3-1 0 0,-45-3-937 0 0,7 0-3678 0 0,-8 3 2446 0 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0:25.376"/>
    </inkml:context>
    <inkml:brush xml:id="br0">
      <inkml:brushProperty name="width" value="0.1" units="cm"/>
      <inkml:brushProperty name="height" value="0.1" units="cm"/>
    </inkml:brush>
  </inkml:definitions>
  <inkml:trace contextRef="#ctx0" brushRef="#br0">16 12 268 0 0,'0'0'2576'0'0,"-16"0"-139"0"0,34-1 438 0 0,97-2-2426 0 0,-10 2 931 0 0,-34-4-7144 0 0,-50 3 3387 0 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3T10:21:02.396"/>
    </inkml:context>
    <inkml:brush xml:id="br0">
      <inkml:brushProperty name="width" value="0.05292" units="cm"/>
      <inkml:brushProperty name="height" value="0.05292" units="cm"/>
      <inkml:brushProperty name="ignorePressure" value="1"/>
    </inkml:brush>
  </inkml:definitions>
  <inkml:trace contextRef="#ctx0" brushRef="#br0">16 1 0 0,'-7'0'0'0,"-1"0"0"0,3282 0 0 0,-3261 0 0 0,4 0 0 0,-2 0 0 0,-3 0 0 0,0 0 0 0,-1 0 0 0,1 0 0 0,2 0 0 0,-3 0 0 0,-2 0 0 0,-6 0 0 0,-10 0 0 0,19 0 0 0,1 0 0 0,0 0 0 0,-2 0 0 0,-1 0 0 0,1 0 0 0,-1 0 0 0,-2 0 0 0,1 0 0 0,4 0 0 0,-3 0 0 0,-2 0 0 0,0 0 0 0,4 0 0 0,153 0 0 0,-157 0 0 0,3 0 0 0,335 0 0 0,-336 0 0 0,1 0 0 0,0 0 0 0,85 0 0 0,-86 0 0 0,5 0 0 0,-2 0 0 0,-3 0 0 0,0 0 0 0,165 0 0 0,-228 0 0 0,39 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7:30.394"/>
    </inkml:context>
    <inkml:brush xml:id="br0">
      <inkml:brushProperty name="width" value="0.05" units="cm"/>
      <inkml:brushProperty name="height" value="0.05" units="cm"/>
    </inkml:brush>
  </inkml:definitions>
  <inkml:trace contextRef="#ctx0" brushRef="#br0">0 150 292 0 0,'0'0'12572'0'0,"5"-4"-12414"0"0,11-5-55 0 0,2 1 0 0 0,-1 1 0 0 0,1 1 0 0 0,0 0 0 0 0,0 1 0 0 0,19-2 0 0 0,21-8-29 0 0,153-32-678 0 0,-67 18-6876 0 0,-116 23 4255 0 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08.701"/>
    </inkml:context>
    <inkml:brush xml:id="br0">
      <inkml:brushProperty name="width" value="0.1" units="cm"/>
      <inkml:brushProperty name="height" value="0.1" units="cm"/>
    </inkml:brush>
  </inkml:definitions>
  <inkml:trace contextRef="#ctx0" brushRef="#br0">14 68 40 0 0,'17'-21'1271'0'0,"-16"20"-1165"0"0,0 1 0 0 0,0-1 1 0 0,0 0-1 0 0,0 1 0 0 0,0-1 0 0 0,-1 0 0 0 0,1 0 0 0 0,0 1 0 0 0,0-1 0 0 0,-1 0 0 0 0,1 0 0 0 0,0 0 0 0 0,-1 0 0 0 0,1 0 0 0 0,-1 0 0 0 0,1 0 0 0 0,-1 0 0 0 0,0 0 1 0 0,1-1-1 0 0,-1 1 0 0 0,0 0 0 0 0,0 0 0 0 0,0 0 0 0 0,0 0 0 0 0,0 0 0 0 0,0-1 0 0 0,0 1 0 0 0,0 0 0 0 0,0 0 0 0 0,0 0 0 0 0,-1 0 0 0 0,1 0 0 0 0,0 0 1 0 0,-1 0-1 0 0,1 0 0 0 0,-1 0 0 0 0,1 0 0 0 0,-2-2 0 0 0,1 2 319 0 0,1 1-397 0 0,0-1 0 0 0,0 1 1 0 0,0 0-1 0 0,0 0 0 0 0,0 0 1 0 0,0-1-1 0 0,0 1 0 0 0,0 0 1 0 0,0 0-1 0 0,0-1 0 0 0,0 1 1 0 0,-1 0-1 0 0,1 0 0 0 0,0 0 1 0 0,0 0-1 0 0,0-1 0 0 0,0 1 1 0 0,0 0-1 0 0,0 0 0 0 0,-1 0 1 0 0,1 0-1 0 0,0-1 1 0 0,0 1-1 0 0,0 0 0 0 0,0 0 1 0 0,-1 0-1 0 0,1 0 0 0 0,0 0 1 0 0,0 0-1 0 0,0 0 0 0 0,-1-1 1 0 0,1 1-1 0 0,0 0 0 0 0,0 0 1 0 0,-1 0-1 0 0,1 0 0 0 0,0 0 1 0 0,0 0-1 0 0,0 0 0 0 0,-1 0 1 0 0,1 0-1 0 0,0 0 0 0 0,0 0 1 0 0,-1 0-1 0 0,1 1 1 0 0,0-1-1 0 0,0 0 0 0 0,0 0 1 0 0,-1 0-1 0 0,1 0 0 0 0,0 0 1 0 0,0 0-1 0 0,0 0 0 0 0,0 1 1 0 0,-1-1-1 0 0,-16 10 1450 0 0,4-2-5800 0 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0:30.869"/>
    </inkml:context>
    <inkml:brush xml:id="br0">
      <inkml:brushProperty name="width" value="0.1" units="cm"/>
      <inkml:brushProperty name="height" value="0.1" units="cm"/>
    </inkml:brush>
  </inkml:definitions>
  <inkml:trace contextRef="#ctx0" brushRef="#br0">55 150 28 0 0,'-2'-28'2090'0'0,"23"-92"3467"0"0,-20 119-5023 0 0,-19 48-474 0 0,-31 264 97 0 0,42-280 246 0 0,7-29-59 0 0,0-5-99 0 0,4-8-217 0 0,5-14 17 0 0,1 0-1 0 0,1 1 1 0 0,1 1-1 0 0,1 0 1 0 0,1 0-1 0 0,2 1 1 0 0,0 1-1 0 0,29-30 1 0 0,-28 33-46 0 0,0 0 1 0 0,1 1-1 0 0,1 1 1 0 0,0 0-1 0 0,25-14 1 0 0,-9 9-44 0 0,-34 21 22 0 0,-3 4-193 0 0,-14 17 189 0 0,0 0 0 0 0,-2-1 0 0 0,0 0 0 0 0,-1-2 0 0 0,-33 26 0 0 0,5-3 22 0 0,39-34 32 0 0,0-1 1 0 0,0 0-1 0 0,-1 0 0 0 0,1 0 1 0 0,-17 7-1 0 0,24-13 117 0 0,5 3 22 0 0,1-1 1 0 0,-1 1 0 0 0,0 0 0 0 0,0 1-1 0 0,0-1 1 0 0,0 1 0 0 0,6 7 0 0 0,32 26-214 0 0,-25-26 69 0 0,0 1-1 0 0,-1 1 1 0 0,20 19 0 0 0,-18-15 20 0 0,-16-13 650 0 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0:31.276"/>
    </inkml:context>
    <inkml:brush xml:id="br0">
      <inkml:brushProperty name="width" value="0.1" units="cm"/>
      <inkml:brushProperty name="height" value="0.1" units="cm"/>
    </inkml:brush>
  </inkml:definitions>
  <inkml:trace contextRef="#ctx0" brushRef="#br0">128 30 200 0 0,'0'-2'449'0'0,"1"0"0"0"0,0 1-1 0 0,-1-1 1 0 0,1 0 0 0 0,-1 0 0 0 0,0 1-1 0 0,1-1 1 0 0,-1 0 0 0 0,0 0 0 0 0,0 0-1 0 0,0 1 1 0 0,0-1 0 0 0,0 0 0 0 0,-1-3-1 0 0,-7 7-376 0 0,0 1 0 0 0,0-1-1 0 0,1 1 1 0 0,0 1 0 0 0,-1-1-1 0 0,1 1 1 0 0,1 1-1 0 0,-1-1 1 0 0,1 1 0 0 0,-11 10-1 0 0,13-11-52 0 0,0-1 1 0 0,1 1-1 0 0,0 0 0 0 0,-1 0 0 0 0,1 0 0 0 0,0 0 0 0 0,1 1 0 0 0,-1-1 0 0 0,1 1 1 0 0,0 0-1 0 0,0 0 0 0 0,1 0 0 0 0,-1 0 0 0 0,1 0 0 0 0,0 0 0 0 0,0 0 0 0 0,1 0 1 0 0,-1 8-1 0 0,2-12-44 0 0,-1 1 0 0 0,0-1 1 0 0,1 1-1 0 0,-1 0 0 0 0,1-1 1 0 0,-1 0-1 0 0,1 1 0 0 0,0-1 1 0 0,0 1-1 0 0,-1-1 0 0 0,1 0 1 0 0,0 1-1 0 0,0-1 0 0 0,0 0 1 0 0,1 0-1 0 0,-1 0 0 0 0,0 0 1 0 0,0 0-1 0 0,1 0 0 0 0,-1 0 1 0 0,0 0-1 0 0,1-1 0 0 0,-1 1 1 0 0,1 0-1 0 0,-1-1 0 0 0,1 1 1 0 0,-1-1-1 0 0,3 1 0 0 0,2 0-523 0 0,0-1 0 0 0,0 1 0 0 0,0-1 0 0 0,1 0 0 0 0,-1 0 0 0 0,6-2 0 0 0,12-1-1443 0 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0:31.652"/>
    </inkml:context>
    <inkml:brush xml:id="br0">
      <inkml:brushProperty name="width" value="0.1" units="cm"/>
      <inkml:brushProperty name="height" value="0.1" units="cm"/>
    </inkml:brush>
  </inkml:definitions>
  <inkml:trace contextRef="#ctx0" brushRef="#br0">7 0 176 0 0,'0'0'2505'0'0,"0"4"-2208"0"0,-4 26 100 0 0,2 0 0 0 0,1 0 0 0 0,4 34 1 0 0,-1 6-60 0 0,-2-41-307 0 0,-1-9-931 0 0,1 0 0 0 0,5 37 0 0 0,-2-42-360 0 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0:34.295"/>
    </inkml:context>
    <inkml:brush xml:id="br0">
      <inkml:brushProperty name="width" value="0.1" units="cm"/>
      <inkml:brushProperty name="height" value="0.1" units="cm"/>
    </inkml:brush>
  </inkml:definitions>
  <inkml:trace contextRef="#ctx0" brushRef="#br0">0 426 96 0 0,'0'0'5191'0'0,"3"-4"-4858"0"0,13-20 580 0 0,23-46-1 0 0,-3 4-404 0 0,53-109 834 0 0,-61 113-630 0 0,-15 38-277 0 0,-27 56-460 0 0,-1 5 14 0 0,-22 41 13 0 0,-10 25-8 0 0,44-93 12 0 0,-1 0 0 0 0,1 1 0 0 0,1-1-1 0 0,0 1 1 0 0,0 0 0 0 0,1 0 0 0 0,1 20-1 0 0,1-28 0 0 0,-1 0 0 0 0,1 1-1 0 0,0-1 1 0 0,0 0 0 0 0,0 0-1 0 0,1 0 1 0 0,-1 0 0 0 0,1 0-1 0 0,-1 0 1 0 0,1 0 0 0 0,0 0-1 0 0,0 0 1 0 0,1-1 0 0 0,-1 1-1 0 0,0-1 1 0 0,1 0 0 0 0,0 0 0 0 0,-1 0-1 0 0,1 0 1 0 0,0 0 0 0 0,0 0-1 0 0,0-1 1 0 0,4 2 0 0 0,0 0-601 0 0,0-1 0 0 0,0 0 1 0 0,0 0-1 0 0,0 0 1 0 0,1-1-1 0 0,-1 0 0 0 0,0-1 1 0 0,1 1-1 0 0,12-2 0 0 0,-6-1-1992 0 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0:36.192"/>
    </inkml:context>
    <inkml:brush xml:id="br0">
      <inkml:brushProperty name="width" value="0.1" units="cm"/>
      <inkml:brushProperty name="height" value="0.1" units="cm"/>
    </inkml:brush>
  </inkml:definitions>
  <inkml:trace contextRef="#ctx0" brushRef="#br0">97 81 48 0 0,'0'0'710'0'0,"-5"0"-571"0"0,-48 10 483 0 0,50-10-483 0 0,-15 0 192 0 0,2-1 1160 0 0,15-1-645 0 0,26-5-472 0 0,49-1-540 0 0,-68 8 173 0 0,-1 1 0 0 0,1-1 0 0 0,-1 0 0 0 0,1-1 1 0 0,0 1-1 0 0,-1-1 0 0 0,8-2 0 0 0,-1 0-3 0 0,0 1 0 0 0,1 1-1 0 0,-1 0 1 0 0,15 0 0 0 0,49 1-12 0 0,80-4-10 0 0,-122 3-2 0 0,33-5 68 0 0,-55 3-53 0 0,0 1 1 0 0,0 1-1 0 0,0 0 1 0 0,0 1-1 0 0,0 1 1 0 0,15 1-1 0 0,-19-1 6 0 0,-1 0 0 0 0,1-1 0 0 0,0 0 0 0 0,0 0-1 0 0,8-2 1 0 0,-7 1-4 0 0,-1 0-1 0 0,1 1 1 0 0,0 0-1 0 0,-1 0 1 0 0,1 1 0 0 0,0 0-1 0 0,10 3 1 0 0,-17-3 1 0 0,21-1 38 0 0,50-2-40 0 0,-65 3 6 0 0,-1-1-1 0 0,1 0 0 0 0,-1 0 0 0 0,1-1 1 0 0,-1 0-1 0 0,1 0 0 0 0,7-2 0 0 0,-13 2-3 0 0,142-2 51 0 0,-39 6-57 0 0,-103-3 7 0 0,2 0-5 0 0,109-18 4 0 0,-111 18-2 0 0,63-9-20 0 0,-52 10 26 0 0,0-1 0 0 0,0-1 1 0 0,0 0-1 0 0,0-1 0 0 0,16-4 1 0 0,-27 6 37 0 0,54-1-119 0 0,-48 0 23 0 0,15-3-2335 0 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0:37.125"/>
    </inkml:context>
    <inkml:brush xml:id="br0">
      <inkml:brushProperty name="width" value="0.1" units="cm"/>
      <inkml:brushProperty name="height" value="0.1" units="cm"/>
    </inkml:brush>
  </inkml:definitions>
  <inkml:trace contextRef="#ctx0" brushRef="#br0">21 65 180 0 0,'21'-33'2056'0'0,"-7"9"-438"0"0,-11 16-68 0 0,-2 10-1547 0 0,0 0 0 0 0,-1 1 0 0 0,1-1 0 0 0,-1 0-1 0 0,1 0 1 0 0,-1 0 0 0 0,0 0 0 0 0,0 0 0 0 0,0 1 0 0 0,0-1 0 0 0,0 0 0 0 0,-1 0 0 0 0,1 0 0 0 0,-1 0 0 0 0,0 3 0 0 0,0 1 19 0 0,2 10 29 0 0,-1 0 1 0 0,-1 0-1 0 0,-1-1 0 0 0,0 1 0 0 0,-1 0 1 0 0,0-1-1 0 0,-2 1 0 0 0,-11 27 1 0 0,13-37 9 0 0,1 1 1 0 0,-1 0 0 0 0,1 0 0 0 0,0 0 0 0 0,1 0 0 0 0,0 0 0 0 0,-1 8 0 0 0,-9-1-91 0 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0:37.777"/>
    </inkml:context>
    <inkml:brush xml:id="br0">
      <inkml:brushProperty name="width" value="0.1" units="cm"/>
      <inkml:brushProperty name="height" value="0.1" units="cm"/>
    </inkml:brush>
  </inkml:definitions>
  <inkml:trace contextRef="#ctx0" brushRef="#br0">64 17 368 0 0,'-47'-16'5062'0'0,"68"16"-3350"0"0,-6 3-1685 0 0,0 1-1 0 0,0 1 1 0 0,0 0 0 0 0,-1 1 0 0 0,0 1 0 0 0,0 0-1 0 0,24 17 1 0 0,-35-21-27 0 0,0-1 0 0 0,0 0 0 0 0,0 1 0 0 0,0 0 0 0 0,0 0 1 0 0,-1 0-1 0 0,1 0 0 0 0,-1 0 0 0 0,0 0 0 0 0,0 0 0 0 0,0 1 0 0 0,0-1 0 0 0,0 1 0 0 0,-1 0 0 0 0,0 0 0 0 0,0-1 0 0 0,0 1 1 0 0,0 0-1 0 0,0 0 0 0 0,-1 0 0 0 0,0 0 0 0 0,0 0 0 0 0,0 0 0 0 0,0 0 0 0 0,-1-1 0 0 0,1 1 0 0 0,-2 5 0 0 0,0-2-2 0 0,0-1 0 0 0,0 0-1 0 0,-1 0 1 0 0,0 0 0 0 0,0 0-1 0 0,0-1 1 0 0,-1 1 0 0 0,1-1-1 0 0,-1 0 1 0 0,-1 0-1 0 0,1 0 1 0 0,-1 0 0 0 0,1-1-1 0 0,-1 0 1 0 0,-9 6 0 0 0,-126 69 10 0 0,138-78 6 0 0,-3 1 395 0 0,2-2-1541 0 0,27-19-4200 0 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16.055"/>
    </inkml:context>
    <inkml:brush xml:id="br0">
      <inkml:brushProperty name="width" value="0.1" units="cm"/>
      <inkml:brushProperty name="height" value="0.1" units="cm"/>
    </inkml:brush>
  </inkml:definitions>
  <inkml:trace contextRef="#ctx0" brushRef="#br0">13 87 188 0 0,'18'-22'2962'0'0,"-16"21"-2862"0"0,-1 0 0 0 0,0 0 0 0 0,1 0 1 0 0,-1 0-1 0 0,0 0 0 0 0,0 0 0 0 0,0-1 1 0 0,0 1-1 0 0,0 0 0 0 0,0-1 0 0 0,0 1 1 0 0,0-1-1 0 0,-1 1 0 0 0,1-1 0 0 0,-1 1 1 0 0,1-1-1 0 0,-1 1 0 0 0,1-3 0 0 0,11-10 799 0 0,-12 24-898 0 0,-1 1 0 0 0,0-1 0 0 0,0 1 1 0 0,-1-1-1 0 0,0 0 0 0 0,-1 0 1 0 0,0 0-1 0 0,-1 0 0 0 0,-9 17 1 0 0,-5 19-36 0 0,9-23 78 0 0,5-12 649 0 0,10-20-354 0 0,31-66 21 0 0,-32 61-350 0 0,1 0 0 0 0,1 0 0 0 0,0 0 0 0 0,1 1 0 0 0,0 0 0 0 0,1 0-1 0 0,16-16 1 0 0,-23 27 6 0 0,-1 1-16 0 0,0 0 0 0 0,0 0 0 0 0,0 0 0 0 0,-1 0-1 0 0,1 0 1 0 0,0 0 0 0 0,0 1 0 0 0,0-1 0 0 0,0 0 0 0 0,1 1 0 0 0,-1-1 0 0 0,0 1 0 0 0,0-1 0 0 0,0 1-1 0 0,0 0 1 0 0,2-1 0 0 0,-2 2-1 0 0,0 0 0 0 0,0 1-1 0 0,0-1 1 0 0,0 1-1 0 0,-1-1 1 0 0,1 1 0 0 0,-1-1-1 0 0,1 1 1 0 0,-1-1 0 0 0,1 1-1 0 0,-1-1 1 0 0,0 1-1 0 0,0 0 1 0 0,0-1 0 0 0,0 1-1 0 0,0 2 1 0 0,7 41-25 0 0,-4-30 22 0 0,-1 0 1 0 0,0-1-1 0 0,-1 1 0 0 0,-1 0 1 0 0,-1 21-1 0 0,-1-14-274 0 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16.427"/>
    </inkml:context>
    <inkml:brush xml:id="br0">
      <inkml:brushProperty name="width" value="0.1" units="cm"/>
      <inkml:brushProperty name="height" value="0.1" units="cm"/>
    </inkml:brush>
  </inkml:definitions>
  <inkml:trace contextRef="#ctx0" brushRef="#br0">1 25 504 0 0,'0'0'3012'0'0,"47"-2"-2760"0"0,-27 2-84 0 0,2-6-132 0 0,1 4-244 0 0,-1-2-424 0 0,3-3-676 0 0,-3 3 304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7:31.558"/>
    </inkml:context>
    <inkml:brush xml:id="br0">
      <inkml:brushProperty name="width" value="0.05" units="cm"/>
      <inkml:brushProperty name="height" value="0.05" units="cm"/>
    </inkml:brush>
  </inkml:definitions>
  <inkml:trace contextRef="#ctx0" brushRef="#br0">0 171 88 0 0,'15'-3'7551'0'0,"14"0"-4954"0"0,83-14-2857 0 0,298-59 1170 0 0,-205 41-551 0 0,-200 34-480 0 0,193-30 417 0 0,-113 27-7791 0 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17.523"/>
    </inkml:context>
    <inkml:brush xml:id="br0">
      <inkml:brushProperty name="width" value="0.1" units="cm"/>
      <inkml:brushProperty name="height" value="0.1" units="cm"/>
    </inkml:brush>
  </inkml:definitions>
  <inkml:trace contextRef="#ctx0" brushRef="#br0">133 89 204 0 0,'0'0'5194'0'0,"-27"38"-4816"0"0,20-1-313 0 0,2-15-21 0 0,3-7 53 0 0,0-1-1 0 0,0 1 0 0 0,-7 19 1 0 0,7-29 1 0 0,2-4 309 0 0,1-7-395 0 0,-1 0 0 0 0,2 0 0 0 0,-1 1 0 0 0,1-1 0 0 0,0 0 1 0 0,0 1-1 0 0,0-1 0 0 0,1 1 0 0 0,6-9 0 0 0,4-12 9 0 0,-7 10-10 0 0,1 1 0 0 0,1 0 0 0 0,1 1 1 0 0,0 0-1 0 0,0 0 0 0 0,2 1 0 0 0,0 0 0 0 0,0 0 0 0 0,20-15 0 0 0,2 11-28 0 0,-17 11 5 0 0,-15 5-5 0 0,17 18-84 0 0,-19-12 96 0 0,1-1 1 0 0,-1 1-1 0 0,-1-1 1 0 0,1 0-1 0 0,-1 1 1 0 0,1-1-1 0 0,-1 0 1 0 0,0 0-1 0 0,-1 0 1 0 0,1 0-1 0 0,-1-1 1 0 0,1 1-1 0 0,-6 4 1 0 0,-46 44 105 0 0,44-42-47 0 0,-43 27 363 0 0,58-41-331 0 0,0 1 1 0 0,0-1-1 0 0,0 1 1 0 0,0-1-1 0 0,1 1 1 0 0,-1 1-1 0 0,1-1 1 0 0,-1 1-1 0 0,1 0 1 0 0,0 1-1 0 0,0-1 1 0 0,0 1 0 0 0,0 0-1 0 0,0 0 1 0 0,0 1-1 0 0,0 0 1 0 0,9 1-1 0 0,-13-1-86 0 0,0 1 0 0 0,0 0 1 0 0,0-1-1 0 0,0 1 0 0 0,-1 0 0 0 0,1 0 0 0 0,0 1 0 0 0,0-1 0 0 0,-1 0 0 0 0,1 0 0 0 0,-1 1 1 0 0,1-1-1 0 0,-1 1 0 0 0,1 0 0 0 0,-1-1 0 0 0,0 1 0 0 0,0 0 0 0 0,0 0 0 0 0,0-1 0 0 0,0 1 1 0 0,0 0-1 0 0,0 0 0 0 0,-1 0 0 0 0,1 0 0 0 0,-1 0 0 0 0,1 0 0 0 0,-1 0 0 0 0,0 1 1 0 0,0-1-1 0 0,0 4 0 0 0,0-4 7 0 0,0 1 0 0 0,0-1 0 0 0,-1 1 0 0 0,1 0 0 0 0,-1-1 0 0 0,1 1 1 0 0,-1-1-1 0 0,0 0 0 0 0,0 1 0 0 0,0-1 0 0 0,0 1 0 0 0,-1-1 0 0 0,1 0 0 0 0,0 0 0 0 0,-1 0 1 0 0,0 0-1 0 0,1 0 0 0 0,-1 0 0 0 0,0 0 0 0 0,0-1 0 0 0,0 1 0 0 0,0-1 0 0 0,0 1 0 0 0,-3 1 1 0 0,-5-1-18 0 0,1 0 1 0 0,0-1-1 0 0,-1 1 1 0 0,1-2-1 0 0,-1 1 1 0 0,1-1-1 0 0,-1-1 1 0 0,1 0-1 0 0,-1 0 1 0 0,1-1-1 0 0,-14-4 1 0 0,4 1-1056 0 0,-1-2 0 0 0,1 0 0 0 0,0-2 0 0 0,-22-12 0 0 0,27 12-1014 0 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11.923"/>
    </inkml:context>
    <inkml:brush xml:id="br0">
      <inkml:brushProperty name="width" value="0.1" units="cm"/>
      <inkml:brushProperty name="height" value="0.1" units="cm"/>
    </inkml:brush>
  </inkml:definitions>
  <inkml:trace contextRef="#ctx0" brushRef="#br0">145 73 176 0 0,'0'0'7519'0'0,"15"-43"-6289"0"0,-2 14-127 0 0,-17 47-884 0 0,-16 50-312 0 0,-78 206 96 0 0,83-224 8 0 0,11-36-4 0 0,0 0 1 0 0,-1-1-1 0 0,-8 17 0 0 0,4-17-81 0 0,9-19-780 0 0,9-26-4058 0 0,-6 17 2463 0 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12.590"/>
    </inkml:context>
    <inkml:brush xml:id="br0">
      <inkml:brushProperty name="width" value="0.1" units="cm"/>
      <inkml:brushProperty name="height" value="0.1" units="cm"/>
    </inkml:brush>
  </inkml:definitions>
  <inkml:trace contextRef="#ctx0" brushRef="#br0">192 24 432 0 0,'-9'-12'5328'0'0,"1"1"-3373"0"0,18 15 1225 0 0,41 21-3133 0 0,-33-16-35 0 0,-2 2 0 0 0,1 0 0 0 0,-1 0-1 0 0,-1 2 1 0 0,0 0 0 0 0,-1 0 0 0 0,-1 1-1 0 0,19 26 1 0 0,-27-34-9 0 0,0 1 0 0 0,-1 0-1 0 0,0 0 1 0 0,0 1 0 0 0,-1-1 0 0 0,0 1 0 0 0,0-1 0 0 0,-1 1-1 0 0,0 0 1 0 0,-1 0 0 0 0,1 0 0 0 0,-1 0 0 0 0,-1 1-1 0 0,0-1 1 0 0,0 0 0 0 0,0 0 0 0 0,-1 0 0 0 0,-1 0 0 0 0,1 0-1 0 0,-1 0 1 0 0,0 0 0 0 0,-1 0 0 0 0,-4 9 0 0 0,2-9 0 0 0,0 0 0 0 0,-1 0 1 0 0,0 0-1 0 0,0 0 0 0 0,-1-1 0 0 0,0 0 1 0 0,0 0-1 0 0,-1-1 0 0 0,1 0 0 0 0,-1 0 1 0 0,-1-1-1 0 0,1 0 0 0 0,-1 0 1 0 0,-10 3-1 0 0,-18 6 28 0 0,0-1 1 0 0,-48 8-1 0 0,43-10 16 0 0,-39 5 61 0 0,80-16-101 0 0,-12 0 71 0 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13.383"/>
    </inkml:context>
    <inkml:brush xml:id="br0">
      <inkml:brushProperty name="width" value="0.1" units="cm"/>
      <inkml:brushProperty name="height" value="0.1" units="cm"/>
    </inkml:brush>
  </inkml:definitions>
  <inkml:trace contextRef="#ctx0" brushRef="#br0">171 0 136 0 0,'-12'43'972'0'0,"-3"-1"0"0"0,0 0 0 0 0,-3-1 0 0 0,-1-1 0 0 0,-45 67 0 0 0,60-100-1160 0 0,-5 5 1998 0 0,9-11-1781 0 0,-1-1 1 0 0,1 0-1 0 0,0 0 0 0 0,-1 0 1 0 0,1 0-1 0 0,0 0 0 0 0,-1 0 1 0 0,1 0-1 0 0,0 0 1 0 0,-1 0-1 0 0,1 0 0 0 0,0 0 1 0 0,-1-1-1 0 0,1 1 0 0 0,0 0 1 0 0,-1 0-1 0 0,1 0 0 0 0,0 0 1 0 0,-1 0-1 0 0,1-1 0 0 0,0 1 1 0 0,0 0-1 0 0,-1 0 0 0 0,1 0 1 0 0,0-1-1 0 0,0 1 1 0 0,-1 0-1 0 0,1-1 0 0 0,0 1 1 0 0,0 0-1 0 0,0 0 0 0 0,-1-1 1 0 0,1 1-1 0 0,0 0 0 0 0,0-1 1 0 0,0 1-1 0 0,0 0 0 0 0,0-1 1 0 0,0 1-1 0 0,0-1 0 0 0,-2-4 53 0 0,2 1-1 0 0,-1-1 0 0 0,0 0 0 0 0,1 0 0 0 0,0 0 0 0 0,0 0 0 0 0,0 0 0 0 0,3-9 0 0 0,-2-2 85 0 0,2-10 1 0 0,1 1 1 0 0,1 0-1 0 0,1 0 0 0 0,1 0 1 0 0,1 1-1 0 0,1 0 0 0 0,19-33 1 0 0,-28 56-164 0 0,0 0 0 0 0,1 0 0 0 0,-1 0 1 0 0,1 0-1 0 0,-1 0 0 0 0,1 1 0 0 0,-1-1 1 0 0,1 0-1 0 0,-1 0 0 0 0,1 1 0 0 0,0-1 0 0 0,0 0 1 0 0,-1 1-1 0 0,1-1 0 0 0,0 1 0 0 0,0-1 1 0 0,0 1-1 0 0,-1-1 0 0 0,1 1 0 0 0,0-1 0 0 0,0 1 1 0 0,0 0-1 0 0,0-1 0 0 0,0 1 0 0 0,0 0 1 0 0,0 0-1 0 0,0 0 0 0 0,0 0 0 0 0,0 0 1 0 0,0 0-1 0 0,0 0 0 0 0,0 0 0 0 0,0 0 0 0 0,1 1 1 0 0,1 0-5 0 0,-1 1-1 0 0,1 0 1 0 0,-1 0 0 0 0,1 0 0 0 0,-1 0-1 0 0,1 0 1 0 0,-1 0 0 0 0,0 1 0 0 0,0-1 0 0 0,0 1-1 0 0,1 2 1 0 0,3 5-7 0 0,0-1-1 0 0,-1 1 1 0 0,-1-1 0 0 0,0 1-1 0 0,0 1 1 0 0,3 15 0 0 0,-1 16-1 0 0,4 59-18 0 0,-10-28-16 0 0,4-67 442 0 0,-2-2-1793 0 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13.552"/>
    </inkml:context>
    <inkml:brush xml:id="br0">
      <inkml:brushProperty name="width" value="0.1" units="cm"/>
      <inkml:brushProperty name="height" value="0.1" units="cm"/>
    </inkml:brush>
  </inkml:definitions>
  <inkml:trace contextRef="#ctx0" brushRef="#br0">5 89 708 0 0,'-4'-6'2268'0'0,"15"-6"-1656"0"0,-4 6-68 0 0,2 4-52 0 0,2-2-52 0 0,9-2-56 0 0,-4 2-95 0 0,6 0-169 0 0,1-4-188 0 0,6 2-212 0 0,0 2-197 0 0,2-2-363 0 0,1-7-908 0 0,-3 5 400 0 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14.249"/>
    </inkml:context>
    <inkml:brush xml:id="br0">
      <inkml:brushProperty name="width" value="0.1" units="cm"/>
      <inkml:brushProperty name="height" value="0.1" units="cm"/>
    </inkml:brush>
  </inkml:definitions>
  <inkml:trace contextRef="#ctx0" brushRef="#br0">204 13 616 0 0,'-5'8'3154'0'0,"-12"31"-2130"0"0,11-2-312 0 0,-19 71 1 0 0,10-53-261 0 0,12-45-360 0 0,2-8-57 0 0,0 0-1 0 0,1-1 1 0 0,-1 1-1 0 0,1 0 1 0 0,0-1 0 0 0,-1 1-1 0 0,1 0 1 0 0,0-1-1 0 0,0 1 1 0 0,0 0-1 0 0,0 0 1 0 0,1 2 0 0 0,-1-2 121 0 0,0-2-124 0 0,0 0 1 0 0,0 0 0 0 0,0 0-1 0 0,0 0 1 0 0,0 0 0 0 0,0 1-1 0 0,0-1 1 0 0,0 0 0 0 0,0 0-1 0 0,0 0 1 0 0,0 0 0 0 0,0 0-1 0 0,0 1 1 0 0,0-1 0 0 0,0 0-1 0 0,0 0 1 0 0,0 0 0 0 0,0 0-1 0 0,-1 0 1 0 0,1 0 0 0 0,0 1-1 0 0,0-1 1 0 0,0 0 0 0 0,0 0-1 0 0,0 0 1 0 0,0 0 0 0 0,0 0-1 0 0,-1 0 1 0 0,1 0 0 0 0,0 0-1 0 0,0 0 1 0 0,0 0 0 0 0,0 1-1 0 0,0-1 1 0 0,0 0 0 0 0,-1 0-1 0 0,1 0 1 0 0,0 0 0 0 0,0 0-1 0 0,0 0 1 0 0,0 0 0 0 0,0 0-1 0 0,-1 0 1 0 0,1 0 0 0 0,0 0-1 0 0,0 0 1 0 0,0 0 0 0 0,0-1 0 0 0,0 1-1 0 0,-1 0 1 0 0,1 0 0 0 0,0 0-1 0 0,0 0 1 0 0,0 0 0 0 0,0 0-1 0 0,0 0 1 0 0,-1 0 0 0 0,-1-9-1 0 0,-1 0 1 0 0,1 0 0 0 0,1 0-1 0 0,0-1 1 0 0,0 1 0 0 0,1 0-1 0 0,0 0 1 0 0,0-1 0 0 0,1 1-1 0 0,0 0 1 0 0,1 0 0 0 0,0 0 0 0 0,0 0-1 0 0,5-9 1 0 0,-2 5 11 0 0,0 1-1 0 0,1-1 1 0 0,1 1-1 0 0,0 0 1 0 0,1 1 0 0 0,0 0-1 0 0,1 0 1 0 0,0 1 0 0 0,11-10-1 0 0,-14 14-43 0 0,-5 4 0 0 0,1 0 0 0 0,0 0-1 0 0,0 1 1 0 0,0-1 0 0 0,0 1-1 0 0,0-1 1 0 0,0 1 0 0 0,0 0-1 0 0,0 0 1 0 0,0-1 0 0 0,1 2 0 0 0,-1-1-1 0 0,0 0 1 0 0,5 0 0 0 0,-5 0-4 0 0,-1 0 1 0 0,1 1 0 0 0,0 0 0 0 0,-1-1-1 0 0,1 1 1 0 0,0 0 0 0 0,0 0 0 0 0,-1 0-1 0 0,1 0 1 0 0,0 0 0 0 0,0 1-1 0 0,-1-1 1 0 0,1 0 0 0 0,0 1 0 0 0,0-1-1 0 0,-1 1 1 0 0,1 0 0 0 0,-1 0 0 0 0,1-1-1 0 0,-1 1 1 0 0,1 0 0 0 0,-1 0 0 0 0,1 0-1 0 0,-1 1 1 0 0,3 1 0 0 0,-3 0 0 0 0,0-1 0 0 0,0 1-1 0 0,0 0 1 0 0,-1-1 0 0 0,1 1 0 0 0,0 0 0 0 0,-1 0 0 0 0,0-1 0 0 0,0 1 0 0 0,0 0 0 0 0,0 0 0 0 0,0 0 0 0 0,0-1-1 0 0,-2 5 1 0 0,-2 10-2 0 0,-1 0 0 0 0,0 0 0 0 0,-16 29 0 0 0,-17 11 4 0 0,34-52 16 0 0,1 0 0 0 0,-1-1 1 0 0,0 0-1 0 0,-1 0 0 0 0,1 0 1 0 0,-1-1-1 0 0,0 1 1 0 0,1-1-1 0 0,-10 4 0 0 0,13-7 0 0 0,1 1 1 0 0,-1-1-1 0 0,0 1 0 0 0,0-1 0 0 0,1 0 0 0 0,-1 1 1 0 0,0-1-1 0 0,0 0 0 0 0,0 0 0 0 0,0 0 1 0 0,1 0-1 0 0,-1 1 0 0 0,0-1 0 0 0,0-1 0 0 0,0 1 1 0 0,0 0-1 0 0,1 0 0 0 0,-1 0 0 0 0,0 0 0 0 0,0 0 1 0 0,0-1-1 0 0,0 1 0 0 0,1 0 0 0 0,-1-1 0 0 0,0 1 1 0 0,0-1-1 0 0,1 1 0 0 0,-1-1 0 0 0,0 1 0 0 0,1-1 1 0 0,-1 1-1 0 0,1-1 0 0 0,-1 1 0 0 0,0-1 0 0 0,1 0 1 0 0,-1 0-1 0 0,1 1 0 0 0,0-1 0 0 0,-1 0 0 0 0,1 0 1 0 0,-1-1-1 0 0,1 1-9 0 0,1 0 0 0 0,-1 0 0 0 0,0 1 0 0 0,1-1 0 0 0,-1 0 0 0 0,1 0 0 0 0,-1 0 0 0 0,1 0 0 0 0,-1 1 1 0 0,1-1-1 0 0,-1 0 0 0 0,1 1 0 0 0,0-1 0 0 0,-1 0 0 0 0,1 1 0 0 0,0-1 0 0 0,0 1 0 0 0,0-1 0 0 0,-1 1 0 0 0,1-1 0 0 0,0 1 0 0 0,0 0 0 0 0,0-1 1 0 0,0 1-1 0 0,0 0 0 0 0,0 0 0 0 0,-1 0 0 0 0,1 0 0 0 0,0 0 0 0 0,0 0 0 0 0,0 0 0 0 0,0 0 0 0 0,0 0 0 0 0,0 0 0 0 0,0 0 0 0 0,0 0 0 0 0,0 1 1 0 0,0-1-1 0 0,1 1 0 0 0,7 1 0 0 0,1 1 1 0 0,-1 0-1 0 0,1 0 0 0 0,-1 1 1 0 0,12 7-1 0 0,-18-9-5 0 0,0-1-1 0 0,0 1 0 0 0,-1-1 1 0 0,1 1-1 0 0,0 0 1 0 0,-1 0-1 0 0,1 1 0 0 0,-1-1 1 0 0,0 0-1 0 0,0 1 1 0 0,0 0-1 0 0,0-1 0 0 0,0 1 1 0 0,0 0-1 0 0,-1 0 1 0 0,1 0-1 0 0,-1 0 0 0 0,0 0 1 0 0,0 0-1 0 0,0 0 1 0 0,0 4-1 0 0,-1-4-2 0 0,-1-1 1 0 0,1 1-1 0 0,-1-1 0 0 0,0 1 1 0 0,0-1-1 0 0,0 1 0 0 0,-1-1 1 0 0,1 0-1 0 0,0 1 0 0 0,-1-1 1 0 0,1 0-1 0 0,-1 0 0 0 0,0 0 1 0 0,0 0-1 0 0,0 0 0 0 0,0-1 1 0 0,0 1-1 0 0,0-1 0 0 0,0 1 1 0 0,-1-1-1 0 0,1 0 0 0 0,0 1 1 0 0,-1-1-1 0 0,1 0 0 0 0,-1-1 1 0 0,1 1-1 0 0,-1 0 0 0 0,-4 0 1 0 0,-5 1-169 0 0,0 0 1 0 0,0 0-1 0 0,0-1 1 0 0,-23 0 0 0 0,19-3-839 0 0,1-1 0 0 0,-1 0 0 0 0,1-1 0 0 0,-27-10 0 0 0,36 12 530 0 0,-37-14-2168 0 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23.208"/>
    </inkml:context>
    <inkml:brush xml:id="br0">
      <inkml:brushProperty name="width" value="0.1" units="cm"/>
      <inkml:brushProperty name="height" value="0.1" units="cm"/>
    </inkml:brush>
  </inkml:definitions>
  <inkml:trace contextRef="#ctx0" brushRef="#br0">1 11 184 0 0,'0'0'2794'0'0,"0"0"-2761"0"0,0-1 1 0 0,0 1 0 0 0,0 0 0 0 0,0-1-1 0 0,0 1 1 0 0,0-1 0 0 0,0 1 0 0 0,0-1-1 0 0,0 1 1 0 0,0 0 0 0 0,0-1 0 0 0,1 1-1 0 0,-1-1 1 0 0,0 1 0 0 0,0 0 0 0 0,1-1 0 0 0,-1 1-1 0 0,0 0 1 0 0,0-1 0 0 0,1 1 0 0 0,-1 0-1 0 0,0-1 1 0 0,1 1 0 0 0,-1 0 0 0 0,0 0-1 0 0,1-1 1 0 0,-1 1 0 0 0,1 0 0 0 0,-1 0-1 0 0,0 0 1 0 0,1-1 0 0 0,0 1 0 0 0,39 10 21 0 0,1-2-1 0 0,47 3 1 0 0,3-13 27 0 0,-32 0-112 0 0,-50 1 37 0 0,1 0-1 0 0,0 0 1 0 0,0 1-1 0 0,-1 0 1 0 0,1 1-1 0 0,15 3 1 0 0,50-6-27 0 0,45 4 39 0 0,-58-3-44 0 0,15 3 18 0 0,-17-1 14 0 0,-12 0 14 0 0,-38-2-14 0 0,0 1 0 0 0,1 0-1 0 0,-1 1 1 0 0,11 2 0 0 0,22-1-74 0 0,9-2 59 0 0,-38 1 26 0 0,18 2-27 0 0,0-1 0 0 0,55-4 0 0 0,2-2 23 0 0,-15 7-6 0 0,85 2 17 0 0,-155-5-24 0 0,6-1-2 0 0,0-1 0 0 0,0 2 0 0 0,-1-1 1 0 0,18 3-1 0 0,8-5 1 0 0,-25 2-6 0 0,0 0 0 0 0,-1 0 1 0 0,1 1-1 0 0,13 1 0 0 0,25-2-108 0 0,37 2 230 0 0,-83-2-122 0 0,49 3 580 0 0,-38 0-978 0 0,-23 3-1346 0 0,4-3 1552 0 0,-9 2-1226 0 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24.127"/>
    </inkml:context>
    <inkml:brush xml:id="br0">
      <inkml:brushProperty name="width" value="0.1" units="cm"/>
      <inkml:brushProperty name="height" value="0.1" units="cm"/>
    </inkml:brush>
  </inkml:definitions>
  <inkml:trace contextRef="#ctx0" brushRef="#br0">1 323 348 0 0,'0'0'4102'0'0,"2"-3"-3758"0"0,28-34 401 0 0,-3-1 1 0 0,26-44 0 0 0,-32 47-566 0 0,22-44 261 0 0,-21 32 352 0 0,-21 46-674 0 0,-27 39-55 0 0,1 18-73 0 0,17-42 12 0 0,1 0 0 0 0,1 0 1 0 0,1 1-1 0 0,0-1 0 0 0,1 1 0 0 0,0 0 1 0 0,1 1-1 0 0,-1 27 0 0 0,4-39-2 0 0,0 0 1 0 0,0 0-1 0 0,1 0 0 0 0,-1 0 0 0 0,1-1 0 0 0,0 1 1 0 0,0 0-1 0 0,1 0 0 0 0,-1-1 0 0 0,1 1 0 0 0,0 0 1 0 0,0-1-1 0 0,0 0 0 0 0,0 1 0 0 0,0-1 0 0 0,1 0 1 0 0,0 0-1 0 0,4 4 0 0 0,-2-3 45 0 0,1 0 0 0 0,0-1 1 0 0,-1 1-1 0 0,2-1 0 0 0,-1 0 0 0 0,0-1 0 0 0,1 0 1 0 0,-1 1-1 0 0,1-2 0 0 0,8 2 0 0 0,-3-1-271 0 0,0-1-1 0 0,0 0 1 0 0,0-1-1 0 0,0 0 0 0 0,0-1 1 0 0,0 0-1 0 0,0-1 1 0 0,0-1-1 0 0,0 0 1 0 0,-1 0-1 0 0,1-1 1 0 0,14-7-1 0 0,-16 3-2137 0 0,-1 2 179 0 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27.997"/>
    </inkml:context>
    <inkml:brush xml:id="br0">
      <inkml:brushProperty name="width" value="0.1" units="cm"/>
      <inkml:brushProperty name="height" value="0.1" units="cm"/>
    </inkml:brush>
  </inkml:definitions>
  <inkml:trace contextRef="#ctx0" brushRef="#br0">1 148 244 0 0,'13'-20'9451'0'0,"-12"20"-9325"0"0,5-7 290 0 0,-4 10-364 0 0,-1 0-1 0 0,1 0 1 0 0,0 0-1 0 0,-1 0 1 0 0,0 0 0 0 0,0 0-1 0 0,0 0 1 0 0,0 0-1 0 0,0 0 1 0 0,0 7 0 0 0,12 47-82 0 0,-8-24 46 0 0,-1 0 1 0 0,-2 66 0 0 0,-2-68-11 0 0,0 11 25 0 0,0-40 10 0 0,0-2-22 0 0,0 0-1 0 0,0 0 1 0 0,0 0 0 0 0,0 1-1 0 0,0-1 1 0 0,0 0 0 0 0,0 0-1 0 0,0 0 1 0 0,0 0 0 0 0,0 0-1 0 0,0 1 1 0 0,0-1 0 0 0,0 0-1 0 0,0 0 1 0 0,0 0 0 0 0,0 0-1 0 0,0 0 1 0 0,1 1 0 0 0,-1-1-1 0 0,0 0 1 0 0,0 0 0 0 0,0 0-1 0 0,0 0 1 0 0,0 0 0 0 0,0 0-1 0 0,0 0 1 0 0,1 1 0 0 0,-1-1-1 0 0,0 0 1 0 0,0 0 0 0 0,0 0-1 0 0,0 0 1 0 0,0 0 0 0 0,1 0-1 0 0,-1 0 1 0 0,0 0 0 0 0,0 0-1 0 0,0 0 1 0 0,0 0 0 0 0,1 0-1 0 0,-1 0 1 0 0,0 0 0 0 0,0 0-1 0 0,0 0 1 0 0,0 0 0 0 0,1 0-1 0 0,-1 0 1 0 0,0 0 0 0 0,0 0-1 0 0,0 0 1 0 0,0-1 0 0 0,0 1-1 0 0,1 0 1 0 0,-1 0 0 0 0,0 0-1 0 0,0 0 1 0 0,0 0 0 0 0,40-72 553 0 0,3 19-460 0 0,-2-2 0 0 0,-3-1-1 0 0,58-115 1 0 0,-84 151 62 0 0,-10 19-223 0 0,-1-1 1 0 0,1 0-1 0 0,-1 0 0 0 0,0 0 0 0 0,0 0 1 0 0,1 0-1 0 0,-1 0 0 0 0,-1 0 0 0 0,1 0 1 0 0,0 0-1 0 0,-1-1 0 0 0,1 1 0 0 0,-1 0 1 0 0,1-4-1 0 0,-9 16-934 0 0,8-9 924 0 0,-1-1 0 0 0,0 1 0 0 0,0-1 1 0 0,1 1-1 0 0,-1-1 0 0 0,0 1 0 0 0,1 0 0 0 0,-1-1 0 0 0,0 1 0 0 0,1 0 1 0 0,-1 0-1 0 0,1-1 0 0 0,-1 1 0 0 0,1 0 0 0 0,0 0 0 0 0,-1 0 1 0 0,1-1-1 0 0,0 2 0 0 0,-2 15-5619 0 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29.086"/>
    </inkml:context>
    <inkml:brush xml:id="br0">
      <inkml:brushProperty name="width" value="0.1" units="cm"/>
      <inkml:brushProperty name="height" value="0.1" units="cm"/>
    </inkml:brush>
  </inkml:definitions>
  <inkml:trace contextRef="#ctx0" brushRef="#br0">257 210 360 0 0,'4'-6'348'0'0,"22"-52"2673"0"0,-25 56-2909 0 0,0 0-1 0 0,-1-1 1 0 0,1 1 0 0 0,-1 0 0 0 0,1 0-1 0 0,-1-1 1 0 0,0 1 0 0 0,0 0-1 0 0,0 0 1 0 0,0-1 0 0 0,-1 1-1 0 0,1 0 1 0 0,0 0 0 0 0,-1-1-1 0 0,0 1 1 0 0,1 0 0 0 0,-1 0-1 0 0,0 0 1 0 0,0 0 0 0 0,0 0 0 0 0,-1 0-1 0 0,1 0 1 0 0,0 0 0 0 0,-3-2-1 0 0,2 3-91 0 0,0 1-1 0 0,1 0 1 0 0,-1-1 0 0 0,0 1-1 0 0,0 0 1 0 0,0 0-1 0 0,1 0 1 0 0,-1 0 0 0 0,0 0-1 0 0,0 0 1 0 0,0 0-1 0 0,1 1 1 0 0,-1-1 0 0 0,0 1-1 0 0,0-1 1 0 0,1 1-1 0 0,-1 0 1 0 0,-2 1 0 0 0,-3 1 13 0 0,-6 2 3 0 0,0 1 1 0 0,0 0-1 0 0,1 1 0 0 0,0 0 0 0 0,1 1 0 0 0,-1 1 1 0 0,2-1-1 0 0,-1 2 0 0 0,-12 14 0 0 0,3-1 26 0 0,2 0-1 0 0,1 1 1 0 0,-20 36-1 0 0,36-58-47 0 0,0 0-1 0 0,-1 0 0 0 0,1 0 0 0 0,0 0 0 0 0,0 1 0 0 0,0-1 1 0 0,1 0-1 0 0,-1 0 0 0 0,1 1 0 0 0,-1-1 0 0 0,1 1 0 0 0,0-1 1 0 0,-1 0-1 0 0,1 1 0 0 0,1-1 0 0 0,-1 1 0 0 0,0-1 0 0 0,0 0 1 0 0,1 1-1 0 0,0-1 0 0 0,-1 0 0 0 0,1 1 0 0 0,0-1 1 0 0,0 0-1 0 0,3 4 0 0 0,-3-4 1 0 0,1-1 0 0 0,0 1 0 0 0,0-1 0 0 0,0 0 1 0 0,0 0-1 0 0,0 0 0 0 0,0 0 0 0 0,1-1 0 0 0,-1 1 0 0 0,0 0 0 0 0,0-1 1 0 0,1 0-1 0 0,-1 1 0 0 0,0-1 0 0 0,1 0 0 0 0,-1 0 0 0 0,0 0 0 0 0,0-1 1 0 0,1 1-1 0 0,-1 0 0 0 0,0-1 0 0 0,0 0 0 0 0,1 1 0 0 0,-1-1 1 0 0,0 0-1 0 0,0 0 0 0 0,0 0 0 0 0,3-2 0 0 0,6-4 50 0 0,0 1-1 0 0,0-1 1 0 0,-1-1-1 0 0,0 0 1 0 0,0-1-1 0 0,-1 0 1 0 0,0 0-1 0 0,0-1 0 0 0,-1 0 1 0 0,-1 0-1 0 0,1-1 1 0 0,-2 0-1 0 0,0 0 1 0 0,0-1-1 0 0,-1 0 1 0 0,0 0-1 0 0,4-16 1 0 0,-6 18 134 0 0,-1-1-1 0 0,0 1 1 0 0,0 0 0 0 0,-1-1-1 0 0,0 1 1 0 0,-1-1 0 0 0,-1-14-1 0 0,-15 54-177 0 0,5-12-2 0 0,3 3-27 0 0,0 0-1 0 0,2 1 0 0 0,0 0 0 0 0,1 0 1 0 0,1 0-1 0 0,2 1 0 0 0,-2 30 0 0 0,4-51-12 0 0,0 0 0 0 0,0 0-1 0 0,0 0 1 0 0,0 0-1 0 0,0 0 1 0 0,0-1 0 0 0,0 1-1 0 0,0 0 1 0 0,0 0-1 0 0,0 0 1 0 0,1 0 0 0 0,-1 0-1 0 0,0 0 1 0 0,0 0-1 0 0,1-1 1 0 0,-1 1 0 0 0,1 0-1 0 0,-1 0 1 0 0,1 0-1 0 0,-1-1 1 0 0,1 1 0 0 0,-1 0-1 0 0,1-1 1 0 0,0 1-1 0 0,-1 0 1 0 0,1-1 0 0 0,0 1-1 0 0,0-1 1 0 0,0 1-1 0 0,1 0 1 0 0,0-1-54 0 0,0 0 0 0 0,0 0 0 0 0,0 0 0 0 0,-1-1 0 0 0,1 1 0 0 0,0 0-1 0 0,0-1 1 0 0,0 1 0 0 0,0-1 0 0 0,-1 0 0 0 0,1 0 0 0 0,0 0 0 0 0,2-1 0 0 0,47-39-1396 0 0,-35 22 1257 0 0,0 0-1 0 0,-1-1 0 0 0,-1 0 0 0 0,17-36 0 0 0,24-33 2165 0 0,-54 88-1753 0 0,8 28 28 0 0,-5 59 13 0 0,5 39-55 0 0,-4-67 856 0 0,-1-60-784 0 0,3-3-145 0 0,-1 0 0 0 0,0 0-1 0 0,0-1 1 0 0,0 0 0 0 0,-1 0-1 0 0,0 0 1 0 0,0-1-1 0 0,4-8 1 0 0,37-69 549 0 0,-22 37-409 0 0,74-117-1802 0 0,-93 144-3919 0 0,-4 12 2318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7:32.834"/>
    </inkml:context>
    <inkml:brush xml:id="br0">
      <inkml:brushProperty name="width" value="0.05" units="cm"/>
      <inkml:brushProperty name="height" value="0.05" units="cm"/>
    </inkml:brush>
  </inkml:definitions>
  <inkml:trace contextRef="#ctx0" brushRef="#br0">294 546 204 0 0,'0'0'457'0'0,"18"-50"2250"0"0,-17 40-2448 0 0,1-1 1 0 0,-1 1-1 0 0,-1-1 0 0 0,0 1 0 0 0,-1-1 0 0 0,0 1 0 0 0,0-1 0 0 0,-1 1 0 0 0,-1 0 0 0 0,-6-17 1 0 0,9 25-215 0 0,-1 1 1 0 0,1-1-1 0 0,-1 1 1 0 0,0-1 0 0 0,0 1-1 0 0,0 0 1 0 0,0-1-1 0 0,0 1 1 0 0,0 0 0 0 0,0 0-1 0 0,0-1 1 0 0,0 1-1 0 0,0 0 1 0 0,-1 0 0 0 0,1 1-1 0 0,0-1 1 0 0,-1 0 0 0 0,1 0-1 0 0,-1 1 1 0 0,1-1-1 0 0,-1 0 1 0 0,-2 0 0 0 0,1 1-1 0 0,0 0 0 0 0,0 0 0 0 0,0 1 0 0 0,0-1 0 0 0,0 0 1 0 0,0 1-1 0 0,0 0 0 0 0,0 0 0 0 0,0 0 0 0 0,1 0 0 0 0,-5 2 1 0 0,-6 5 106 0 0,0 0 1 0 0,1 1 0 0 0,-21 18 0 0 0,31-25-116 0 0,-14 14 80 0 0,-1 1 0 0 0,2 1 0 0 0,1 0 0 0 0,0 1 0 0 0,1 0 0 0 0,1 1 0 0 0,1 0 0 0 0,1 1 0 0 0,0 1 0 0 0,2-1 0 0 0,-7 29 0 0 0,13-39-6 0 0,1 0 1 0 0,1 1 0 0 0,0-1 0 0 0,2 18 0 0 0,-2-28-96 0 0,1 0 0 0 0,-1 0-1 0 0,1 1 1 0 0,-1-1 0 0 0,1 0 0 0 0,-1-1 0 0 0,1 1-1 0 0,0 0 1 0 0,-1 0 0 0 0,1 0 0 0 0,0 0 0 0 0,0 0 0 0 0,0-1-1 0 0,0 1 1 0 0,0 0 0 0 0,0-1 0 0 0,0 1 0 0 0,0-1-1 0 0,0 1 1 0 0,0-1 0 0 0,0 1 0 0 0,0-1 0 0 0,0 0-1 0 0,0 0 1 0 0,0 1 0 0 0,0-1 0 0 0,1 0 0 0 0,-1 0 0 0 0,0 0-1 0 0,0 0 1 0 0,0 0 0 0 0,2-1 0 0 0,36-4 219 0 0,-21-2-186 0 0,0-1 0 0 0,-1 0 0 0 0,0-1 0 0 0,0-1 0 0 0,-1-1 1 0 0,0 0-1 0 0,-1-1 0 0 0,0 0 0 0 0,-1-2 0 0 0,0 0 0 0 0,-1 0 0 0 0,-1-1 0 0 0,0-1 0 0 0,11-20 0 0 0,-6 7-37 0 0,-2 0-1 0 0,-1-2 1 0 0,-2 1 0 0 0,-1-2 0 0 0,-1 1-1 0 0,-2-2 1 0 0,7-50 0 0 0,-11 41-11 0 0,-5-76 0 0 0,-1 47 61 0 0,3 70-53 0 0,-1 0-1 0 0,0 0 1 0 0,0 0 0 0 0,0 0 0 0 0,0 0 0 0 0,1 0 0 0 0,-1 0 0 0 0,0 0 0 0 0,-1 0-1 0 0,1 1 1 0 0,0-1 0 0 0,0 0 0 0 0,0 0 0 0 0,0 0 0 0 0,-1 0 0 0 0,1 0-1 0 0,0 0 1 0 0,-1 1 0 0 0,1-1 0 0 0,-1 0 0 0 0,1 0 0 0 0,-1 0 0 0 0,1 1-1 0 0,-2-2 1 0 0,-10 20 28 0 0,-7 46-32 0 0,16-34 9 0 0,-9 102 54 0 0,11-116-58 0 0,1 1-1 0 0,1-1 0 0 0,1 0 0 0 0,0 0 0 0 0,9 31 0 0 0,-10-44-1 0 0,0 1 0 0 0,0 0 0 0 0,1-1-1 0 0,-1 1 1 0 0,1-1 0 0 0,0 0-1 0 0,0 0 1 0 0,0 1 0 0 0,0-1-1 0 0,1 0 1 0 0,0-1 0 0 0,-1 1-1 0 0,1 0 1 0 0,0-1 0 0 0,0 0 0 0 0,0 1-1 0 0,0-1 1 0 0,1 0 0 0 0,-1-1-1 0 0,1 1 1 0 0,-1-1 0 0 0,1 1-1 0 0,-1-1 1 0 0,1 0 0 0 0,0 0-1 0 0,-1-1 1 0 0,8 1 0 0 0,-5-1-20 0 0,0-1 1 0 0,0 0-1 0 0,0 0 1 0 0,-1 0-1 0 0,1-1 1 0 0,0 0-1 0 0,-1 0 1 0 0,1 0-1 0 0,-1-1 0 0 0,0 0 1 0 0,0 0-1 0 0,0 0 1 0 0,0 0-1 0 0,-1-1 1 0 0,1 0-1 0 0,-1 0 1 0 0,0 0-1 0 0,4-6 0 0 0,6-10-49 0 0,0-1-1 0 0,-1 0 0 0 0,-1-1 0 0 0,-1-1 1 0 0,-2 0-1 0 0,0 0 0 0 0,-1-1 0 0 0,7-37 0 0 0,-14 52 78 0 0,7-14 23 0 0,-7 21-46 0 0,-1 4 7 0 0,-1 0-1 0 0,0-1 1 0 0,1 1-1 0 0,-1 0 1 0 0,0 0-1 0 0,0-1 1 0 0,0 1-1 0 0,0-1 0 0 0,-1 1 1 0 0,1-1-1 0 0,0 1 1 0 0,-2 1-1 0 0,-1 1 2 0 0,-5 14 17 0 0,1 1-1 0 0,1-1 0 0 0,0 1 0 0 0,2 1 1 0 0,0-1-1 0 0,2 1 0 0 0,-3 29 0 0 0,3-27 0 0 0,2-17 1 0 0,0 1 0 0 0,1 0 0 0 0,0 0 0 0 0,0 0 0 0 0,0 0 0 0 0,1 0 0 0 0,0 0 0 0 0,0 0-1 0 0,0 0 1 0 0,3 6 0 0 0,-3-10-12 0 0,-1-1 0 0 0,1 1 0 0 0,0-1 0 0 0,0 0 0 0 0,0 1 0 0 0,1-1 0 0 0,-1 0 0 0 0,0 0 0 0 0,0 0 0 0 0,1 0 0 0 0,-1 0 0 0 0,0 0 0 0 0,1 0 0 0 0,-1 0 0 0 0,1 0 0 0 0,0-1 0 0 0,-1 1-1 0 0,1 0 1 0 0,-1-1 0 0 0,1 0 0 0 0,0 1 0 0 0,-1-1 0 0 0,1 0 0 0 0,0 0 0 0 0,-1 0 0 0 0,1 0 0 0 0,0 0 0 0 0,0 0 0 0 0,-1-1 0 0 0,1 1 0 0 0,0 0 0 0 0,-1-1 0 0 0,1 1 0 0 0,-1-1 0 0 0,1 0 0 0 0,-1 0 0 0 0,1 1 0 0 0,1-3-1 0 0,13-4 14 0 0,0 0-1 0 0,-1-1 1 0 0,0-1-1 0 0,-1 0 0 0 0,0-1 1 0 0,-1-1-1 0 0,1 0 0 0 0,-2-1 1 0 0,0 0-1 0 0,16-21 1 0 0,12-10-9 0 0,-39 42-33 0 0,4 21-55 0 0,-4-18 77 0 0,0 0 0 0 0,0 0 0 0 0,-1 0 0 0 0,1 0 0 0 0,-1 0-1 0 0,1 0 1 0 0,-1 0 0 0 0,0 0 0 0 0,0 0 0 0 0,0 0 0 0 0,0 0 0 0 0,0 0 0 0 0,-1 3-1 0 0,-17 107 56 0 0,-78 368 633 0 0,88-449-583 0 0,-18 41 0 0 0,22-63-41 0 0,0 0-1 0 0,-1 0 1 0 0,0 0 0 0 0,0-1 0 0 0,-1 0-1 0 0,0 0 1 0 0,0 0 0 0 0,-14 11-1 0 0,19-18-36 0 0,0 1 1 0 0,-1-1-1 0 0,1 0 0 0 0,-1-1 0 0 0,1 1 0 0 0,-1 0 0 0 0,1 0 0 0 0,-1-1 0 0 0,0 1 1 0 0,1-1-1 0 0,-1 1 0 0 0,0-1 0 0 0,0 0 0 0 0,1 1 0 0 0,-1-1 0 0 0,0 0 0 0 0,1 0 1 0 0,-1 0-1 0 0,0-1 0 0 0,0 1 0 0 0,1 0 0 0 0,-1-1 0 0 0,-2 0 0 0 0,1 0 3 0 0,0-1-1 0 0,-1 0 1 0 0,1 0-1 0 0,0 0 1 0 0,0-1-1 0 0,0 1 1 0 0,0-1-1 0 0,1 1 1 0 0,-1-1-1 0 0,-2-4 1 0 0,-2-2 12 0 0,1-1 1 0 0,1 1 0 0 0,-1-1 0 0 0,2 0 0 0 0,-1 0 0 0 0,-3-16 0 0 0,4 7-34 0 0,2 0 1 0 0,0 0-1 0 0,1 0 1 0 0,1 0-1 0 0,1 0 1 0 0,0 0-1 0 0,2 0 0 0 0,0 0 1 0 0,1 0-1 0 0,1 1 1 0 0,1 0-1 0 0,8-21 1 0 0,-3 15-315 0 0,0 1 0 0 0,2 0-1 0 0,0 1 1 0 0,1 0 0 0 0,2 1 0 0 0,0 0 0 0 0,1 1 0 0 0,27-23 0 0 0,-27 27-198 0 0,52-39-5900 0 0,-41 38 3124 0 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31.669"/>
    </inkml:context>
    <inkml:brush xml:id="br0">
      <inkml:brushProperty name="width" value="0.1" units="cm"/>
      <inkml:brushProperty name="height" value="0.1" units="cm"/>
    </inkml:brush>
  </inkml:definitions>
  <inkml:trace contextRef="#ctx0" brushRef="#br0">213 307 156 0 0,'0'0'1823'0'0,"5"1"-1498"0"0,16 0-17 0 0,-16-1-6 0 0,23-10 2038 0 0,-24 7-2180 0 0,1-1 1 0 0,0 0-1 0 0,0 1 0 0 0,0 0 1 0 0,0 0-1 0 0,0 1 0 0 0,1-1 1 0 0,5-1-1 0 0,15-8 349 0 0,-13 4-388 0 0,-1-1 0 0 0,0 0 0 0 0,-1-1 0 0 0,0 0 1 0 0,-1-1-1 0 0,0 0 0 0 0,0-1 0 0 0,-1 0 0 0 0,-1 0 0 0 0,0-1 0 0 0,11-24 0 0 0,-14 27 1 0 0,-3 7-91 0 0,0 1 0 0 0,-1-1 1 0 0,1 0-1 0 0,-1 0 0 0 0,1 1 0 0 0,-1-1 0 0 0,0 0 1 0 0,0 0-1 0 0,0 0 0 0 0,0 0 0 0 0,-1 0 0 0 0,0 0 1 0 0,1 0-1 0 0,-1 0 0 0 0,0-1 0 0 0,0 1 1 0 0,0 0-1 0 0,-1 0 0 0 0,1 0 0 0 0,-1 0 0 0 0,0 0 1 0 0,-1-4-1 0 0,1 6-14 0 0,-22-14 23 0 0,20 11-48 0 0,2 3 7 0 0,-3 2-69 0 0,1-1 67 0 0,0 0 1 0 0,-1 1-1 0 0,1-1 1 0 0,0 1-1 0 0,-1 0 1 0 0,1 0-1 0 0,0 0 1 0 0,0 1-1 0 0,-1-1 1 0 0,1 1-1 0 0,1-1 1 0 0,-1 1-1 0 0,0 0 1 0 0,-4 4-1 0 0,-7 4-8 0 0,2-1 5 0 0,0 0 1 0 0,1 1 0 0 0,0 0 0 0 0,1 1 0 0 0,0 0 0 0 0,-9 14 0 0 0,5-5-29 0 0,-21 44 0 0 0,-8 12 42 0 0,33-58-6 0 0,0 0 1 0 0,-15 39 0 0 0,16-36 5 0 0,-6 21-7 0 0,-14 65 1 0 0,5-14 39 0 0,21-83-36 0 0,2-5 4 0 0,0 0 1 0 0,-1 0 0 0 0,0 0-1 0 0,0 0 1 0 0,0 0-1 0 0,0-1 1 0 0,0 1-1 0 0,-1-1 1 0 0,-4 6-1 0 0,5-9-3 0 0,0-1 0 0 0,0 0-1 0 0,0 0 1 0 0,0 0 0 0 0,0 0-1 0 0,0 0 1 0 0,1-1 0 0 0,-1 1-1 0 0,0 0 1 0 0,0-1 0 0 0,0 0-1 0 0,1 1 1 0 0,-1-1 0 0 0,0 0-1 0 0,1 0 1 0 0,-1 0 0 0 0,0 0 0 0 0,1 0-1 0 0,-1 0 1 0 0,-2-3 0 0 0,1 2-51 0 0,0-1 0 0 0,1 0 0 0 0,-1 0 0 0 0,0 0 0 0 0,1 0 0 0 0,0 0 0 0 0,-1 0 0 0 0,1-1 0 0 0,1 1 0 0 0,-1-1 0 0 0,0 1 0 0 0,1-1 0 0 0,0 0 0 0 0,0 0 0 0 0,0 1 1 0 0,0-1-1 0 0,1 0 0 0 0,-1-5 0 0 0,1 6-347 0 0,1-1 1 0 0,-1 0-1 0 0,1 1 0 0 0,0-1 1 0 0,0 0-1 0 0,0 1 1 0 0,1-1-1 0 0,-1 1 0 0 0,1 0 1 0 0,0-1-1 0 0,0 1 1 0 0,3-5-1 0 0,6-4-1671 0 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32.727"/>
    </inkml:context>
    <inkml:brush xml:id="br0">
      <inkml:brushProperty name="width" value="0.1" units="cm"/>
      <inkml:brushProperty name="height" value="0.1" units="cm"/>
    </inkml:brush>
  </inkml:definitions>
  <inkml:trace contextRef="#ctx0" brushRef="#br0">113 56 208 0 0,'0'0'690'0'0,"0"0"-653"0"0,0 0 0 0 0,0-1 0 0 0,0 1-1 0 0,0 0 1 0 0,0 0 0 0 0,0 0 0 0 0,1 0 0 0 0,-1 0 0 0 0,0 0 0 0 0,0-1-1 0 0,0 1 1 0 0,0 0 0 0 0,0 0 0 0 0,0 0 0 0 0,0 0 0 0 0,0 0 0 0 0,0-1-1 0 0,0 1 1 0 0,0 0 0 0 0,0 0 0 0 0,0 0 0 0 0,0 0 0 0 0,0 0 0 0 0,0-1-1 0 0,0 1 1 0 0,0 0 0 0 0,0 0 0 0 0,0 0 0 0 0,0 0 0 0 0,-1 0-1 0 0,1-1 1 0 0,0 1 0 0 0,0 0 0 0 0,0 0 0 0 0,0 0 0 0 0,0 0 0 0 0,0 0-1 0 0,0 0 1 0 0,0 0 0 0 0,-1 0 0 0 0,1-1 0 0 0,0 1 0 0 0,0 0 0 0 0,0 0-1 0 0,0 0 1 0 0,0 0 0 0 0,0 0 0 0 0,-1 0 0 0 0,1 0 0 0 0,0 0 0 0 0,0 0-1 0 0,0 0 1 0 0,0 0 0 0 0,-1 0 0 0 0,1 0 0 0 0,0 0 0 0 0,0 0-1 0 0,0 0 1 0 0,0 0 0 0 0,0 0 0 0 0,-1 0 0 0 0,1 0 0 0 0,0 0 0 0 0,0 0-1 0 0,0 0 1 0 0,-17 3 39 0 0,13-2 4 0 0,-46 10 461 0 0,28 1-293 0 0,7-3 930 0 0,33-6-599 0 0,393-24 149 0 0,-192 5-530 0 0,-189 14-218 0 0,-15 3-98 0 0,1-2 0 0 0,-1 0-1 0 0,0-1 1 0 0,0 0 0 0 0,0-1-1 0 0,0-1 1 0 0,22-8 0 0 0,-36 11-1 0 0,0 0 1 0 0,0 1-1 0 0,0-1 1 0 0,0 0-1 0 0,0 1 0 0 0,0-1 1 0 0,0 0-1 0 0,0 0 1 0 0,-1 0-1 0 0,1 0 1 0 0,0 0-1 0 0,-1 0 0 0 0,1 0 1 0 0,-1 0-1 0 0,1 0 1 0 0,-1 0-1 0 0,1 0 1 0 0,-1 0-1 0 0,0 0 0 0 0,1-3 1 0 0,0 1-819 0 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33.595"/>
    </inkml:context>
    <inkml:brush xml:id="br0">
      <inkml:brushProperty name="width" value="0.1" units="cm"/>
      <inkml:brushProperty name="height" value="0.1" units="cm"/>
    </inkml:brush>
  </inkml:definitions>
  <inkml:trace contextRef="#ctx0" brushRef="#br0">81 297 224 0 0,'11'11'1443'0'0,"-9"-10"-1293"0"0,-1 1 0 0 0,1 0 0 0 0,-1 0 0 0 0,1-1 0 0 0,-1 1 0 0 0,1-1 0 0 0,0 0 0 0 0,0 1 0 0 0,0-1 0 0 0,0 0 0 0 0,0 0 0 0 0,0 0 1 0 0,0 0-1 0 0,0 0 0 0 0,0-1 0 0 0,0 1 0 0 0,1-1 0 0 0,-1 1 0 0 0,0-1 0 0 0,0 0 0 0 0,1 0 0 0 0,-1 0 0 0 0,0 0 0 0 0,0 0 0 0 0,1 0 0 0 0,-1-1 0 0 0,0 1 0 0 0,0-1 0 0 0,0 0 0 0 0,0 1 0 0 0,0-1 0 0 0,1 0 0 0 0,-1 0 0 0 0,2-2 0 0 0,10-3-1 0 0,0 0-1 0 0,-1-1 1 0 0,1 0-1 0 0,-2-1 1 0 0,1-1-1 0 0,-1 0 1 0 0,0-1 0 0 0,-1 0-1 0 0,0 0 1 0 0,-1-1-1 0 0,0-1 1 0 0,-1 0 0 0 0,10-15-1 0 0,-14 18-101 0 0,-1 0 0 0 0,0-1 0 0 0,0 1 0 0 0,-1-1 0 0 0,0 0 0 0 0,-1 0 0 0 0,0 0 0 0 0,0 0 0 0 0,-1-1 0 0 0,-1 1 0 0 0,0 0 0 0 0,-1-12 0 0 0,1 7 19 0 0,0 15-65 0 0,0-1 1 0 0,0 1-1 0 0,0 0 0 0 0,1-1 0 0 0,-1 1 0 0 0,0-1 0 0 0,0 1 0 0 0,0-1 0 0 0,0 1 0 0 0,0-1 0 0 0,0 1 0 0 0,-1-1 0 0 0,1 1 0 0 0,0-1 0 0 0,0 1 0 0 0,0-1 1 0 0,0 1-1 0 0,0 0 0 0 0,-1-1 0 0 0,1 1 0 0 0,0-1 0 0 0,0 1 0 0 0,-1 0 0 0 0,1-1 0 0 0,0 1 0 0 0,-1-1 0 0 0,1 1 0 0 0,0 0 0 0 0,-1 0 0 0 0,1-1 1 0 0,-1 1-1 0 0,1 0 0 0 0,-1-1 0 0 0,-51-6-39 0 0,42 6 26 0 0,1 2 0 0 0,0-1 0 0 0,-1 1 0 0 0,1 1 0 0 0,0 0 0 0 0,0 0 0 0 0,-12 5 0 0 0,11-3 10 0 0,-1 1 0 0 0,1 1 0 0 0,0 0 0 0 0,0 0 1 0 0,1 1-1 0 0,0 0 0 0 0,0 0 0 0 0,1 1 0 0 0,0 1 1 0 0,0-1-1 0 0,1 1 0 0 0,0 0 0 0 0,1 1 0 0 0,0 0 0 0 0,0 0 1 0 0,1 0-1 0 0,-7 20 0 0 0,5-9 4 0 0,1 0 0 0 0,1 1 1 0 0,1 0-1 0 0,1 0 0 0 0,1 0 0 0 0,0 0 0 0 0,2 0 1 0 0,4 31-1 0 0,2-8 49 0 0,-3-34-39 0 0,-1 0 0 0 0,0 0 0 0 0,-1 1 0 0 0,-1-1 0 0 0,1 0 0 0 0,-2 1 0 0 0,0-1 0 0 0,0 0 0 0 0,-5 19 0 0 0,6-29-73 0 0,-1 0 0 0 0,1 0 0 0 0,-1 0 0 0 0,1 0 0 0 0,-1 0 1 0 0,1 0-1 0 0,-1-1 0 0 0,0 1 0 0 0,0 0 0 0 0,1 0 0 0 0,-1 0 0 0 0,0-1 0 0 0,0 1 0 0 0,0-1 0 0 0,0 1 0 0 0,0 0 0 0 0,0-1 0 0 0,0 0 0 0 0,-1 1 0 0 0,-17-1-4478 0 0,1-5 2301 0 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35.832"/>
    </inkml:context>
    <inkml:brush xml:id="br0">
      <inkml:brushProperty name="width" value="0.1" units="cm"/>
      <inkml:brushProperty name="height" value="0.1" units="cm"/>
    </inkml:brush>
  </inkml:definitions>
  <inkml:trace contextRef="#ctx0" brushRef="#br0">1 71 316 0 0,'0'0'1183'0'0,"5"-9"2905"0"0,18-25-2004 0 0,-22 33-1830 0 0,-1 0-174 0 0,0 1-1 0 0,0-1 0 0 0,-1 1 1 0 0,1-1-1 0 0,0 1 0 0 0,0-1 0 0 0,0 0 1 0 0,0 1-1 0 0,0-1 0 0 0,0 1 1 0 0,0-1-1 0 0,0 1 0 0 0,1-1 0 0 0,-1 0 1 0 0,0 1-1 0 0,0-1 0 0 0,0 1 1 0 0,1-1-1 0 0,-1 1 0 0 0,0-1 0 0 0,1 1 1 0 0,-1-1-1 0 0,1 0 0 0 0,31-5-5361 0 0,-15 0 2724 0 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36.775"/>
    </inkml:context>
    <inkml:brush xml:id="br0">
      <inkml:brushProperty name="width" value="0.1" units="cm"/>
      <inkml:brushProperty name="height" value="0.1" units="cm"/>
    </inkml:brush>
  </inkml:definitions>
  <inkml:trace contextRef="#ctx0" brushRef="#br0">1 488 232 0 0,'0'0'3312'0'0,"2"-4"-2924"0"0,11-12 61 0 0,1-1 0 0 0,19-16-1 0 0,10-12 22 0 0,-7 2 36 0 0,-2-2 0 0 0,46-80-1 0 0,-48 70 420 0 0,-23 44-450 0 0,-21 37-414 0 0,5-14-53 0 0,0 2 1 0 0,1-1-1 0 0,0 1 0 0 0,2 0 1 0 0,-1 0-1 0 0,2 1 0 0 0,0-1 1 0 0,0 1-1 0 0,2-1 0 0 0,-1 23 0 0 0,2-35-3 0 0,0 0 0 0 0,0-1-1 0 0,1 1 1 0 0,-1 0 0 0 0,0-1-1 0 0,1 1 1 0 0,-1-1 0 0 0,1 1-1 0 0,-1 0 1 0 0,1-1 0 0 0,0 0-1 0 0,0 1 1 0 0,0-1 0 0 0,0 1-1 0 0,0-1 1 0 0,0 0 0 0 0,0 0-1 0 0,0 0 1 0 0,0 1 0 0 0,1-1-1 0 0,-1 0 1 0 0,0 0 0 0 0,1-1-1 0 0,-1 1 1 0 0,1 0 0 0 0,-1 0-1 0 0,1-1 1 0 0,-1 1 0 0 0,1-1-1 0 0,-1 1 1 0 0,1-1 0 0 0,0 0-1 0 0,-1 0 1 0 0,1 1 0 0 0,0-1-1 0 0,-1 0 1 0 0,1-1 0 0 0,0 1-1 0 0,-1 0 1 0 0,1 0 0 0 0,0-1-1 0 0,-1 1 1 0 0,1-1 0 0 0,-1 1-1 0 0,2-2 1 0 0,4 0 6 0 0,0-1 1 0 0,0 1 0 0 0,-1-2-1 0 0,1 1 1 0 0,-1-1-1 0 0,0 0 1 0 0,0 0-1 0 0,0-1 1 0 0,6-6 0 0 0,24-28 20 0 0,1-1 30 0 0,52-72 0 0 0,-47 30 318 0 0,-38 67 292 0 0,-25 49-661 0 0,2 1-1 0 0,-23 54 1 0 0,41-86-11 0 0,-2 4-13 0 0,0-1 0 0 0,1 1 0 0 0,0-1-1 0 0,0 1 1 0 0,1 0 0 0 0,0 0 0 0 0,0 0 0 0 0,1 0 0 0 0,-1 0 0 0 0,2 0 0 0 0,-1 0 0 0 0,1 0 0 0 0,0 0 0 0 0,0 0 0 0 0,3 8 0 0 0,-2-10-11 0 0,0-1-1 0 0,0 1 0 0 0,1-1 1 0 0,-1 0-1 0 0,1 0 1 0 0,0 0-1 0 0,0 0 0 0 0,0 0 1 0 0,1-1-1 0 0,-1 1 1 0 0,1-1-1 0 0,0 0 0 0 0,0 0 1 0 0,0 0-1 0 0,0-1 1 0 0,0 1-1 0 0,1-1 0 0 0,-1 0 1 0 0,1 0-1 0 0,-1-1 1 0 0,1 1-1 0 0,8 1 1 0 0,3-1-847 0 0,-1-1 0 0 0,1 0 1 0 0,-1-1-1 0 0,0 0 0 0 0,24-5 1 0 0,-3-2-1600 0 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37.680"/>
    </inkml:context>
    <inkml:brush xml:id="br0">
      <inkml:brushProperty name="width" value="0.1" units="cm"/>
      <inkml:brushProperty name="height" value="0.1" units="cm"/>
    </inkml:brush>
  </inkml:definitions>
  <inkml:trace contextRef="#ctx0" brushRef="#br0">0 172 404 0 0,'0'0'3051'0'0,"6"-1"-2767"0"0,437-50 1552 0 0,-59 4-1540 0 0,-329 43-268 0 0,-3 1-114 0 0,1-3 0 0 0,57-13 0 0 0,-109 19 47 0 0,5-1-262 0 0,0-1 1 0 0,0 1-1 0 0,0-1 0 0 0,0 0 0 0 0,0-1 1 0 0,0 0-1 0 0,-1 0 0 0 0,1 0 0 0 0,-1 0 0 0 0,7-7 1 0 0,-4 3-994 0 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38.646"/>
    </inkml:context>
    <inkml:brush xml:id="br0">
      <inkml:brushProperty name="width" value="0.1" units="cm"/>
      <inkml:brushProperty name="height" value="0.1" units="cm"/>
    </inkml:brush>
  </inkml:definitions>
  <inkml:trace contextRef="#ctx0" brushRef="#br0">1 415 96 0 0,'0'0'3342'0'0,"3"-2"-2890"0"0,7-3-188 0 0,0-1 0 0 0,-1-1 0 0 0,0 1 0 0 0,0-2 0 0 0,0 1 0 0 0,-1-1 0 0 0,0 0-1 0 0,-1-1 1 0 0,8-11 0 0 0,57-94 894 0 0,-61 96-986 0 0,32-76 944 0 0,-32 68-623 0 0,-22 45 99 0 0,-59 109-412 0 0,57-96-144 0 0,1 2 1 0 0,2-1-1 0 0,-10 56 1 0 0,20-88-34 0 0,0-1 0 0 0,0 1 0 0 0,0-1 0 0 0,0 0 0 0 0,0 1 0 0 0,0-1 0 0 0,0 0 0 0 0,0 1 0 0 0,0-1 0 0 0,0 1 0 0 0,0-1 1 0 0,0 0-1 0 0,0 1 0 0 0,1-1 0 0 0,-1 0 0 0 0,0 1 0 0 0,0-1 0 0 0,0 0 0 0 0,0 1 0 0 0,1-1 0 0 0,-1 0 0 0 0,0 1 0 0 0,0-1 0 0 0,1 0 1 0 0,-1 0-1 0 0,0 1 0 0 0,0-1 0 0 0,1 0 0 0 0,-1 0 0 0 0,0 1 0 0 0,1-1 0 0 0,-1 0 0 0 0,0 0 0 0 0,1 0 0 0 0,-1 0 0 0 0,1 1 0 0 0,18-3 42 0 0,18-13-18 0 0,-36 14-24 0 0,20-10 12 0 0,-1-2 0 0 0,0 0 1 0 0,-1-2-1 0 0,0 0 0 0 0,24-26 1 0 0,-8 3 12 0 0,45-62 0 0 0,-57 62-8 0 0,-19 30 13 0 0,0 0 0 0 0,1 0 0 0 0,0 1 0 0 0,11-13 0 0 0,-13 19-17 0 0,5-11 42 0 0,-7 11-49 0 0,2-22 1401 0 0,-1 22-1379 0 0,-1 0 0 0 0,0 0 0 0 0,0 0 0 0 0,0-1 0 0 0,0 1 0 0 0,0 0 1 0 0,0-1-1 0 0,0 1 0 0 0,0-1 0 0 0,0 1 0 0 0,-1-1 0 0 0,1 1 0 0 0,-1-1 0 0 0,1 1 1 0 0,-1-1-1 0 0,0 0 0 0 0,1 1 0 0 0,-1-1 0 0 0,0 0 0 0 0,0-2 0 0 0,0 3 72 0 0,-2 4-105 0 0,-29 48-2 0 0,23-41-2 0 0,1 1 0 0 0,1 0 0 0 0,-1 0 0 0 0,2 0 0 0 0,0 1 0 0 0,-5 15 1 0 0,9-24 7 0 0,0 0 0 0 0,0 0 0 0 0,1 0 0 0 0,-1 1 0 0 0,1-1 0 0 0,-1 0 0 0 0,1 0 0 0 0,0 1 0 0 0,0-1 0 0 0,1 0 0 0 0,-1 1 0 0 0,1-1 0 0 0,0 0 0 0 0,0 0 0 0 0,0 1 0 0 0,0-1 0 0 0,0 0 0 0 0,3 4 0 0 0,-1-4-4 0 0,-1-1 0 0 0,2 1 0 0 0,-1 0 0 0 0,0-1 0 0 0,0 0 0 0 0,1 0 0 0 0,-1 0 0 0 0,1 0 0 0 0,0 0-1 0 0,0-1 1 0 0,-1 0 0 0 0,1 1 0 0 0,0-1 0 0 0,0-1 0 0 0,6 2 0 0 0,12 0-354 0 0,-1 0 1 0 0,1-1-1 0 0,0-1 1 0 0,-1 0-1 0 0,23-5 1 0 0,-24 2-1433 0 0,1-2 1 0 0,37-12 0 0 0,-10-4-1376 0 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41.257"/>
    </inkml:context>
    <inkml:brush xml:id="br0">
      <inkml:brushProperty name="width" value="0.1" units="cm"/>
      <inkml:brushProperty name="height" value="0.1" units="cm"/>
    </inkml:brush>
  </inkml:definitions>
  <inkml:trace contextRef="#ctx0" brushRef="#br0">42 123 192 0 0,'0'0'2174'0'0,"-17"-32"672"0"0,-1 11-1607 0 0,11 8-364 0 0,7 13-852 0 0,0-1 1 0 0,0 1-1 0 0,0 0 0 0 0,0 0 1 0 0,0-1-1 0 0,0 1 1 0 0,0 0-1 0 0,0 0 0 0 0,1-1 1 0 0,-1 1-1 0 0,0 0 0 0 0,0 0 1 0 0,0-1-1 0 0,0 1 1 0 0,0 0-1 0 0,0 0 0 0 0,1 0 1 0 0,-1-1-1 0 0,0 1 1 0 0,0 0-1 0 0,0 0 0 0 0,0 0 1 0 0,1-1-1 0 0,-1 1 0 0 0,0 0 1 0 0,0 0-1 0 0,1 0 1 0 0,-1 0-1 0 0,0 0 0 0 0,0 0 1 0 0,1 0-1 0 0,-1 0 1 0 0,0 0-1 0 0,0-1 0 0 0,1 1 1 0 0,-1 0-1 0 0,0 0 0 0 0,0 0 1 0 0,1 0-1 0 0,-1 0 1 0 0,0 0-1 0 0,0 1 0 0 0,1-1 1 0 0,32-2 280 0 0,47-8 1 0 0,7-1-118 0 0,-68 10-139 0 0,19-2 137 0 0,-1 0 0 0 0,71-17 0 0 0,-107 19-160 0 0,-23 19-8320 0 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41.629"/>
    </inkml:context>
    <inkml:brush xml:id="br0">
      <inkml:brushProperty name="width" value="0.1" units="cm"/>
      <inkml:brushProperty name="height" value="0.1" units="cm"/>
    </inkml:brush>
  </inkml:definitions>
  <inkml:trace contextRef="#ctx0" brushRef="#br0">1 38 160 0 0,'0'0'5220'0'0,"16"0"-4245"0"0,40-8-128 0 0,1 2 0 0 0,62 2 1 0 0,-116 4-1273 0 0,1-1 0 0 0,-1 1 1 0 0,0-1-1 0 0,0 0 0 0 0,0 0 0 0 0,0 0 1 0 0,0-1-1 0 0,0 1 0 0 0,4-3 0 0 0,-4 2-492 0 0,8-4-1183 0 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42.765"/>
    </inkml:context>
    <inkml:brush xml:id="br0">
      <inkml:brushProperty name="width" value="0.1" units="cm"/>
      <inkml:brushProperty name="height" value="0.1" units="cm"/>
    </inkml:brush>
  </inkml:definitions>
  <inkml:trace contextRef="#ctx0" brushRef="#br0">329 201 152 0 0,'22'-37'2600'0'0,"-21"27"-2286"0"0,0 0-1 0 0,0 0 1 0 0,-1 0-1 0 0,0 0 1 0 0,-1 0-1 0 0,0 0 1 0 0,-1 0-1 0 0,0 0 1 0 0,-6-17-1 0 0,7 24-271 0 0,-1 0 1 0 0,1 0-1 0 0,-1 1 0 0 0,0-1 1 0 0,0 0-1 0 0,0 1 0 0 0,0-1 1 0 0,0 1-1 0 0,-1 0 0 0 0,1-1 1 0 0,-1 1-1 0 0,1 1 0 0 0,-1-1 1 0 0,0 0-1 0 0,1 0 0 0 0,-1 1 1 0 0,0 0-1 0 0,0-1 0 0 0,0 1 0 0 0,-1 1 1 0 0,1-1-1 0 0,0 0 0 0 0,0 1 1 0 0,0-1-1 0 0,-1 1 0 0 0,1 0 1 0 0,0 0-1 0 0,0 0 0 0 0,0 1 1 0 0,-1-1-1 0 0,1 1 0 0 0,0-1 1 0 0,-4 2-1 0 0,-9 4-5 0 0,0 0 0 0 0,0 1 0 0 0,0 0 0 0 0,1 1-1 0 0,0 1 1 0 0,1 1 0 0 0,0 0 0 0 0,0 0 0 0 0,1 2 0 0 0,1 0 0 0 0,0 0 0 0 0,0 1 0 0 0,1 0 0 0 0,1 1-1 0 0,0 0 1 0 0,1 1 0 0 0,-7 16 0 0 0,15-28-16 0 0,0-1 0 0 0,1 1-1 0 0,-1 0 1 0 0,1 0 0 0 0,0 0 0 0 0,0 0-1 0 0,0 0 1 0 0,0 0 0 0 0,1 0 0 0 0,-1 0-1 0 0,1 0 1 0 0,0 0 0 0 0,0 0 0 0 0,0-1-1 0 0,0 1 1 0 0,0 0 0 0 0,1-1 0 0 0,-1 1-1 0 0,1-1 1 0 0,-1 1 0 0 0,1-1 0 0 0,0 0-1 0 0,4 4 1 0 0,7 7 119 0 0,0 0 0 0 0,26 18 1 0 0,-23-19-17 0 0,-3-3-68 0 0,0 2 0 0 0,-1 0 0 0 0,0 0 0 0 0,0 1 0 0 0,-2 1 0 0 0,1 0 0 0 0,16 28 0 0 0,-25-36-42 0 0,1 1 0 0 0,-1-1 0 0 0,-1 1-1 0 0,1-1 1 0 0,-1 1 0 0 0,0 0 0 0 0,0-1 0 0 0,0 1 0 0 0,-1 0-1 0 0,0 0 1 0 0,0 0 0 0 0,0-1 0 0 0,-1 1 0 0 0,0 0 0 0 0,0 0-1 0 0,-1-1 1 0 0,1 1 0 0 0,-1-1 0 0 0,0 1 0 0 0,-1-1 0 0 0,1 0 0 0 0,-1 0-1 0 0,0 0 1 0 0,0 0 0 0 0,-7 7 0 0 0,1 0 45 0 0,-1-1 0 0 0,0-1 1 0 0,0 0-1 0 0,-15 11 0 0 0,20-17 63 0 0,0-1 0 0 0,0 0 0 0 0,0 0 0 0 0,0 0 0 0 0,-1-1 0 0 0,1 0 0 0 0,-1 0 0 0 0,1 0 0 0 0,-1 0 0 0 0,0-1 0 0 0,0 0-1 0 0,-9 0 1 0 0,14-1-99 0 0,0 0 0 0 0,1 0-1 0 0,-1 0 1 0 0,0 0-1 0 0,1 0 1 0 0,-1 0-1 0 0,0-1 1 0 0,0 1 0 0 0,1 0-1 0 0,-1-1 1 0 0,0 1-1 0 0,1 0 1 0 0,-1-1-1 0 0,1 1 1 0 0,-1 0 0 0 0,0-1-1 0 0,1 1 1 0 0,-1-1-1 0 0,1 0 1 0 0,-1 1-1 0 0,1-1 1 0 0,0 1 0 0 0,-1-1-1 0 0,1 0 1 0 0,0 1-1 0 0,-1-1 1 0 0,1 1-1 0 0,0-1 1 0 0,-1 0-1 0 0,1 0 1 0 0,0 1 0 0 0,0-1-1 0 0,0 0 1 0 0,0 1-1 0 0,0-1 1 0 0,0 0-1 0 0,0 0 1 0 0,0 1 0 0 0,0-1-1 0 0,0 0 1 0 0,0 0-1 0 0,0 1 1 0 0,1-1-1 0 0,-1 0 1 0 0,0 1 0 0 0,1-1-1 0 0,-1 0 1 0 0,0 1-1 0 0,1-1 1 0 0,-1 0-1 0 0,1 0 1 0 0,19-33 392 0 0,-15 29-374 0 0,0 0 0 0 0,0 1 0 0 0,0 0 0 0 0,0 0 0 0 0,1 0 0 0 0,0 1 0 0 0,0 0 0 0 0,0 0 0 0 0,0 0 0 0 0,0 1 0 0 0,11-3 0 0 0,3 1 13 0 0,0 1 0 0 0,30 0 0 0 0,-30 2-80 0 0,-1 0-1 0 0,0-2 1 0 0,28-6-1 0 0,-34 4-26 0 0,0 0 0 0 0,0 0 0 0 0,-1-1-1 0 0,1-1 1 0 0,-2 0 0 0 0,1-1 0 0 0,-1 0-1 0 0,0-1 1 0 0,0 0 0 0 0,-1-1 0 0 0,-1 0-1 0 0,1-1 1 0 0,-2 0 0 0 0,12-17 0 0 0,-10 11-6 0 0,0-1 1 0 0,-2-1 0 0 0,0 1 0 0 0,0-1 0 0 0,-2 0-1 0 0,-1-1 1 0 0,0 0 0 0 0,-1 0 0 0 0,1-29-1 0 0,-4 37 39 0 0,-1-49-86 0 0,0 61 103 0 0,-1-1 0 0 0,1 1-1 0 0,-1 0 1 0 0,1-1 0 0 0,0 1 0 0 0,-1 0-1 0 0,1 0 1 0 0,-1-1 0 0 0,1 1-1 0 0,-1 0 1 0 0,1 0 0 0 0,-1 0-1 0 0,1 0 1 0 0,-1-1 0 0 0,1 1-1 0 0,-1 0 1 0 0,1 0 0 0 0,-1 0-1 0 0,1 0 1 0 0,-1 0 0 0 0,1 0-1 0 0,-1 0 1 0 0,1 0 0 0 0,-1 1-1 0 0,1-1 1 0 0,-1 0 0 0 0,1 0-1 0 0,-1 0 1 0 0,1 0 0 0 0,-1 1-1 0 0,1-1 1 0 0,-1 0 0 0 0,0 1-1 0 0,-12 5-28 0 0,9-3 23 0 0,0-1 0 0 0,1 1-1 0 0,0 0 1 0 0,0 0 0 0 0,0 0 0 0 0,0 0-1 0 0,0 0 1 0 0,0 1 0 0 0,1-1-1 0 0,0 1 1 0 0,-1 0 0 0 0,-1 6 0 0 0,-18 52-15 0 0,18-47 13 0 0,-8 29 21 0 0,2 0 0 0 0,2 1 1 0 0,3 0-1 0 0,1 1 0 0 0,2 67 1 0 0,3-106 6 0 0,-1-1 0 0 0,1 1 0 0 0,0-1 0 0 0,0 0-1 0 0,1 1 1 0 0,0-1 0 0 0,0 0 0 0 0,0 0 0 0 0,5 7 0 0 0,-7-11-115 0 0,1-1-1 0 0,0 0 1 0 0,0 1-1 0 0,0-1 1 0 0,1 0-1 0 0,-1 0 0 0 0,0 0 1 0 0,0 0-1 0 0,1 0 1 0 0,-1 0-1 0 0,0 0 1 0 0,1 0-1 0 0,-1-1 1 0 0,1 1-1 0 0,2 0 1 0 0,-1 0-259 0 0,-1-1 1 0 0,0 0 0 0 0,0 0-1 0 0,0 0 1 0 0,0 0 0 0 0,0-1-1 0 0,0 1 1 0 0,0-1 0 0 0,0 1-1 0 0,0-1 1 0 0,0 1-1 0 0,0-1 1 0 0,0 0 0 0 0,0 0-1 0 0,2-2 1 0 0,7-5-2461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8:34.613"/>
    </inkml:context>
    <inkml:brush xml:id="br0">
      <inkml:brushProperty name="width" value="0.05" units="cm"/>
      <inkml:brushProperty name="height" value="0.05" units="cm"/>
    </inkml:brush>
  </inkml:definitions>
  <inkml:trace contextRef="#ctx0" brushRef="#br0">167 22 284 0 0,'0'0'982'0'0,"-39"-19"551"0"0,30 19-1448 0 0,0 0 1 0 0,0 0-1 0 0,0 1 1 0 0,0 0-1 0 0,0 1 0 0 0,1 0 1 0 0,-18 6-1 0 0,24-7-63 0 0,-30 11 2997 0 0,31-10-2688 0 0,0-2-305 0 0,1 0 0 0 0,0 0 0 0 0,0 0 0 0 0,0 0 0 0 0,0 0 0 0 0,-1 0 0 0 0,1 0 0 0 0,0 0-1 0 0,0 0 1 0 0,0 0 0 0 0,0 0 0 0 0,-1 1 0 0 0,1-1 0 0 0,0 0 0 0 0,0 0 0 0 0,0 0 0 0 0,0 0 0 0 0,0 0 0 0 0,0 0 0 0 0,-1 1 0 0 0,1-1 0 0 0,0 0 0 0 0,0 0 0 0 0,0 0 0 0 0,0 0 0 0 0,0 1 0 0 0,0-1-1 0 0,0 0 1 0 0,0 0 0 0 0,0 0 0 0 0,0 1 0 0 0,0-1 0 0 0,0 0 0 0 0,0 0 0 0 0,0 0 0 0 0,0 1 0 0 0,0-1 0 0 0,0 0 0 0 0,0 0 0 0 0,0 0 0 0 0,0 0 0 0 0,0 1 0 0 0,0-1 0 0 0,0 0 0 0 0,0 0 0 0 0,1 0-1 0 0,-1 0 1 0 0,0 1 0 0 0,0-1 0 0 0,0 0 0 0 0,0 0 0 0 0,0 0 0 0 0,0 0 0 0 0,1 0 0 0 0,-1 0 0 0 0,0 1 0 0 0,0-1 0 0 0,0 0 0 0 0,1 0 0 0 0,322-32 1341 0 0,-259 28-1133 0 0,-61 4-213 0 0,0-1-104 0 0,0 0 0 0 0,0 0 1 0 0,-1 1-1 0 0,1 0 0 0 0,0-1 0 0 0,0 1 1 0 0,0 0-1 0 0,0 1 0 0 0,0-1 1 0 0,0 0-1 0 0,4 2 0 0 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42.919"/>
    </inkml:context>
    <inkml:brush xml:id="br0">
      <inkml:brushProperty name="width" value="0.1" units="cm"/>
      <inkml:brushProperty name="height" value="0.1" units="cm"/>
    </inkml:brush>
  </inkml:definitions>
  <inkml:trace contextRef="#ctx0" brushRef="#br0">7 27 112 0 0,'-7'-2'4888'0'0,"32"-4"-4319"0"0,-3 8-69 0 0,10-2-48 0 0,4 0-36 0 0,11 4-68 0 0,2-2-216 0 0,-2-2-332 0 0,2-4-352 0 0,-15 0-560 0 0,-1-2-1205 0 0,1-6 533 0 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43.789"/>
    </inkml:context>
    <inkml:brush xml:id="br0">
      <inkml:brushProperty name="width" value="0.1" units="cm"/>
      <inkml:brushProperty name="height" value="0.1" units="cm"/>
    </inkml:brush>
  </inkml:definitions>
  <inkml:trace contextRef="#ctx0" brushRef="#br0">81 289 180 0 0,'5'-8'4966'0'0,"-40"79"-4234"0"0,28-59-586 0 0,-1 1 1 0 0,2 0-1 0 0,0 1 1 0 0,0 0-1 0 0,1 0 1 0 0,-5 27-1 0 0,8-29 171 0 0,2-5 301 0 0,0-10 72 0 0,11-41 245 0 0,131-301 180 0 0,-109 270-869 0 0,-32 73-241 0 0,-1 1 1 0 0,0 0-1 0 0,1 0 0 0 0,-1 0 0 0 0,1-1 0 0 0,-1 1 0 0 0,1 0 0 0 0,-1 0 0 0 0,1 0 0 0 0,0 0 0 0 0,0 0 1 0 0,-1 0-1 0 0,1 0 0 0 0,0 0 0 0 0,0 0 0 0 0,0 0 0 0 0,0 1 0 0 0,0-1 0 0 0,0 0 0 0 0,0 1 0 0 0,0-1 0 0 0,1 0 1 0 0,-1 1-1 0 0,0-1 0 0 0,0 1 0 0 0,2-1 0 0 0,-1 2-4 0 0,-1 0 1 0 0,0-1-1 0 0,1 1 0 0 0,-1 0 1 0 0,0 0-1 0 0,0 0 0 0 0,0 0 1 0 0,1 0-1 0 0,-1 0 0 0 0,0 0 1 0 0,0 0-1 0 0,-1 0 0 0 0,1 1 0 0 0,0-1 1 0 0,0 0-1 0 0,0 1 0 0 0,-1-1 1 0 0,1 2-1 0 0,5 11-3 0 0,0 0-1 0 0,-2 1 1 0 0,4 16-1 0 0,13 113 41 0 0,-21-142-36 0 0,0-1 1 0 0,0 1-1 0 0,0-1 1 0 0,0 0-1 0 0,0 1 0 0 0,0-1 1 0 0,1 1-1 0 0,-1-1 1 0 0,0 0-1 0 0,1 1 1 0 0,0-1-1 0 0,-1 0 0 0 0,1 1 1 0 0,0-1-1 0 0,-1 0 1 0 0,1 0-1 0 0,0 0 0 0 0,0 0 1 0 0,0 0-1 0 0,0 0 1 0 0,0 0-1 0 0,0 0 0 0 0,0 0 1 0 0,0 0-1 0 0,1 0 1 0 0,1 1-1 0 0,-1-2-2 0 0,1 0-1 0 0,-1 0 1 0 0,0 0 0 0 0,1 0-1 0 0,-1 0 1 0 0,0-1-1 0 0,0 1 1 0 0,1-1 0 0 0,-1 1-1 0 0,0-1 1 0 0,0 0-1 0 0,0 0 1 0 0,0 0 0 0 0,4-2-1 0 0,7-5-51 0 0,0-1 0 0 0,-1 0 0 0 0,17-18 0 0 0,-1 1-80 0 0,-2-1 0 0 0,43-59 0 0 0,-63 77 127 0 0,1 1 0 0 0,0 0 0 0 0,0 1 0 0 0,1 0 0 0 0,12-10 0 0 0,-19 17-3 0 0,-1 5-12 0 0,0 0 34 0 0,0 1-1 0 0,0-1 1 0 0,-1 0-1 0 0,0 0 1 0 0,-2 9 0 0 0,3-14-14 0 0,-24 93 373 0 0,13-54-208 0 0,1 1 0 0 0,2 0-1 0 0,-5 76 1 0 0,13-113-241 0 0,0-1-1 0 0,0 1 1 0 0,0-1 0 0 0,0 1 0 0 0,1 0-1 0 0,-1-1 1 0 0,1 1 0 0 0,0-1 0 0 0,0 1 0 0 0,0-1-1 0 0,0 1 1 0 0,0-1 0 0 0,0 0 0 0 0,1 0 0 0 0,-1 0-1 0 0,3 3 1 0 0,-2-3-236 0 0,0-1 0 0 0,0 1 0 0 0,0-1 0 0 0,0 0 1 0 0,1 1-1 0 0,-1-1 0 0 0,0 0 0 0 0,0 0 0 0 0,1 0 0 0 0,-1-1 0 0 0,1 1 0 0 0,-1-1 0 0 0,1 1 0 0 0,-1-1 1 0 0,1 0-1 0 0,3 0 0 0 0,18-1-2464 0 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45.610"/>
    </inkml:context>
    <inkml:brush xml:id="br0">
      <inkml:brushProperty name="width" value="0.1" units="cm"/>
      <inkml:brushProperty name="height" value="0.1" units="cm"/>
    </inkml:brush>
  </inkml:definitions>
  <inkml:trace contextRef="#ctx0" brushRef="#br0">0 17 108 0 0,'0'0'9208'0'0,"4"-1"-9092"0"0,21-4-7 0 0,0 1 0 0 0,1 1 0 0 0,-1 1 0 0 0,1 1 0 0 0,43 5 0 0 0,35-2 58 0 0,33-4-1152 0 0,-136-2 160 0 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1:46.122"/>
    </inkml:context>
    <inkml:brush xml:id="br0">
      <inkml:brushProperty name="width" value="0.1" units="cm"/>
      <inkml:brushProperty name="height" value="0.1" units="cm"/>
    </inkml:brush>
  </inkml:definitions>
  <inkml:trace contextRef="#ctx0" brushRef="#br0">7 35 16 0 0,'-6'1'5328'0'0,"51"-9"-4622"0"0,0 2 0 0 0,1 2-1 0 0,71 3 1 0 0,-92 1-283 0 0,13-4 207 0 0,-37 4-658 0 0,36-8-5201 0 0,-27 4 2998 0 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3T10:21:57.418"/>
    </inkml:context>
    <inkml:brush xml:id="br0">
      <inkml:brushProperty name="width" value="0.05292" units="cm"/>
      <inkml:brushProperty name="height" value="0.05292" units="cm"/>
      <inkml:brushProperty name="ignorePressure" value="1"/>
    </inkml:brush>
  </inkml:definitions>
  <inkml:trace contextRef="#ctx0" brushRef="#br0">8 0 0 0,'-8'0'0'0,"97"0"0"0,3421 0 0 0,-3426 0 0 0,-50 0 0 0,79 0 0 0,-106 0 0 0,7 0 0 0,-6 0 0 0,1 0 0 0,37 0 0 0,-29 0 0 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16.221"/>
    </inkml:context>
    <inkml:brush xml:id="br0">
      <inkml:brushProperty name="width" value="0.1" units="cm"/>
      <inkml:brushProperty name="height" value="0.1" units="cm"/>
    </inkml:brush>
  </inkml:definitions>
  <inkml:trace contextRef="#ctx0" brushRef="#br0">1 328 316 0 0,'0'0'6207'0'0,"1"-4"-6027"0"0,13-37 282 0 0,3 1-1 0 0,1 0 0 0 0,40-62 0 0 0,-24 42 191 0 0,-33 59-592 0 0,4-2 161 0 0,-6 15-128 0 0,-10 42-79 0 0,-2-1-1 0 0,-2 0 1 0 0,-3-1-1 0 0,-43 88 1 0 0,48-116 138 0 0,17-28 368 0 0,12-34-106 0 0,-12 28-388 0 0,1 0-1 0 0,0 0 1 0 0,1 1-1 0 0,0-1 1 0 0,0 1-1 0 0,14-15 1 0 0,51-57 5 0 0,82-72 1 0 0,-136 139-43 0 0,1 1 1 0 0,27-15-1 0 0,-45 28 11 0 0,16-11-9 0 0,-16 11 6 0 0,0 0 0 0 0,0 0 1 0 0,0 1-1 0 0,0-1 0 0 0,0 0 0 0 0,0 0 0 0 0,0 1 0 0 0,0-1 0 0 0,0 0 0 0 0,0 1 1 0 0,0-1-1 0 0,0 0 0 0 0,0 0 0 0 0,0 1 0 0 0,0-1 0 0 0,0 0 0 0 0,0 0 0 0 0,0 1 1 0 0,0-1-1 0 0,1 0 0 0 0,-1 0 0 0 0,0 1 0 0 0,0-1 0 0 0,0 0 0 0 0,0 0 0 0 0,1 1 1 0 0,-1-1-1 0 0,0 0 0 0 0,0 0 0 0 0,0 0 0 0 0,1 0 0 0 0,-1 0 0 0 0,0 1 0 0 0,0-1 1 0 0,1 0-1 0 0,-1 0 0 0 0,0 0 0 0 0,0 0 0 0 0,1 0 0 0 0,-1 0 0 0 0,0 0 0 0 0,1 0 1 0 0,-1 0-1 0 0,0 0 0 0 0,0 0 0 0 0,1 0 0 0 0,-1 0 0 0 0,0 0 0 0 0,1 0 0 0 0,-1 0 1 0 0,0 0-1 0 0,0 0 0 0 0,1 0 0 0 0,-1 0 0 0 0,0 0 0 0 0,0-1 0 0 0,1 1 0 0 0,-1 0 1 0 0,0 0-1 0 0,0 0 0 0 0,0 0 0 0 0,1-1 0 0 0,-1 1 0 0 0,0 0 0 0 0,0 0 0 0 0,0-1 1 0 0,1 1-1 0 0,-2 3-1 0 0,1 0 1 0 0,-1 0 0 0 0,0 1-1 0 0,0-1 1 0 0,0 0 0 0 0,0 0-1 0 0,-1 0 1 0 0,1-1 0 0 0,-1 1-1 0 0,0 0 1 0 0,1 0 0 0 0,-5 4-1 0 0,-4 7-4 0 0,-8 15 5 0 0,-1-2-1 0 0,-2 0 1 0 0,0 0-1 0 0,-37 33 0 0 0,31-32 12 0 0,19-20-5 0 0,0 0 1 0 0,0 0 0 0 0,-1 0 0 0 0,0-1 0 0 0,0 0 0 0 0,-1-1-1 0 0,-13 7 1 0 0,22-13 18 0 0,0 1-19 0 0,1-1 0 0 0,-1 0 0 0 0,1 0-1 0 0,-1 0 1 0 0,1 0 0 0 0,0 0 0 0 0,-1 0-1 0 0,1-1 1 0 0,-1 1 0 0 0,1 0 0 0 0,0 0-1 0 0,-1 0 1 0 0,1 0 0 0 0,-1 0 0 0 0,1-1-1 0 0,0 1 1 0 0,-1 0 0 0 0,1 0 0 0 0,0 0-1 0 0,-1-1 1 0 0,1 1 0 0 0,0 0 0 0 0,-1-1 0 0 0,1 1-1 0 0,0 0 1 0 0,0-1 0 0 0,-1 1 0 0 0,1 0-1 0 0,0-1 1 0 0,0 1 0 0 0,0-1 0 0 0,-1 1-1 0 0,1 0 1 0 0,0-1 0 0 0,0 1 0 0 0,0-1-1 0 0,0 1 1 0 0,0 0 0 0 0,0-1 0 0 0,0 1-1 0 0,0-1 1 0 0,0 1 0 0 0,0-1 0 0 0,0 1-1 0 0,0-1 1 0 0,13-27 51 0 0,26-22-23 0 0,-35 46-34 0 0,1 0 0 0 0,0 0 0 0 0,0 0-1 0 0,0 0 1 0 0,1 1 0 0 0,-1 0 0 0 0,1 0-1 0 0,0 0 1 0 0,0 1 0 0 0,0 0 0 0 0,11-3 0 0 0,-14 5 0 0 0,0 0 0 0 0,0 1 0 0 0,0-1 1 0 0,-1 0-1 0 0,1 1 0 0 0,0-1 0 0 0,-1 1 1 0 0,1 0-1 0 0,0 0 0 0 0,-1 0 1 0 0,1 0-1 0 0,-1 1 0 0 0,1-1 0 0 0,-1 1 1 0 0,0-1-1 0 0,1 1 0 0 0,-1 0 0 0 0,0 0 1 0 0,0 0-1 0 0,0 0 0 0 0,-1 0 0 0 0,1 0 1 0 0,0 1-1 0 0,-1-1 0 0 0,0 1 1 0 0,1-1-1 0 0,-1 1 0 0 0,0-1 0 0 0,1 4 1 0 0,5 13-9 0 0,-1 0-1 0 0,7 35 1 0 0,8 24-2 0 0,-21-77-16 0 0,1 0-1 0 0,-1 0 1 0 0,0 0 0 0 0,1 0 0 0 0,-1 0 0 0 0,1 0-1 0 0,-1 0 1 0 0,1 0 0 0 0,0-1 0 0 0,-1 1-1 0 0,1 0 1 0 0,0 0 0 0 0,0 0 0 0 0,0-1-1 0 0,-1 1 1 0 0,1 0 0 0 0,0-1 0 0 0,0 1-1 0 0,0-1 1 0 0,0 1 0 0 0,0-1 0 0 0,0 0-1 0 0,0 1 1 0 0,0-1 0 0 0,0 0 0 0 0,0 1-1 0 0,0-1 1 0 0,0 0 0 0 0,0 0 0 0 0,0 0-1 0 0,1 0 1 0 0,-1 0 0 0 0,0 0 0 0 0,1-1-1 0 0,3 0-569 0 0,-1-1 0 0 0,0 1 0 0 0,-1-1-1 0 0,1 0 1 0 0,0 0 0 0 0,0 0-1 0 0,-1-1 1 0 0,6-3 0 0 0,5-7-1853 0 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16.659"/>
    </inkml:context>
    <inkml:brush xml:id="br0">
      <inkml:brushProperty name="width" value="0.1" units="cm"/>
      <inkml:brushProperty name="height" value="0.1" units="cm"/>
    </inkml:brush>
  </inkml:definitions>
  <inkml:trace contextRef="#ctx0" brushRef="#br0">187 78 112 0 0,'0'0'495'0'0,"9"-38"3572"0"0,-9 36-3966 0 0,1 1-1 0 0,-1-1 1 0 0,0 1-1 0 0,0-1 1 0 0,0 1-1 0 0,0-1 0 0 0,0 1 1 0 0,0 0-1 0 0,-1-1 1 0 0,1 1-1 0 0,0-1 1 0 0,-1 1-1 0 0,1 0 1 0 0,-1-1-1 0 0,0 1 0 0 0,1 0 1 0 0,-1-1-1 0 0,0 1 1 0 0,0 0-1 0 0,1 0 1 0 0,-1 0-1 0 0,0 0 0 0 0,0 0 1 0 0,0 0-1 0 0,-1 0 1 0 0,1 0-1 0 0,0 0 1 0 0,0 0-1 0 0,0 0 1 0 0,-2 0-1 0 0,0 1-43 0 0,0 0 0 0 0,0 0 0 0 0,0 0 1 0 0,1 0-1 0 0,-1 1 0 0 0,0-1 0 0 0,0 1 0 0 0,0 0 0 0 0,1 0 1 0 0,-1 0-1 0 0,1 0 0 0 0,-1 0 0 0 0,0 0 0 0 0,-2 3 0 0 0,-6 3-18 0 0,1 0 0 0 0,0 0 0 0 0,1 1-1 0 0,0 0 1 0 0,0 1 0 0 0,-13 17 0 0 0,10-10 4 0 0,6-7 16 0 0,-1 0 0 0 0,1 1 0 0 0,0-1 0 0 0,-6 16 0 0 0,12-24-60 0 0,-1 1-1 0 0,0-1 1 0 0,1 1 0 0 0,-1-1-1 0 0,1 1 1 0 0,0-1 0 0 0,0 1 0 0 0,-1-1-1 0 0,1 1 1 0 0,0-1 0 0 0,0 1-1 0 0,0-1 1 0 0,0 1 0 0 0,1-1-1 0 0,-1 1 1 0 0,0-1 0 0 0,1 1-1 0 0,-1-1 1 0 0,1 1 0 0 0,-1-1-1 0 0,1 1 1 0 0,0-1 0 0 0,-1 0-1 0 0,1 1 1 0 0,0-1 0 0 0,0 0-1 0 0,0 0 1 0 0,0 0 0 0 0,0 0-1 0 0,0 0 1 0 0,1 0 0 0 0,-1 0-1 0 0,0 0 1 0 0,0 0 0 0 0,1 0-1 0 0,-1-1 1 0 0,0 1 0 0 0,1 0 0 0 0,2 0-1 0 0,2 0-389 0 0,0-1 1 0 0,0 1-1 0 0,0-1 0 0 0,1-1 1 0 0,-1 1-1 0 0,0-1 0 0 0,0 0 0 0 0,0 0 1 0 0,0-1-1 0 0,0 0 0 0 0,7-3 0 0 0,-8 4-94 0 0,28-11-1779 0 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17.111"/>
    </inkml:context>
    <inkml:brush xml:id="br0">
      <inkml:brushProperty name="width" value="0.1" units="cm"/>
      <inkml:brushProperty name="height" value="0.1" units="cm"/>
    </inkml:brush>
  </inkml:definitions>
  <inkml:trace contextRef="#ctx0" brushRef="#br0">118 1 92 0 0,'-2'11'5683'0'0,"-12"48"-5011"0"0,-7 5-181 0 0,-57 196-12 0 0,75-215-4123 0 0,5-33 1519 0 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19.621"/>
    </inkml:context>
    <inkml:brush xml:id="br0">
      <inkml:brushProperty name="width" value="0.1" units="cm"/>
      <inkml:brushProperty name="height" value="0.1" units="cm"/>
    </inkml:brush>
  </inkml:definitions>
  <inkml:trace contextRef="#ctx0" brushRef="#br0">1 64 164 0 0,'0'0'3842'0'0,"22"-2"-2670"0"0,-17 0-1138 0 0,34 7 56 0 0,-33-5-81 0 0,-1 1-1 0 0,0-1 0 0 0,0-1 0 0 0,1 1 1 0 0,-1-1-1 0 0,0 1 0 0 0,6-3 0 0 0,20-2 14 0 0,-28 5-29 0 0,52-4 21 0 0,-9-1-77 0 0,104-22 87 0 0,-56 17-315 0 0,-92 10 288 0 0,1 1-6 0 0,0 0-1 0 0,1-1 0 0 0,-1 0 0 0 0,1 1 0 0 0,-1-1 0 0 0,0 0 0 0 0,1-1 1 0 0,-1 1-1 0 0,1-1 0 0 0,5-1 0 0 0,-4 1 16 0 0,50-2-346 0 0,-25 2 68 0 0,-6 0 198 0 0,0 0-1 0 0,0 1 1 0 0,0 2 0 0 0,34 6 0 0 0,-38-6 12 0 0,0-1 0 0 0,0-1 0 0 0,0 0-1 0 0,35-6 1 0 0,-30 3 32 0 0,11 1-72 0 0,71 6 0 0 0,-100-3 90 0 0,1 0 0 0 0,-1 0-1 0 0,1-1 1 0 0,-1 0-1 0 0,1-1 1 0 0,-1 0 0 0 0,1 0-1 0 0,12-4 1 0 0,-16 4 2 0 0,-1 0-1 0 0,1 1 1 0 0,0 0 0 0 0,-1 0 0 0 0,1 0-1 0 0,0 0 1 0 0,7 2 0 0 0,8-1-37 0 0,46 1-73 0 0,-16-4 90 0 0,-47 2 28 0 0,57 6-7 0 0,-56-5 11 0 0,0-1 1 0 0,0 1-1 0 0,0-1 0 0 0,-1 1 1 0 0,1-1-1 0 0,0 0 0 0 0,0 0 1 0 0,0 0-1 0 0,5-2 0 0 0,-1 1 6 0 0,1 1 1 0 0,0-1-1 0 0,-1 1 1 0 0,1 1-1 0 0,-1-1 0 0 0,1 1 1 0 0,12 4-1 0 0,-18-5 3 0 0,42-4 399 0 0,-24 5-101 0 0,10 0-2270 0 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21.886"/>
    </inkml:context>
    <inkml:brush xml:id="br0">
      <inkml:brushProperty name="width" value="0.1" units="cm"/>
      <inkml:brushProperty name="height" value="0.1" units="cm"/>
    </inkml:brush>
  </inkml:definitions>
  <inkml:trace contextRef="#ctx0" brushRef="#br0">27 115 20 0 0,'0'0'1395'0'0,"28"-33"323"0"0,11-48 65 0 0,-39 80-1522 0 0,-13 27-27 0 0,-25 99-169 0 0,1 42 633 0 0,35-161-291 0 0,-1 10-1539 0 0,13-24-1609 0 0,-3-1 1213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8:35.469"/>
    </inkml:context>
    <inkml:brush xml:id="br0">
      <inkml:brushProperty name="width" value="0.05" units="cm"/>
      <inkml:brushProperty name="height" value="0.05" units="cm"/>
    </inkml:brush>
  </inkml:definitions>
  <inkml:trace contextRef="#ctx0" brushRef="#br0">4 51 184 0 0,'0'0'2542'0'0,"-4"2"-2321"0"0,31-3 6130 0 0,47-12-6024 0 0,11-2-175 0 0,97 1 309 0 0,-139 16-385 0 0,-39-1-64 0 0,23-2 23 0 0,48-6 114 0 0,-73 6-60 0 0,3-1 506 0 0,-1 0-2104 0 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22.537"/>
    </inkml:context>
    <inkml:brush xml:id="br0">
      <inkml:brushProperty name="width" value="0.1" units="cm"/>
      <inkml:brushProperty name="height" value="0.1" units="cm"/>
    </inkml:brush>
  </inkml:definitions>
  <inkml:trace contextRef="#ctx0" brushRef="#br0">7 17 280 0 0,'0'0'2266'0'0,"-4"-16"1655"0"0,37 19-3562 0 0,-19 1-272 0 0,3 1-2 0 0,-1 0 0 0 0,0 1 1 0 0,28 14-1 0 0,-40-18-79 0 0,-1 0-1 0 0,1 1 1 0 0,0-1 0 0 0,-1 1-1 0 0,0 0 1 0 0,0 0 0 0 0,0 0-1 0 0,0 1 1 0 0,0-1-1 0 0,0 1 1 0 0,-1-1 0 0 0,0 1-1 0 0,0 0 1 0 0,0 0 0 0 0,0 0-1 0 0,0 0 1 0 0,-1 0-1 0 0,0 1 1 0 0,2 7 0 0 0,-1 5 1 0 0,-1-11-10 0 0,1 1 0 0 0,-1-1 0 0 0,-1 0 1 0 0,1 1-1 0 0,-1-1 0 0 0,0 1 1 0 0,-1-1-1 0 0,1 0 0 0 0,-1 1 0 0 0,-1-1 1 0 0,1 0-1 0 0,-1 0 0 0 0,0 1 1 0 0,-1-1-1 0 0,1-1 0 0 0,-1 1 0 0 0,-4 6 1 0 0,0-3 1 0 0,0 0 1 0 0,-1 0-1 0 0,0 0 1 0 0,0-1 0 0 0,-1-1-1 0 0,0 1 1 0 0,0-1-1 0 0,-1-1 1 0 0,0 0 0 0 0,0 0-1 0 0,-13 5 1 0 0,-30 18-11 0 0,52-29 1 0 0,-6 2 90 0 0,14-18-6143 0 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23.281"/>
    </inkml:context>
    <inkml:brush xml:id="br0">
      <inkml:brushProperty name="width" value="0.1" units="cm"/>
      <inkml:brushProperty name="height" value="0.1" units="cm"/>
    </inkml:brush>
  </inkml:definitions>
  <inkml:trace contextRef="#ctx0" brushRef="#br0">38 82 296 0 0,'-5'-13'4194'0'0,"4"40"-4224"0"0,-17 96 386 0 0,14-95-196 0 0,-6 11 282 0 0,12-42 147 0 0,6-8-416 0 0,-2-1 0 0 0,1 0 0 0 0,-1 0 1 0 0,7-22-1 0 0,-10 19-150 0 0,1 0 1 0 0,0 0 0 0 0,2 1 0 0 0,-1-1 0 0 0,2 1 0 0 0,0 1 0 0 0,0-1-1 0 0,2 1 1 0 0,-1 1 0 0 0,2-1 0 0 0,-1 1 0 0 0,19-16 0 0 0,-27 27-24 0 0,-1 0-1 0 0,1 1 1 0 0,0-1 0 0 0,-1 1 0 0 0,1-1 0 0 0,0 0 0 0 0,-1 1 0 0 0,1 0 0 0 0,0-1 0 0 0,0 1-1 0 0,-1-1 1 0 0,1 1 0 0 0,0 0 0 0 0,0 0 0 0 0,0-1 0 0 0,-1 1 0 0 0,1 0 0 0 0,0 0 0 0 0,0 0 0 0 0,0 0-1 0 0,0 0 1 0 0,0 0 0 0 0,-1 0 0 0 0,1 0 0 0 0,0 0 0 0 0,0 1 0 0 0,0-1 0 0 0,0 0 0 0 0,-1 0-1 0 0,1 1 1 0 0,0-1 0 0 0,0 0 0 0 0,0 1 0 0 0,-1-1 0 0 0,1 1 0 0 0,0-1 0 0 0,-1 1 0 0 0,1 0-1 0 0,-1-1 1 0 0,1 1 0 0 0,0 0 0 0 0,-1-1 0 0 0,1 1 0 0 0,-1 0 0 0 0,0-1 0 0 0,1 1 0 0 0,-1 0 0 0 0,1 0-1 0 0,-1 0 1 0 0,0-1 0 0 0,0 1 0 0 0,0 0 0 0 0,1 0 0 0 0,-1 0 0 0 0,0 1 0 0 0,5 57-54 0 0,-5-49 57 0 0,3 14-17 0 0,-2-1 1 0 0,-1 1-1 0 0,-4 36 0 0 0,0-42-372 0 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23.732"/>
    </inkml:context>
    <inkml:brush xml:id="br0">
      <inkml:brushProperty name="width" value="0.1" units="cm"/>
      <inkml:brushProperty name="height" value="0.1" units="cm"/>
    </inkml:brush>
  </inkml:definitions>
  <inkml:trace contextRef="#ctx0" brushRef="#br0">0 53 304 0 0,'0'0'2381'0'0,"5"-2"-2061"0"0,96-21 1237 0 0,1 0-3933 0 0,-82 18 1146 0 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24.983"/>
    </inkml:context>
    <inkml:brush xml:id="br0">
      <inkml:brushProperty name="width" value="0.1" units="cm"/>
      <inkml:brushProperty name="height" value="0.1" units="cm"/>
    </inkml:brush>
  </inkml:definitions>
  <inkml:trace contextRef="#ctx0" brushRef="#br0">1 68 240 0 0,'0'0'3627'0'0,"1"-20"-2298"0"0,0 18-1070 0 0,-1 2-239 0 0,0 0 0 0 0,0-1 1 0 0,0 1-1 0 0,0-1 1 0 0,1 1-1 0 0,-1 0 1 0 0,0-1-1 0 0,0 1 1 0 0,0 0-1 0 0,1-1 1 0 0,-1 1-1 0 0,0 0 1 0 0,0 0-1 0 0,0-1 1 0 0,1 1-1 0 0,-1 0 1 0 0,0-1-1 0 0,1 1 1 0 0,-1 0-1 0 0,0 0 1 0 0,1 0-1 0 0,-1-1 1 0 0,0 1-1 0 0,1 0 1 0 0,-1 0-1 0 0,0 0 1 0 0,1 0-1 0 0,-1 0 1 0 0,0 0-1 0 0,1 0 1 0 0,2 5-9 0 0,-1 0 1 0 0,1 0-1 0 0,-1 0 1 0 0,-1 0-1 0 0,1 0 1 0 0,-1 1-1 0 0,0-1 1 0 0,0 1-1 0 0,0-1 1 0 0,-1 1 0 0 0,0 7-1 0 0,-9 69 83 0 0,0-3 85 0 0,6-71 55 0 0,4-20-148 0 0,1 8-61 0 0,-2-25-18 0 0,0 22-15 0 0,0-1 1 0 0,0 1 0 0 0,1-1-1 0 0,0 1 1 0 0,1 0-1 0 0,-1-1 1 0 0,2 1 0 0 0,-1 0-1 0 0,1 0 1 0 0,6-12 0 0 0,-1 2-5 0 0,-6 13 3 0 0,0-1-1 0 0,0 1 1 0 0,1 0-1 0 0,-1 0 1 0 0,1 0-1 0 0,5-6 1 0 0,34-40-126 0 0,-39 46 106 0 0,-1 2 9 0 0,0-1 0 0 0,0 1-1 0 0,0 0 1 0 0,0 0-1 0 0,0 0 1 0 0,0 0-1 0 0,1 0 1 0 0,-1 0-1 0 0,1 0 1 0 0,0 1 0 0 0,-1-1-1 0 0,1 1 1 0 0,4-2-1 0 0,-5 3-18 0 0,17-8-165 0 0,-18 8 198 0 0,1 0 1 0 0,-1 0-1 0 0,1 0 1 0 0,0 1-1 0 0,-1-1 1 0 0,1 0-1 0 0,-1 1 1 0 0,1-1-1 0 0,-1 1 1 0 0,1-1-1 0 0,-1 1 1 0 0,1 0 0 0 0,-1-1-1 0 0,0 1 1 0 0,1 0-1 0 0,-1 0 1 0 0,0 0-1 0 0,0 0 1 0 0,0 0-1 0 0,0 0 1 0 0,0 1-1 0 0,0-1 1 0 0,0 0-1 0 0,0 0 1 0 0,0 1-1 0 0,0-1 1 0 0,-1 1-1 0 0,1-1 1 0 0,0 0-1 0 0,-1 1 1 0 0,0-1-1 0 0,1 1 1 0 0,-1 0-1 0 0,0-1 1 0 0,1 1-1 0 0,-1-1 1 0 0,0 1-1 0 0,0-1 1 0 0,-1 1-1 0 0,1 0 1 0 0,0-1-1 0 0,0 1 1 0 0,-1-1-1 0 0,1 1 1 0 0,-1-1-1 0 0,1 1 1 0 0,-1-1-1 0 0,-1 2 1 0 0,-6 17 4 0 0,-2-1 0 0 0,0 0 0 0 0,-1-1 0 0 0,-1 0 0 0 0,-21 23 0 0 0,3-2 71 0 0,28-38-25 0 0,-1 0-107 0 0,22-9 579 0 0,-14 6-514 0 0,0 1 0 0 0,0-1 0 0 0,0 1 0 0 0,0 0 1 0 0,1 0-1 0 0,-1 1 0 0 0,0-1 0 0 0,0 1 0 0 0,1 0 0 0 0,-1 1 0 0 0,0-1 1 0 0,1 1-1 0 0,-1 0 0 0 0,0 0 0 0 0,0 1 0 0 0,8 3 0 0 0,-11-4 0 0 0,0-1 0 0 0,0 2 0 0 0,0-1-1 0 0,-1 0 1 0 0,1 0 0 0 0,0 0 0 0 0,0 1 0 0 0,-1-1 0 0 0,1 1-1 0 0,-1-1 1 0 0,1 1 0 0 0,-1 0 0 0 0,0 0 0 0 0,1-1-1 0 0,-1 1 1 0 0,0 0 0 0 0,0 0 0 0 0,-1 0 0 0 0,1 0-1 0 0,0 0 1 0 0,-1 0 0 0 0,1 1 0 0 0,-1-1 0 0 0,1 0 0 0 0,-1 0-1 0 0,0 0 1 0 0,0 1 0 0 0,0-1 0 0 0,0 0 0 0 0,-1 0-1 0 0,1 0 1 0 0,-1 0 0 0 0,1 0 0 0 0,-1 1 0 0 0,0-1 0 0 0,1 0-1 0 0,-1 0 1 0 0,0 0 0 0 0,0-1 0 0 0,-3 4 0 0 0,2-1 23 0 0,-1 1 0 0 0,0-1 0 0 0,0-1 0 0 0,-1 1 0 0 0,1 0 0 0 0,-1-1 1 0 0,0 0-1 0 0,0 1 0 0 0,-7 3 0 0 0,9-6-144 0 0,1 0 0 0 0,-1 0 1 0 0,1 0-1 0 0,-1-1 0 0 0,1 1 0 0 0,-1 0 0 0 0,1-1 0 0 0,-1 0 0 0 0,0 1 1 0 0,1-1-1 0 0,-1 0 0 0 0,0 0 0 0 0,1 1 0 0 0,-1-1 0 0 0,0-1 0 0 0,1 1 1 0 0,-1 0-1 0 0,0 0 0 0 0,1-1 0 0 0,-1 1 0 0 0,1 0 0 0 0,-1-1 0 0 0,1 0 1 0 0,-1 1-1 0 0,1-1 0 0 0,-1 0 0 0 0,1 0 0 0 0,-1 0 0 0 0,1 0 0 0 0,0 0 1 0 0,-1 0-1 0 0,1 0 0 0 0,-1-2 0 0 0,-8-9-1538 0 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26.759"/>
    </inkml:context>
    <inkml:brush xml:id="br0">
      <inkml:brushProperty name="width" value="0.1" units="cm"/>
      <inkml:brushProperty name="height" value="0.1" units="cm"/>
    </inkml:brush>
  </inkml:definitions>
  <inkml:trace contextRef="#ctx0" brushRef="#br0">1 414 280 0 0,'0'0'449'0'0,"8"-36"2026"0"0,-5 27-2231 0 0,0 0 0 0 0,1-1 0 0 0,0 1 0 0 0,0 1 0 0 0,9-14 0 0 0,2-5 88 0 0,61-120 971 0 0,-55 108-944 0 0,-16 31-179 0 0,0 0 0 0 0,-1 0 0 0 0,1-1 0 0 0,-2 1 0 0 0,1-1 1 0 0,-1 0-1 0 0,-1 0 0 0 0,0 0 0 0 0,2-11 0 0 0,-2 19 182 0 0,-4 17-353 0 0,-1 0-1 0 0,-1 0 0 0 0,-1 0 0 0 0,0-1 1 0 0,-1 1-1 0 0,-8 14 0 0 0,-1 7-4 0 0,-101 236 15 0 0,115-271-22 0 0,0 1 0 0 0,0-1-1 0 0,0 0 1 0 0,0 1 0 0 0,1-1 0 0 0,-1 1 0 0 0,1-1-1 0 0,-1 1 1 0 0,1 0 0 0 0,0-1 0 0 0,0 1-1 0 0,0-1 1 0 0,0 1 0 0 0,1-1 0 0 0,-1 1-1 0 0,1-1 1 0 0,-1 1 0 0 0,1-1 0 0 0,0 1-1 0 0,0-1 1 0 0,0 1 0 0 0,0-1 0 0 0,0 0 0 0 0,2 2-1 0 0,0-1-12 0 0,1 0 0 0 0,-1 0 0 0 0,1 0-1 0 0,-1-1 1 0 0,1 0 0 0 0,0 0 0 0 0,0 0-1 0 0,0 0 1 0 0,0 0 0 0 0,0-1 0 0 0,0 0-1 0 0,9 2 1 0 0,8 0-109 0 0,1-2 1 0 0,-1 0-1 0 0,1-1 0 0 0,28-3 0 0 0,-35 1-750 0 0,1-1-1 0 0,0-1 0 0 0,-1 0 1 0 0,23-9-1 0 0,-7 1-1160 0 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27.536"/>
    </inkml:context>
    <inkml:brush xml:id="br0">
      <inkml:brushProperty name="width" value="0.1" units="cm"/>
      <inkml:brushProperty name="height" value="0.1" units="cm"/>
    </inkml:brush>
  </inkml:definitions>
  <inkml:trace contextRef="#ctx0" brushRef="#br0">393 0 68 0 0,'-96'177'2011'0'0,"39"-73"-1371"0"0,4 3-1 0 0,-57 161 1 0 0,92-211-422 0 0,1 1 1 0 0,4 1-1 0 0,2-1 0 0 0,2 2 0 0 0,3-1 1 0 0,3 110-1 0 0,4-159-189 0 0,-1 0 0 0 0,2 0 0 0 0,0-1 1 0 0,0 1-1 0 0,0-1 0 0 0,1 1 0 0 0,1-1 0 0 0,0 0 0 0 0,0 0 1 0 0,0-1-1 0 0,12 17 0 0 0,-10-19-80 0 0,-1 0 0 0 0,1 0 0 0 0,0-1 0 0 0,0 0 0 0 0,1 0 0 0 0,-1-1 0 0 0,1 1 0 0 0,0-1 0 0 0,0-1 0 0 0,1 1 0 0 0,-1-1 0 0 0,1-1 0 0 0,0 0-1 0 0,15 3 1 0 0,-4-2-455 0 0,0-1-1 0 0,-1-1 0 0 0,1-1 1 0 0,34-4-1 0 0,26-5-946 0 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28.438"/>
    </inkml:context>
    <inkml:brush xml:id="br0">
      <inkml:brushProperty name="width" value="0.1" units="cm"/>
      <inkml:brushProperty name="height" value="0.1" units="cm"/>
    </inkml:brush>
  </inkml:definitions>
  <inkml:trace contextRef="#ctx0" brushRef="#br0">241 2 112 0 0,'0'0'771'0'0,"43"-2"206"0"0,-34 4-923 0 0,-1 1 0 0 0,1 0 1 0 0,-1 0-1 0 0,0 1 0 0 0,0 0 0 0 0,0 0 0 0 0,0 1 0 0 0,-1 0 0 0 0,0 0 0 0 0,0 1 1 0 0,0 0-1 0 0,-1 0 0 0 0,1 1 0 0 0,-2-1 0 0 0,1 1 0 0 0,4 9 0 0 0,9 12 103 0 0,-2 1-1 0 0,24 56 1 0 0,-31-58-57 0 0,0 1 0 0 0,-2 0 1 0 0,-1 0-1 0 0,-1 1 0 0 0,-2 0 1 0 0,0 0-1 0 0,-2 0 0 0 0,-2 0 1 0 0,-3 36-1 0 0,-1-25 29 0 0,-2 0 1 0 0,-1-1 0 0 0,-3 0-1 0 0,-1-1 1 0 0,-1 0-1 0 0,-23 45 1 0 0,22-56 4 0 0,-2-2 0 0 0,-1 1-1 0 0,0-2 1 0 0,-2 0 0 0 0,-1-2 0 0 0,-43 41 0 0 0,49-51-259 0 0,-1 0 1 0 0,0-2-1 0 0,0 1 1 0 0,-1-2-1 0 0,0 0 0 0 0,-1-1 1 0 0,0-1-1 0 0,0 0 1 0 0,-1-1-1 0 0,0 0 0 0 0,0-2 1 0 0,-34 5-1 0 0,21-10-1570 0 0,3-6 129 0 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29.451"/>
    </inkml:context>
    <inkml:brush xml:id="br0">
      <inkml:brushProperty name="width" value="0.1" units="cm"/>
      <inkml:brushProperty name="height" value="0.1" units="cm"/>
    </inkml:brush>
  </inkml:definitions>
  <inkml:trace contextRef="#ctx0" brushRef="#br0">287 2 104 0 0,'0'0'1718'0'0,"-1"0"-1651"0"0,0 0 0 0 0,0-1 0 0 0,0 1 0 0 0,0 0 0 0 0,0 0 0 0 0,0 0 0 0 0,0 0 0 0 0,0 0 0 0 0,0 0 0 0 0,0 0 0 0 0,0 0 0 0 0,0 0 0 0 0,0 0 0 0 0,0 1 0 0 0,0-1 1 0 0,-1 1-1 0 0,3 0-60 0 0,0 0 0 0 0,0 1 0 0 0,-1-1 0 0 0,1 1 1 0 0,0-1-1 0 0,-1 1 0 0 0,1-1 0 0 0,-1 1 1 0 0,0 0-1 0 0,1-1 0 0 0,-1 1 0 0 0,0-1 0 0 0,0 1 1 0 0,0 0-1 0 0,0-1 0 0 0,0 1 0 0 0,0-1 1 0 0,0 1-1 0 0,-1 0 0 0 0,1-1 0 0 0,-1 1 0 0 0,0 1 1 0 0,-2 3 37 0 0,1-1 1 0 0,-1 1-1 0 0,0-1 1 0 0,-1 0-1 0 0,1 0 1 0 0,-6 6-1 0 0,-3 1 92 0 0,0 0 1 0 0,-1-1-1 0 0,-28 19 0 0 0,27-20-398 0 0,-1-2 0 0 0,-1 0 0 0 0,0 0 0 0 0,0-2 0 0 0,0 0 0 0 0,0-1 0 0 0,-26 5 0 0 0,26-9-814 0 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38.578"/>
    </inkml:context>
    <inkml:brush xml:id="br0">
      <inkml:brushProperty name="width" value="0.1" units="cm"/>
      <inkml:brushProperty name="height" value="0.1" units="cm"/>
    </inkml:brush>
  </inkml:definitions>
  <inkml:trace contextRef="#ctx0" brushRef="#br0">1 474 152 0 0,'0'0'5685'0'0,"29"-25"-4389"0"0,67-43-267 0 0,146-137 1 0 0,-184 137-778 0 0,-58 67-269 0 0,-2 8-10 0 0,0-1 23 0 0,-1 0 0 0 0,0 0-1 0 0,0 0 1 0 0,-1 0 0 0 0,0-1 0 0 0,0 0-1 0 0,0 1 1 0 0,-6 5 0 0 0,0 0 0 0 0,-5 10-14 0 0,2 1-1 0 0,-14 27 1 0 0,-20 31 287 0 0,47-73-90 0 0,11-6-89 0 0,12-6-40 0 0,-22 5-43 0 0,32-15 27 0 0,0-2 1 0 0,-1-1 0 0 0,-1-2 0 0 0,-1-1 0 0 0,-1-1-1 0 0,-1-1 1 0 0,0-2 0 0 0,-2-1 0 0 0,-1 0-1 0 0,36-52 1 0 0,-49 63-21 0 0,-9 13 0 0 0,-1-1 0 0 0,1 1 0 0 0,-1-1 1 0 0,0 1-1 0 0,0-1 0 0 0,0 0 1 0 0,0 0-1 0 0,-1 0 0 0 0,1 0 0 0 0,-1 0 1 0 0,0 0-1 0 0,0 0 0 0 0,1-6 1 0 0,-2 9-16 0 0,0 0 1 0 0,0 0 0 0 0,0-1 0 0 0,0 1 0 0 0,0 0 0 0 0,0 0 0 0 0,1-1-1 0 0,-1 1 1 0 0,0 0 0 0 0,0 0 0 0 0,0 0 0 0 0,0-1 0 0 0,0 1 0 0 0,0 0-1 0 0,1 0 1 0 0,-1 0 0 0 0,0-1 0 0 0,0 1 0 0 0,0 0 0 0 0,0 0-1 0 0,1 0 1 0 0,-1 0 0 0 0,0-1 0 0 0,0 1 0 0 0,1 0 0 0 0,-1 0 0 0 0,0 0-1 0 0,0 0 1 0 0,1 0 0 0 0,-1 0 0 0 0,0 0 0 0 0,0 0 0 0 0,1 0 0 0 0,-1 0-1 0 0,0 0 1 0 0,0 0 0 0 0,1 0 0 0 0,-1 0 0 0 0,0 0 0 0 0,0 0-1 0 0,1 0 1 0 0,-1 0 0 0 0,0 0 0 0 0,0 0 0 0 0,0 0 0 0 0,1 1 0 0 0,-1-1-1 0 0,0 0 1 0 0,0 0 0 0 0,1 0 0 0 0,-1 0 0 0 0,0 0 0 0 0,0 1 0 0 0,0-1-1 0 0,0 0 1 0 0,1 0 0 0 0,-1 1 0 0 0,-27 34-17 0 0,-31 57 0 0 0,48-75 19 0 0,1 0-1 0 0,1 1 1 0 0,1 0 0 0 0,1 1 0 0 0,-9 36 0 0 0,15-51-11 0 0,-1 0 0 0 0,1-1 0 0 0,0 1 0 0 0,0 0 0 0 0,0 0 0 0 0,1 0 0 0 0,-1 0 0 0 0,1-1 0 0 0,0 1 0 0 0,0 0 0 0 0,0-1 0 0 0,1 1 0 0 0,-1-1 0 0 0,1 1 0 0 0,0-1 0 0 0,0 0 0 0 0,0 1 0 0 0,0-1 0 0 0,0 0 0 0 0,1 0 0 0 0,-1-1 0 0 0,1 1 1 0 0,0 0-1 0 0,0-1 0 0 0,0 0 0 0 0,0 0 0 0 0,1 0 0 0 0,-1 0 0 0 0,0 0 0 0 0,7 2 0 0 0,2 0-674 0 0,-1 0-1 0 0,1-1 1 0 0,0 0 0 0 0,0-1 0 0 0,0 0-1 0 0,0-1 1 0 0,24-1 0 0 0,-2-2-1971 0 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39.313"/>
    </inkml:context>
    <inkml:brush xml:id="br0">
      <inkml:brushProperty name="width" value="0.1" units="cm"/>
      <inkml:brushProperty name="height" value="0.1" units="cm"/>
    </inkml:brush>
  </inkml:definitions>
  <inkml:trace contextRef="#ctx0" brushRef="#br0">0 46 8 0 0,'0'0'4901'0'0,"5"0"-4644"0"0,1183-6 1849 0 0,-1136 6-2052 0 0,66-1 85 0 0,-103 1-90 0 0,-1-2 0 0 0,0 0 1 0 0,0-1-1 0 0,0-1 0 0 0,26-9 1 0 0,-39 13-110 0 0,0-1 0 0 0,0 1 0 0 0,1-1 0 0 0,-1 1 0 0 0,0-1 0 0 0,0 0 0 0 0,0 0 0 0 0,1 0 0 0 0,-1 1 0 0 0,0-1 0 0 0,0 0 0 0 0,0 0 1 0 0,-1 0-1 0 0,1 0 0 0 0,1-2 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32:41.068"/>
    </inkml:context>
    <inkml:brush xml:id="br0">
      <inkml:brushProperty name="width" value="0.05" units="cm"/>
      <inkml:brushProperty name="height" value="0.05" units="cm"/>
    </inkml:brush>
  </inkml:definitions>
  <inkml:trace contextRef="#ctx0" brushRef="#br0">16 201 184 0 0,'0'0'4801'0'0,"-3"-3"-4682"0"0,-7-10-22 0 0,8 9 343 0 0,14-37 293 0 0,-11 39-668 0 0,1-2 6 0 0,-1 0-1 0 0,1 0 1 0 0,1 0-1 0 0,-1 0 0 0 0,1 0 1 0 0,-1 0-1 0 0,1 1 1 0 0,0-1-1 0 0,0 1 1 0 0,7-5-1 0 0,-1-2 55 0 0,-8 8-33 0 0,33-20 224 0 0,-32 21-316 0 0,0 1-1 0 0,1 0 1 0 0,-1 0 0 0 0,0 0 0 0 0,0 0 0 0 0,0 0-1 0 0,1 0 1 0 0,-1 0 0 0 0,0 1 0 0 0,0-1 0 0 0,0 1 0 0 0,0-1-1 0 0,0 1 1 0 0,0 0 0 0 0,0 0 0 0 0,0 0 0 0 0,0 0-1 0 0,0 0 1 0 0,0 0 0 0 0,-1 1 0 0 0,1-1 0 0 0,0 1 0 0 0,-1-1-1 0 0,1 1 1 0 0,-1 0 0 0 0,0-1 0 0 0,1 1 0 0 0,-1 0-1 0 0,0 0 1 0 0,0 0 0 0 0,1 2 0 0 0,0 2 4 0 0,0-1-1 0 0,-1 1 1 0 0,0 0 0 0 0,0-1-1 0 0,0 1 1 0 0,0 0 0 0 0,-1 0-1 0 0,0-1 1 0 0,0 1 0 0 0,-1 0-1 0 0,0 0 1 0 0,0 0 0 0 0,0-1-1 0 0,-4 11 1 0 0,-3 8 29 0 0,0 0 0 0 0,-2-1 0 0 0,-1 0 0 0 0,-1 0 0 0 0,-1-2 1 0 0,-1 1-1 0 0,-20 23 0 0 0,33-43-29 0 0,-6 8-37 0 0,4-5 239 0 0,3-8 737 0 0,7-22-907 0 0,-6 19 1 0 0,15-40 145 0 0,-12 40-159 0 0,-1 0 0 0 0,1 0 0 0 0,0 0 0 0 0,0 1 0 0 0,0-1 0 0 0,11-9 0 0 0,8-11 28 0 0,83-93 35 0 0,-96 107-70 0 0,0 0 0 0 0,1 0 0 0 0,23-19 0 0 0,-32 30 73 0 0,5-19 3033 0 0,-10 17-3140 0 0,2 1 40 0 0,-1 1-1 0 0,1-1 1 0 0,0 1-1 0 0,0-1 1 0 0,0 0-1 0 0,0 0 0 0 0,1 0 1 0 0,-1 1-1 0 0,0-1 1 0 0,1 0-1 0 0,-1 0 1 0 0,1 0-1 0 0,0 0 0 0 0,0 0 1 0 0,-1 0-1 0 0,1 0 1 0 0,1 0-1 0 0,-1-3 1 0 0,0 3 14 0 0,-3 7-311 0 0,-92 181 140 0 0,93-182 134 0 0,1 0 0 0 0,0 1-1 0 0,0-1 1 0 0,1 0 0 0 0,-1 1 0 0 0,1-1 0 0 0,0 0-1 0 0,0 1 1 0 0,0-1 0 0 0,2 7 0 0 0,-1 1 4 0 0,-1-11-2 0 0,-1 4 0 0 0,1 0 1 0 0,0-1-1 0 0,-1 1 1 0 0,2 0-1 0 0,-1 0 1 0 0,1 0-1 0 0,1 8 1 0 0,-1-10 0 0 0,0 1 0 0 0,0 0 1 0 0,1-1-1 0 0,-1 1 0 0 0,1-1 0 0 0,-1 1 1 0 0,1-1-1 0 0,0 0 0 0 0,0 0 0 0 0,1 0 1 0 0,-1 0-1 0 0,1 0 0 0 0,-1-1 0 0 0,1 1 1 0 0,0-1-1 0 0,4 4 0 0 0,1-2 3 0 0,0 0 0 0 0,0 0-1 0 0,1-1 1 0 0,-1 0 0 0 0,1 0-1 0 0,9 1 1 0 0,33 4-1623 0 0,-58-12 1004 0 0,-4-3-236 0 0,0-3-3376 0 0,2 2 967 0 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40.449"/>
    </inkml:context>
    <inkml:brush xml:id="br0">
      <inkml:brushProperty name="width" value="0.1" units="cm"/>
      <inkml:brushProperty name="height" value="0.1" units="cm"/>
    </inkml:brush>
  </inkml:definitions>
  <inkml:trace contextRef="#ctx0" brushRef="#br0">0 351 280 0 0,'41'13'2742'0'0,"-33"-11"-2522"0"0,-1 0 1 0 0,0 0-1 0 0,1-1 0 0 0,-1 0 0 0 0,1 0 0 0 0,-1 0 0 0 0,1-1 1 0 0,-1-1-1 0 0,1 1 0 0 0,-1-1 0 0 0,1 0 0 0 0,-1-1 0 0 0,1 0 1 0 0,-1 0-1 0 0,0-1 0 0 0,0 1 0 0 0,0-2 0 0 0,8-4 0 0 0,-3 0-103 0 0,0 0-1 0 0,0-2 0 0 0,-1 1 0 0 0,-1-1 0 0 0,1-1 0 0 0,-1 0 0 0 0,-1 0 0 0 0,13-21 0 0 0,-7 8 5 0 0,24-49-1 0 0,-35 64-117 0 0,-1 1 0 0 0,0 0-1 0 0,0-1 1 0 0,-1 0 0 0 0,0 0-1 0 0,-1 1 1 0 0,0-1 0 0 0,0 0-1 0 0,-1 0 1 0 0,0-11 0 0 0,-1 9-9 0 0,1 10-3 0 0,0 0 1 0 0,0-1 0 0 0,0 1-1 0 0,0 0 1 0 0,-1-1-1 0 0,1 1 1 0 0,0 0-1 0 0,-1-1 1 0 0,1 1 0 0 0,0 0-1 0 0,-1 0 1 0 0,0-1-1 0 0,1 1 1 0 0,-1 0 0 0 0,-1-2-1 0 0,1 2-2 0 0,-43 11-54 0 0,34-5 59 0 0,0 0-1 0 0,0 1 0 0 0,0 0 1 0 0,1 1-1 0 0,0 0 1 0 0,0 0-1 0 0,1 1 1 0 0,0 0-1 0 0,0 0 1 0 0,1 1-1 0 0,0 0 0 0 0,1 0 1 0 0,-1 1-1 0 0,-4 11 1 0 0,1 1 10 0 0,0-1-1 0 0,2 1 1 0 0,0 1 0 0 0,2-1 0 0 0,-7 43 0 0 0,5 53 53 0 0,8-90-34 0 0,-1-1 0 0 0,-1 1 0 0 0,-1-1 0 0 0,-14 52 0 0 0,-8 18 341 0 0,25-96-297 0 0,7-31-5187 0 0,-1 22 3028 0 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41.197"/>
    </inkml:context>
    <inkml:brush xml:id="br0">
      <inkml:brushProperty name="width" value="0.1" units="cm"/>
      <inkml:brushProperty name="height" value="0.1" units="cm"/>
    </inkml:brush>
  </inkml:definitions>
  <inkml:trace contextRef="#ctx0" brushRef="#br0">82 81 80 0 0,'7'-22'2139'0'0,"-4"15"-1265"0"0,-1 0-1 0 0,0 0 1 0 0,-1-1 0 0 0,1 1 0 0 0,-1-15 601 0 0,-2 27-1434 0 0,-54 204 199 0 0,12-43 11 0 0,42-152-738 0 0,9-25-1052 0 0,0-2 515 0 0,-2 3-1077 0 0,-2-4 161 0 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41.741"/>
    </inkml:context>
    <inkml:brush xml:id="br0">
      <inkml:brushProperty name="width" value="0.1" units="cm"/>
      <inkml:brushProperty name="height" value="0.1" units="cm"/>
    </inkml:brush>
  </inkml:definitions>
  <inkml:trace contextRef="#ctx0" brushRef="#br0">75 8 56 0 0,'0'0'4716'0'0,"-24"-7"-318"0"0,36 10-4388 0 0,-1 0 1 0 0,0 1-1 0 0,0 1 1 0 0,0 0-1 0 0,-1 0 1 0 0,1 1 0 0 0,-1 0-1 0 0,0 1 1 0 0,-1 0-1 0 0,0 0 1 0 0,12 13-1 0 0,-14-13-3 0 0,-1 0 1 0 0,0 0-1 0 0,-1 1 0 0 0,1 0 0 0 0,-1 0 0 0 0,-1 0 0 0 0,1 0 0 0 0,-2 1 0 0 0,1-1 1 0 0,-1 1-1 0 0,0 0 0 0 0,-1 0 0 0 0,0 1 0 0 0,-1-1 0 0 0,1 14 0 0 0,-2-16-1 0 0,0 0 0 0 0,-1 0 0 0 0,0-1 0 0 0,0 1 0 0 0,-1 0 0 0 0,0-1 0 0 0,0 1 0 0 0,-1-1 0 0 0,1 1 1 0 0,-1-1-1 0 0,-1 0 0 0 0,1 0 0 0 0,-1-1 0 0 0,0 1 0 0 0,0-1 0 0 0,-1 0 0 0 0,0 0 0 0 0,0 0 0 0 0,0 0 0 0 0,0-1 0 0 0,-10 6 0 0 0,1-1 3 0 0,-1-2 1 0 0,0 0-1 0 0,0-1 1 0 0,0 0-1 0 0,0-1 0 0 0,-1-1 1 0 0,0 0-1 0 0,-25 1 1 0 0,29-6-234 0 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42.392"/>
    </inkml:context>
    <inkml:brush xml:id="br0">
      <inkml:brushProperty name="width" value="0.1" units="cm"/>
      <inkml:brushProperty name="height" value="0.1" units="cm"/>
    </inkml:brush>
  </inkml:definitions>
  <inkml:trace contextRef="#ctx0" brushRef="#br0">96 163 404 0 0,'3'-25'5332'0'0,"-13"50"-5072"0"0,-14 47 0 0 0,-3 12 9 0 0,18-56-158 0 0,8-22-36 0 0,-1 1 0 0 0,0-1-1 0 0,0 0 1 0 0,-1 0 0 0 0,1 0 0 0 0,-1 0-1 0 0,-1 0 1 0 0,-6 9 1224 0 0,11-20-1094 0 0,7-21-36 0 0,2 0 0 0 0,0 0-1 0 0,2 1 1 0 0,1 1 0 0 0,17-27 0 0 0,-11 20-60 0 0,-1 0 1 0 0,22-58 0 0 0,-2 13-51 0 0,-38 75-74 0 0,4 11-13 0 0,-1 0 19 0 0,-1 0-1 0 0,0 0 1 0 0,0 0 0 0 0,-1 1 0 0 0,0-1 0 0 0,-1 1-1 0 0,-1 14 1 0 0,2 29 15 0 0,0-36-2 0 0,0 0 0 0 0,-5 34 0 0 0,0 5 7 0 0,13-27 37 0 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42.767"/>
    </inkml:context>
    <inkml:brush xml:id="br0">
      <inkml:brushProperty name="width" value="0.1" units="cm"/>
      <inkml:brushProperty name="height" value="0.1" units="cm"/>
    </inkml:brush>
  </inkml:definitions>
  <inkml:trace contextRef="#ctx0" brushRef="#br0">7 31 256 0 0,'-7'2'7147'0'0,"22"-6"-7086"0"0,0 0-1 0 0,0 1 1 0 0,21-2 0 0 0,33-7-4299 0 0,-51 8 2318 0 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43.690"/>
    </inkml:context>
    <inkml:brush xml:id="br0">
      <inkml:brushProperty name="width" value="0.1" units="cm"/>
      <inkml:brushProperty name="height" value="0.1" units="cm"/>
    </inkml:brush>
  </inkml:definitions>
  <inkml:trace contextRef="#ctx0" brushRef="#br0">117 141 116 0 0,'3'-11'5016'0'0,"-11"26"-4803"0"0,1 0-1 0 0,1 1 1 0 0,-8 31 0 0 0,-10 24 332 0 0,-7 9 1974 0 0,34-123-1961 0 0,1 20-484 0 0,2 0-1 0 0,1 1 1 0 0,0-1 0 0 0,20-36-1 0 0,-21 45-36 0 0,2 0 0 0 0,0 1-1 0 0,1 0 1 0 0,0 1 0 0 0,1 0-1 0 0,0 1 1 0 0,1-1 0 0 0,14-9 0 0 0,34-26-23 0 0,-58 46-19 0 0,0 0 0 0 0,0 0 0 0 0,0 0 1 0 0,0 0-1 0 0,0 1 0 0 0,0-1 1 0 0,0 0-1 0 0,1 0 0 0 0,-1 1 0 0 0,0-1 1 0 0,0 1-1 0 0,1-1 0 0 0,-1 1 1 0 0,1 0-1 0 0,-1-1 0 0 0,0 1 0 0 0,1 0 1 0 0,-1 0-1 0 0,1 0 0 0 0,-1 0 1 0 0,0 0-1 0 0,1 0 0 0 0,1 1 0 0 0,-2 0 1 0 0,0 0 0 0 0,-1 0 0 0 0,1 0 0 0 0,-1-1 0 0 0,1 1 0 0 0,-1 0 0 0 0,0 0 0 0 0,1 0 0 0 0,-1 0 0 0 0,0 1 0 0 0,0-1 0 0 0,1 0 0 0 0,-1 0 0 0 0,0 0 0 0 0,0 0 0 0 0,0 0 0 0 0,0 0 0 0 0,-1 0 0 0 0,1 0 0 0 0,0 0 0 0 0,0 0 0 0 0,-1 0 0 0 0,1 0 0 0 0,0 0 0 0 0,-1 0 0 0 0,1 0 0 0 0,-1 1 0 0 0,-5 12 0 0 0,0-1 0 0 0,-1 1 1 0 0,-1-1-1 0 0,0-1 1 0 0,0 0-1 0 0,-1 0 1 0 0,-1 0-1 0 0,0-1 0 0 0,-12 10 1 0 0,19-18 3 0 0,-17 18 12 0 0,12-11 5 0 0,-1-1 0 0 0,-1 0 0 0 0,1 0 0 0 0,-2-1 0 0 0,-16 11 0 0 0,26-18 172 0 0,22-4 959 0 0,-14 1-1129 0 0,0 1-1 0 0,0 1 1 0 0,-1-1 0 0 0,1 1 0 0 0,0 1-1 0 0,0-1 1 0 0,-1 1 0 0 0,1 0-1 0 0,-1 0 1 0 0,1 1 0 0 0,-1 0 0 0 0,1 0-1 0 0,-1 1 1 0 0,0 0 0 0 0,0 0-1 0 0,0 0 1 0 0,0 1 0 0 0,-1 0 0 0 0,6 4-1 0 0,-8-6-17 0 0,0 1 0 0 0,0 0 0 0 0,-1-1-1 0 0,1 1 1 0 0,-1 0 0 0 0,0 0 0 0 0,0 0-1 0 0,0 1 1 0 0,0-1 0 0 0,-1 0 0 0 0,1 1 0 0 0,-1-1-1 0 0,0 1 1 0 0,0-1 0 0 0,0 1 0 0 0,0 0-1 0 0,0-1 1 0 0,-1 1 0 0 0,0 0 0 0 0,0 0 0 0 0,0-1-1 0 0,0 1 1 0 0,-1 0 0 0 0,1 0 0 0 0,-1-1-1 0 0,0 1 1 0 0,0-1 0 0 0,0 1 0 0 0,-1-1 0 0 0,1 1-1 0 0,-1-1 1 0 0,0 0 0 0 0,0 1 0 0 0,-3 3-1 0 0,1-3-6 0 0,1 0 0 0 0,-1 0 0 0 0,0-1 0 0 0,-1 1-1 0 0,1-1 1 0 0,0 0 0 0 0,-1 0 0 0 0,0-1 0 0 0,1 1 0 0 0,-1-1-1 0 0,0 0 1 0 0,0-1 0 0 0,0 1 0 0 0,-11 1 0 0 0,9-2-163 0 0,0 0 0 0 0,0 0 0 0 0,0 0 0 0 0,0-1 0 0 0,0 0 1 0 0,0-1-1 0 0,0 0 0 0 0,0 0 0 0 0,0 0 0 0 0,-12-5 0 0 0,10 2-738 0 0,1 0 0 0 0,-1-1 0 0 0,1 0 0 0 0,-1 0 0 0 0,-12-13 0 0 0,4 1-1637 0 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44.825"/>
    </inkml:context>
    <inkml:brush xml:id="br0">
      <inkml:brushProperty name="width" value="0.1" units="cm"/>
      <inkml:brushProperty name="height" value="0.1" units="cm"/>
    </inkml:brush>
  </inkml:definitions>
  <inkml:trace contextRef="#ctx0" brushRef="#br0">482 55 296 0 0,'2'-8'807'0'0,"3"-19"1420"0"0,-5 26-2159 0 0,1 0 0 0 0,-1 1-1 0 0,0-1 1 0 0,0 0 0 0 0,0 0-1 0 0,0 1 1 0 0,0-1-1 0 0,-1 0 1 0 0,1 0 0 0 0,0 1-1 0 0,0-1 1 0 0,0 0 0 0 0,-1 0-1 0 0,1 1 1 0 0,0-1 0 0 0,-1 0-1 0 0,1 1 1 0 0,0-1-1 0 0,-1 0 1 0 0,1 1 0 0 0,-1-1-1 0 0,1 1 1 0 0,-1-1 0 0 0,0 1-1 0 0,1-1 1 0 0,-1 0-1 0 0,-1 1 133 0 0,-2 0-189 0 0,-3 3 0 0 0,-1-1-1 0 0,1 1 1 0 0,-1 0-1 0 0,1 1 1 0 0,0 0-1 0 0,1 0 1 0 0,-1 1-1 0 0,1-1 1 0 0,-1 2-1 0 0,1-1 1 0 0,1 0-1 0 0,-1 1 1 0 0,1 0-1 0 0,0 1 1 0 0,0-1-1 0 0,1 1 1 0 0,-5 8-1 0 0,-11 23 34 0 0,1 0 0 0 0,-14 44 0 0 0,14-34 8 0 0,-27 80 168 0 0,6 2 1 0 0,-25 138-1 0 0,33-128-28 0 0,6-31 93 0 0,4 0 0 0 0,-14 211 0 0 0,35-303-246 0 0,0 0 64 0 0,0 1 0 0 0,1-1-1 0 0,1 1 1 0 0,1-1 0 0 0,0 0-1 0 0,1 0 1 0 0,1 0 0 0 0,11 32-1 0 0,-12-43-18 0 0,-1 0-1 0 0,1-1 1 0 0,0 1-1 0 0,0-1 0 0 0,1 0 1 0 0,0 0-1 0 0,0 0 0 0 0,0-1 1 0 0,0 1-1 0 0,1-1 1 0 0,-1 0-1 0 0,1 0 0 0 0,0-1 1 0 0,0 1-1 0 0,1-1 0 0 0,-1 0 1 0 0,1-1-1 0 0,-1 1 1 0 0,11 2-1 0 0,-14-4-116 0 0,1-1 0 0 0,-1 1 0 0 0,1-1-1 0 0,0 0 1 0 0,-1 0 0 0 0,1 0 0 0 0,0 0 0 0 0,-1 0 0 0 0,1 0 0 0 0,-1-1-1 0 0,1 0 1 0 0,0 1 0 0 0,-1-1 0 0 0,1 0 0 0 0,-1 0 0 0 0,0 0 0 0 0,1 0-1 0 0,-1-1 1 0 0,0 1 0 0 0,1-1 0 0 0,-1 1 0 0 0,0-1 0 0 0,0 0 0 0 0,-1 0-1 0 0,1 0 1 0 0,0 0 0 0 0,0 0 0 0 0,-1 0 0 0 0,0 0 0 0 0,1-1 0 0 0,-1 1-1 0 0,0 0 1 0 0,2-5 0 0 0,16-27-4409 0 0,-4 9 1904 0 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46.548"/>
    </inkml:context>
    <inkml:brush xml:id="br0">
      <inkml:brushProperty name="width" value="0.1" units="cm"/>
      <inkml:brushProperty name="height" value="0.1" units="cm"/>
    </inkml:brush>
  </inkml:definitions>
  <inkml:trace contextRef="#ctx0" brushRef="#br0">208 1 44 0 0,'0'2'6924'0'0,"-2"13"-7007"0"0,5 2 106 0 0,0 0 0 0 0,1 0 0 0 0,1 0 1 0 0,0 0-1 0 0,11 22 0 0 0,4 12 28 0 0,54 183 150 0 0,-51-158-37 0 0,-5 0 0 0 0,-2 0 0 0 0,7 107-1 0 0,-14-3-109 0 0,-8-117-11 0 0,1-30-6 0 0,-2 0 0 0 0,-7 55 0 0 0,1-34 33 0 0,1 103 0 0 0,5-129-54 0 0,-1-14-4 0 0,0-1 0 0 0,-1 1 0 0 0,0-1 0 0 0,-1 1 0 0 0,-1-1 0 0 0,0 0 0 0 0,-7 16 1 0 0,-50 86 143 0 0,35-70-97 0 0,19-36-36 0 0,1 0-1 0 0,-2 0 1 0 0,0-1-1 0 0,-15 14 0 0 0,-3 2 85 0 0,-105 111 222 0 0,128-131-177 0 0,0-2 0 0 0,0 1 0 0 0,0 0 0 0 0,0-1 0 0 0,-1 1 0 0 0,1-1 0 0 0,-1 0 0 0 0,1 0-1 0 0,-1 0 1 0 0,0-1 0 0 0,-6 3 0 0 0,9-4 46 0 0,-2 1-124 0 0,1 0 1 0 0,-1-1-1 0 0,0 1 1 0 0,1 0 0 0 0,-1-1-1 0 0,0 0 1 0 0,0 0-1 0 0,1 0 1 0 0,-1 0-1 0 0,0 0 1 0 0,-4-1-1 0 0,20-19-1482 0 0,-2 2-3718 0 0,-3 7 2010 0 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49.117"/>
    </inkml:context>
    <inkml:brush xml:id="br0">
      <inkml:brushProperty name="width" value="0.1" units="cm"/>
      <inkml:brushProperty name="height" value="0.1" units="cm"/>
    </inkml:brush>
  </inkml:definitions>
  <inkml:trace contextRef="#ctx0" brushRef="#br0">3 236 296 0 0,'0'0'3110'0'0,"-2"37"-1916"0"0,4-32-1104 0 0,0 1 0 0 0,0-1 0 0 0,1 1 1 0 0,0-1-1 0 0,0 0 0 0 0,1 0 0 0 0,-1 0 1 0 0,1 0-1 0 0,0-1 0 0 0,0 0 0 0 0,1 0 1 0 0,-1 0-1 0 0,1 0 0 0 0,0 0 0 0 0,0-1 1 0 0,0 0-1 0 0,0 0 0 0 0,1-1 0 0 0,-1 1 1 0 0,1-1-1 0 0,-1 0 0 0 0,1-1 0 0 0,0 1 1 0 0,10 0-1 0 0,-3 1-16 0 0,-1-1 0 0 0,1 0 0 0 0,0-1 0 0 0,-1 0 0 0 0,1-1 0 0 0,0 0 0 0 0,0-1-1 0 0,-1-1 1 0 0,1 0 0 0 0,-1-1 0 0 0,22-7 0 0 0,-27 7-61 0 0,0-1 1 0 0,0 0-1 0 0,0 0 0 0 0,-1 0 0 0 0,1-1 0 0 0,-1 0 0 0 0,0-1 1 0 0,-1 1-1 0 0,1-1 0 0 0,-1 0 0 0 0,0 0 0 0 0,0-1 0 0 0,-1 1 1 0 0,0-1-1 0 0,0 0 0 0 0,-1-1 0 0 0,0 1 0 0 0,0 0 1 0 0,4-16-1 0 0,-4 11-9 0 0,-1 0 0 0 0,0 0 1 0 0,0 0-1 0 0,-1 0 0 0 0,0 0 0 0 0,-2 0 1 0 0,1 0-1 0 0,-1 0 0 0 0,-1-1 1 0 0,0 1-1 0 0,-1 1 0 0 0,0-1 1 0 0,0 0-1 0 0,-2 1 0 0 0,-8-18 0 0 0,12 27-6 0 0,-1 1 0 0 0,1-1-1 0 0,0 1 1 0 0,-1-1-1 0 0,1 1 1 0 0,-1 0 0 0 0,0-1-1 0 0,1 1 1 0 0,-1 0-1 0 0,0 0 1 0 0,0 0 0 0 0,1 1-1 0 0,-1-1 1 0 0,0 0-1 0 0,0 1 1 0 0,0-1 0 0 0,0 1-1 0 0,0 0 1 0 0,0-1-1 0 0,0 1 1 0 0,0 0 0 0 0,0 0-1 0 0,0 0 1 0 0,0 1-1 0 0,0-1 1 0 0,0 0 0 0 0,0 1-1 0 0,0-1 1 0 0,0 1-1 0 0,0 0 1 0 0,0 0 0 0 0,0 0-1 0 0,0 0 1 0 0,1 0-1 0 0,-3 1 1 0 0,-5 4 1 0 0,-1 0-1 0 0,2 0 1 0 0,-1 1-1 0 0,1 0 1 0 0,-10 9 0 0 0,-3 10-6 0 0,2 1 0 0 0,0 1 0 0 0,2 0 0 0 0,1 1 0 0 0,2 1 0 0 0,0 0 0 0 0,2 1 0 0 0,-15 64 0 0 0,20-69 13 0 0,1 0 0 0 0,2 1 0 0 0,1 0 0 0 0,1-1 0 0 0,1 1 0 0 0,1 0 0 0 0,1 0-1 0 0,7 37 1 0 0,3-35-161 0 0,-10-28-22 0 0,0 0 0 0 0,-1 0-1 0 0,1 0 1 0 0,0 0 0 0 0,-1 0-1 0 0,1 0 1 0 0,0 0 0 0 0,0-1 0 0 0,0 1-1 0 0,0 0 1 0 0,0 0 0 0 0,0-1-1 0 0,0 1 1 0 0,0-1 0 0 0,0 1-1 0 0,0-1 1 0 0,0 1 0 0 0,0-1-1 0 0,0 1 1 0 0,1-1 0 0 0,-1 0 0 0 0,0 0-1 0 0,0 0 1 0 0,0 0 0 0 0,2 0-1 0 0,10-1-1624 0 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49.884"/>
    </inkml:context>
    <inkml:brush xml:id="br0">
      <inkml:brushProperty name="width" value="0.1" units="cm"/>
      <inkml:brushProperty name="height" value="0.1" units="cm"/>
    </inkml:brush>
  </inkml:definitions>
  <inkml:trace contextRef="#ctx0" brushRef="#br0">0 24 344 0 0,'8'-12'2517'0'0,"0"5"825"0"0,-5 73-2959 0 0,-3 1 1 0 0,-3-1 0 0 0,-13 76-1 0 0,18-90-216 0 0,-1-45 102 0 0,0 0-1 0 0,-1 0 1 0 0,0 0 0 0 0,0 0-1 0 0,-2 12 1 0 0,80-289 326 0 0,-70 244-574 0 0,-4 12-14 0 0,-1 1 1 0 0,2 0-1 0 0,-1 1 0 0 0,2-1 1 0 0,0 1-1 0 0,0 0 1 0 0,1 0-1 0 0,1 1 0 0 0,0 0 1 0 0,12-13-1 0 0,-19 23-94 0 0,1 0 0 0 0,0 0 0 0 0,-1 0 0 0 0,1 0 0 0 0,-1 1 0 0 0,1-1 0 0 0,0 0 0 0 0,0 1 0 0 0,-1 0 0 0 0,1-1 0 0 0,0 1 0 0 0,0 0 1 0 0,0 0-1 0 0,2 0 0 0 0,-3 0-197 0 0,0 0 0 0 0,0 0 0 0 0,1 0 1 0 0,-1 0-1 0 0,0 1 0 0 0,0-1 0 0 0,0 0 1 0 0,0 1-1 0 0,0-1 0 0 0,0 1 0 0 0,0-1 1 0 0,0 1-1 0 0,0 0 0 0 0,0-1 1 0 0,0 1-1 0 0,1 1 0 0 0,4 5-2017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32:43.522"/>
    </inkml:context>
    <inkml:brush xml:id="br0">
      <inkml:brushProperty name="width" value="0.05" units="cm"/>
      <inkml:brushProperty name="height" value="0.05" units="cm"/>
    </inkml:brush>
  </inkml:definitions>
  <inkml:trace contextRef="#ctx0" brushRef="#br0">12 60 80 0 0,'0'0'3770'0'0,"0"5"-3644"0"0,-9 27 2485 0 0,8-30-2559 0 0,-1 4 4191 0 0,73-104-3618 0 0,-70 97-603 0 0,-1 0-22 0 0,1 1 1 0 0,-1-1-1 0 0,1 1 0 0 0,-1 0 0 0 0,0-1 1 0 0,1 1-1 0 0,-1 0 0 0 0,1-1 0 0 0,-1 1 0 0 0,1 0 1 0 0,-1 0-1 0 0,1-1 0 0 0,-1 1 0 0 0,1 0 1 0 0,-1 0-1 0 0,1 0 0 0 0,-1 0 0 0 0,1 0 1 0 0,0 0-1 0 0,-1 0 0 0 0,1 0 0 0 0,-1 0 1 0 0,1 0-1 0 0,-1 0 0 0 0,1 0 0 0 0,-1 0 1 0 0,1 0-1 0 0,-1 0 0 0 0,1 0 0 0 0,-1 1 1 0 0,1-1-1 0 0,-1 0 0 0 0,2 1 0 0 0,13 19-6 0 0,2 28-28 0 0,-11-25 44 0 0,1 0-1 0 0,18 39 1 0 0,-24-60 11 0 0,15 1 70 0 0,-3-7-47 0 0,-1-1 0 0 0,0 0 0 0 0,0-1 0 0 0,-1 0 0 0 0,1-1 0 0 0,-2-1-1 0 0,1 1 1 0 0,-1-2 0 0 0,0 0 0 0 0,0 0 0 0 0,-1 0 0 0 0,-1-1 0 0 0,1-1 0 0 0,8-14-1 0 0,-16 24 107 0 0,7-41 1301 0 0,-54 186-1362 0 0,-42 218-119 0 0,32-124 73 0 0,52-220 17 0 0,-2-1 0 0 0,0 0 0 0 0,-1-1 0 0 0,-13 23 0 0 0,19-38 32 0 0,1 0-72 0 0,-1 0 1 0 0,0-1 0 0 0,0 1 0 0 0,0 0 0 0 0,0-1-1 0 0,0 1 1 0 0,0-1 0 0 0,0 0 0 0 0,-1 1 0 0 0,1-1-1 0 0,0 0 1 0 0,0 1 0 0 0,0-1 0 0 0,0 0-1 0 0,0 0 1 0 0,-1 0 0 0 0,1 0 0 0 0,0 0 0 0 0,0-1-1 0 0,0 1 1 0 0,0 0 0 0 0,0 0 0 0 0,-1-1 0 0 0,1 1-1 0 0,0 0 1 0 0,0-1 0 0 0,-2-1 0 0 0,-2-2 20 0 0,0-1 0 0 0,1-1 0 0 0,-1 1 0 0 0,1 0 0 0 0,0-1 0 0 0,1 0 0 0 0,-1 0 0 0 0,1 0 1 0 0,0-1-1 0 0,1 1 0 0 0,-1-1 0 0 0,1 0 0 0 0,1 1 0 0 0,-1-1 0 0 0,1 0 0 0 0,0 0 0 0 0,1 0 0 0 0,-1 0 0 0 0,1 0 1 0 0,1 0-1 0 0,-1 0 0 0 0,1 0 0 0 0,1 1 0 0 0,-1-1 0 0 0,1 0 0 0 0,5-10 0 0 0,-1-1-8 0 0,2 1 0 0 0,0 0 0 0 0,1 1-1 0 0,1-1 1 0 0,1 2 0 0 0,0 0 0 0 0,0 0 0 0 0,2 1-1 0 0,18-17 1 0 0,-16 18-1916 0 0,1 1 0 0 0,29-17 1 0 0,-40 26-2193 0 0,12-10 312 0 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51.129"/>
    </inkml:context>
    <inkml:brush xml:id="br0">
      <inkml:brushProperty name="width" value="0.1" units="cm"/>
      <inkml:brushProperty name="height" value="0.1" units="cm"/>
    </inkml:brush>
  </inkml:definitions>
  <inkml:trace contextRef="#ctx0" brushRef="#br0">198 171 16 0 0,'0'0'337'0'0,"7"-29"1624"0"0,-7 23-1734 0 0,-1 1-1 0 0,0 0 1 0 0,1 0-1 0 0,-2 0 1 0 0,1 0-1 0 0,0 0 1 0 0,-1 1-1 0 0,0-1 1 0 0,0 0-1 0 0,0 1 1 0 0,-6-8-1 0 0,7 11-95 0 0,1 0-115 0 0,-1 1 0 0 0,1-1 0 0 0,-1 0 0 0 0,1 1 0 0 0,-1 0 0 0 0,0-1 0 0 0,1 1 0 0 0,-1-1 0 0 0,0 1 0 0 0,1 0 0 0 0,-1-1 0 0 0,0 1 0 0 0,1 0 0 0 0,-1 0 0 0 0,0-1 0 0 0,0 1 0 0 0,1 0 0 0 0,-1 0 0 0 0,0 0 0 0 0,0 0 0 0 0,1 0 0 0 0,-1 0 0 0 0,0 0 0 0 0,0 0 0 0 0,1 1 0 0 0,-1-1 0 0 0,0 0 0 0 0,0 0 0 0 0,0 1 0 0 0,-23 3 241 0 0,13 5-160 0 0,0 0 0 0 0,1 1 0 0 0,-1 0 0 0 0,2 0 0 0 0,0 1 0 0 0,0 0 0 0 0,1 1 0 0 0,0 0 0 0 0,1 0 0 0 0,-9 22 0 0 0,-6 28 157 0 0,20-58-225 0 0,1 0 0 0 0,0-1 0 0 0,1 1 0 0 0,-1 0 0 0 0,1 0 1 0 0,-1-1-1 0 0,1 1 0 0 0,0 0 0 0 0,0 0 0 0 0,1-1 0 0 0,-1 1 1 0 0,1 0-1 0 0,0 0 0 0 0,2 5 0 0 0,-1-7-9 0 0,0 0 0 0 0,0 0-1 0 0,0 0 1 0 0,0 0 0 0 0,0-1 0 0 0,0 1 0 0 0,1-1-1 0 0,-1 0 1 0 0,1 1 0 0 0,-1-1 0 0 0,1 0 0 0 0,-1 0-1 0 0,1-1 1 0 0,-1 1 0 0 0,1-1 0 0 0,0 1 0 0 0,0-1-1 0 0,-1 0 1 0 0,1 0 0 0 0,0 0 0 0 0,-1 0-1 0 0,1 0 1 0 0,0-1 0 0 0,-1 1 0 0 0,1-1 0 0 0,3-1-1 0 0,3 0 6 0 0,0-1 0 0 0,-1 0 0 0 0,1 0 0 0 0,0-1-1 0 0,-1 0 1 0 0,10-7 0 0 0,-7 3-9 0 0,-2 0 1 0 0,1-1-1 0 0,-1-1 1 0 0,-1 1-1 0 0,0-2 0 0 0,0 1 1 0 0,-1-1-1 0 0,0 0 0 0 0,-1 0 1 0 0,0-1-1 0 0,-1 0 1 0 0,0 0-1 0 0,-1 0 0 0 0,0 0 1 0 0,-1-1-1 0 0,-1 0 0 0 0,0 1 1 0 0,0-1-1 0 0,-1-21 0 0 0,-4 15-87 0 0,-3 32 60 0 0,-3 34 14 0 0,1 73-35 0 0,8-117 42 0 0,2 30 61 0 0,-2-33-68 0 0,0 1 0 0 0,0 0 0 0 0,0 0 0 0 0,0 0 0 0 0,1 0 0 0 0,-1 0 0 0 0,0 0 1 0 0,0 0-1 0 0,1-1 0 0 0,-1 1 0 0 0,1 0 0 0 0,-1 0 0 0 0,1 0 0 0 0,-1-1 0 0 0,1 1 1 0 0,-1 0-1 0 0,1-1 0 0 0,-1 1 0 0 0,1 0 0 0 0,0-1 0 0 0,0 1 0 0 0,-1-1 0 0 0,1 1 1 0 0,0-1-1 0 0,0 1 0 0 0,0-1 0 0 0,-1 0 0 0 0,1 1 0 0 0,0-1 0 0 0,1 0 0 0 0,3-2 4 0 0,0 0-1 0 0,1 0 0 0 0,-2 0 1 0 0,1-1-1 0 0,0 0 1 0 0,-1 0-1 0 0,1 0 0 0 0,-1-1 1 0 0,0 1-1 0 0,0-1 0 0 0,6-8 1 0 0,4-1 0 0 0,12-11 8 0 0,-2 0 0 0 0,27-34-1 0 0,-50 57-29 0 0,0 1-26 0 0,-1 1 40 0 0,1-1 1 0 0,-1 0-1 0 0,1 1 0 0 0,0-1 0 0 0,-1 1 0 0 0,1-1 0 0 0,-1 1 1 0 0,1-1-1 0 0,-1 1 0 0 0,0-1 0 0 0,1 1 0 0 0,-1-1 0 0 0,0 1 1 0 0,1-1-1 0 0,-1 1 0 0 0,0 0 0 0 0,1-1 0 0 0,-1 1 1 0 0,0 0-1 0 0,0-1 0 0 0,0 1 0 0 0,0 0 0 0 0,0-1 0 0 0,0 1 1 0 0,0 0-1 0 0,0 1 0 0 0,2 19-8 0 0,0 25 47 0 0,10 67-1 0 0,-12-112-30 0 0,0 0-1 0 0,0-1 0 0 0,0 1 1 0 0,0 0-1 0 0,0-1 0 0 0,1 1 1 0 0,-1 0-1 0 0,0-1 0 0 0,0 1 1 0 0,0 0-1 0 0,1-1 0 0 0,-1 1 1 0 0,0 0-1 0 0,1-1 1 0 0,-1 1-1 0 0,1-1 0 0 0,-1 1 1 0 0,0-1-1 0 0,1 1 0 0 0,-1-1 1 0 0,1 1-1 0 0,0-1 0 0 0,-1 1 1 0 0,1-1-1 0 0,-1 0 0 0 0,1 1 1 0 0,0-1-1 0 0,-1 0 0 0 0,1 0 1 0 0,0 1-1 0 0,-1-1 0 0 0,2 0 1 0 0,21-10 101 0 0,-17 5-87 0 0,0 0 0 0 0,0-1 0 0 0,0 1 0 0 0,9-13 0 0 0,4-18 48 0 0,0-1 0 0 0,17-51 0 0 0,-19 44-244 0 0,25-47 0 0 0,-28 86-1217 0 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52.328"/>
    </inkml:context>
    <inkml:brush xml:id="br0">
      <inkml:brushProperty name="width" value="0.1" units="cm"/>
      <inkml:brushProperty name="height" value="0.1" units="cm"/>
    </inkml:brush>
  </inkml:definitions>
  <inkml:trace contextRef="#ctx0" brushRef="#br0">197 32 304 0 0,'8'-27'4681'0'0,"-8"27"-4626"0"0,0-1-1 0 0,0 1 1 0 0,0 0-1 0 0,-1-1 1 0 0,1 1-1 0 0,0 0 1 0 0,0 0-1 0 0,0-1 1 0 0,0 1-1 0 0,-1 0 1 0 0,1 0 0 0 0,0 0-1 0 0,0-1 1 0 0,-1 1-1 0 0,1 0 1 0 0,0 0-1 0 0,-1 0 1 0 0,1 0-1 0 0,0-1 1 0 0,0 1-1 0 0,-1 0 1 0 0,1 0-1 0 0,0 0 1 0 0,-1 0-1 0 0,1 0 1 0 0,0 0 0 0 0,-1 0-1 0 0,1 0 1 0 0,0 0-1 0 0,0 0 1 0 0,-1 0-1 0 0,1 0 1 0 0,0 0-1 0 0,-1 0 1 0 0,1 0-1 0 0,0 1 1 0 0,-1-1-1 0 0,-1 23 60 0 0,-1 2-53 0 0,0 0-1 0 0,-2 0 0 0 0,-1-1 0 0 0,-13 37 0 0 0,9-29 5 0 0,-37 84 144 0 0,16-43-47 0 0,-33 80 378 0 0,63-151-522 0 0,0-1-1 0 0,1 1 1 0 0,-1 0 0 0 0,1 0-1 0 0,-1 0 1 0 0,1 0 0 0 0,0 0-1 0 0,0 0 1 0 0,0 0 0 0 0,0 0-1 0 0,0 0 1 0 0,0 0 0 0 0,0 0-1 0 0,1 0 1 0 0,-1 0 0 0 0,1 0-1 0 0,0 0 1 0 0,-1 0 0 0 0,1-1-1 0 0,0 1 1 0 0,0 0 0 0 0,0 0-1 0 0,0-1 1 0 0,3 4 0 0 0,-1-2 10 0 0,1 0 1 0 0,0 0-1 0 0,0 0 0 0 0,1 0 1 0 0,-1 0-1 0 0,0-1 1 0 0,1 0-1 0 0,0 0 0 0 0,8 2 1 0 0,4 1-256 0 0,2-1 0 0 0,-1-1 1 0 0,0 0-1 0 0,26-1 0 0 0,2-3-3735 0 0,-25-1 1668 0 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53.559"/>
    </inkml:context>
    <inkml:brush xml:id="br0">
      <inkml:brushProperty name="width" value="0.1" units="cm"/>
      <inkml:brushProperty name="height" value="0.1" units="cm"/>
    </inkml:brush>
  </inkml:definitions>
  <inkml:trace contextRef="#ctx0" brushRef="#br0">154 0 104 0 0,'0'0'2760'0'0,"-13"33"-2492"0"0,11-14-149 0 0,-2 12 190 0 0,-10 42-1 0 0,13-66-254 0 0,-1 0-1 0 0,-1-1 1 0 0,1 1 0 0 0,-1-1 0 0 0,0 1 0 0 0,0-1-1 0 0,-1 0 1 0 0,0 0 0 0 0,0 0 0 0 0,0-1 0 0 0,-1 1-1 0 0,-5 4 1 0 0,6-7-35 0 0,1-2-1 0 0,0 1 1 0 0,-1 0 0 0 0,0-1-1 0 0,1 1 1 0 0,-1-1 0 0 0,0 0-1 0 0,0-1 1 0 0,-5 2 0 0 0,8-2-90 0 0,0 0 0 0 0,0 0 0 0 0,0 1 0 0 0,1-1 0 0 0,-1 0 0 0 0,0 0 1 0 0,0 0-1 0 0,0 0 0 0 0,0 0 0 0 0,0 0 0 0 0,0 0 0 0 0,0-1 0 0 0,0 1 0 0 0,0 0 1 0 0,0 0-1 0 0,0-1 0 0 0,0 1 0 0 0,0-1 0 0 0,0 1 0 0 0,0 0 0 0 0,1-1 1 0 0,-1 0-1 0 0,0 1 0 0 0,0-1 0 0 0,0 0 0 0 0,1 1 0 0 0,-1-1 0 0 0,0 0 0 0 0,1 0 1 0 0,-1 1-1 0 0,1-1 0 0 0,-1 0 0 0 0,1 0 0 0 0,-1 0 0 0 0,1 0 0 0 0,0 0 0 0 0,0 0 1 0 0,-1 0-1 0 0,1-2 0 0 0,3-5-1012 0 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55.057"/>
    </inkml:context>
    <inkml:brush xml:id="br0">
      <inkml:brushProperty name="width" value="0.1" units="cm"/>
      <inkml:brushProperty name="height" value="0.1" units="cm"/>
    </inkml:brush>
  </inkml:definitions>
  <inkml:trace contextRef="#ctx0" brushRef="#br0">0 107 52 0 0,'0'0'2850'0'0,"6"-1"-2726"0"0,16-2 0 0 0,-16 3-14 0 0,16-7 391 0 0,27 3-308 0 0,65 2 0 0 0,-81 2-162 0 0,126-11 17 0 0,6 1-38 0 0,26-7 27 0 0,-55 3 3 0 0,318-5-45 0 0,-40 16 47 0 0,-203 6-62 0 0,-119-1-16 0 0,98-4 68 0 0,-60 1-44 0 0,-95 2 14 0 0,0 0 0 0 0,-1-3 0 0 0,53-8 0 0 0,-86 10 20 0 0,20-4 346 0 0,3 0-2823 0 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56.519"/>
    </inkml:context>
    <inkml:brush xml:id="br0">
      <inkml:brushProperty name="width" value="0.1" units="cm"/>
      <inkml:brushProperty name="height" value="0.1" units="cm"/>
    </inkml:brush>
  </inkml:definitions>
  <inkml:trace contextRef="#ctx0" brushRef="#br0">1 471 292 0 0,'0'0'467'0'0,"2"-3"-25"0"0,56-92 2081 0 0,81-179 0 0 0,-130 252-1622 0 0,13-45 0 0 0,-22 67-895 0 0,0 0 0 0 0,0 0 0 0 0,0 0 0 0 0,0 0 1 0 0,0 0-1 0 0,-1 0 0 0 0,1 0 0 0 0,0 0 0 0 0,0 0 1 0 0,0 0-1 0 0,0 0 0 0 0,0 0 0 0 0,0 0 0 0 0,0 0 0 0 0,0 0 1 0 0,0 0-1 0 0,-1 0 0 0 0,1 0 0 0 0,0 0 0 0 0,0 0 1 0 0,0 0-1 0 0,0-1 0 0 0,0 1 0 0 0,0 0 0 0 0,0 0 0 0 0,0 0 1 0 0,0 0-1 0 0,0 0 0 0 0,0 0 0 0 0,0 0 0 0 0,0 0 1 0 0,-1 0-1 0 0,1 0 0 0 0,0 0 0 0 0,0 0 0 0 0,0 0 0 0 0,0-1 1 0 0,0 1-1 0 0,0 0 0 0 0,0 0 0 0 0,0 0 0 0 0,0 0 0 0 0,0 0 1 0 0,0 0-1 0 0,0 0 0 0 0,0 0 0 0 0,0 0 0 0 0,0-1 1 0 0,0 1-1 0 0,0 0 0 0 0,0 0 0 0 0,0 0 0 0 0,0 0 0 0 0,0 0 1 0 0,0 0-1 0 0,0 0 0 0 0,1 0 0 0 0,-1 0 0 0 0,0 0 1 0 0,0 0-1 0 0,0-1 0 0 0,0 1 0 0 0,-9 10 118 0 0,-14 20-156 0 0,19-23 82 0 0,-10 13-29 0 0,2 2 0 0 0,0-1 0 0 0,-13 39 0 0 0,-6 9 2 0 0,25-55-13 0 0,2 0 0 0 0,-1 0-1 0 0,2 0 1 0 0,-4 25 0 0 0,-1 2-5 0 0,8-38-2 0 0,0-1 1 0 0,-1 1 0 0 0,1 0 0 0 0,0 0-1 0 0,0 0 1 0 0,1 0 0 0 0,-1 0-1 0 0,1 0 1 0 0,-1 0 0 0 0,1 0-1 0 0,0-1 1 0 0,0 1 0 0 0,0 0-1 0 0,0-1 1 0 0,1 1 0 0 0,-1 0-1 0 0,1-1 1 0 0,0 0 0 0 0,2 4 0 0 0,-3-5 2 0 0,1 1 1 0 0,-1-1 0 0 0,1 1 0 0 0,-1-1 0 0 0,1 0 0 0 0,0 0 0 0 0,-1 0 0 0 0,1 0 0 0 0,0 0 0 0 0,0 0 0 0 0,0 0 0 0 0,0-1-1 0 0,-1 1 1 0 0,1 0 0 0 0,0-1 0 0 0,0 0 0 0 0,0 1 0 0 0,0-1 0 0 0,0 0 0 0 0,1 0 0 0 0,-1 0 0 0 0,0 0 0 0 0,0-1-1 0 0,0 1 1 0 0,0-1 0 0 0,0 1 0 0 0,3-2 0 0 0,19-7 45 0 0,-20 7-44 0 0,0 1 1 0 0,1-1-1 0 0,-1 1 0 0 0,0-1 0 0 0,0-1 0 0 0,0 1 1 0 0,0 0-1 0 0,0-1 0 0 0,0 0 0 0 0,-1 0 0 0 0,1 0 1 0 0,2-4-1 0 0,63-77 71 0 0,-52 64-77 0 0,-16 19 8 0 0,0 0-16 0 0,-1 0 2 0 0,0 1 0 0 0,0-1 0 0 0,1 0 0 0 0,-1 0 0 0 0,0 1 0 0 0,0-1 1 0 0,1 0-1 0 0,-1 0 0 0 0,1 1 0 0 0,-1-1 0 0 0,1 0 0 0 0,-1 1 0 0 0,1-1 0 0 0,-1 0 0 0 0,1 1 0 0 0,-1-1 0 0 0,1 1 0 0 0,0-1 0 0 0,-1 1 0 0 0,1 0 0 0 0,0-1 0 0 0,-1 1 0 0 0,2-1 0 0 0,-1 2 11 0 0,-1 0 9 0 0,0 0-1 0 0,-1 0 1 0 0,1-1 0 0 0,1 1 0 0 0,-1 0 0 0 0,0 0-1 0 0,0 0 1 0 0,0-1 0 0 0,0 1 0 0 0,0 0-1 0 0,1 0 1 0 0,-1-1 0 0 0,0 1 0 0 0,1 0 0 0 0,-1 0-1 0 0,1-1 1 0 0,-1 1 0 0 0,1 0 0 0 0,-1-1 0 0 0,1 1-1 0 0,-1-1 1 0 0,2 1 0 0 0,17-16 12 0 0,0-1 0 0 0,-1-1 1 0 0,-1 0-1 0 0,0-2 0 0 0,-1 0 0 0 0,-2 0 1 0 0,0-2-1 0 0,19-35 0 0 0,-2 6-13 0 0,-13 6-24 0 0,-18 43 12 0 0,-2-10 368 0 0,-18 39-357 0 0,2 1 1 0 0,1 0-1 0 0,-22 53 1 0 0,19-40 8 0 0,16-34-18 0 0,-5 10 21 0 0,1 0 1 0 0,0 1-1 0 0,-9 38 1 0 0,16-53-20 0 0,0-1 1 0 0,0 0-1 0 0,1 0 1 0 0,-1 1-1 0 0,1-1 1 0 0,0 0-1 0 0,0 1 1 0 0,0-1 0 0 0,0 0-1 0 0,1 1 1 0 0,-1-1-1 0 0,1 0 1 0 0,0 0-1 0 0,0 1 1 0 0,0-1-1 0 0,0 0 1 0 0,0 0-1 0 0,1 0 1 0 0,0 0-1 0 0,-1 0 1 0 0,1-1-1 0 0,0 1 1 0 0,0 0-1 0 0,1-1 1 0 0,-1 1-1 0 0,0-1 1 0 0,1 0 0 0 0,0 0-1 0 0,-1 0 1 0 0,1 0-1 0 0,5 2 1 0 0,5 1-129 0 0,1 0 1 0 0,-1-1 0 0 0,1-1-1 0 0,-1 0 1 0 0,1-1 0 0 0,0 0-1 0 0,0-1 1 0 0,0-1-1 0 0,27-2 1 0 0,-20-1-1132 0 0,-1-1 0 0 0,0-1-1 0 0,30-10 1 0 0,-6-4-1213 0 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57.327"/>
    </inkml:context>
    <inkml:brush xml:id="br0">
      <inkml:brushProperty name="width" value="0.1" units="cm"/>
      <inkml:brushProperty name="height" value="0.1" units="cm"/>
    </inkml:brush>
  </inkml:definitions>
  <inkml:trace contextRef="#ctx0" brushRef="#br0">214 1 100 0 0,'0'0'2923'0'0,"-16"30"-2076"0"0,-35 41-151 0 0,33-45-414 0 0,-1-1 1 0 0,0 0 0 0 0,-29 27 0 0 0,47-51-319 0 0,0 0-92 0 0,0 0 0 0 0,0 0 0 0 0,0 0 0 0 0,0 0 0 0 0,0 0 0 0 0,0 0 0 0 0,0 0-1 0 0,-1 0 1 0 0,1 0 0 0 0,0 0 0 0 0,0-1 0 0 0,-1 1 0 0 0,1-1 0 0 0,-1 1 0 0 0,1-1-1 0 0,0 1 1 0 0,-1-1 0 0 0,1 0 0 0 0,-1 0 0 0 0,1 0 0 0 0,-1 0 0 0 0,1 0-1 0 0,-1 0 1 0 0,-1 0 0 0 0,-4-7-1258 0 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2:59.191"/>
    </inkml:context>
    <inkml:brush xml:id="br0">
      <inkml:brushProperty name="width" value="0.1" units="cm"/>
      <inkml:brushProperty name="height" value="0.1" units="cm"/>
    </inkml:brush>
  </inkml:definitions>
  <inkml:trace contextRef="#ctx0" brushRef="#br0">320 1 232 0 0,'0'0'2795'0'0,"-2"3"-2736"0"0,-43 64 521 0 0,20-32-40 0 0,-28 55 0 0 0,-23 92 301 0 0,67-150-656 0 0,1 0 0 0 0,2 1 0 0 0,-4 66 0 0 0,9-77-77 0 0,-5 27 252 0 0,-16 59-1 0 0,0 3 5 0 0,18-74-71 0 0,2 65 0 0 0,2-65-205 0 0,-1-17-48 0 0,-1-1 0 0 0,-1 1 0 0 0,-6 20 0 0 0,5-23-7 0 0,1 0 0 0 0,0 0 0 0 0,1 0 0 0 0,0 34 0 0 0,5-1 49 0 0,8 63 13 0 0,-10-102-64 0 0,2-1 0 0 0,-1 0 1 0 0,1 0-1 0 0,1 0 0 0 0,0 0 1 0 0,0-1-1 0 0,1 1 0 0 0,9 12 0 0 0,38 37 650 0 0,-51-58-707 0 0,-1 0 1 0 0,1 0 0 0 0,-1 0 0 0 0,1-1-1 0 0,0 1 1 0 0,-1 0 0 0 0,1-1 0 0 0,0 1 0 0 0,-1 0-1 0 0,1-1 1 0 0,0 1 0 0 0,0-1 0 0 0,0 1-1 0 0,0-1 1 0 0,-1 0 0 0 0,1 1 0 0 0,0-1 0 0 0,0 0-1 0 0,0 1 1 0 0,0-1 0 0 0,0 0 0 0 0,0 0-1 0 0,2 0 1 0 0,16-14-2947 0 0,-7 3 1181 0 0,9-6-624 0 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3:00.854"/>
    </inkml:context>
    <inkml:brush xml:id="br0">
      <inkml:brushProperty name="width" value="0.1" units="cm"/>
      <inkml:brushProperty name="height" value="0.1" units="cm"/>
    </inkml:brush>
  </inkml:definitions>
  <inkml:trace contextRef="#ctx0" brushRef="#br0">76 18 284 0 0,'0'0'1982'0'0,"-18"-3"-920"0"0,-7-6 274 0 0,24 9-1061 0 0,0 0-230 0 0,1 0 0 0 0,0 0-1 0 0,0 0 1 0 0,0 0 0 0 0,0 0 0 0 0,0 0 0 0 0,0 0 0 0 0,0 0 0 0 0,-1 0 0 0 0,1 0 0 0 0,0 0 0 0 0,0 0 0 0 0,0 0 0 0 0,0 1 0 0 0,0-1-1 0 0,-1 0 1 0 0,1 0 0 0 0,0 0 0 0 0,0 0 0 0 0,0-1 0 0 0,0 1 0 0 0,0 0 0 0 0,-1 0 0 0 0,1 0 0 0 0,0 0 0 0 0,0 0 0 0 0,0 0 0 0 0,0 0-1 0 0,0 0 1 0 0,-1 0 0 0 0,1 0 0 0 0,0 0 0 0 0,0 0 0 0 0,0 0 45 0 0,0-1-45 0 0,0 1 0 0 0,0 0 0 0 0,0 0 0 0 0,-1 0 0 0 0,1 0-1 0 0,0 0 1 0 0,0 0 0 0 0,0-1 0 0 0,0 1 0 0 0,0 0 0 0 0,0 0 0 0 0,0 0 0 0 0,0 0 0 0 0,0 0 0 0 0,0-1 0 0 0,0 1 0 0 0,0 0 0 0 0,0 0-1 0 0,0 0 1 0 0,0-1 0 0 0,5 1-21 0 0,-1-1-1 0 0,1 1 0 0 0,0 0 0 0 0,0 0 0 0 0,-1 0 0 0 0,1 1 1 0 0,0 0-1 0 0,-1 0 0 0 0,1 0 0 0 0,-1 0 0 0 0,1 1 0 0 0,-1 0 1 0 0,1-1-1 0 0,-1 2 0 0 0,0-1 0 0 0,0 0 0 0 0,0 1 0 0 0,0 0 1 0 0,3 3-1 0 0,0 0-15 0 0,0 0-1 0 0,0 0 1 0 0,-1 0 0 0 0,0 1 0 0 0,-1 0 0 0 0,1 0-1 0 0,-1 0 1 0 0,-1 1 0 0 0,7 14 0 0 0,14 31 10 0 0,-17-39-16 0 0,-1 0 1 0 0,9 28 0 0 0,4 19 34 0 0,48 95 0 0 0,-55-127 27 0 0,-5-10-34 0 0,-1 0 1 0 0,0 1-1 0 0,-1 0 1 0 0,-2 0-1 0 0,0 0 0 0 0,-1 1 1 0 0,-1-1-1 0 0,0 22 1 0 0,6 149 49 0 0,-9-142-79 0 0,-3 0 0 0 0,-1 0-1 0 0,-3 0 1 0 0,-2-1-1 0 0,-29 85 1 0 0,-31 50 143 0 0,65-166-131 0 0,-2 0 0 0 0,0 0-1 0 0,-1-1 1 0 0,-1 0-1 0 0,-1 0 1 0 0,0-1 0 0 0,-21 25-1 0 0,-36 20 217 0 0,58-53-116 0 0,0-1 0 0 0,0 0 0 0 0,-18 8 0 0 0,-1 1 120 0 0,12-9-482 0 0,25-20-2138 0 0,1-2-34 0 0,-1 0-204 0 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3T10:23:19.121"/>
    </inkml:context>
    <inkml:brush xml:id="br0">
      <inkml:brushProperty name="width" value="0.05292" units="cm"/>
      <inkml:brushProperty name="height" value="0.05292" units="cm"/>
      <inkml:brushProperty name="ignorePressure" value="1"/>
    </inkml:brush>
  </inkml:definitions>
  <inkml:trace contextRef="#ctx0" brushRef="#br0">54 1 0 0,'-25'0'0'0,"18"0"0"0,2 0 0 0,-2 0 0 0,3 0 0 0,1 0 0 0,1 0 0 0,4 0 0 0,2 0 0 0,2 0 0 0,853 0 0 0,-850 0 0 0,1 0 0 0,0 0 0 0,3 0 0 0,1 0 0 0,-4 0 0 0,-3 0 0 0,-1 0 0 0,0 0 0 0,3 0 0 0,-2 0 0 0,285 0 0 0,-280 0 0 0,0 0 0 0,-1 0 0 0,130 0 0 0,21 0 0 0,-155 0 0 0,2 0 0 0,-6 0 0 0,-8 0 0 0,-6 0 0 0,6 0 0 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3T10:23:20.675"/>
    </inkml:context>
    <inkml:brush xml:id="br0">
      <inkml:brushProperty name="width" value="0.05292" units="cm"/>
      <inkml:brushProperty name="height" value="0.05292" units="cm"/>
      <inkml:brushProperty name="ignorePressure" value="1"/>
    </inkml:brush>
  </inkml:definitions>
  <inkml:trace contextRef="#ctx0" brushRef="#br0">0 1 0 0,'15'0'0'0,"4"0"0"0,-5 0 0 0,3 0 0 0,401 0 0 0,-407 0 0 0,2 0 0 0,215 0 0 0,-216 0 0 0,-2 0 0 0,-5 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7:22:28.203"/>
    </inkml:context>
    <inkml:brush xml:id="br0">
      <inkml:brushProperty name="width" value="0.05" units="cm"/>
      <inkml:brushProperty name="height" value="0.05" units="cm"/>
      <inkml:brushProperty name="color" value="#E71224"/>
    </inkml:brush>
  </inkml:definitions>
  <inkml:trace contextRef="#ctx0" brushRef="#br0">4 303 324 0 0,'0'0'3755'0'0,"-3"9"1328"0"0,67-222-4303 0 0,-61 196-688 0 0,-2 11-48 0 0,0 1 1 0 0,0-1 0 0 0,1 1 0 0 0,-1-1-1 0 0,1 1 1 0 0,4-8 0 0 0,-3-23 62 0 0,10 542 76 0 0,-14-426-50 0 0,4 83 525 0 0,-2-148-587 0 0,1-21-1244 0 0,-2 2 419 0 0,1 0 0 0 0,-2 0 1 0 0,1 0-1 0 0,0 0 0 0 0,-1 0 0 0 0,1 0 0 0 0,-3-6 0 0 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4:19.412"/>
    </inkml:context>
    <inkml:brush xml:id="br0">
      <inkml:brushProperty name="width" value="0.1" units="cm"/>
      <inkml:brushProperty name="height" value="0.1" units="cm"/>
    </inkml:brush>
  </inkml:definitions>
  <inkml:trace contextRef="#ctx0" brushRef="#br0">45 105 64 0 0,'0'0'101'0'0,"-13"-33"1622"0"0,-6 21-291 0 0,6 3 1865 0 0,14 8-3289 0 0,-1 0 0 0 0,1 1 0 0 0,0-1 0 0 0,-1 0 0 0 0,1 1-1 0 0,-1-1 1 0 0,1 1 0 0 0,0-1 0 0 0,0 1 0 0 0,-1-1 0 0 0,1 1 0 0 0,0-1 0 0 0,0 1-1 0 0,0 0 1 0 0,-1 0 0 0 0,1-1 0 0 0,0 1 0 0 0,0 0 0 0 0,0 0 0 0 0,0 0 0 0 0,0 0-1 0 0,-1 0 1 0 0,3 0 0 0 0,29-2 54 0 0,-25 2-41 0 0,139-9 145 0 0,152-4 66 0 0,-236 11 473 0 0,-42-13 59 0 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4:20.112"/>
    </inkml:context>
    <inkml:brush xml:id="br0">
      <inkml:brushProperty name="width" value="0.1" units="cm"/>
      <inkml:brushProperty name="height" value="0.1" units="cm"/>
    </inkml:brush>
  </inkml:definitions>
  <inkml:trace contextRef="#ctx0" brushRef="#br0">31 25 212 0 0,'0'0'1191'0'0,"-4"0"-1045"0"0,-23 0 2148 0 0,475-18-236 0 0,-399 13-1143 0 0,-47 4-734 0 0,12 3-851 0 0,-2-2-2656 0 0,0 2 1637 0 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4:21.434"/>
    </inkml:context>
    <inkml:brush xml:id="br0">
      <inkml:brushProperty name="width" value="0.1" units="cm"/>
      <inkml:brushProperty name="height" value="0.1" units="cm"/>
    </inkml:brush>
  </inkml:definitions>
  <inkml:trace contextRef="#ctx0" brushRef="#br0">543 171 40 0 0,'2'-5'173'0'0,"0"0"1"0"0,0 0-1 0 0,-1 0 1 0 0,0 0-1 0 0,0-1 1 0 0,0 1-1 0 0,-1 0 0 0 0,0-1 1 0 0,0 1-1 0 0,0 0 1 0 0,0-1-1 0 0,-1 1 1 0 0,0 0-1 0 0,0 0 0 0 0,0-1 1 0 0,-1 1-1 0 0,0 0 1 0 0,0 0-1 0 0,0 1 1 0 0,-1-1-1 0 0,1 0 0 0 0,-1 1 1 0 0,0-1-1 0 0,-6-5 1 0 0,5 6-142 0 0,-1 0 1 0 0,0 0 0 0 0,1 1 0 0 0,-1 0-1 0 0,-1 0 1 0 0,1 0 0 0 0,0 0 0 0 0,-1 1-1 0 0,1 0 1 0 0,-1 0 0 0 0,0 0 0 0 0,0 1-1 0 0,0 0 1 0 0,0 0 0 0 0,1 1-1 0 0,-1-1 1 0 0,0 1 0 0 0,0 1 0 0 0,0-1-1 0 0,0 1 1 0 0,-9 2 0 0 0,-4 2 24 0 0,1 0 1 0 0,0 2-1 0 0,0 0 1 0 0,0 1-1 0 0,1 0 1 0 0,0 1-1 0 0,1 2 1 0 0,-21 15-1 0 0,28-18-5 0 0,-1 0 1 0 0,1 0-1 0 0,1 1 0 0 0,0 0 1 0 0,0 1-1 0 0,1 0 0 0 0,0 0 0 0 0,0 1 1 0 0,1-1-1 0 0,1 1 0 0 0,0 1 0 0 0,0-1 1 0 0,1 1-1 0 0,-2 14 0 0 0,5-23-21 0 0,2 0-1 0 0,-1 1 0 0 0,0-1 0 0 0,1 1 1 0 0,-1-1-1 0 0,1 0 0 0 0,0 1 0 0 0,0-1 1 0 0,0 0-1 0 0,1 0 0 0 0,-1 0 0 0 0,1 0 1 0 0,-1 0-1 0 0,1 0 0 0 0,0 0 0 0 0,0 0 1 0 0,1-1-1 0 0,-1 1 0 0 0,1-1 0 0 0,4 4 1 0 0,8 7 102 0 0,0-1 1 0 0,24 13 0 0 0,-31-20-111 0 0,5 3 21 0 0,11 8 73 0 0,43 34-1 0 0,-61-45-102 0 0,0 0-1 0 0,-1 0 1 0 0,0 1-1 0 0,0 0 1 0 0,-1 0-1 0 0,1 0 1 0 0,-1 1-1 0 0,0-1 1 0 0,-1 1 0 0 0,0 0-1 0 0,0 0 1 0 0,3 11-1 0 0,-6-14 5 0 0,0 1 1 0 0,0 0-1 0 0,0-1 1 0 0,0 1-1 0 0,-1-1 1 0 0,0 1-1 0 0,0 0 0 0 0,0-1 1 0 0,-1 0-1 0 0,1 1 1 0 0,-1-1-1 0 0,0 0 0 0 0,0 0 1 0 0,0 0-1 0 0,-1 0 1 0 0,1 0-1 0 0,-1-1 0 0 0,0 1 1 0 0,0-1-1 0 0,-1 1 1 0 0,1-1-1 0 0,-1 0 1 0 0,1-1-1 0 0,-5 4 0 0 0,-6 3 45 0 0,0 0 0 0 0,0 0 1 0 0,0-2-1 0 0,-1 1 0 0 0,-22 6 0 0 0,23-10 15 0 0,-1 0 1 0 0,0 0 0 0 0,-1-1 0 0 0,-30 1-1 0 0,39-4-35 0 0,-1 0 1 0 0,0-1-1 0 0,0 0 0 0 0,0 0 0 0 0,1 0 0 0 0,-1-1 0 0 0,0 0 1 0 0,1-1-1 0 0,0 0 0 0 0,0 0 0 0 0,-13-7 0 0 0,19 9-57 0 0,0 1 0 0 0,1-1-1 0 0,-1 1 1 0 0,0-1 0 0 0,0 1 0 0 0,1-1-1 0 0,-1 1 1 0 0,1-1 0 0 0,-1 0 0 0 0,0 1-1 0 0,1-1 1 0 0,-1 0 0 0 0,1 0 0 0 0,-1 1-1 0 0,1-1 1 0 0,0 0 0 0 0,-1 0-1 0 0,1 0 1 0 0,0 1 0 0 0,-1-1 0 0 0,1 0-1 0 0,0 0 1 0 0,0 0 0 0 0,0 0 0 0 0,0 0-1 0 0,0 0 1 0 0,0 0 0 0 0,0-1 0 0 0,1 1-49 0 0,0-1 1 0 0,0 0-1 0 0,-1 1 1 0 0,1-1 0 0 0,1 1-1 0 0,-1-1 1 0 0,0 1-1 0 0,0-1 1 0 0,0 1 0 0 0,1 0-1 0 0,-1-1 1 0 0,4-1-1 0 0,2-1-476 0 0,0-1 0 0 0,1 1-1 0 0,0 1 1 0 0,14-6 0 0 0,1 3-1633 0 0,5-2 165 0 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4:21.808"/>
    </inkml:context>
    <inkml:brush xml:id="br0">
      <inkml:brushProperty name="width" value="0.1" units="cm"/>
      <inkml:brushProperty name="height" value="0.1" units="cm"/>
    </inkml:brush>
  </inkml:definitions>
  <inkml:trace contextRef="#ctx0" brushRef="#br0">183 140 180 0 0,'4'-44'1199'0'0,"-4"28"-341"0"0,1 1 0 0 0,1-1 0 0 0,1 1 0 0 0,5-18 455 0 0,-12 36-1184 0 0,-6 11-54 0 0,0 0 0 0 0,1 0 0 0 0,1 1 0 0 0,0 0 0 0 0,1 0 0 0 0,-9 30 0 0 0,-8 15 49 0 0,3-6 46 0 0,-24 93 1 0 0,35-112-109 0 0,3-11-5 0 0,0 0-1 0 0,2 1 1 0 0,0 0-1 0 0,2 0 1 0 0,1 1-1 0 0,2 50 1 0 0,1-73-74 0 0,-1 0 0 0 0,1 1 0 0 0,0-1 0 0 0,0 1 0 0 0,1-1 0 0 0,-1 0 1 0 0,0 0-1 0 0,1 0 0 0 0,0 0 0 0 0,0 0 0 0 0,0 0 0 0 0,0 0 0 0 0,0-1 0 0 0,1 1 1 0 0,-1-1-1 0 0,1 1 0 0 0,0-1 0 0 0,3 2 0 0 0,22 4-4004 0 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4:21.978"/>
    </inkml:context>
    <inkml:brush xml:id="br0">
      <inkml:brushProperty name="width" value="0.1" units="cm"/>
      <inkml:brushProperty name="height" value="0.1" units="cm"/>
    </inkml:brush>
  </inkml:definitions>
  <inkml:trace contextRef="#ctx0" brushRef="#br0">0 33 304 0 0,'0'0'1684'0'0,"43"2"-1220"0"0,-12-2-44 0 0,-2 2-28 0 0,5-2-44 0 0,2 0-48 0 0,8-2-24 0 0,-6 2-48 0 0,0-2-120 0 0,-6-2-232 0 0,6-2-268 0 0,-9 2-276 0 0,-2-6-728 0 0,0 2 324 0 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4:24.610"/>
    </inkml:context>
    <inkml:brush xml:id="br0">
      <inkml:brushProperty name="width" value="0.1" units="cm"/>
      <inkml:brushProperty name="height" value="0.1" units="cm"/>
    </inkml:brush>
  </inkml:definitions>
  <inkml:trace contextRef="#ctx0" brushRef="#br0">166 98 252 0 0,'-4'13'4307'0'0,"-16"47"-4057"0"0,-103 225 1300 0 0,114-270-1419 0 0,0 7 211 0 0,9-21 19 0 0,10-34-242 0 0,127-270-792 0 0,-97 191 435 0 0,-39 111 242 0 0,-2 3-25 0 0,1 0 13 0 0,0 0 0 0 0,-1 0 1 0 0,1-1-1 0 0,0 1 0 0 0,0 0 1 0 0,1 0-1 0 0,-1 0 0 0 0,0 0 1 0 0,0 0-1 0 0,1-1 0 0 0,-1 1 1 0 0,1 0-1 0 0,0 0 0 0 0,0-1 1 0 0,1 3-1 0 0,23 42 36 0 0,-19-35-30 0 0,0-1-1 0 0,0 0 1 0 0,-1 1-1 0 0,6 18 1 0 0,-9-19 39 0 0,-1 0 0 0 0,0 0 1 0 0,0 0-1 0 0,-1 0 1 0 0,-1 0-1 0 0,1 0 1 0 0,-2 1-1 0 0,1-1 1 0 0,-1 0-1 0 0,-7 18 1 0 0,8-27-6 0 0,2-5 52 0 0,0 0 1 0 0,0 1 0 0 0,1-1 0 0 0,-1 0 0 0 0,1 0 0 0 0,0 1-1 0 0,0-1 1 0 0,0 1 0 0 0,0 0 0 0 0,1-1 0 0 0,2-2-1 0 0,44-49 97 0 0,-14 16 20 0 0,-18 18-131 0 0,1 2 0 0 0,1 0 0 0 0,27-20-1 0 0,-41 36-53 0 0,0-1-1 0 0,0 0 0 0 0,-1-1 0 0 0,1 1 1 0 0,-1-1-1 0 0,7-9 0 0 0,-10 12-13 0 0,1 1 0 0 0,-1 0-1 0 0,1-1 1 0 0,-1 1 0 0 0,1 0 0 0 0,0 0 0 0 0,0 0-1 0 0,-1 0 1 0 0,1 0 0 0 0,0 1 0 0 0,0-1-1 0 0,0 0 1 0 0,0 1 0 0 0,3-1 0 0 0,-5 0-2 0 0,0-1 0 0 0,0 0 0 0 0,1 1 1 0 0,-1-1-1 0 0,1 1 0 0 0,-1-1 0 0 0,1 0 0 0 0,-1 1 1 0 0,1-1-1 0 0,0 1 0 0 0,0 0 0 0 0,0-1 0 0 0,0 1 1 0 0,0 0-1 0 0,2-3 0 0 0,5-3 12 0 0,-6 10-4 0 0,-11 23-2 0 0,-31 57-4 0 0,30-63 3 0 0,-27 52 38 0 0,20-43 12 0 0,2 0 1 0 0,1 1 0 0 0,1 1-1 0 0,-13 49 1 0 0,25-76-50 0 0,1 0 0 0 0,-1 0 0 0 0,1 0 0 0 0,-1-1 1 0 0,1 1-1 0 0,1 0 0 0 0,-1 0 0 0 0,0 0 0 0 0,1-1 0 0 0,0 1 0 0 0,0 0 0 0 0,0 0 0 0 0,0-1 0 0 0,0 1 0 0 0,1-1 1 0 0,0 1-1 0 0,0-1 0 0 0,0 0 0 0 0,0 0 0 0 0,0 0 0 0 0,1 0 0 0 0,-1 0 0 0 0,1 0 0 0 0,0 0 0 0 0,3 2 0 0 0,1 0-484 0 0,1 0 0 0 0,0-1 0 0 0,1 1-1 0 0,-1-2 1 0 0,1 1 0 0 0,0-1 0 0 0,0 0-1 0 0,0-1 1 0 0,14 2 0 0 0,22 1-1924 0 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4:29.039"/>
    </inkml:context>
    <inkml:brush xml:id="br0">
      <inkml:brushProperty name="width" value="0.1" units="cm"/>
      <inkml:brushProperty name="height" value="0.1" units="cm"/>
    </inkml:brush>
  </inkml:definitions>
  <inkml:trace contextRef="#ctx0" brushRef="#br0">19 14 200 0 0,'-11'5'1131'0'0,"4"-1"445"0"0,10-5-356 0 0,48-13 42 0 0,288 6-217 0 0,-330 8-802 0 0,13 1-963 0 0,-23 2-614 0 0,-14 4-786 0 0,6-4 709 0 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4:29.566"/>
    </inkml:context>
    <inkml:brush xml:id="br0">
      <inkml:brushProperty name="width" value="0.1" units="cm"/>
      <inkml:brushProperty name="height" value="0.1" units="cm"/>
    </inkml:brush>
  </inkml:definitions>
  <inkml:trace contextRef="#ctx0" brushRef="#br0">124 37 212 0 0,'-4'-1'249'0'0,"-11"-3"221"0"0,-1 1-1 0 0,0 0 1 0 0,-25 0 0 0 0,39 3-349 0 0,-27 6 2385 0 0,56-12-2362 0 0,0 0 0 0 0,0 2-1 0 0,1 1 1 0 0,50 0 0 0 0,-30 2 17 0 0,91 0 532 0 0,-121 2-855 0 0,14-3-3404 0 0,-17-1 1982 0 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4:31.557"/>
    </inkml:context>
    <inkml:brush xml:id="br0">
      <inkml:brushProperty name="width" value="0.1" units="cm"/>
      <inkml:brushProperty name="height" value="0.1" units="cm"/>
    </inkml:brush>
  </inkml:definitions>
  <inkml:trace contextRef="#ctx0" brushRef="#br0">501 157 36 0 0,'0'0'4221'0'0,"-5"-53"-3095"0"0,4 41-941 0 0,0 0-1 0 0,-1-1 0 0 0,0 1 1 0 0,-7-20-1 0 0,8 31-169 0 0,1 0-1 0 0,-1-1 1 0 0,1 1 0 0 0,-1 0-1 0 0,0 0 1 0 0,1 0 0 0 0,-1-1-1 0 0,0 1 1 0 0,0 0-1 0 0,0 0 1 0 0,0 0 0 0 0,0 0-1 0 0,0 0 1 0 0,0 1-1 0 0,0-1 1 0 0,0 0 0 0 0,0 0-1 0 0,0 1 1 0 0,-1-1-1 0 0,1 1 1 0 0,0-1 0 0 0,-1 1-1 0 0,1-1 1 0 0,-3 1-1 0 0,1-1-1 0 0,0 1 0 0 0,-1 1-1 0 0,1-1 1 0 0,0 0 0 0 0,-1 1 0 0 0,1 0-1 0 0,0 0 1 0 0,0 0 0 0 0,0 0-1 0 0,-4 2 1 0 0,-5 3 7 0 0,1 1 1 0 0,0 0-1 0 0,0 0 1 0 0,-13 13-1 0 0,8-6-3 0 0,-41 41 9 0 0,54-51-14 0 0,0 0 1 0 0,0 0-1 0 0,0 0 1 0 0,1 0-1 0 0,0 0 1 0 0,-1 0-1 0 0,2 1 1 0 0,-1-1-1 0 0,0 1 1 0 0,1-1-1 0 0,0 1 1 0 0,0 0-1 0 0,0 7 1 0 0,1-7 4 0 0,1-1-1 0 0,-1 1 1 0 0,1-1 0 0 0,1 0-1 0 0,-1 0 1 0 0,0 0-1 0 0,1 0 1 0 0,0 0 0 0 0,0 0-1 0 0,0 0 1 0 0,1 0 0 0 0,-1-1-1 0 0,4 4 1 0 0,47 48 61 0 0,-13-14-6 0 0,-35-36-45 0 0,-1 1 0 0 0,0 0-1 0 0,0 0 1 0 0,0 0 0 0 0,-1 0 0 0 0,0 1 0 0 0,0-1 0 0 0,0 1 0 0 0,-1 0 0 0 0,2 12 0 0 0,-4-16-9 0 0,0 1 0 0 0,0-1 0 0 0,0 1 0 0 0,0-1 0 0 0,-1 1 0 0 0,0-1 1 0 0,1 1-1 0 0,-1-1 0 0 0,0 0 0 0 0,-1 1 0 0 0,1-1 0 0 0,-1 0 0 0 0,1 0 0 0 0,-1 0 0 0 0,0 0 1 0 0,0 0-1 0 0,-1 0 0 0 0,1-1 0 0 0,0 1 0 0 0,-1-1 0 0 0,1 0 0 0 0,-1 1 0 0 0,-5 2 0 0 0,-7 4 27 0 0,0 0 0 0 0,0-1-1 0 0,-1-1 1 0 0,0 0-1 0 0,0-1 1 0 0,-1-1 0 0 0,-24 5-1 0 0,13-5 53 0 0,0-2-1 0 0,-1 0 1 0 0,-50-3 0 0 0,77 0-85 0 0,0 0 0 0 0,-1 0 0 0 0,1 0 0 0 0,0-1 0 0 0,0 1 0 0 0,-1 0 0 0 0,1-1 0 0 0,0 0 0 0 0,0 1 0 0 0,0-1 0 0 0,0 0 1 0 0,0 0-1 0 0,0 0 0 0 0,0-1 0 0 0,0 1 0 0 0,0 0 0 0 0,0-1 0 0 0,1 1 0 0 0,-1-1 0 0 0,0 0 0 0 0,-1-2 0 0 0,3 4-16 0 0,0-1 0 0 0,-1 0 0 0 0,1 0-1 0 0,0 0 1 0 0,0 1 0 0 0,0-1 0 0 0,0 0 0 0 0,0 0-1 0 0,0 0 1 0 0,0 0 0 0 0,0 1 0 0 0,0-1 0 0 0,0 0-1 0 0,0 0 1 0 0,0 0 0 0 0,1 1 0 0 0,-1-1 0 0 0,0 0-1 0 0,1 0 1 0 0,-1 1 0 0 0,1-2 0 0 0,1 0-43 0 0,0 0 0 0 0,-1 0 0 0 0,1 0 0 0 0,0 0 0 0 0,0 0 0 0 0,0 1 1 0 0,1-1-1 0 0,-1 1 0 0 0,5-3 0 0 0,6-2-698 0 0,-1 1-1 0 0,2 0 1 0 0,-1 1 0 0 0,1 1 0 0 0,-1 0 0 0 0,22-1-1 0 0,-11 2-1208 0 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4:32.070"/>
    </inkml:context>
    <inkml:brush xml:id="br0">
      <inkml:brushProperty name="width" value="0.1" units="cm"/>
      <inkml:brushProperty name="height" value="0.1" units="cm"/>
    </inkml:brush>
  </inkml:definitions>
  <inkml:trace contextRef="#ctx0" brushRef="#br0">181 273 184 0 0,'3'-7'107'0'0,"9"-26"620"0"0,-1 1 0 0 0,13-65 0 0 0,-14 54 113 0 0,-7 34-441 0 0,0 0 0 0 0,-1 0 0 0 0,-1 0 0 0 0,2-15 455 0 0,-6 27-783 0 0,-10 14 6 0 0,1 0-1 0 0,0 1 1 0 0,1 0 0 0 0,-15 35 0 0 0,-27 89 179 0 0,22-56-93 0 0,-47 86 295 0 0,75-163-534 0 0,-4 5 1423 0 0,3-28-650 0 0,4 9-659 0 0,1-1 0 0 0,0 1 1 0 0,0 0-1 0 0,0 0 0 0 0,0 0 0 0 0,1 0 0 0 0,0 0 0 0 0,0 0 0 0 0,0 0 0 0 0,0 0 1 0 0,1 1-1 0 0,5-7 0 0 0,42-51 182 0 0,-44 55-178 0 0,7-6 0 0 0,1 0 1 0 0,0 0-1 0 0,0 2 1 0 0,24-16-1 0 0,-33 24-33 0 0,0 0-1 0 0,0 0 0 0 0,0 0 1 0 0,1 0-1 0 0,-1 1 0 0 0,1 0 1 0 0,0 0-1 0 0,-1 1 0 0 0,1-1 1 0 0,0 1-1 0 0,0 0 0 0 0,0 1 1 0 0,0 0-1 0 0,0 0 0 0 0,0 0 1 0 0,0 0-1 0 0,9 3 0 0 0,-11-2-7 0 0,-1 2-1 0 0,1-1 0 0 0,0 0 0 0 0,-1 1 1 0 0,1-1-1 0 0,-1 1 0 0 0,0 0 0 0 0,0 0 1 0 0,0 0-1 0 0,0 0 0 0 0,-1 1 0 0 0,1-1 1 0 0,-1 1-1 0 0,0 0 0 0 0,0 0 0 0 0,0 0 1 0 0,-1 0-1 0 0,1 0 0 0 0,-1 0 0 0 0,0 0 1 0 0,0 0-1 0 0,0 0 0 0 0,0 6 0 0 0,1 12-4 0 0,-1-1 0 0 0,-1 1 0 0 0,-3 27 0 0 0,2-41 4 0 0,0 6 8 0 0,1 0-1 0 0,0 0 1 0 0,0 0-1 0 0,2 1 1 0 0,4 18-1 0 0,-5-28-146 0 0,0-1-1 0 0,1 0 0 0 0,-1 1 0 0 0,1-1 0 0 0,0 0 0 0 0,1 0 0 0 0,-1 0 1 0 0,1-1-1 0 0,3 5 0 0 0,-4-6-165 0 0,0 0 0 0 0,1 0 0 0 0,-1 0 1 0 0,0 0-1 0 0,1-1 0 0 0,-1 1 0 0 0,1-1 0 0 0,-1 0 0 0 0,1 0 1 0 0,0 0-1 0 0,-1 0 0 0 0,1 0 0 0 0,0-1 0 0 0,0 1 1 0 0,5 0-1 0 0,14-2-1917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05.857"/>
    </inkml:context>
    <inkml:brush xml:id="br0">
      <inkml:brushProperty name="width" value="0.05" units="cm"/>
      <inkml:brushProperty name="height" value="0.05" units="cm"/>
    </inkml:brush>
  </inkml:definitions>
  <inkml:trace contextRef="#ctx0" brushRef="#br0">8 8 596 0 0,'0'0'1520'0'0,"1"-1"-1462"0"0,-1 1-1 0 0,0-1 1 0 0,0 1-1 0 0,0 0 0 0 0,1-1 1 0 0,-1 1-1 0 0,0-1 1 0 0,1 1-1 0 0,-1 0 1 0 0,0-1-1 0 0,1 1 1 0 0,-1 0-1 0 0,1 0 1 0 0,-1-1-1 0 0,1 1 0 0 0,-1 0 1 0 0,0 0-1 0 0,1-1 1 0 0,-1 1-1 0 0,1 0 1 0 0,-1 0-1 0 0,1 0 1 0 0,-1 0-1 0 0,1 0 1 0 0,-1 0-1 0 0,1 0 0 0 0,-1 0 1 0 0,2 0-1 0 0,1 1 8 0 0,1 0-1 0 0,-1 0 0 0 0,1 0 0 0 0,-1 1 0 0 0,0 0 1 0 0,1 0-1 0 0,-1-1 0 0 0,0 2 0 0 0,0-1 1 0 0,0 0-1 0 0,-1 1 0 0 0,1-1 0 0 0,-1 1 1 0 0,1 0-1 0 0,-1 0 0 0 0,3 5 0 0 0,-1-2 4 0 0,-1 1-1 0 0,0 0 0 0 0,0 0 1 0 0,0 1-1 0 0,-1-1 0 0 0,-1 0 1 0 0,3 15-1 0 0,-3-5 19 0 0,-1 1 0 0 0,0-1 0 0 0,-1 1 0 0 0,-1-1 0 0 0,0 0 0 0 0,-9 32 0 0 0,3-25 320 0 0,-1 0 0 0 0,-1-1 0 0 0,0 0 0 0 0,-26 38 0 0 0,30-59 1290 0 0,4-11-1387 0 0,1-12-366 0 0,4 11 107 0 0,0 0 1 0 0,0 0-1 0 0,1 0 0 0 0,0 0 0 0 0,1 1 1 0 0,-1 0-1 0 0,2 0 0 0 0,9-13 1 0 0,-7 10-2 0 0,11-13-11 0 0,2 1 0 0 0,0 1 0 0 0,1 1 0 0 0,2 1 0 0 0,48-34 0 0 0,-72 55-41 0 0,1-1 0 0 0,0 0 0 0 0,0 1 0 0 0,0-1 0 0 0,0 1 0 0 0,0-1 0 0 0,0 1 0 0 0,-1 0 1 0 0,1-1-1 0 0,0 1 0 0 0,0 0 0 0 0,0 0 0 0 0,0 0 0 0 0,0-1 0 0 0,0 1 0 0 0,1 0 0 0 0,-1 0 0 0 0,0 1 0 0 0,0-1 0 0 0,0 0 0 0 0,0 0 0 0 0,0 0 0 0 0,0 1 1 0 0,-1-1-1 0 0,1 0 0 0 0,0 1 0 0 0,0-1 0 0 0,0 1 0 0 0,0-1 0 0 0,0 1 0 0 0,0 0 0 0 0,-1-1 0 0 0,1 1 0 0 0,0 0 0 0 0,0-1 0 0 0,-1 1 0 0 0,1 0 0 0 0,-1 0 0 0 0,1 0 1 0 0,-1 0-1 0 0,1-1 0 0 0,-1 1 0 0 0,1 0 0 0 0,-1 0 0 0 0,0 0 0 0 0,1 2 0 0 0,2 3-6 0 0,-1 0 0 0 0,0 0-1 0 0,-1 1 1 0 0,1-1 0 0 0,0 11 0 0 0,-2 18-9 0 0,-1 0 1 0 0,-3 0 0 0 0,-12 59 0 0 0,-3 27-576 0 0,19-118 480 0 0,0-1 1 0 0,0 0-1 0 0,0 0 1 0 0,1 1-1 0 0,-1-1 1 0 0,0 0 0 0 0,1 0-1 0 0,0 0 1 0 0,-1 1-1 0 0,1-1 1 0 0,2 3 0 0 0,-3-4-87 0 0,1-1 1 0 0,-1 1-1 0 0,1 0 1 0 0,-1 0 0 0 0,1-1-1 0 0,0 1 1 0 0,-1 0-1 0 0,1-1 1 0 0,0 1 0 0 0,-1-1-1 0 0,1 1 1 0 0,0-1 0 0 0,0 1-1 0 0,0-1 1 0 0,0 0-1 0 0,-1 1 1 0 0,1-1 0 0 0,0 0-1 0 0,0 0 1 0 0,2 1-1 0 0,14-2-2253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7:22:32.638"/>
    </inkml:context>
    <inkml:brush xml:id="br0">
      <inkml:brushProperty name="width" value="0.05" units="cm"/>
      <inkml:brushProperty name="height" value="0.05" units="cm"/>
      <inkml:brushProperty name="color" value="#E71224"/>
    </inkml:brush>
  </inkml:definitions>
  <inkml:trace contextRef="#ctx0" brushRef="#br0">157 26 152 0 0,'0'0'4246'0'0,"6"-16"-3823"0"0,-5 6 424 0 0,-4 10 872 0 0,-8 15-1672 0 0,-1-1 0 0 0,2 2 0 0 0,0-1 0 0 0,1 2 0 0 0,0-1 0 0 0,1 1 0 0 0,1 0 0 0 0,-6 25 0 0 0,-34 155 316 0 0,46-190-350 0 0,-9 49 103 0 0,3 0-1 0 0,2 0 1 0 0,3 0-1 0 0,2 0 1 0 0,13 91-1 0 0,-11-132-56 0 0,2 1-1 0 0,0 0 1 0 0,1-1-1 0 0,0 0 1 0 0,2-1-1 0 0,-1 1 1 0 0,2-1-1 0 0,0 0 1 0 0,0-1-1 0 0,2 0 1 0 0,-1 0-1 0 0,2-1 1 0 0,-1 0-1 0 0,23 18 1 0 0,-15-17 776 0 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3T10:25:01.320"/>
    </inkml:context>
    <inkml:brush xml:id="br0">
      <inkml:brushProperty name="width" value="0.1" units="cm"/>
      <inkml:brushProperty name="height" value="0.1" units="cm"/>
      <inkml:brushProperty name="ignorePressure" value="1"/>
    </inkml:brush>
  </inkml:definitions>
  <inkml:trace contextRef="#ctx0" brushRef="#br0">18 1 0 0,'-14'0'0'0,"11"0"0"0,5 0 0 0,19 0 0 0,253 0 0 0,1726 0 0 0,-1988 0 0 0,-2 0 0 0,1 0 0 0,0 0 0 0,0 0 0 0,1 0 0 0,49 0 0 0,-79 0 0 0,8 0 0 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25:07.983"/>
    </inkml:context>
    <inkml:brush xml:id="br0">
      <inkml:brushProperty name="width" value="0.1" units="cm"/>
      <inkml:brushProperty name="height" value="0.1" units="cm"/>
    </inkml:brush>
  </inkml:definitions>
  <inkml:trace contextRef="#ctx0" brushRef="#br0">324 102 168,'0'0'248,"9"-36"3517,-5-23-1602,-4 59-2156,-1-1 0,1 1-1,0-1 1,-1 1 0,1-1 0,-1 1 0,1-1-1,-1 1 1,1 0 0,-1-1 0,1 1 0,-1 0-1,0 0 1,1-1 0,-1 1 0,1 0 0,-1 0 0,0 0-1,1-1 1,-1 1 0,0 0 0,1 0 0,-1 0-1,0 0 1,1 0 0,-1 0 0,0 1 0,1-1-1,-1 0 1,1 0 0,-1 0 0,0 1 0,1-1 0,-1 0-1,0 1 1,-25 7 94,13-2-65,2 0 1,-1 0-1,0 2 0,1-1 0,1 1 1,-1 1-1,-14 15 0,1 3 176,-34 47-1,48-60-136,6-9-12,-1 1 0,2 0 0,-1-1 0,1 1 0,-1 0 0,2 1 0,-4 7 0,6-13-50,0 0 0,0 0 0,1-1 1,-1 1-1,0 0 0,0 0 0,1-1 0,-1 1 0,1 0 0,-1-1 0,0 1 1,1-1-1,-1 1 0,1 0 0,-1-1 0,1 1 0,0-1 0,-1 1 0,1-1 0,-1 1 1,1-1-1,0 0 0,-1 1 0,1-1 0,0 0 0,0 0 0,-1 1 0,1-1 1,0 0-1,1 0 0,26 6 113,-24-5-99,10 3-19,0 1 0,0 0-1,-1 1 1,1 1 0,-1 0-1,-1 1 1,0 1 0,15 12-1,-24-18-5,0-1 0,-1 1 0,1 0-1,-1 0 1,0 1 0,0-1 0,0 1-1,0-1 1,0 1 0,-1-1 0,0 1 0,1 0-1,-1 0 1,-1-1 0,1 1 0,-1 0-1,1 0 1,-1 0 0,0 0 0,0 0-1,-1 0 1,1 0 0,-1 0 0,0-1-1,0 1 1,0 0 0,-1 0 0,1-1-1,-1 1 1,0-1 0,0 1 0,0-1-1,0 0 1,-1 0 0,-3 4 0,-1 3 90,-1-1 0,0 1 0,0-1 0,-1-1 0,0 0 0,-1 0 0,1-1 0,-2 0 0,1 0 0,-1-1 0,0-1 0,0 0 0,0 0 0,-1-1 0,0-1 0,1 0 0,-2 0 0,-14 1 0,26-4-75,-1 0 1,1 0-1,-1 0 0,1 0 1,0 0-1,-1 0 1,1 0-1,-1 0 0,1-1 1,0 1-1,-1 0 1,1-1-1,0 1 0,-1-1 1,1 0-1,0 1 0,0-1 1,0 0-1,0 0 1,-1 0-1,1 0 0,0 0 1,0 0-1,1 0 0,-1 0 1,0 0-1,0 0 1,0 0-1,1-1 0,-1 1 1,1 0-1,-1 0 0,1-1 1,-1 1-1,1 0 1,0-1-1,0 1 0,-1-1 1,1 1-1,0 0 1,0-1-1,1 1 0,-1-1 1,0 1-1,0 0 0,1-1 1,-1 1-1,0 0 1,1-1-1,0 1 0,1-2 1,-1-2-171,1 1 1,0 0-1,0-1 0,0 1 1,1 0-1,-1 1 1,1-1-1,0 0 1,0 1-1,1 0 0,-1-1 1,1 1-1,-1 1 1,7-5-1,19 2-4319,-13 1 1902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25:08.855"/>
    </inkml:context>
    <inkml:brush xml:id="br0">
      <inkml:brushProperty name="width" value="0.1" units="cm"/>
      <inkml:brushProperty name="height" value="0.1" units="cm"/>
    </inkml:brush>
  </inkml:definitions>
  <inkml:trace contextRef="#ctx0" brushRef="#br0">150 105 48,'5'-2'497,"-1"0"0,0 0 1,0 0-1,0 0 0,0-1 0,0 1 1,0-1-1,0 0 0,-1-1 0,0 1 0,1 0 1,2-5-1,-5 5-405,1 1-1,-1-1 1,0 0 0,1 0 0,-1 0-1,-1 0 1,1 0 0,0 0 0,-1 0-1,1 0 1,-1 0 0,0 0 0,0 0-1,0 0 1,-1 0 0,1 0 0,-1 0-1,1 0 1,-3-6 0,2 8 129,-5 2-210,-1 0 0,1 1 0,0 0 0,0 0 0,-1 0-1,1 1 1,1 0 0,-1 0 0,0 0 0,1 1 0,-1-1 0,1 1 0,0 1 0,0-1-1,-6 8 1,-7 9 1,1 0 1,-19 30-1,30-42-2,1-1-1,0 2 1,1-1 0,0 0 0,0 1 0,-4 18 0,7-26-2,1 0 0,-1 1 0,1-1 0,0 1 0,0-1 0,0 1 0,0-1 0,0 1 0,0-1 0,1 1 0,-1-1 0,1 1 0,-1-1 0,1 0 0,0 1 0,0-1 0,0 0 0,1 0 0,-1 1 0,0-1 0,1 0 0,-1 0 1,1-1-1,0 1 0,0 0 0,0 0 0,-1-1 0,2 1 0,-1-1 0,0 0 0,2 2 0,9 1 99,0 0-1,0-1 1,0-1 0,1 0-1,-1-1 1,0 0 0,1-1-1,-1 0 1,23-4 0,24 0 373,-58 4-404,24-3-1937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5:10.954"/>
    </inkml:context>
    <inkml:brush xml:id="br0">
      <inkml:brushProperty name="width" value="0.1" units="cm"/>
      <inkml:brushProperty name="height" value="0.1" units="cm"/>
    </inkml:brush>
  </inkml:definitions>
  <inkml:trace contextRef="#ctx0" brushRef="#br0">77 162 108 0 0,'32'-26'3002'0'0,"-26"16"-2469"0"0,0-1-1 0 0,-1-1 0 0 0,6-20 0 0 0,11-21 753 0 0,-14 35-654 0 0,-15 25-209 0 0,-15 28-246 0 0,-32 148 49 0 0,25-75-50 0 0,15-49-34 0 0,11-41-52 0 0,-2 1 0 0 0,0-1 0 0 0,-9 21 0 0 0,2 11 148 0 0,10-33-5441 0 0,2-37 3133 0 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5:12.029"/>
    </inkml:context>
    <inkml:brush xml:id="br0">
      <inkml:brushProperty name="width" value="0.1" units="cm"/>
      <inkml:brushProperty name="height" value="0.1" units="cm"/>
    </inkml:brush>
  </inkml:definitions>
  <inkml:trace contextRef="#ctx0" brushRef="#br0">142 151 96 0 0,'0'0'1242'0'0,"-3"-2"-952"0"0,2 1-331 0 0,-1 1 130 0 0,0-1 1 0 0,1 0-1 0 0,-1 0 1 0 0,0 0-1 0 0,1 0 0 0 0,-1 0 1 0 0,1-1-1 0 0,-1 1 1 0 0,1 0-1 0 0,-1-1 1 0 0,1 1-1 0 0,0-1 0 0 0,0 1 1 0 0,0-1-1 0 0,-2-3 1 0 0,3 5 147 0 0,-4-24 986 0 0,8 17-1147 0 0,1 0 0 0 0,0 0 1 0 0,0 0-1 0 0,0 1 1 0 0,1 0-1 0 0,0 0 0 0 0,0 1 1 0 0,0 0-1 0 0,1 0 0 0 0,0 0 1 0 0,0 1-1 0 0,0-1 1 0 0,1 2-1 0 0,-1-1 0 0 0,15-4 1 0 0,-15 6-64 0 0,-1 0 0 0 0,1 0 0 0 0,0 1 0 0 0,0-1 0 0 0,0 2 0 0 0,0-1 0 0 0,0 1 1 0 0,0 0-1 0 0,0 0 0 0 0,0 0 0 0 0,0 1 0 0 0,0 1 0 0 0,-1-1 0 0 0,1 1 0 0 0,0 0 0 0 0,-1 0 1 0 0,1 1-1 0 0,-1 0 0 0 0,7 4 0 0 0,-11-5-7 0 0,1 1 0 0 0,-1 0 0 0 0,1 0 0 0 0,-1 0 0 0 0,0 0 0 0 0,0 0-1 0 0,0 0 1 0 0,0 0 0 0 0,-1 1 0 0 0,1-1 0 0 0,-1 1 0 0 0,0-1 0 0 0,0 1 0 0 0,0-1 0 0 0,0 1 0 0 0,-1 0 0 0 0,1-1 0 0 0,-1 1 0 0 0,0 0 0 0 0,0 0 0 0 0,-1-1 0 0 0,1 1 0 0 0,-1 0 0 0 0,0-1 0 0 0,0 1-1 0 0,-2 4 1 0 0,-2 10 43 0 0,-2 0 0 0 0,0-1 0 0 0,-16 29-1 0 0,14-32-2 0 0,0 0 0 0 0,-1-1 0 0 0,0 0 0 0 0,-1 0-1 0 0,-1-2 1 0 0,-19 17 0 0 0,-86 55 225 0 0,73-54-191 0 0,36-25-61 0 0,-1 0 0 0 0,1 0 1 0 0,-1-1-1 0 0,0 0 0 0 0,0 0 1 0 0,-14 2-1 0 0,22-5 57 0 0,0 0-64 0 0,1 0-8 0 0,-1 0-1 0 0,1 0 1 0 0,-1 1 0 0 0,1-1 0 0 0,0 0 0 0 0,-1 0 0 0 0,1 0 0 0 0,0 0 0 0 0,-1 0 0 0 0,1 0-1 0 0,-1 0 1 0 0,1 0 0 0 0,0 0 0 0 0,-1 0 0 0 0,1 0 0 0 0,-1 0 0 0 0,1 0 0 0 0,0-1 0 0 0,-1 1-1 0 0,1 0 1 0 0,0 0 0 0 0,-1 0 0 0 0,1 0 0 0 0,0-1 0 0 0,-1 1 0 0 0,1 0 0 0 0,0 0 0 0 0,-1-1-1 0 0,1 1 1 0 0,0 0 0 0 0,0-1 0 0 0,-1 1 0 0 0,1 0 0 0 0,0-1 0 0 0,0 1 0 0 0,0 0 0 0 0,-1-1-1 0 0,1 1 1 0 0,0 0 0 0 0,0-1 0 0 0,0 1 0 0 0,0-1 0 0 0,0 1 0 0 0,0 0 0 0 0,0-1 0 0 0,0 1-1 0 0,0-1 1 0 0,0 1 0 0 0,0 0 0 0 0,0-1 0 0 0,0 1 0 0 0,0-1 0 0 0,0 1 0 0 0,0 0 0 0 0,0-1-1 0 0,1 1 1 0 0,-1 0 0 0 0,0-1 0 0 0,0 1 0 0 0,0 0 0 0 0,1-1 0 0 0,-1 1 0 0 0,0 0 0 0 0,0-1-1 0 0,1 1 1 0 0,-1 0 0 0 0,0 0 0 0 0,1-1 0 0 0,6-5 10 0 0,-1 1 0 0 0,2-1 0 0 0,-1 1-1 0 0,1 0 1 0 0,-1 1 0 0 0,1 0 0 0 0,0 0 0 0 0,1 1 0 0 0,-1 0 0 0 0,1 1-1 0 0,12-3 1 0 0,-10 2-10 0 0,0 1-1 0 0,0 1 1 0 0,0 0-1 0 0,0 1 0 0 0,0 0 1 0 0,0 0-1 0 0,0 1 1 0 0,0 0-1 0 0,13 4 1 0 0,-20-3 0 0 0,1 0-1 0 0,-1 0 1 0 0,1 0 0 0 0,-1 1 0 0 0,0-1 0 0 0,0 1-1 0 0,0 0 1 0 0,0 0 0 0 0,0 1 0 0 0,-1-1 0 0 0,0 1-1 0 0,1 0 1 0 0,-1 0 0 0 0,0 0 0 0 0,-1 0 0 0 0,1 0-1 0 0,-1 1 1 0 0,0-1 0 0 0,0 1 0 0 0,0-1 0 0 0,-1 1-1 0 0,1 6 1 0 0,3 9-222 0 0,-2 1-1 0 0,-1 0 0 0 0,-1 38 1 0 0,-1-58 207 0 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5:12.761"/>
    </inkml:context>
    <inkml:brush xml:id="br0">
      <inkml:brushProperty name="width" value="0.1" units="cm"/>
      <inkml:brushProperty name="height" value="0.1" units="cm"/>
    </inkml:brush>
  </inkml:definitions>
  <inkml:trace contextRef="#ctx0" brushRef="#br0">80 195 320 0 0,'8'0'198'0'0,"0"0"0"0"0,-1-1 0 0 0,1 1 0 0 0,-1-2 0 0 0,1 1 0 0 0,-1-1-1 0 0,0 0 1 0 0,0 0 0 0 0,0-1 0 0 0,0 0 0 0 0,0-1 0 0 0,0 1 0 0 0,-1-1 0 0 0,0 0 0 0 0,1-1 0 0 0,-2 0 0 0 0,1 0 0 0 0,0 0-1 0 0,-1 0 1 0 0,0-1 0 0 0,0 0 0 0 0,-1 0 0 0 0,0 0 0 0 0,0-1 0 0 0,0 1 0 0 0,5-14 0 0 0,-7 13-138 0 0,-1 5-26 0 0,0 0 1 0 0,0-1-1 0 0,0 1 0 0 0,0-1 1 0 0,0 1-1 0 0,-1-1 0 0 0,1 1 0 0 0,-1-1 1 0 0,1 1-1 0 0,-1-1 0 0 0,0 0 1 0 0,0 1-1 0 0,0-1 0 0 0,-1 1 1 0 0,1-1-1 0 0,-1 1 0 0 0,1-1 1 0 0,-1 1-1 0 0,0-1 0 0 0,0 1 0 0 0,0-1 1 0 0,0 1-1 0 0,0 0 0 0 0,0-1 1 0 0,-1 1-1 0 0,1 0 0 0 0,-4-3 1 0 0,-19 2 125 0 0,15 5-133 0 0,0 0 0 0 0,1 1 0 0 0,0 0 0 0 0,0 0 0 0 0,0 1 0 0 0,0 0 0 0 0,0 1 0 0 0,1-1 0 0 0,0 2 0 0 0,0-1 0 0 0,0 1 0 0 0,0 0 0 0 0,1 0 0 0 0,-7 9 0 0 0,7-6 5 0 0,-16 22 185 0 0,-26 47-1 0 0,45-72-179 0 0,-1 0-1 0 0,1 0 0 0 0,1 0 1 0 0,-1 1-1 0 0,1-1 0 0 0,0 1 1 0 0,1-1-1 0 0,-1 1 0 0 0,2 0 1 0 0,-1 0-1 0 0,0 8 0 0 0,2-12-24 0 0,0 0 0 0 0,0 0 0 0 0,0 0 0 0 0,0-1 0 0 0,0 1 0 0 0,0 0 0 0 0,1-1 0 0 0,-1 1 0 0 0,1-1 0 0 0,0 0 0 0 0,0 1 0 0 0,0-1 0 0 0,0 0 0 0 0,0 0 0 0 0,0 0 0 0 0,1 0 0 0 0,-1-1 0 0 0,0 1 0 0 0,1-1 0 0 0,0 1 0 0 0,-1-1 0 0 0,1 0 0 0 0,0 0 0 0 0,0 0 0 0 0,-1 0 0 0 0,1-1 0 0 0,0 1 0 0 0,0-1 0 0 0,5 1 0 0 0,11 1-173 0 0,0 0-1 0 0,0-1 1 0 0,0-1-1 0 0,0-1 0 0 0,26-4 1 0 0,48-15-3719 0 0,-57 11 1818 0 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5:16.506"/>
    </inkml:context>
    <inkml:brush xml:id="br0">
      <inkml:brushProperty name="width" value="0.1" units="cm"/>
      <inkml:brushProperty name="height" value="0.1" units="cm"/>
    </inkml:brush>
  </inkml:definitions>
  <inkml:trace contextRef="#ctx0" brushRef="#br0">11 49 136 0 0,'0'0'1499'0'0,"-10"-4"1759"0"0,9 4-3184 0 0,35-8 97 0 0,0 1 0 0 0,0 1-1 0 0,52-1 1 0 0,-8 1 122 0 0,66-5 724 0 0,-139 11-1010 0 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5:17.146"/>
    </inkml:context>
    <inkml:brush xml:id="br0">
      <inkml:brushProperty name="width" value="0.1" units="cm"/>
      <inkml:brushProperty name="height" value="0.1" units="cm"/>
    </inkml:brush>
  </inkml:definitions>
  <inkml:trace contextRef="#ctx0" brushRef="#br0">12 13 168 0 0,'0'0'3411'0'0,"-8"0"-3249"0"0,5 0-1 0 0,8 0 845 0 0,95-2-543 0 0,71-4 401 0 0,-150 5-704 0 0,5-1 27 0 0,-24 1-117 0 0,4 2 47 0 0,8 2-4034 0 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5:21.269"/>
    </inkml:context>
    <inkml:brush xml:id="br0">
      <inkml:brushProperty name="width" value="0.1" units="cm"/>
      <inkml:brushProperty name="height" value="0.1" units="cm"/>
    </inkml:brush>
  </inkml:definitions>
  <inkml:trace contextRef="#ctx0" brushRef="#br0">256 319 100 0 0,'0'0'4398'0'0,"12"-32"-2455"0"0,-7 22-1837 0 0,0 0 1 0 0,0 0 0 0 0,1 1 0 0 0,0-1 0 0 0,8-9-1 0 0,7-9 6 0 0,-13 16-85 0 0,0 0 1 0 0,0-1 0 0 0,-1 0 0 0 0,-1 0-1 0 0,0-1 1 0 0,-1 0 0 0 0,0 0 0 0 0,-1 0 0 0 0,-1-1-1 0 0,2-16 1 0 0,-5 30-29 0 0,0 0 1 0 0,0 0-1 0 0,0 0 1 0 0,0 0-1 0 0,0 0 0 0 0,0 0 1 0 0,0 0-1 0 0,0 0 1 0 0,-1 0-1 0 0,1 0 0 0 0,0 1 1 0 0,-1-1-1 0 0,1 0 1 0 0,-1 0-1 0 0,1 0 0 0 0,-1 0 1 0 0,1 1-1 0 0,-1-1 1 0 0,1 0-1 0 0,-1 0 0 0 0,0 1 1 0 0,1-1-1 0 0,-1 0 1 0 0,0 1-1 0 0,0-1 0 0 0,0 1 1 0 0,1-1-1 0 0,-3 0 1 0 0,1 1 0 0 0,0-1 0 0 0,-1 1 0 0 0,1 0 0 0 0,-1 0 0 0 0,1 0 0 0 0,-1 0 0 0 0,1 0 0 0 0,-1 0 0 0 0,1 1 0 0 0,-1-1 0 0 0,-2 1 0 0 0,-9 4 4 0 0,-1 1 0 0 0,-24 12 0 0 0,34-15-4 0 0,-17 8 56 0 0,0 2 0 0 0,1 0 0 0 0,0 2 0 0 0,1 0 1 0 0,0 2-1 0 0,2 0 0 0 0,-33 37 0 0 0,50-51-41 0 0,0-1 1 0 0,0 0-1 0 0,0 0 0 0 0,0 1 1 0 0,0-1-1 0 0,1 0 0 0 0,-1 1 1 0 0,1-1-1 0 0,-1 0 0 0 0,1 1 1 0 0,0-1-1 0 0,0 1 0 0 0,0-1 1 0 0,0 1-1 0 0,1-1 0 0 0,-1 1 1 0 0,1-1-1 0 0,-1 0 0 0 0,1 1 1 0 0,0-1-1 0 0,0 0 0 0 0,0 0 1 0 0,0 1-1 0 0,0-1 1 0 0,1 0-1 0 0,-1 0 0 0 0,0 0 1 0 0,4 3-1 0 0,6 9 79 0 0,1-1 0 0 0,26 24-1 0 0,-22-23-45 0 0,-8-6-26 0 0,1 1 0 0 0,-1 1 0 0 0,-1-1 0 0 0,0 1 0 0 0,0 0 0 0 0,-1 1 0 0 0,-1 0 0 0 0,1 0 1 0 0,4 16-1 0 0,-8-21 0 0 0,0 0 1 0 0,-1 1 0 0 0,0-1 0 0 0,0 1-1 0 0,0-1 1 0 0,-1 1 0 0 0,0-1 0 0 0,0 0-1 0 0,-1 1 1 0 0,1-1 0 0 0,-1 1 0 0 0,-1-1-1 0 0,1 0 1 0 0,-1 1 0 0 0,-1-1 0 0 0,1 0-1 0 0,-1 0 1 0 0,0-1 0 0 0,-4 8 0 0 0,0-4 30 0 0,0-1 0 0 0,-1 1 1 0 0,0-1-1 0 0,0-1 0 0 0,-1 0 1 0 0,1 0-1 0 0,-2 0 0 0 0,-15 8 1 0 0,21-13-37 0 0,0 1 1 0 0,0-1-1 0 0,-1 0 1 0 0,1-1-1 0 0,-1 1 1 0 0,1-1-1 0 0,-1 0 1 0 0,1 0 0 0 0,-1 0-1 0 0,0-1 1 0 0,1 0-1 0 0,-1 1 1 0 0,0-2-1 0 0,1 1 1 0 0,-1 0-1 0 0,0-1 1 0 0,1 0-1 0 0,-1 0 1 0 0,1-1-1 0 0,-1 1 1 0 0,1-1-1 0 0,-1 0 1 0 0,-4-3-1 0 0,8 4-51 0 0,-1 0-1 0 0,1 0 0 0 0,-1 0 1 0 0,1 0-1 0 0,0-1 0 0 0,-1 1 1 0 0,1 0-1 0 0,0-1 0 0 0,0 1 0 0 0,0-1 1 0 0,0 1-1 0 0,1-1 0 0 0,-1 0 1 0 0,0 1-1 0 0,1-1 0 0 0,-1 0 1 0 0,1 1-1 0 0,-1-1 0 0 0,1 0 1 0 0,0 0-1 0 0,0 0 0 0 0,0 1 1 0 0,0-1-1 0 0,0 0 0 0 0,0 0 1 0 0,0 1-1 0 0,0-1 0 0 0,1 0 1 0 0,-1 0-1 0 0,1 1 0 0 0,-1-1 0 0 0,1 0 1 0 0,1-2-1 0 0,1-1-464 0 0,0 1 0 0 0,0-1 0 0 0,0 1 0 0 0,0 0 1 0 0,1 0-1 0 0,0 0 0 0 0,-1 0 0 0 0,1 0 0 0 0,1 1 0 0 0,3-3 0 0 0,2-2-1542 0 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5:21.799"/>
    </inkml:context>
    <inkml:brush xml:id="br0">
      <inkml:brushProperty name="width" value="0.1" units="cm"/>
      <inkml:brushProperty name="height" value="0.1" units="cm"/>
    </inkml:brush>
  </inkml:definitions>
  <inkml:trace contextRef="#ctx0" brushRef="#br0">103 172 384 0 0,'18'-150'6406'0'0,"-12"129"-4339"0"0,-4 32-1501 0 0,-7 36-539 0 0,-51 131 230 0 0,36-124-198 0 0,-25 110 0 0 0,44-158-56 0 0,0 0 1 0 0,1 0-1 0 0,0 0 0 0 0,0 0 1 0 0,0 0-1 0 0,1 0 0 0 0,-1 0 1 0 0,1 0-1 0 0,1 0 1 0 0,-1 0-1 0 0,1 0 0 0 0,0-1 1 0 0,1 1-1 0 0,-1-1 0 0 0,1 1 1 0 0,7 8-1 0 0,-8-11-154 0 0,1 0 1 0 0,0 0-1 0 0,0 0 0 0 0,0 0 0 0 0,0-1 0 0 0,0 0 1 0 0,0 1-1 0 0,1-1 0 0 0,-1 0 0 0 0,1-1 0 0 0,0 1 1 0 0,0-1-1 0 0,-1 1 0 0 0,1-1 0 0 0,0 0 0 0 0,0 0 1 0 0,0-1-1 0 0,0 1 0 0 0,0-1 0 0 0,0 0 0 0 0,0 0 1 0 0,0 0-1 0 0,0-1 0 0 0,0 0 0 0 0,0 1 0 0 0,4-3 1 0 0,2-1-2052 0 0,-3-1 169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7:22:33.796"/>
    </inkml:context>
    <inkml:brush xml:id="br0">
      <inkml:brushProperty name="width" value="0.05" units="cm"/>
      <inkml:brushProperty name="height" value="0.05" units="cm"/>
      <inkml:brushProperty name="color" value="#E71224"/>
    </inkml:brush>
  </inkml:definitions>
  <inkml:trace contextRef="#ctx0" brushRef="#br0">0 0 200 0 0,'0'0'5765'0'0,"21"29"-5559"0"0,-7-10-139 0 0,-1 1 1 0 0,0 0-1 0 0,-1 1 0 0 0,-2 0 1 0 0,15 39-1 0 0,24 117 389 0 0,-34-96-28 0 0,-4 0-1 0 0,1 93 0 0 0,-11-158-292 0 0,0-1 0 0 0,-2 1 0 0 0,1-1 0 0 0,-2 1 0 0 0,0-1 0 0 0,-1 0 0 0 0,-1 0 0 0 0,-8 23 0 0 0,-9 22 667 0 0,20-58-446 0 0,-2 5-312 0 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5:22.017"/>
    </inkml:context>
    <inkml:brush xml:id="br0">
      <inkml:brushProperty name="width" value="0.1" units="cm"/>
      <inkml:brushProperty name="height" value="0.1" units="cm"/>
    </inkml:brush>
  </inkml:definitions>
  <inkml:trace contextRef="#ctx0" brushRef="#br0">3 75 512 0 0,'-2'-6'1824'0'0,"26"-4"-1332"0"0,-8 6-72 0 0,9 0-44 0 0,4-2-20 0 0,4 2-68 0 0,14-4-20 0 0,0 2-124 0 0,-11 2-128 0 0,11-2-160 0 0,-2 2-204 0 0,-14 0-356 0 0,1 0-760 0 0,-10 0 340 0 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25:22.947"/>
    </inkml:context>
    <inkml:brush xml:id="br0">
      <inkml:brushProperty name="width" value="0.1" units="cm"/>
      <inkml:brushProperty name="height" value="0.1" units="cm"/>
    </inkml:brush>
  </inkml:definitions>
  <inkml:trace contextRef="#ctx0" brushRef="#br0">131 134 192 0 0,'0'0'396'0'0,"-8"10"2353"0"0,-26 35-2100 0 0,28-34-495 0 0,-16 29 585 0 0,3 1 0 0 0,-22 64 809 0 0,43-110-1427 0 0,21-56 175 0 0,60-133 176 0 0,-38 123-403 0 0,-31 52-49 0 0,-4 19-38 0 0,3 29-5 0 0,-13-28 24 0 0,6 30 0 0 0,0 1 0 0 0,-3 0 0 0 0,0 0 0 0 0,-3 34 0 0 0,0-64 24 0 0,7-8-3 0 0,-1-1 1 0 0,1 0-1 0 0,-1 0 0 0 0,-1 0 1 0 0,9-16-1 0 0,6-5-1 0 0,-19 26-20 0 0,37-46 50 0 0,79-78 0 0 0,-113 127 420 0 0,-4 11-197 0 0,-11 37-128 0 0,5-28-136 0 0,2 1 1 0 0,0 0-1 0 0,-1 26 1 0 0,7-16-51 0 0,-1 1-1288 0 0,1-13-2531 0 0,0-13 1553 0 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05.181"/>
    </inkml:context>
    <inkml:brush xml:id="br0">
      <inkml:brushProperty name="width" value="0.05" units="cm"/>
      <inkml:brushProperty name="height" value="0.05" units="cm"/>
      <inkml:brushProperty name="color" value="#E71224"/>
    </inkml:brush>
  </inkml:definitions>
  <inkml:trace contextRef="#ctx0" brushRef="#br0">298 252 100 0 0,'0'0'3669'0'0,"10"6"4077"0"0,-4-14-7668 0 0,-1 0-1 0 0,0-1 1 0 0,0 1 0 0 0,-1-1-1 0 0,0 0 1 0 0,0 0 0 0 0,-1 0-1 0 0,3-13 1 0 0,12-83 410 0 0,-14 74-307 0 0,-4 28-87 0 0,-1-12 109 0 0,1 15-175 0 0,0-1-1 0 0,0 1 0 0 0,0-1 0 0 0,0 1 1 0 0,0-1-1 0 0,0 1 0 0 0,0 0 0 0 0,0-1 0 0 0,0 1 1 0 0,0-1-1 0 0,-1 1 0 0 0,1-1 0 0 0,0 1 0 0 0,0 0 1 0 0,0-1-1 0 0,-1 1 0 0 0,1-1 0 0 0,0 1 0 0 0,0 0 1 0 0,-1-1-1 0 0,1 1 0 0 0,0 0 0 0 0,0-1 1 0 0,-1 1-1 0 0,1 0 0 0 0,-1 0 0 0 0,1-1 0 0 0,0 1 1 0 0,-1 0-1 0 0,1 0 0 0 0,0 0 0 0 0,-1 0 0 0 0,1-1 1 0 0,-1 1-1 0 0,1 0 0 0 0,-1 0 0 0 0,-23 12-7 0 0,2 1 0 0 0,-1 2 0 0 0,2 0-1 0 0,0 1 1 0 0,-28 28 0 0 0,-89 108 69 0 0,131-144-79 0 0,3-3-7 0 0,-1 1 0 0 0,1-1 0 0 0,0 1 0 0 0,0 0 1 0 0,1 1-1 0 0,-1-1 0 0 0,2 1 0 0 0,-1-1 0 0 0,-2 9 1 0 0,5-13-8 0 0,7 14 13 0 0,-7-15-8 0 0,0 0-1 0 0,1 0 1 0 0,-1-1-1 0 0,1 1 1 0 0,-1 0-1 0 0,1-1 1 0 0,-1 1-1 0 0,1 0 1 0 0,-1-1-1 0 0,1 1 1 0 0,0-1-1 0 0,-1 1 1 0 0,1-1-1 0 0,0 1 1 0 0,0-1-1 0 0,-1 1 1 0 0,1-1-1 0 0,0 0 1 0 0,0 1 0 0 0,-1-1-1 0 0,1 0 1 0 0,0 0-1 0 0,0 0 1 0 0,0 1-1 0 0,0-1 1 0 0,-1 0-1 0 0,1 0 1 0 0,0 0-1 0 0,1-1 1 0 0,0 1 1 0 0,16 5 9 0 0,1-2-1 0 0,0 0 1 0 0,0-1 0 0 0,32 0-1 0 0,-31-2-11 0 0,1 1 0 0 0,-1 1 0 0 0,40 8 0 0 0,-51-8-6 0 0,0 1 0 0 0,-1 1 0 0 0,1-1 1 0 0,-1 1-1 0 0,1 1 0 0 0,-1 0 0 0 0,0 0 0 0 0,-1 0 1 0 0,1 1-1 0 0,10 11 0 0 0,-15-13 3 0 0,1 1 0 0 0,0-1 0 0 0,-1 1 0 0 0,0 0 0 0 0,0 1 0 0 0,0-1 0 0 0,-1 1 0 0 0,0-1 0 0 0,0 1 0 0 0,0-1 0 0 0,-1 1 0 0 0,0 0 0 0 0,0 0 1 0 0,0 0-1 0 0,-1 0 0 0 0,0 0 0 0 0,0 0 0 0 0,-1 6 0 0 0,-2 8 13 0 0,-1-1 0 0 0,-1 0-1 0 0,0 0 1 0 0,-2-1 0 0 0,0 0 0 0 0,-1 0 0 0 0,-1 0 0 0 0,0-1 0 0 0,-1-1 0 0 0,-24 30 0 0 0,17-26 17 0 0,0-1 0 0 0,-2-1 0 0 0,0-1 0 0 0,-1 0 0 0 0,0-1 0 0 0,-2-1 0 0 0,-40 21 0 0 0,56-34 99 0 0,0 1 0 0 0,0-1 0 0 0,0 0-1 0 0,-1 0 1 0 0,1-1 0 0 0,0 1-1 0 0,-1-1 1 0 0,0-1 0 0 0,1 1 0 0 0,-1-1-1 0 0,1-1 1 0 0,-1 1 0 0 0,-7-2 0 0 0,12 1-72 0 0,0 1-1 0 0,0-1 1 0 0,0 0 0 0 0,0 1 0 0 0,0-1 0 0 0,1 0 0 0 0,-1 0 0 0 0,0-1 0 0 0,0 1-1 0 0,1 0 1 0 0,-1 0 0 0 0,1-1 0 0 0,-1 1 0 0 0,1-1 0 0 0,0 1 0 0 0,-1-1-1 0 0,-1-3 1 0 0,2 3-35 0 0,1-1 0 0 0,-1 0 0 0 0,0 1 0 0 0,1-1 0 0 0,-1 0 0 0 0,1 0 0 0 0,0 1 0 0 0,0-1 0 0 0,0 0 0 0 0,0 0 0 0 0,1 0 0 0 0,-1 1 0 0 0,1-1 0 0 0,-1 0 0 0 0,1 1 0 0 0,2-5 0 0 0,1-3-77 0 0,0 1 0 0 0,1 0 0 0 0,0-1 0 0 0,0 2 0 0 0,1-1 0 0 0,0 1 0 0 0,1 0 0 0 0,10-10 0 0 0,23-17-2225 0 0,3 3-3726 0 0,-32 23 3619 0 0,3 0-1238 0 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06.395"/>
    </inkml:context>
    <inkml:brush xml:id="br0">
      <inkml:brushProperty name="width" value="0.05" units="cm"/>
      <inkml:brushProperty name="height" value="0.05" units="cm"/>
      <inkml:brushProperty name="color" value="#E71224"/>
    </inkml:brush>
  </inkml:definitions>
  <inkml:trace contextRef="#ctx0" brushRef="#br0">265 169 8 0 0,'0'0'6855'0'0,"2"-20"-5759"0"0,-2 19-1090 0 0,3-4 141 0 0,-1 1 1 0 0,0-1-1 0 0,0-1 0 0 0,-1 1 0 0 0,1 0 0 0 0,-1 0 1 0 0,0-1-1 0 0,0 1 0 0 0,-1 0 0 0 0,0-1 0 0 0,0-8 1 0 0,-3-43 1102 0 0,3 55-1078 0 0,-3-2 33 0 0,3 3-187 0 0,0 1 1 0 0,0-1 0 0 0,0 0 0 0 0,0 1-1 0 0,0-1 1 0 0,0 1 0 0 0,0-1 0 0 0,-1 1-1 0 0,1-1 1 0 0,0 1 0 0 0,0-1 0 0 0,-1 1-1 0 0,1-1 1 0 0,-1 1 0 0 0,1-1 0 0 0,0 1-1 0 0,-1-1 1 0 0,1 1 0 0 0,-1-1-1 0 0,1 1 1 0 0,-1 0 0 0 0,1-1 0 0 0,-1 1-1 0 0,1 0 1 0 0,-1 0 0 0 0,1-1 0 0 0,-1 1-1 0 0,1 0 1 0 0,-1 0 0 0 0,1 0 0 0 0,-1 0-1 0 0,0 0 1 0 0,1 0 0 0 0,-1-1 0 0 0,1 1-1 0 0,-1 1 1 0 0,0-1 0 0 0,1 0 0 0 0,-1 0-1 0 0,1 0 1 0 0,-1 0 0 0 0,0 1-1 0 0,-11 3 8 0 0,1 2-1 0 0,-1 0 0 0 0,1 0 0 0 0,1 1 0 0 0,-1 0 0 0 0,2 1 0 0 0,-1 0 0 0 0,1 0 0 0 0,0 1 1 0 0,-11 14-1 0 0,4-3-5 0 0,1 0 1 0 0,0 1 0 0 0,2 0 0 0 0,-16 35-1 0 0,21-38-3 0 0,-1 0 4 0 0,2 0 1 0 0,-10 38-1 0 0,15-52-14 0 0,1 1 1 0 0,1 0-1 0 0,-1 0 1 0 0,1 0-1 0 0,0 1 1 0 0,0-1-1 0 0,0 0 0 0 0,1 0 1 0 0,0 0-1 0 0,0 0 1 0 0,0 0-1 0 0,0-1 0 0 0,1 1 1 0 0,0 0-1 0 0,0-1 1 0 0,4 8-1 0 0,-4-10-2 0 0,1 0 1 0 0,-1 0-1 0 0,0 0 0 0 0,1 0 1 0 0,-1-1-1 0 0,1 1 0 0 0,-1-1 1 0 0,1 1-1 0 0,0-1 0 0 0,0 0 1 0 0,0 0-1 0 0,0-1 0 0 0,-1 1 1 0 0,1 0-1 0 0,0-1 0 0 0,0 0 1 0 0,0 1-1 0 0,0-1 0 0 0,0-1 1 0 0,0 1-1 0 0,0 0 0 0 0,0-1 0 0 0,6-1 1 0 0,4-1 21 0 0,1 0-1 0 0,0-1 1 0 0,21-10 0 0 0,-25 9 2 0 0,0 0 0 0 0,-1 0 0 0 0,0-1 1 0 0,0-1-1 0 0,0 0 0 0 0,0 0 0 0 0,-1-1 0 0 0,0 0 0 0 0,-1 0 1 0 0,0 0-1 0 0,0-1 0 0 0,-1-1 0 0 0,0 1 0 0 0,-1-1 1 0 0,0 0-1 0 0,0 0 0 0 0,-1 0 0 0 0,0 0 0 0 0,-1-1 1 0 0,0 0-1 0 0,-1 0 0 0 0,0 0 0 0 0,-1 0 0 0 0,0 0 0 0 0,-1-21 1 0 0,-3 19 45 0 0,0 0 1 0 0,0 1-1 0 0,-1-1 1 0 0,-1 1 0 0 0,0 0-1 0 0,-1 0 1 0 0,0 1-1 0 0,-12-16 1 0 0,14 20-116 0 0,4 6-12 0 0,-1 1 1 0 0,1-1-1 0 0,0 1 0 0 0,-1 0 0 0 0,1-1 0 0 0,-1 1 0 0 0,1 0 1 0 0,-1-1-1 0 0,1 1 0 0 0,-1 0 0 0 0,1 0 0 0 0,0-1 0 0 0,-1 1 1 0 0,1 0-1 0 0,-1 0 0 0 0,1 0 0 0 0,-1 0 0 0 0,0 0 0 0 0,1 0 0 0 0,-1 0 1 0 0,1 0-1 0 0,-1 0 0 0 0,1 0 0 0 0,-1 0 0 0 0,1 0 0 0 0,-1 0 1 0 0,1 0-1 0 0,-1 0 0 0 0,1 0 0 0 0,-1 1 0 0 0,1-1 0 0 0,-1 0 1 0 0,1 0-1 0 0,-1 1 0 0 0,1-1 0 0 0,0 0 0 0 0,-1 0 0 0 0,1 1 0 0 0,-1-1 1 0 0,0 1-1 0 0,0 0-77 0 0,0 0 0 0 0,0 0 0 0 0,1 0-1 0 0,-1 0 1 0 0,0 0 0 0 0,0 0 0 0 0,0 0 0 0 0,1 0 0 0 0,-1 0 0 0 0,0 0 0 0 0,1 1 0 0 0,-1-1 0 0 0,1 0 0 0 0,-1 0-1 0 0,1 1 1 0 0,0-1 0 0 0,-1 3 0 0 0,2 1-397 0 0,-1 3-226 0 0,1 5-2892 0 0,1 12 826 0 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06.740"/>
    </inkml:context>
    <inkml:brush xml:id="br0">
      <inkml:brushProperty name="width" value="0.05" units="cm"/>
      <inkml:brushProperty name="height" value="0.05" units="cm"/>
      <inkml:brushProperty name="color" value="#E71224"/>
    </inkml:brush>
  </inkml:definitions>
  <inkml:trace contextRef="#ctx0" brushRef="#br0">143 1 236 0 0,'6'8'406'0'0,"1"0"0"0"0,-1 1 0 0 0,-1 0 0 0 0,0 0 0 0 0,0 0 0 0 0,-1 1 0 0 0,0-1 0 0 0,0 1 0 0 0,-1 0-1 0 0,-1 0 1 0 0,1 1 0 0 0,-2-1 0 0 0,1 0 0 0 0,-2 1 0 0 0,1-1 0 0 0,-1 1 0 0 0,-1-1 0 0 0,0 0 0 0 0,0 1 0 0 0,-5 12 0 0 0,3-8-533 0 0,-2-1 0 0 0,0 0 1 0 0,0 0-1 0 0,-2 0 0 0 0,1 0 1 0 0,-2-1-1 0 0,0 0 0 0 0,0-1 1 0 0,-1 0-1 0 0,-1 0 0 0 0,0-1 1 0 0,-1 0-1 0 0,-15 12 0 0 0,-4-4-2516 0 0,-10-4 199 0 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20.731"/>
    </inkml:context>
    <inkml:brush xml:id="br0">
      <inkml:brushProperty name="width" value="0.05" units="cm"/>
      <inkml:brushProperty name="height" value="0.05" units="cm"/>
      <inkml:brushProperty name="color" value="#E71224"/>
    </inkml:brush>
  </inkml:definitions>
  <inkml:trace contextRef="#ctx0" brushRef="#br0">10 465 176 0 0,'-9'25'2779'0'0,"35"-83"2838"0"0,35-88-4910 0 0,4-137 1254 0 0,-65 281-1850 0 0,-48 404 674 0 0,31-313-662 0 0,-57 169 1 0 0,71-251-87 0 0,2 0-34 0 0,0 12 18 0 0,-1 7 26 0 0,1-24 123 0 0,-1 5-127 0 0,0-6 133 0 0,2-6 899 0 0,1-14-1023 0 0,2 1 0 0 0,0 0-1 0 0,1 0 1 0 0,0 1-1 0 0,2-1 1 0 0,0 1 0 0 0,1 0-1 0 0,1 0 1 0 0,0 1 0 0 0,21-30-1 0 0,-14 25-38 0 0,2 1 0 0 0,0 0-1 0 0,1 1 1 0 0,1 0 0 0 0,0 2-1 0 0,2 1 1 0 0,29-19 0 0 0,-50 34-17 0 0,1 0 0 0 0,0 1 0 0 0,0-1 0 0 0,-1 1 0 0 0,1 0 0 0 0,0-1 0 0 0,0 1 0 0 0,0 0 0 0 0,0-1 0 0 0,0 1-1 0 0,0 0 1 0 0,0 0 0 0 0,0 0 0 0 0,0 0 0 0 0,-1 0 0 0 0,1 0 0 0 0,0 0 0 0 0,0 0 0 0 0,0 0 0 0 0,0 0 0 0 0,0 0 0 0 0,0 1 0 0 0,0-1 0 0 0,0 0 0 0 0,0 1 0 0 0,1 0 0 0 0,-1 0 1 0 0,1 1 0 0 0,-1-1 0 0 0,0 1 0 0 0,1-1 0 0 0,-1 1 0 0 0,0-1 0 0 0,0 1 0 0 0,0 0 0 0 0,0 0 0 0 0,-1 0 0 0 0,1-1 0 0 0,0 4-1 0 0,8 54 1 0 0,-15 63-16 0 0,2-90 15 0 0,2 0-1 0 0,2 1 0 0 0,6 59 0 0 0,-6-89-65 0 0,1-1-1 0 0,-1 0 1 0 0,1 1 0 0 0,0-1 0 0 0,0 0 0 0 0,0 1 0 0 0,0-1-1 0 0,0 0 1 0 0,0 0 0 0 0,0 0 0 0 0,1 0 0 0 0,-1 0 0 0 0,1 0 0 0 0,0 0-1 0 0,-1 0 1 0 0,1 0 0 0 0,0-1 0 0 0,0 1 0 0 0,0-1 0 0 0,4 2 0 0 0,-4-2-429 0 0,1 0 1 0 0,-1 0 0 0 0,1-1-1 0 0,0 1 1 0 0,-1-1 0 0 0,1 0-1 0 0,0 1 1 0 0,-1-1 0 0 0,1 0 0 0 0,0-1-1 0 0,-1 1 1 0 0,1 0 0 0 0,0-1-1 0 0,2-1 1 0 0,24-6-2589 0 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09.328"/>
    </inkml:context>
    <inkml:brush xml:id="br0">
      <inkml:brushProperty name="width" value="0.05" units="cm"/>
      <inkml:brushProperty name="height" value="0.05" units="cm"/>
      <inkml:brushProperty name="color" value="#E71224"/>
    </inkml:brush>
  </inkml:definitions>
  <inkml:trace contextRef="#ctx0" brushRef="#br0">310 153 100 0 0,'0'0'7147'0'0,"16"-18"-4997"0"0,-14-6-1566 0 0,0 5-119 0 0,-1-1 0 0 0,-2-27 0 0 0,1 45-364 0 0,-4-13 103 0 0,4 15-199 0 0,0 0 0 0 0,0-1 0 0 0,0 1 0 0 0,0 0 0 0 0,0 0 0 0 0,0-1 0 0 0,0 1 0 0 0,0 0 0 0 0,0-1 0 0 0,0 1 0 0 0,0 0 0 0 0,0 0 0 0 0,0-1 0 0 0,0 1 1 0 0,-1 0-1 0 0,1 0 0 0 0,0-1 0 0 0,0 1 0 0 0,0 0 0 0 0,0 0 0 0 0,-1-1 0 0 0,1 1 0 0 0,0 0 0 0 0,0 0 0 0 0,0 0 0 0 0,-1 0 0 0 0,1-1 0 0 0,0 1 0 0 0,0 0 0 0 0,-1 0 1 0 0,1 0-1 0 0,0 0 0 0 0,-1 0 0 0 0,1 0 0 0 0,0 0 0 0 0,0-1 0 0 0,-1 1 0 0 0,1 0 0 0 0,0 0 0 0 0,-1 0 0 0 0,1 0 0 0 0,0 0 0 0 0,0 0 0 0 0,-1 0 0 0 0,1 1 1 0 0,0-1-1 0 0,0 0 0 0 0,-1 0 0 0 0,1 0 0 0 0,0 0 0 0 0,-1 0 0 0 0,1 0 0 0 0,0 0 0 0 0,-1 1 0 0 0,-16 23-27 0 0,0 0 1 0 0,1 1-1 0 0,2 1 1 0 0,0 1-1 0 0,2 0 0 0 0,-9 30 1 0 0,3-1 1 0 0,2 0 0 0 0,-9 70 0 0 0,5 23 178 0 0,-2 224 0 0 0,19-333-27 0 0,1 17 138 0 0,-3-29-1 0 0,1-10 15 0 0,4-17-180 0 0,0 1-88 0 0,0-1 0 0 0,0 0 0 0 0,0 0 0 0 0,0 1 0 0 0,-1-1 0 0 0,1 0 0 0 0,0 0 0 0 0,-1 1 0 0 0,1-1 0 0 0,-1 0 0 0 0,1 0 1 0 0,-1 0-1 0 0,0 0 0 0 0,0 0 0 0 0,1 0 0 0 0,-1 0 0 0 0,0 0 0 0 0,-1 1 0 0 0,-2-3-290 0 0,0 0 0 0 0,0-1 0 0 0,1 1 0 0 0,-1-1 1 0 0,0 0-1 0 0,1 0 0 0 0,-1 0 0 0 0,1-1 0 0 0,0 1 0 0 0,-5-6 0 0 0,-16-20-4849 0 0,14 14 2164 0 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09.828"/>
    </inkml:context>
    <inkml:brush xml:id="br0">
      <inkml:brushProperty name="width" value="0.05" units="cm"/>
      <inkml:brushProperty name="height" value="0.05" units="cm"/>
      <inkml:brushProperty name="color" value="#E71224"/>
    </inkml:brush>
  </inkml:definitions>
  <inkml:trace contextRef="#ctx0" brushRef="#br0">2 94 572 0 0,'0'0'2892'0'0,"-2"-12"4930"0"0,41 0-7669 0 0,1 2 0 0 0,0 1 0 0 0,49-4 0 0 0,15-3-1 0 0,-34 7-64 0 0,11-2 67 0 0,-79 10-145 0 0,6 1 609 0 0,-5 0-2601 0 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10.935"/>
    </inkml:context>
    <inkml:brush xml:id="br0">
      <inkml:brushProperty name="width" value="0.05" units="cm"/>
      <inkml:brushProperty name="height" value="0.05" units="cm"/>
      <inkml:brushProperty name="color" value="#E71224"/>
    </inkml:brush>
  </inkml:definitions>
  <inkml:trace contextRef="#ctx0" brushRef="#br0">180 43 336 0 0,'0'0'1896'0'0,"-58"23"7616"0"0,56-22-9453 0 0,0 0-52 0 0,-6 1 3 0 0,6-1-4 0 0,-49 17 50 0 0,49-17-54 0 0,-5-1 135 0 0,1 1-1 0 0,-1 0 1 0 0,1 1 0 0 0,0 0 0 0 0,-1 0-1 0 0,-9 5 1487 0 0,24-10-1582 0 0,30-7 1 0 0,1 1-1 0 0,-1 2 1 0 0,44-2-1 0 0,134-1 34 0 0,-139 7-51 0 0,99-15 162 0 0,-173 17-115 0 0,17-20-4208 0 0,-8 7-4292 0 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11.669"/>
    </inkml:context>
    <inkml:brush xml:id="br0">
      <inkml:brushProperty name="width" value="0.05" units="cm"/>
      <inkml:brushProperty name="height" value="0.05" units="cm"/>
      <inkml:brushProperty name="color" value="#E71224"/>
    </inkml:brush>
  </inkml:definitions>
  <inkml:trace contextRef="#ctx0" brushRef="#br0">137 134 92 0 0,'-10'0'1241'0'0,"4"-1"2663"0"0,-13-15-1371 0 0,18 14-2119 0 0,0-13 944 0 0,1 10-1280 0 0,1 0-1 0 0,0 1 1 0 0,0-1 0 0 0,1 0-1 0 0,-1 1 1 0 0,1 0 0 0 0,0-1-1 0 0,0 1 1 0 0,0 0-1 0 0,1 0 1 0 0,-1 0 0 0 0,1 0-1 0 0,0 0 1 0 0,1 1 0 0 0,-1-1-1 0 0,0 1 1 0 0,1 0-1 0 0,0 0 1 0 0,0 0 0 0 0,-1 1-1 0 0,2-1 1 0 0,-1 1 0 0 0,0 0-1 0 0,7-2 1 0 0,-8 2-74 0 0,0 1 0 0 0,-1 0 0 0 0,1 1 1 0 0,0-1-1 0 0,0 0 0 0 0,0 1 0 0 0,0 0 1 0 0,-1-1-1 0 0,1 1 0 0 0,0 0 0 0 0,0 1 0 0 0,0-1 1 0 0,0 0-1 0 0,0 1 0 0 0,0 0 0 0 0,-1-1 0 0 0,1 1 1 0 0,0 0-1 0 0,0 1 0 0 0,-1-1 0 0 0,1 0 0 0 0,-1 1 1 0 0,1-1-1 0 0,-1 1 0 0 0,0 0 0 0 0,1 0 1 0 0,-1 0-1 0 0,0 0 0 0 0,0 0 0 0 0,-1 0 0 0 0,1 1 1 0 0,0-1-1 0 0,-1 1 0 0 0,1-1 0 0 0,-1 1 0 0 0,0 0 1 0 0,0-1-1 0 0,0 1 0 0 0,0 0 0 0 0,0 0 1 0 0,0 4-1 0 0,1 6-1 0 0,-1-1 1 0 0,0 1-1 0 0,-1 0 0 0 0,0 0 1 0 0,-1-1-1 0 0,0 1 1 0 0,-1 0-1 0 0,0-1 1 0 0,-1 1-1 0 0,-1-1 0 0 0,0 0 1 0 0,-11 22-1 0 0,-8 11 30 0 0,-52 78 0 0 0,63-106-24 0 0,-88 119 164 0 0,99-134-153 0 0,-28 30 1573 0 0,28-30-302 0 0,4-3-1280 0 0,0 0 0 0 0,0 1 0 0 0,0-1 0 0 0,0 0 0 0 0,0 0 0 0 0,-1-1 0 0 0,1 1 0 0 0,0-1 0 0 0,-1 1 0 0 0,5-4-1 0 0,11-6 23 0 0,39-13 57 0 0,116-31 0 0 0,-102 34-56 0 0,-36 12 177 0 0,-9 3-819 0 0,-11 1-2677 0 0,-12 4 1114 0 0,3-19-4651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7:22:35.976"/>
    </inkml:context>
    <inkml:brush xml:id="br0">
      <inkml:brushProperty name="width" value="0.05" units="cm"/>
      <inkml:brushProperty name="height" value="0.05" units="cm"/>
      <inkml:brushProperty name="color" value="#E71224"/>
    </inkml:brush>
  </inkml:definitions>
  <inkml:trace contextRef="#ctx0" brushRef="#br0">164 222 164 0 0,'-12'0'515'0'0,"5"0"2140"0"0,5 0-2566 0 0,0-1 0 0 0,0 1-1 0 0,-1-1 1 0 0,1 0 0 0 0,0 1 0 0 0,0-1-1 0 0,0 0 1 0 0,0 0 0 0 0,1 0-1 0 0,-1-1 1 0 0,0 1 0 0 0,0 0-1 0 0,1-1 1 0 0,-1 1 0 0 0,0-1 0 0 0,1 1-1 0 0,0-1 1 0 0,-1 0 0 0 0,1 0-1 0 0,0 0 1 0 0,0 1 0 0 0,0-1-1 0 0,0 0 1 0 0,0 0 0 0 0,1-1 0 0 0,-1 1-1 0 0,0 0 1 0 0,1 0 0 0 0,0 0-1 0 0,-1 0 1 0 0,1 0 0 0 0,0-1-1 0 0,0-3 1 0 0,0 1-15 0 0,0 0 0 0 0,0-1 0 0 0,0 1 0 0 0,0 0 0 0 0,1-1 0 0 0,0 1 0 0 0,0 0 0 0 0,1 0 0 0 0,-1 0 1 0 0,1 0-1 0 0,0 0 0 0 0,0 0 0 0 0,6-9 0 0 0,10-8 50 0 0,-8 9-43 0 0,0 1 1 0 0,0 0-1 0 0,17-13 1 0 0,-26 24-72 0 0,2 1-11 0 0,0 0 0 0 0,0 1 0 0 0,0-1-1 0 0,0 0 1 0 0,0 1 0 0 0,0 0-1 0 0,0 0 1 0 0,0 0 0 0 0,0 0-1 0 0,-1 0 1 0 0,1 0 0 0 0,0 1 0 0 0,-1 0-1 0 0,1-1 1 0 0,-1 1 0 0 0,0 0-1 0 0,0 0 1 0 0,4 4 0 0 0,-3-2 1 0 0,1 1 1 0 0,-1 1 0 0 0,0-1-1 0 0,0 0 1 0 0,-1 1 0 0 0,1-1-1 0 0,-1 1 1 0 0,2 10 0 0 0,0 6 10 0 0,-1 1-1 0 0,-1-1 1 0 0,-2 43 0 0 0,-2-42-1 0 0,-1 0 0 0 0,-1-1 1 0 0,0 1-1 0 0,-2-1 0 0 0,-9 23 0 0 0,-5 4 90 0 0,-27 51 0 0 0,25-64-4 0 0,-2 0-1 0 0,-35 40 0 0 0,49-64-83 0 0,-53 59 115 0 0,62-69-80 0 0,-1-1-34 0 0,-2 5 5 0 0,3-5 293 0 0,8-2-279 0 0,47-11 35 0 0,76-26 0 0 0,-20 4 6 0 0,-6-1 320 0 0,-102 34-323 0 0,30-8-457 0 0,-14 3-5021 0 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12.297"/>
    </inkml:context>
    <inkml:brush xml:id="br0">
      <inkml:brushProperty name="width" value="0.05" units="cm"/>
      <inkml:brushProperty name="height" value="0.05" units="cm"/>
      <inkml:brushProperty name="color" value="#E71224"/>
    </inkml:brush>
  </inkml:definitions>
  <inkml:trace contextRef="#ctx0" brushRef="#br0">1 69 244 0 0,'0'0'9930'0'0,"7"-2"-9778"0"0,183-39 655 0 0,-69 18-489 0 0,-119 22-457 0 0,1 1 0 0 0,-1-1 0 0 0,0 1 0 0 0,1 0 0 0 0,-1 0 0 0 0,1 0 1 0 0,-1 0-1 0 0,1 0 0 0 0,-1 0 0 0 0,4 2 0 0 0,-5-2-37 0 0,0 1 0 0 0,-1-1 0 0 0,1 1-1 0 0,0-1 1 0 0,-1 1 0 0 0,1-1 0 0 0,0 1 0 0 0,-1-1 0 0 0,1 1 0 0 0,-1 0 0 0 0,1-1 0 0 0,-1 1 0 0 0,1 0 0 0 0,-1 0 0 0 0,0-1-1 0 0,1 1 1 0 0,-1 0 0 0 0,0 0 0 0 0,0 0 0 0 0,0-1 0 0 0,1 1 0 0 0,-1 0 0 0 0,0 0 0 0 0,0 0 0 0 0,0 0 0 0 0,0 0-1 0 0,0-1 1 0 0,-1 1 0 0 0,1 0 0 0 0,0 0 0 0 0,0 0 0 0 0,0-1 0 0 0,-1 1 0 0 0,1 0 0 0 0,0 0 0 0 0,-1 0 0 0 0,-5 18-1744 0 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12.687"/>
    </inkml:context>
    <inkml:brush xml:id="br0">
      <inkml:brushProperty name="width" value="0.05" units="cm"/>
      <inkml:brushProperty name="height" value="0.05" units="cm"/>
      <inkml:brushProperty name="color" value="#E71224"/>
    </inkml:brush>
  </inkml:definitions>
  <inkml:trace contextRef="#ctx0" brushRef="#br0">10 55 68 0 0,'0'0'843'0'0,"-2"2"-1759"0"0,-5 5 4461 0 0,7-7-3431 0 0,0 0 0 0 0,2 1 1818 0 0,-2-1-1819 0 0,0 1 1 0 0,1-1 0 0 0,-1 0-1 0 0,0 0 1 0 0,0 0 0 0 0,0 0-1 0 0,0 0 1 0 0,0 1-1 0 0,0-1 1 0 0,0 0 0 0 0,0 0-1 0 0,0 0 1 0 0,0 0 0 0 0,0 1-1 0 0,0-1 1 0 0,0 0 0 0 0,0 0-1 0 0,0 0 1 0 0,0 0 0 0 0,-2 2 1704 0 0,2-1-1704 0 0,0-1-1 0 0,0 0 1 0 0,0 0-1 0 0,0 0 1 0 0,0 0 0 0 0,-1 0-1 0 0,1 0 1 0 0,0 0 0 0 0,211-27 594 0 0,-167 19-4009 0 0,53-18-1 0 0,-68 17 535 0 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32.451"/>
    </inkml:context>
    <inkml:brush xml:id="br0">
      <inkml:brushProperty name="width" value="0.05" units="cm"/>
      <inkml:brushProperty name="height" value="0.05" units="cm"/>
      <inkml:brushProperty name="color" value="#E71224"/>
    </inkml:brush>
  </inkml:definitions>
  <inkml:trace contextRef="#ctx0" brushRef="#br0">147 139 324 0 0,'0'0'644'0'0,"3"-1"-350"0"0,2-1-96 0 0,0 1 1 0 0,-1-1-1 0 0,0 1 0 0 0,1-1 0 0 0,-1-1 1 0 0,0 1-1 0 0,0-1 0 0 0,0 1 0 0 0,0-1 1 0 0,-1 0-1 0 0,1 0 0 0 0,-1-1 0 0 0,1 1 1 0 0,-1-1-1 0 0,0 0 0 0 0,-1 0 0 0 0,1 0 1 0 0,-1 0-1 0 0,3-5 0 0 0,-5 8-41 0 0,14-35 947 0 0,-14 35-1082 0 0,-2-19 654 0 0,2 19-654 0 0,0 0-1 0 0,0 1 0 0 0,-1-1 0 0 0,1 0 0 0 0,0 0 1 0 0,0 1-1 0 0,-1-1 0 0 0,1 0 0 0 0,0 1 1 0 0,-1-1-1 0 0,1 0 0 0 0,0 1 0 0 0,-1-1 0 0 0,1 1 1 0 0,-1-1-1 0 0,1 0 0 0 0,-1 1 0 0 0,1-1 0 0 0,-1 1 1 0 0,0 0-1 0 0,1-1 0 0 0,-1 1 0 0 0,0-1 0 0 0,1 1 1 0 0,-1 0-1 0 0,0-1 0 0 0,1 1 0 0 0,-1 0 1 0 0,-1 0-1 0 0,-4 1-8 0 0,0 0 1 0 0,0 0-1 0 0,0 1 1 0 0,0 0 0 0 0,0 0-1 0 0,0 1 1 0 0,1-1-1 0 0,-1 1 1 0 0,1 1 0 0 0,0-1-1 0 0,0 1 1 0 0,0 0-1 0 0,0 0 1 0 0,-6 7-1 0 0,-8 8-2 0 0,-30 42-1 0 0,40-49-4 0 0,1 0 0 0 0,0 1 0 0 0,1 0 0 0 0,1 1-1 0 0,0-1 1 0 0,1 1 0 0 0,-5 17 0 0 0,8-24 28 0 0,1-1 0 0 0,0 0 0 0 0,0 1 0 0 0,1-1 0 0 0,-1 1 0 0 0,1-1 0 0 0,1 1 0 0 0,-1-1 1 0 0,1 0-1 0 0,0 1 0 0 0,1-1 0 0 0,-1 0 0 0 0,1 0 0 0 0,1 1 0 0 0,-1-1 0 0 0,1-1 0 0 0,0 1 0 0 0,6 9 0 0 0,-6-12 19 0 0,0 0 0 0 0,1 0 0 0 0,-1 0 0 0 0,0-1 0 0 0,1 1 0 0 0,0-1 0 0 0,-1 0 0 0 0,1 0 0 0 0,0 0-1 0 0,0-1 1 0 0,0 1 0 0 0,0-1 0 0 0,0 0 0 0 0,1 0 0 0 0,-1 0 0 0 0,0-1 0 0 0,6 1 0 0 0,10-1 469 0 0,0-1 1 0 0,29-4-1 0 0,-34 3 22 0 0,-12 2-254 0 0,0-1-116 0 0,6 0-450 0 0,7-3-9601 0 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32.826"/>
    </inkml:context>
    <inkml:brush xml:id="br0">
      <inkml:brushProperty name="width" value="0.05" units="cm"/>
      <inkml:brushProperty name="height" value="0.05" units="cm"/>
      <inkml:brushProperty name="color" value="#E71224"/>
    </inkml:brush>
  </inkml:definitions>
  <inkml:trace contextRef="#ctx0" brushRef="#br0">78 50 244 0 0,'0'0'441'0'0,"2"-30"2387"0"0,-2 29-2694 0 0,1 1 0 0 0,-1-1 0 0 0,0 0 0 0 0,0 1 0 0 0,0-1 0 0 0,1 1 0 0 0,-1-1 0 0 0,0 0 0 0 0,0 1 1 0 0,0-1-1 0 0,0 0 0 0 0,0 1 0 0 0,0-1 0 0 0,0 1 0 0 0,0-1 0 0 0,-1 0 0 0 0,1 1 0 0 0,0-1 0 0 0,0 1 0 0 0,0-1 0 0 0,-1 0 0 0 0,1 1 0 0 0,0-1 0 0 0,-1 1 0 0 0,1-1 0 0 0,0 1 0 0 0,-1-1 1 0 0,1 1-1 0 0,-1-1 0 0 0,1 1 0 0 0,-1 0 0 0 0,1-1 0 0 0,-2 0 0 0 0,-11 21 693 0 0,-9 44-992 0 0,8 1 270 0 0,4 0 0 0 0,2 1-1 0 0,3 0 1 0 0,3 0-1 0 0,9 84 1 0 0,-2-6 144 0 0,-5-127-195 0 0,0-15-106 0 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33.463"/>
    </inkml:context>
    <inkml:brush xml:id="br0">
      <inkml:brushProperty name="width" value="0.05" units="cm"/>
      <inkml:brushProperty name="height" value="0.05" units="cm"/>
      <inkml:brushProperty name="color" value="#E71224"/>
    </inkml:brush>
  </inkml:definitions>
  <inkml:trace contextRef="#ctx0" brushRef="#br0">10 128 212 0 0,'0'0'1646'0'0,"-10"-13"662"0"0,14-27 283 0 0,-3 37-2461 0 0,9-8 178 0 0,-1 4-259 0 0,0 0 0 0 0,1 1 0 0 0,0 0 0 0 0,0 0 1 0 0,0 1-1 0 0,1 1 0 0 0,0 0 0 0 0,0 0 1 0 0,0 1-1 0 0,0 1 0 0 0,1 0 0 0 0,-1 0 0 0 0,0 1 1 0 0,17 0-1 0 0,-24 1-47 0 0,-1 0-1 0 0,0 0 1 0 0,0 0 0 0 0,0 0 0 0 0,1 1 0 0 0,-1-1 0 0 0,0 1-1 0 0,0 0 1 0 0,0 0 0 0 0,0 0 0 0 0,0 0 0 0 0,0 0 0 0 0,0 1 0 0 0,-1-1-1 0 0,1 1 1 0 0,0 0 0 0 0,-1 0 0 0 0,1 0 0 0 0,-1 0 0 0 0,0 0-1 0 0,0 1 1 0 0,0-1 0 0 0,0 1 0 0 0,0-1 0 0 0,0 1 0 0 0,-1 0 0 0 0,1-1-1 0 0,-1 1 1 0 0,1 0 0 0 0,-1 0 0 0 0,0 0 0 0 0,-1 0 0 0 0,1 0-1 0 0,0 1 1 0 0,-1-1 0 0 0,0 0 0 0 0,1 0 0 0 0,-1 0 0 0 0,-1 0-1 0 0,1 1 1 0 0,0-1 0 0 0,-1 0 0 0 0,0 0 0 0 0,1 0 0 0 0,-1 0 0 0 0,-2 4-1 0 0,0 1 41 0 0,-1 1 1 0 0,-1-1-1 0 0,1 0 0 0 0,-1 0 0 0 0,0-1 0 0 0,-1 1 0 0 0,0-1 0 0 0,0 0 0 0 0,-1-1 0 0 0,0 1 0 0 0,0-2 0 0 0,0 1 0 0 0,-1-1 0 0 0,-8 5 0 0 0,-11 5-47 0 0,0-1 0 0 0,-51 18 0 0 0,76-31-432 0 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35.024"/>
    </inkml:context>
    <inkml:brush xml:id="br0">
      <inkml:brushProperty name="width" value="0.05" units="cm"/>
      <inkml:brushProperty name="height" value="0.05" units="cm"/>
      <inkml:brushProperty name="color" value="#E71224"/>
    </inkml:brush>
  </inkml:definitions>
  <inkml:trace contextRef="#ctx0" brushRef="#br0">187 126 612 0 0,'24'-86'5283'0'0,"-24"84"-4863"0"0,1 2-325 0 0,-1-1 0 0 0,1 0 0 0 0,-1 0 1 0 0,1 1-1 0 0,-1-1 0 0 0,1 0 0 0 0,-1 0 1 0 0,0 0-1 0 0,1 0 0 0 0,-1 0 0 0 0,0 0 1 0 0,0 0-1 0 0,0 0 0 0 0,0 1 0 0 0,0-1 1 0 0,0 0-1 0 0,0 0 0 0 0,0 0 0 0 0,0 0 1 0 0,0 0-1 0 0,0 0 0 0 0,-1 0 0 0 0,1-1 1 0 0,0 2-34 0 0,0-1 0 0 0,0 1 0 0 0,0-1 0 0 0,0 1 0 0 0,0-1 1 0 0,0 1-1 0 0,0-1 0 0 0,0 1 0 0 0,0-1 0 0 0,0 1 0 0 0,0-1 0 0 0,0 1 1 0 0,0-1-1 0 0,0 1 0 0 0,0-1 0 0 0,-1 1 0 0 0,1-1 0 0 0,0 1 1 0 0,0-1-1 0 0,-1 1 0 0 0,1-1 0 0 0,0 1 0 0 0,0 0 0 0 0,-1-1 1 0 0,1 1-1 0 0,-1-1 0 0 0,1 1 0 0 0,0 0 0 0 0,-1-1 0 0 0,1 1 0 0 0,-1 0 1 0 0,1 0-1 0 0,-1-1 0 0 0,1 1 0 0 0,-1 0 0 0 0,1 0 0 0 0,-1 0 1 0 0,1 0-1 0 0,-1 0 0 0 0,0-1 0 0 0,-16 17-23 0 0,1 0 1 0 0,0 1-1 0 0,1 1 1 0 0,1 0-1 0 0,1 1 0 0 0,-12 22 1 0 0,8-10-19 0 0,2 0 1 0 0,1 1 0 0 0,-16 53-1 0 0,27-74-8 0 0,0-1 0 0 0,1 1-1 0 0,0 0 1 0 0,1-1 0 0 0,1 1 0 0 0,-1 0-1 0 0,2 0 1 0 0,0 0 0 0 0,0 0 0 0 0,1-1-1 0 0,0 1 1 0 0,0 0 0 0 0,8 17 0 0 0,-8-26-8 0 0,-1 1 0 0 0,1-1 1 0 0,0 0-1 0 0,0 0 0 0 0,0-1 1 0 0,0 1-1 0 0,0 0 0 0 0,1-1 1 0 0,-1 1-1 0 0,0-1 0 0 0,1 0 1 0 0,-1 0-1 0 0,1 0 0 0 0,-1 0 1 0 0,1 0-1 0 0,-1 0 0 0 0,1-1 1 0 0,0 1-1 0 0,-1-1 0 0 0,1 0 1 0 0,0 0-1 0 0,4 0 0 0 0,0 0 2 0 0,1 0-1 0 0,-1 0 0 0 0,0-1 1 0 0,0 0-1 0 0,1-1 0 0 0,13-4 0 0 0,-17 4-11 0 0,1-1-1 0 0,-1 1 0 0 0,1-1 1 0 0,-1 0-1 0 0,0-1 0 0 0,0 1 0 0 0,0-1 1 0 0,-1 1-1 0 0,1-1 0 0 0,-1-1 0 0 0,0 1 1 0 0,0 0-1 0 0,0-1 0 0 0,-1 1 1 0 0,1-1-1 0 0,-1 0 0 0 0,0 1 0 0 0,2-11 1 0 0,-3 11-12 0 0,-1 1 1 0 0,1-1 0 0 0,-1 0 0 0 0,1 1-1 0 0,-1-1 1 0 0,0 0 0 0 0,-1 0 0 0 0,1 1-1 0 0,-1-1 1 0 0,0 0 0 0 0,0 1 0 0 0,0-1-1 0 0,0 0 1 0 0,0 1 0 0 0,-1-1-1 0 0,1 1 1 0 0,-1 0 0 0 0,0 0 0 0 0,0 0-1 0 0,-1 0 1 0 0,1 0 0 0 0,-1 0 0 0 0,1 0-1 0 0,-1 1 1 0 0,0-1 0 0 0,0 1 0 0 0,-3-3-1 0 0,-4 0-21 0 0,1 0 0 0 0,-1 1 0 0 0,0 0 0 0 0,0 0 0 0 0,-12-2 0 0 0,19 5 24 0 0,-7-2-60 0 0,1 0 27 0 0,10 2 154 0 0,222-11 130 0 0,-221 12-237 0 0,1 0-1 0 0,-1 0 1 0 0,0 0 0 0 0,1 0-1 0 0,-1 1 1 0 0,0-1 0 0 0,1 1 0 0 0,-1 0-1 0 0,0-1 1 0 0,0 1 0 0 0,1 0-1 0 0,-1 0 1 0 0,0 0 0 0 0,0 1-1 0 0,0-1 1 0 0,0 0 0 0 0,-1 1-1 0 0,1-1 1 0 0,0 1 0 0 0,-1 0 0 0 0,1 0-1 0 0,-1-1 1 0 0,1 1 0 0 0,-1 0-1 0 0,0 0 1 0 0,0 0 0 0 0,0 0-1 0 0,0 1 1 0 0,0-1 0 0 0,0 0-1 0 0,0 0 1 0 0,-1 1 0 0 0,1-1 0 0 0,-1 0-1 0 0,0 1 1 0 0,0 3 0 0 0,0 9-4 0 0,0 0 0 0 0,-1 0 0 0 0,-1-1 0 0 0,-6 26 0 0 0,4-23 3 0 0,-16 70 16 0 0,11-52-3 0 0,1 1 1 0 0,1-1 0 0 0,-2 57 0 0 0,9-90-47 0 0,0 0 1 0 0,0 0-1 0 0,0 0 1 0 0,0 0-1 0 0,0 0 0 0 0,1 0 1 0 0,-1 0-1 0 0,0 0 1 0 0,1 0-1 0 0,0 0 0 0 0,-1 0 1 0 0,1 0-1 0 0,0 0 1 0 0,0 0-1 0 0,0-1 0 0 0,0 1 1 0 0,0 0-1 0 0,1-1 1 0 0,-1 1-1 0 0,0-1 0 0 0,1 1 1 0 0,-1-1-1 0 0,1 1 1 0 0,0-1-1 0 0,-1 0 0 0 0,1 0 1 0 0,0 0-1 0 0,0 0 0 0 0,0 0 1 0 0,0 0-1 0 0,0-1 1 0 0,0 1-1 0 0,0-1 0 0 0,0 1 1 0 0,3-1-1 0 0,4 1-760 0 0,1-1 0 0 0,-1-1-1 0 0,0 0 1 0 0,0 0 0 0 0,0-1-1 0 0,18-5 1 0 0,15-5-1759 0 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35.960"/>
    </inkml:context>
    <inkml:brush xml:id="br0">
      <inkml:brushProperty name="width" value="0.05" units="cm"/>
      <inkml:brushProperty name="height" value="0.05" units="cm"/>
      <inkml:brushProperty name="color" value="#E71224"/>
    </inkml:brush>
  </inkml:definitions>
  <inkml:trace contextRef="#ctx0" brushRef="#br0">106 54 12 0 0,'0'0'1859'0'0,"-46"-17"430"0"0,41 16-1862 0 0,2-1-260 0 0,-2 1-1 0 0,1 0 1 0 0,0 0 0 0 0,0 0-1 0 0,0 0 1 0 0,0 1 0 0 0,-1 0-1 0 0,1 0 1 0 0,0 0 0 0 0,0 0 0 0 0,-5 1-1 0 0,304-24 1446 0 0,-231 17-1512 0 0,-62 5-80 0 0,13 8-819 0 0,-8-3-3794 0 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36.412"/>
    </inkml:context>
    <inkml:brush xml:id="br0">
      <inkml:brushProperty name="width" value="0.05" units="cm"/>
      <inkml:brushProperty name="height" value="0.05" units="cm"/>
      <inkml:brushProperty name="color" value="#E71224"/>
    </inkml:brush>
  </inkml:definitions>
  <inkml:trace contextRef="#ctx0" brushRef="#br0">4 58 256 0 0,'0'0'3209'0'0,"-4"7"558"0"0,4-7-3677 0 0,0 0 0 0 0,303-52 1275 0 0,-211 44-1327 0 0,-88 8-357 0 0,3-5-4510 0 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39.234"/>
    </inkml:context>
    <inkml:brush xml:id="br0">
      <inkml:brushProperty name="width" value="0.05" units="cm"/>
      <inkml:brushProperty name="height" value="0.05" units="cm"/>
      <inkml:brushProperty name="color" value="#E71224"/>
    </inkml:brush>
  </inkml:definitions>
  <inkml:trace contextRef="#ctx0" brushRef="#br0">0 232 396 0 0,'0'0'443'0'0,"6"-3"-21"0"0,-1-1-132 0 0,0 0-1 0 0,0 0 0 0 0,0-1 0 0 0,-1 0 0 0 0,1 1 0 0 0,-1-2 0 0 0,0 1 0 0 0,0 0 0 0 0,-1-1 1 0 0,0 0-1 0 0,0 0 0 0 0,0 0 0 0 0,-1 0 0 0 0,1 0 0 0 0,1-10 0 0 0,-1-7 802 0 0,-1-1 0 0 0,-1 0 0 0 0,-3-40-1 0 0,1 439-965 0 0,0-347-116 0 0,0 0-3 0 0,-5 55 23 0 0,1-48 1696 0 0,18-71-1540 0 0,-3 5-98 0 0,1 0-1 0 0,1 1 1 0 0,2 0 0 0 0,30-46 0 0 0,-22 45-56 0 0,0 0 1 0 0,1 1-1 0 0,45-45 1 0 0,-9 19-10 0 0,-58 55-8 0 0,7-10 18 0 0,-3 6-105 0 0,-5 9-314 0 0,-6 10 375 0 0,-1 0 0 0 0,0-1 0 0 0,-1 0 0 0 0,0 0 0 0 0,-1-1 0 0 0,-12 12 0 0 0,-70 74-31 0 0,-6-13 143 0 0,92-84 130 0 0,7-12-192 0 0,15-21-57 0 0,-13 27 17 0 0,-1 0 0 0 0,1 1 0 0 0,0 0 0 0 0,0 0 0 0 0,1 0 0 0 0,-1 0 0 0 0,1 1 0 0 0,7-5 0 0 0,-11 8 0 0 0,1-1 0 0 0,0 1 0 0 0,0-1 1 0 0,0 1-1 0 0,0 0 0 0 0,0 0 0 0 0,0 0 0 0 0,0 0 1 0 0,0 0-1 0 0,0 0 0 0 0,0 0 0 0 0,0 1 0 0 0,0-1 1 0 0,0 1-1 0 0,0-1 0 0 0,0 1 0 0 0,-1 0 0 0 0,1 0 1 0 0,0 0-1 0 0,0 0 0 0 0,-1 0 0 0 0,1 0 0 0 0,-1 0 1 0 0,1 1-1 0 0,-1-1 0 0 0,1 0 0 0 0,-1 1 0 0 0,3 3 0 0 0,16 20-37 0 0,0 1-1 0 0,24 42 0 0 0,-29-41 16 0 0,2-1 0 0 0,37 43-1 0 0,-52-66 5 0 0,0-1 0 0 0,0 1 0 0 0,1-1 0 0 0,-1 0 0 0 0,0 0-1 0 0,1 0 1 0 0,-1 0 0 0 0,1 0 0 0 0,0-1 0 0 0,0 1 0 0 0,-1-1-1 0 0,4 1 1 0 0,-4-2-266 0 0,0 0-1 0 0,-1-1 1 0 0,1 1 0 0 0,-1-1-1 0 0,1 1 1 0 0,-1-1-1 0 0,1 1 1 0 0,-1-1 0 0 0,1 0-1 0 0,-1 0 1 0 0,0 0 0 0 0,1 0-1 0 0,-1 0 1 0 0,0 0-1 0 0,0 0 1 0 0,0 0 0 0 0,0-1-1 0 0,0 1 1 0 0,0 0-1 0 0,0-1 1 0 0,0 1 0 0 0,0 0-1 0 0,0-1 1 0 0,0-2-1 0 0,6-5-2543 0 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40.030"/>
    </inkml:context>
    <inkml:brush xml:id="br0">
      <inkml:brushProperty name="width" value="0.05" units="cm"/>
      <inkml:brushProperty name="height" value="0.05" units="cm"/>
      <inkml:brushProperty name="color" value="#E71224"/>
    </inkml:brush>
  </inkml:definitions>
  <inkml:trace contextRef="#ctx0" brushRef="#br0">1 1 132 0 0,'0'0'3472'0'0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7:22:36.768"/>
    </inkml:context>
    <inkml:brush xml:id="br0">
      <inkml:brushProperty name="width" value="0.05" units="cm"/>
      <inkml:brushProperty name="height" value="0.05" units="cm"/>
      <inkml:brushProperty name="color" value="#E71224"/>
    </inkml:brush>
  </inkml:definitions>
  <inkml:trace contextRef="#ctx0" brushRef="#br0">162 66 148 0 0,'5'-2'386'0'0,"-1"-1"0"0"0,0 0 0 0 0,0 0 0 0 0,0 0 0 0 0,-1 0 1 0 0,1 0-1 0 0,-1-1 0 0 0,6-7 0 0 0,0 1 389 0 0,-8 8-404 0 0,5-11 976 0 0,-5 7-533 0 0,-6 11 908 0 0,-18 26-1651 0 0,1 2 0 0 0,2 0-1 0 0,1 2 1 0 0,2 0 0 0 0,1 1 0 0 0,2 1 0 0 0,-15 62-1 0 0,12-25 14 0 0,3 1-1 0 0,3 0 0 0 0,0 87 1 0 0,10-130-77 0 0,2 1 0 0 0,1-1 0 0 0,2 0 0 0 0,15 61 0 0 0,-13-72 8 0 0,1 0-1 0 0,1 0 0 0 0,1-1 1 0 0,1 0-1 0 0,1 0 0 0 0,1-1 1 0 0,0-1-1 0 0,16 18 0 0 0,-20-28 32 0 0,0-1-1 0 0,0-1 0 0 0,1 1 0 0 0,0-2 1 0 0,0 1-1 0 0,0-1 0 0 0,1 0 0 0 0,0-1 1 0 0,13 4-1 0 0,7 4 682 0 0,-29-11-559 0 0,12 4-1527 0 0,-3 0-3656 0 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40.624"/>
    </inkml:context>
    <inkml:brush xml:id="br0">
      <inkml:brushProperty name="width" value="0.05" units="cm"/>
      <inkml:brushProperty name="height" value="0.05" units="cm"/>
      <inkml:brushProperty name="color" value="#E71224"/>
    </inkml:brush>
  </inkml:definitions>
  <inkml:trace contextRef="#ctx0" brushRef="#br0">134 34 164 0 0,'0'0'2154'0'0,"21"-23"1605"0"0,-21 23-3725 0 0,-1-1 0 0 0,1 1 0 0 0,0-1 0 0 0,0 1 1 0 0,0-1-1 0 0,0 1 0 0 0,-1-1 0 0 0,1 1 0 0 0,0-1 0 0 0,-1 1 0 0 0,1-1 0 0 0,0 1 0 0 0,-1 0 0 0 0,1-1 0 0 0,0 1 0 0 0,-1-1 0 0 0,1 1 0 0 0,-1 0 0 0 0,1-1 0 0 0,-1 1 0 0 0,1 0 0 0 0,-1 0 1 0 0,1-1-1 0 0,-1 1 0 0 0,1 0 0 0 0,-1 0 0 0 0,1 0 0 0 0,-1 0 0 0 0,1 0 0 0 0,-1 0 0 0 0,1-1 0 0 0,-1 1 0 0 0,0 1 0 0 0,1-1 0 0 0,-1 0 0 0 0,1 0 0 0 0,-1 0 0 0 0,0 0 0 0 0,-29 14 271 0 0,-22 31-230 0 0,45-36-39 0 0,1-1 0 0 0,0 1 1 0 0,0 1-1 0 0,1-1 0 0 0,0 1 0 0 0,1 0 1 0 0,0 1-1 0 0,0-1 0 0 0,-3 21 0 0 0,7-28-61 0 0,-1 0 1 0 0,1 0-1 0 0,0 0 0 0 0,0 0 0 0 0,0 0 0 0 0,0 0 0 0 0,1 0 0 0 0,-1 0 0 0 0,1 0 0 0 0,0 0 0 0 0,0 0 0 0 0,0 0 0 0 0,0-1 0 0 0,0 1 1 0 0,1 0-1 0 0,2 3 0 0 0,-2-3-94 0 0,1-1 0 0 0,-1 0 0 0 0,1 0 1 0 0,0 0-1 0 0,0 0 0 0 0,-1-1 0 0 0,1 1 1 0 0,0-1-1 0 0,0 0 0 0 0,1 0 0 0 0,-1 0 1 0 0,0 0-1 0 0,0 0 0 0 0,0-1 0 0 0,1 1 0 0 0,-1-1 1 0 0,0 0-1 0 0,6 0 0 0 0,20-3-1952 0 0,6-2 159 0 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42.911"/>
    </inkml:context>
    <inkml:brush xml:id="br0">
      <inkml:brushProperty name="width" value="0.05" units="cm"/>
      <inkml:brushProperty name="height" value="0.05" units="cm"/>
      <inkml:brushProperty name="color" value="#E71224"/>
    </inkml:brush>
  </inkml:definitions>
  <inkml:trace contextRef="#ctx0" brushRef="#br0">158 216 32 0 0,'0'0'961'0'0,"-11"0"-482"0"0,4-1 2793 0 0,-35-11-2009 0 0,39 10-1131 0 0,-35 2 939 0 0,2-2 1479 0 0,34 3-1806 0 0,-11-3-770 0 0,8 0 153 0 0,9 1 650 0 0,6 2-776 0 0,55-9 35 0 0,-34 1-15 0 0,-21 5-20 0 0,0 1 0 0 0,0 0 0 0 0,0 0 0 0 0,11 1-1 0 0,4-1-5 0 0,-4-1 14 0 0,63-3 7 0 0,92-7-73 0 0,-66 2-220 0 0,-70 8 153 0 0,1-2-1 0 0,-1-2 1 0 0,43-11-1 0 0,-75 14 76 0 0,0 2 0 0 0,1-1 0 0 0,-1 1 0 0 0,1 0 0 0 0,12 1 0 0 0,7-1-52 0 0,50-10-23 0 0,176-21-59 0 0,-94 12 101 0 0,50-2 29 0 0,-93 3 42 0 0,-105 17-194 0 0,0 1 378 0 0,-3 1-5293 0 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54.142"/>
    </inkml:context>
    <inkml:brush xml:id="br0">
      <inkml:brushProperty name="width" value="0.05" units="cm"/>
      <inkml:brushProperty name="height" value="0.05" units="cm"/>
      <inkml:brushProperty name="color" value="#E71224"/>
    </inkml:brush>
  </inkml:definitions>
  <inkml:trace contextRef="#ctx0" brushRef="#br0">5 302 36 0 0,'0'0'2312'0'0,"-3"-11"-1760"0"0,2 5 4131 0 0,2-115-1879 0 0,-1 118-2678 0 0,4-42 1278 0 0,-4 45-1404 0 0,0 0 1 0 0,0 0-1 0 0,1 0 0 0 0,-1 0 1 0 0,0-1-1 0 0,0 1 0 0 0,0 0 0 0 0,0 0 1 0 0,1 0-1 0 0,-1 0 0 0 0,0 0 0 0 0,0 0 1 0 0,0 0-1 0 0,0 0 0 0 0,1 0 1 0 0,-1 0-1 0 0,0 0 0 0 0,0 0 0 0 0,0 0 1 0 0,1 0-1 0 0,-1 0 0 0 0,0 0 1 0 0,0 0-1 0 0,0 0 0 0 0,0 0 0 0 0,1 1 1 0 0,-1-1-1 0 0,0 0 0 0 0,0 0 1 0 0,0 0-1 0 0,0 0 0 0 0,0 0 0 0 0,1 0 1 0 0,-1 0-1 0 0,0 0 0 0 0,0 1 1 0 0,0-1-1 0 0,0 0 0 0 0,0 0 0 0 0,0 0 1 0 0,0 0-1 0 0,0 1 0 0 0,1-1 1 0 0,-1 0-1 0 0,0 0 0 0 0,0 0 0 0 0,0 0 1 0 0,0 1-1 0 0,0-1 0 0 0,0 0 0 0 0,0 0 1 0 0,0 0-1 0 0,0 1 0 0 0,12 21-9 0 0,14 34-22 0 0,-21-45 34 0 0,31 68 22 0 0,48 157-1 0 0,-84-234-20 0 0,14 28 22 0 0,-14-29 5 0 0,1 0 117 0 0,-1 0-123 0 0,0-1 0 0 0,0 0 0 0 0,0 0 0 0 0,0 0 0 0 0,0 0 0 0 0,0 1 0 0 0,0-1 0 0 0,0 0 0 0 0,0 0 0 0 0,0 0 0 0 0,1 0 0 0 0,-1 1 0 0 0,0-1 0 0 0,0 0 0 0 0,0 0 0 0 0,0 0 0 0 0,0 0 0 0 0,0 0 0 0 0,0 1 0 0 0,0-1 0 0 0,1 0 0 0 0,-1 0 0 0 0,0 0 0 0 0,0 0 0 0 0,0 0 0 0 0,0 0 0 0 0,1 0 0 0 0,-1 0 0 0 0,0 1 0 0 0,0-1 0 0 0,0 0 0 0 0,0 0 0 0 0,1 0 0 0 0,-1 0 0 0 0,0 0 0 0 0,0 0-1 0 0,0 0 1 0 0,0 0 0 0 0,1 0 0 0 0,-1 0 0 0 0,0 0 0 0 0,0 0 0 0 0,0 0 0 0 0,0 0 0 0 0,1-1 0 0 0,-1 1 0 0 0,0 0 0 0 0,0 0 0 0 0,0 0 0 0 0,0 0 0 0 0,0 0 0 0 0,1 0 0 0 0,-1 0 0 0 0,0 0 0 0 0,0 0 0 0 0,0-1 0 0 0,0 1 0 0 0,0 0 0 0 0,0 0 0 0 0,1 0 0 0 0,-1-1 0 0 0,96-322 869 0 0,-59 205-679 0 0,-31 69 177 0 0,-5 47-319 0 0,2-31-4 0 0,-3 31-379 0 0,1 0 0 0 0,-1 0-1 0 0,1 0 1 0 0,-1 0 0 0 0,1 0 0 0 0,0 0 0 0 0,0 0-1 0 0,0 1 1 0 0,0-1 0 0 0,0 0 0 0 0,0 1 0 0 0,2-3-1 0 0,-1 3-868 0 0,6-7-3846 0 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55.275"/>
    </inkml:context>
    <inkml:brush xml:id="br0">
      <inkml:brushProperty name="width" value="0.05" units="cm"/>
      <inkml:brushProperty name="height" value="0.05" units="cm"/>
      <inkml:brushProperty name="color" value="#E71224"/>
    </inkml:brush>
  </inkml:definitions>
  <inkml:trace contextRef="#ctx0" brushRef="#br0">90 195 112 0 0,'0'0'501'0'0,"29"-32"5245"0"0,-28 30-5423 0 0,20-63 2173 0 0,-21 45-1774 0 0,1 16-581 0 0,-1 0 0 0 0,0 0 0 0 0,0 0-1 0 0,-1-1 1 0 0,1 1 0 0 0,-1 0 0 0 0,1 0-1 0 0,-3-5 1 0 0,2 7-46 0 0,-2-10 511 0 0,3 12-601 0 0,0 0 1 0 0,0-1-1 0 0,0 1 0 0 0,0 0 1 0 0,-1 0-1 0 0,1-1 0 0 0,0 1 1 0 0,0 0-1 0 0,0 0 1 0 0,0-1-1 0 0,0 1 0 0 0,0 0 1 0 0,0 0-1 0 0,-1-1 0 0 0,1 1 1 0 0,0 0-1 0 0,0 0 0 0 0,0-1 1 0 0,0 1-1 0 0,-1 0 0 0 0,1 0 1 0 0,0 0-1 0 0,0 0 1 0 0,-1-1-1 0 0,1 1 0 0 0,0 0 1 0 0,0 0-1 0 0,-1 0 0 0 0,1 0 1 0 0,0 0-1 0 0,0 0 0 0 0,-1 0 1 0 0,1 0-1 0 0,0-1 0 0 0,0 1 1 0 0,-1 0-1 0 0,1 0 1 0 0,0 0-1 0 0,-1 1 0 0 0,1-1 1 0 0,0 0-1 0 0,0 0 0 0 0,-1 0 1 0 0,1 0-1 0 0,0 0 0 0 0,-1 0 1 0 0,-7 7-10 0 0,1 0 0 0 0,-1 1 0 0 0,1 0 0 0 0,1 0 1 0 0,-1 1-1 0 0,1-1 0 0 0,1 1 0 0 0,-7 14 0 0 0,-5 12-14 0 0,-8 22-19 0 0,12-23 43 0 0,12-30 10 0 0,1 5-15 0 0,0-7-5 0 0,0 1 7 0 0,0 1 0 0 0,0-1 0 0 0,1 0 0 0 0,0 0 0 0 0,-1 0 0 0 0,1 0-1 0 0,0 0 1 0 0,0 0 0 0 0,1-1 0 0 0,2 6 0 0 0,-3-6 21 0 0,1-1-10 0 0,0 0 0 0 0,0 0-1 0 0,0 0 1 0 0,0 0 0 0 0,0 0 0 0 0,0-1-1 0 0,0 1 1 0 0,0 0 0 0 0,1-1 0 0 0,-1 0-1 0 0,0 0 1 0 0,0 1 0 0 0,1-1-1 0 0,-1 0 1 0 0,0-1 0 0 0,0 1 0 0 0,4-1-1 0 0,4-5 11 0 0,-1-1-1 0 0,1 0 0 0 0,-1 0 1 0 0,-1-1-1 0 0,1 0 0 0 0,-1-1 0 0 0,-1 1 1 0 0,1-2-1 0 0,-2 1 0 0 0,1-1 1 0 0,-1 0-1 0 0,8-19 0 0 0,8-22 62 0 0,-8 1 80 0 0,-13 48-155 0 0,-1-6 126 0 0,-1-1 0 0 0,1 1 0 0 0,-1 0 0 0 0,-4-15 0 0 0,5 21-160 0 0,-1 3-57 0 0,1-1 80 0 0,0 1 0 0 0,-1 0 0 0 0,1 0 0 0 0,0-1 0 0 0,-1 1 0 0 0,1 0 0 0 0,0 0 0 0 0,0 0 0 0 0,0-1 0 0 0,0 1 0 0 0,0 0 0 0 0,0 0 0 0 0,0 0 0 0 0,0 0 0 0 0,0-1 0 0 0,0 1 0 0 0,0 0 0 0 0,0 0 0 0 0,0 0 0 0 0,1 1 1 0 0,0-1-2 0 0,-1 1 1 0 0,1-1-1 0 0,-1 1 1 0 0,0-1-1 0 0,1 1 1 0 0,-1-1-1 0 0,0 1 1 0 0,0-1 0 0 0,0 1-1 0 0,0-1 1 0 0,0 1-1 0 0,-1-1 1 0 0,1 1-1 0 0,0-1 1 0 0,-2 3 0 0 0,-2 12-106 0 0,1-1 0 0 0,0 1 1 0 0,2-1-1 0 0,-1 1 1 0 0,2 0-1 0 0,0-1 1 0 0,1 1-1 0 0,0 0 1 0 0,6 23-1 0 0,-7-38 12 0 0,1 0-1 0 0,-1 0 1 0 0,1 0 0 0 0,-1 0-1 0 0,1 0 1 0 0,0-1-1 0 0,-1 1 1 0 0,1 0 0 0 0,0 0-1 0 0,-1 0 1 0 0,1-1 0 0 0,0 1-1 0 0,0-1 1 0 0,0 1-1 0 0,0 0 1 0 0,0-1 0 0 0,0 0-1 0 0,0 1 1 0 0,0-1 0 0 0,0 1-1 0 0,0-1 1 0 0,0 0-1 0 0,0 0 1 0 0,0 0 0 0 0,0 0-1 0 0,0 1 1 0 0,0-1 0 0 0,0 0-1 0 0,0-1 1 0 0,0 1-1 0 0,2 0 1 0 0,27-9-4734 0 0,-17 3 2297 0 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6:55.887"/>
    </inkml:context>
    <inkml:brush xml:id="br0">
      <inkml:brushProperty name="width" value="0.05" units="cm"/>
      <inkml:brushProperty name="height" value="0.05" units="cm"/>
      <inkml:brushProperty name="color" value="#E71224"/>
    </inkml:brush>
  </inkml:definitions>
  <inkml:trace contextRef="#ctx0" brushRef="#br0">1 28 72 0 0,'0'0'5583'0'0,"3"5"-5454"0"0,8 17 80 0 0,-2 1 0 0 0,0 0 1 0 0,-1 1-1 0 0,5 27 0 0 0,2 5 180 0 0,6 8 215 0 0,-20-62-518 0 0,5 17-373 0 0,0-5 5300 0 0,4-45-4206 0 0,-4 16-500 0 0,38-111 1280 0 0,-6-1-279 0 0,-37 125-1265 0 0,4-4-159 0 0,7-12-5000 0 0,-8 13 726 0 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7:02.378"/>
    </inkml:context>
    <inkml:brush xml:id="br0">
      <inkml:brushProperty name="width" value="0.05" units="cm"/>
      <inkml:brushProperty name="height" value="0.05" units="cm"/>
      <inkml:brushProperty name="color" value="#E71224"/>
    </inkml:brush>
  </inkml:definitions>
  <inkml:trace contextRef="#ctx0" brushRef="#br0">262 0 212 0 0,'0'0'5479'0'0,"-6"2"-5437"0"0,-61 18 183 0 0,65-19-210 0 0,-32 7 75 0 0,-5 0 176 0 0,-4 1 463 0 0,19 2 41 0 0,22-10-696 0 0,-43 20 1787 0 0,53-22-1787 0 0,95-14 274 0 0,185-1-1 0 0,-285 16-335 0 0,22 2 52 0 0,-23-2-59 0 0,5 15-2418 0 0,-7-6-2437 0 0,-9 11 2964 0 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7:02.906"/>
    </inkml:context>
    <inkml:brush xml:id="br0">
      <inkml:brushProperty name="width" value="0.05" units="cm"/>
      <inkml:brushProperty name="height" value="0.05" units="cm"/>
      <inkml:brushProperty name="color" value="#E71224"/>
    </inkml:brush>
  </inkml:definitions>
  <inkml:trace contextRef="#ctx0" brushRef="#br0">69 26 312 0 0,'0'0'693'0'0,"-9"12"1332"0"0,-44 9 765 0 0,52-20-2356 0 0,-4 3 724 0 0,5-4-1098 0 0,0 0 1 0 0,0 0 0 0 0,0 0 0 0 0,0 1-1 0 0,0-1 1 0 0,0 0 0 0 0,0 0-1 0 0,0 0 1 0 0,0 0 0 0 0,0 0-1 0 0,0 0 1 0 0,0 0 0 0 0,0 0-1 0 0,0 0 1 0 0,0 0 0 0 0,0 0-1 0 0,0 1 1 0 0,427-55 1240 0 0,-386 46-2408 0 0,-24 5-3757 0 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7:04.091"/>
    </inkml:context>
    <inkml:brush xml:id="br0">
      <inkml:brushProperty name="width" value="0.05" units="cm"/>
      <inkml:brushProperty name="height" value="0.05" units="cm"/>
      <inkml:brushProperty name="color" value="#E71224"/>
    </inkml:brush>
  </inkml:definitions>
  <inkml:trace contextRef="#ctx0" brushRef="#br0">1 1 112 0 0,'0'0'2640'0'0,"3"11"-2770"0"0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7:04.892"/>
    </inkml:context>
    <inkml:brush xml:id="br0">
      <inkml:brushProperty name="width" value="0.05" units="cm"/>
      <inkml:brushProperty name="height" value="0.05" units="cm"/>
      <inkml:brushProperty name="color" value="#E71224"/>
    </inkml:brush>
  </inkml:definitions>
  <inkml:trace contextRef="#ctx0" brushRef="#br0">381 268 440 0 0,'0'0'4470'0'0,"2"-4"-4243"0"0,1-7-14 0 0,-1 0 0 0 0,0 0 0 0 0,0 0 0 0 0,-1 0 0 0 0,0 0 0 0 0,-1 0 0 0 0,-1 0 0 0 0,1-1 0 0 0,-2 1 0 0 0,0 0 0 0 0,0 0 0 0 0,-1 0 0 0 0,0 1 0 0 0,-1-1 0 0 0,0 1 0 0 0,0-1 0 0 0,-1 1 0 0 0,-1 1 1 0 0,-11-17-1 0 0,15 23-162 0 0,-1 0 0 0 0,0 0 0 0 0,0 0 1 0 0,0 0-1 0 0,0 1 0 0 0,0-1 0 0 0,-1 1 1 0 0,1 0-1 0 0,-1 0 0 0 0,-5-2 1 0 0,6 3-26 0 0,-16-1 14 0 0,11 3-37 0 0,0 0 0 0 0,1 1 0 0 0,0 0 0 0 0,-1 0 1 0 0,1 1-1 0 0,0-1 0 0 0,0 2 0 0 0,0-1 1 0 0,0 1-1 0 0,1 0 0 0 0,0 0 0 0 0,0 1 0 0 0,-8 7 1 0 0,-6 4 3 0 0,6-4 10 0 0,0 0 1 0 0,1 0 0 0 0,1 1-1 0 0,0 1 1 0 0,0 0 0 0 0,2 1-1 0 0,0 0 1 0 0,0 0 0 0 0,2 1-1 0 0,0 0 1 0 0,1 1 0 0 0,0 0-1 0 0,-8 34 1 0 0,15-44 3 0 0,-1-1 0 0 0,1 1 0 0 0,-1-1 0 0 0,2 1 0 0 0,-1-1-1 0 0,1 1 1 0 0,0-1 0 0 0,0 1 0 0 0,1-1 0 0 0,0 0 0 0 0,0 0 0 0 0,0 0 0 0 0,1 0 0 0 0,0 0 0 0 0,0 0 0 0 0,1-1 0 0 0,-1 1 0 0 0,6 5 0 0 0,8 7 62 0 0,0-1 1 0 0,1-1-1 0 0,32 24 1 0 0,11 9 49 0 0,-46-35-99 0 0,-10-11-14 0 0,-2 0 0 0 0,1 0 0 0 0,0 0 0 0 0,-1 1 0 0 0,1-1 0 0 0,-1 1-1 0 0,0 0 1 0 0,0 0 0 0 0,-1 0 0 0 0,1 0 0 0 0,-1 0 0 0 0,0 1-1 0 0,0-1 1 0 0,0 1 0 0 0,-1-1 0 0 0,1 1 0 0 0,-1 0 0 0 0,0-1-1 0 0,-1 1 1 0 0,1 7 0 0 0,-1-10 1 0 0,-1 1 0 0 0,0-1 0 0 0,0 1 0 0 0,0-1 0 0 0,0 1 0 0 0,0-1-1 0 0,0 0 1 0 0,-1 0 0 0 0,1 1 0 0 0,-1-1 0 0 0,0 0 0 0 0,1 0 0 0 0,-1 0 0 0 0,0-1 0 0 0,0 1 0 0 0,0 0 0 0 0,-5 2 0 0 0,-40 24 220 0 0,42-25-206 0 0,-7 3-134 0 0,0 0 0 0 0,0 0 0 0 0,0-1 0 0 0,-1 0 0 0 0,0-1 0 0 0,0-1 1 0 0,0 0-1 0 0,-27 2 0 0 0,21-12-1284 0 0,19 6 1224 0 0,-1 1 1 0 0,1 0-1 0 0,-1-1 0 0 0,1 1 1 0 0,-1-1-1 0 0,1 1 1 0 0,-1 0-1 0 0,1-1 1 0 0,-1 1-1 0 0,1-1 0 0 0,0 1 1 0 0,-1-1-1 0 0,1 0 1 0 0,0 1-1 0 0,-1-1 0 0 0,1 1 1 0 0,0-1-1 0 0,0 0 1 0 0,0 1-1 0 0,-1-1 1 0 0,1 0-1 0 0,0 1 0 0 0,0-1 1 0 0,0 0-1 0 0,0 1 1 0 0,0-1-1 0 0,0 1 0 0 0,0-1 1 0 0,0 0-1 0 0,1 1 1 0 0,-1-1-1 0 0,0 0 1 0 0,0 1-1 0 0,1-2 0 0 0,9-17-2357 0 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7:05.453"/>
    </inkml:context>
    <inkml:brush xml:id="br0">
      <inkml:brushProperty name="width" value="0.05" units="cm"/>
      <inkml:brushProperty name="height" value="0.05" units="cm"/>
      <inkml:brushProperty name="color" value="#E71224"/>
    </inkml:brush>
  </inkml:definitions>
  <inkml:trace contextRef="#ctx0" brushRef="#br0">109 18 832 0 0,'0'0'842'0'0,"0"-11"422"0"0,0 5 1961 0 0,-11 50-87 0 0,-20 79-3032 0 0,12-38 84 0 0,5-29-14 0 0,-7 65-1 0 0,17-83-111 0 0,0-5 2 0 0,1 1 0 0 0,1 0 0 0 0,6 63 0 0 0,-3-94-298 0 0,-1 0-1 0 0,1 0 1 0 0,-1-1 0 0 0,1 1 0 0 0,0-1 0 0 0,0 1 0 0 0,0 0 0 0 0,1-1 0 0 0,-1 0 0 0 0,0 1-1 0 0,1-1 1 0 0,0 0 0 0 0,-1 0 0 0 0,5 4 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7:22:37.595"/>
    </inkml:context>
    <inkml:brush xml:id="br0">
      <inkml:brushProperty name="width" value="0.05" units="cm"/>
      <inkml:brushProperty name="height" value="0.05" units="cm"/>
      <inkml:brushProperty name="color" value="#E71224"/>
    </inkml:brush>
  </inkml:definitions>
  <inkml:trace contextRef="#ctx0" brushRef="#br0">10 22 348 0 0,'-7'-12'800'0'0,"7"12"-686"0"0,0 0 0 0 0,0 0 0 0 0,-1 0 0 0 0,1 0 0 0 0,0 0 0 0 0,0-1 0 0 0,0 1 0 0 0,0 0 0 0 0,-1 0 1 0 0,1 0-1 0 0,0-1 0 0 0,0 1 0 0 0,0 0 0 0 0,0 0 0 0 0,0 0 0 0 0,0-1 0 0 0,0 1 0 0 0,-1 0 0 0 0,1 0 0 0 0,0-1 0 0 0,0 1 0 0 0,0 0 0 0 0,0 0 0 0 0,0-1 0 0 0,0 1 0 0 0,0 0 0 0 0,0 0 0 0 0,0 0 0 0 0,0-1 0 0 0,1 1 0 0 0,-1 0 0 0 0,0 0 0 0 0,0-1 0 0 0,0 1 0 0 0,0 0 0 0 0,0 0 0 0 0,0 0 0 0 0,0-1 0 0 0,0 1 0 0 0,1 0 0 0 0,-1 0 0 0 0,0 0 0 0 0,0 0 0 0 0,0-1 0 0 0,1 1 0 0 0,-1 0 0 0 0,0 0 0 0 0,0 0 0 0 0,0 0 0 0 0,1 0 0 0 0,-1 0 0 0 0,0-1 0 0 0,0 1 0 0 0,1 0 0 0 0,10 3-93 0 0,0 1 1 0 0,-1 0-1 0 0,1 0 0 0 0,-1 1 0 0 0,0 0 0 0 0,0 1 0 0 0,0 0 0 0 0,-1 1 1 0 0,0 0-1 0 0,0 0 0 0 0,-1 1 0 0 0,0 0 0 0 0,14 18 0 0 0,-8-8 16 0 0,0 0 0 0 0,-2 1 0 0 0,0 1 0 0 0,-1 0 0 0 0,-1 1 0 0 0,10 29-1 0 0,-9-14 113 0 0,-2 0 0 0 0,-2 0 0 0 0,-1 1 0 0 0,-2 0 0 0 0,-1 0 0 0 0,-2 0 0 0 0,-1 0 0 0 0,-3 0 0 0 0,-1 0 0 0 0,-1 0 0 0 0,-2-1 0 0 0,-18 56 0 0 0,14-70-170 0 0,0-1 0 0 0,-1 0 0 0 0,-1-1 0 0 0,-1-1 0 0 0,-1 0 0 0 0,-18 18 0 0 0,32-35-584 0 0,13 14-6709 0 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7:05.812"/>
    </inkml:context>
    <inkml:brush xml:id="br0">
      <inkml:brushProperty name="width" value="0.05" units="cm"/>
      <inkml:brushProperty name="height" value="0.05" units="cm"/>
      <inkml:brushProperty name="color" value="#E71224"/>
    </inkml:brush>
  </inkml:definitions>
  <inkml:trace contextRef="#ctx0" brushRef="#br0">1 125 448 0 0,'0'0'2668'0'0,"17"-23"-1960"0"0,0 15-52 0 0,12-4-84 0 0,1 3-51 0 0,17-4-137 0 0,-2 1-184 0 0,7-2-256 0 0,3 3-248 0 0,-4 3-269 0 0,-16 4-299 0 0,12-5-944 0 0,-16 7 416 0 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7:06.156"/>
    </inkml:context>
    <inkml:brush xml:id="br0">
      <inkml:brushProperty name="width" value="0.05" units="cm"/>
      <inkml:brushProperty name="height" value="0.05" units="cm"/>
      <inkml:brushProperty name="color" value="#E71224"/>
    </inkml:brush>
  </inkml:definitions>
  <inkml:trace contextRef="#ctx0" brushRef="#br0">23 0 376 0 0,'0'0'3106'0'0,"-1"19"-1528"0"0,6-7-1374 0 0,1-1-1 0 0,-2 1 0 0 0,0 1 1 0 0,0-1-1 0 0,-1 1 0 0 0,-1-1 1 0 0,0 1-1 0 0,0 0 0 0 0,-2 0 1 0 0,1 0-1 0 0,-4 24 0 0 0,0-12 109 0 0,-1 0-1 0 0,0 0 1 0 0,-2 0 0 0 0,-2-1 0 0 0,-10 28-1 0 0,17-50 975 0 0,-3-34-951 0 0,3 26-296 0 0,0 1-1 0 0,0-1 1 0 0,1 0-1 0 0,-1 0 1 0 0,2 0-1 0 0,-1 1 1 0 0,2-12-1 0 0,2 2 40 0 0,0 0 1 0 0,2 0-1 0 0,-1 1 0 0 0,2 0 1 0 0,0 0-1 0 0,15-22 0 0 0,-19 31-69 0 0,1 0 0 0 0,-1 0 0 0 0,1 1 0 0 0,0-1 0 0 0,1 1 0 0 0,-1 0 0 0 0,1 0 0 0 0,-1 0 0 0 0,1 1 0 0 0,0 0 0 0 0,1 0 0 0 0,-1 0 0 0 0,0 1 0 0 0,1-1 0 0 0,0 1 0 0 0,-1 1 0 0 0,1-1 0 0 0,0 1-1 0 0,11-2 1 0 0,-14 3-13 0 0,0 1-1 0 0,-1-1 0 0 0,1 0 0 0 0,0 1 0 0 0,-1-1 0 0 0,1 1 0 0 0,0 0 0 0 0,-1-1 0 0 0,1 1 1 0 0,-1 1-1 0 0,1-1 0 0 0,-1 0 0 0 0,0 1 0 0 0,0-1 0 0 0,1 1 0 0 0,-1-1 0 0 0,0 1 0 0 0,0 0 1 0 0,1 2-1 0 0,1 1-3 0 0,-1-1 1 0 0,-1 1-1 0 0,1 0 1 0 0,-1 0-1 0 0,0 0 1 0 0,0 0-1 0 0,0 0 1 0 0,0 0-1 0 0,0 6 1 0 0,1 9-7 0 0,-1 1 0 0 0,-1 0 0 0 0,-2 36 0 0 0,0-54 15 0 0,-1 35-1414 0 0,-10 58 0 0 0,10-92 928 0 0,-1 2-130 0 0,4-1-2733 0 0,3 4 803 0 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7:06.531"/>
    </inkml:context>
    <inkml:brush xml:id="br0">
      <inkml:brushProperty name="width" value="0.05" units="cm"/>
      <inkml:brushProperty name="height" value="0.05" units="cm"/>
      <inkml:brushProperty name="color" value="#E71224"/>
    </inkml:brush>
  </inkml:definitions>
  <inkml:trace contextRef="#ctx0" brushRef="#br0">4 0 388 0 0,'-3'4'9340'0'0,"157"-5"-8419"0"0,-84-1-1405 0 0,79 7 0 0 0,-137-6-232 0 0,-7 1-221 0 0,1 2-2915 0 0,0 1 1504 0 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7:06.968"/>
    </inkml:context>
    <inkml:brush xml:id="br0">
      <inkml:brushProperty name="width" value="0.05" units="cm"/>
      <inkml:brushProperty name="height" value="0.05" units="cm"/>
      <inkml:brushProperty name="color" value="#E71224"/>
    </inkml:brush>
  </inkml:definitions>
  <inkml:trace contextRef="#ctx0" brushRef="#br0">0 110 604 0 0,'4'1'10387'0'0,"18"2"-10366"0"0,-2-5 191 0 0,0-1 0 0 0,37-10-1 0 0,0-1 10 0 0,-22 7-378 0 0,57-17-1 0 0,-76 18-1922 0 0,1-1 1 0 0,28-16-1 0 0,-21 9-910 0 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24.903"/>
    </inkml:context>
    <inkml:brush xml:id="br0">
      <inkml:brushProperty name="width" value="0.05" units="cm"/>
      <inkml:brushProperty name="height" value="0.05" units="cm"/>
      <inkml:brushProperty name="color" value="#E71224"/>
    </inkml:brush>
  </inkml:definitions>
  <inkml:trace contextRef="#ctx0" brushRef="#br0">140 81 444 0 0,'0'0'2983'0'0,"0"-7"-2656"0"0,-6-31 516 0 0,1 3 4137 0 0,-20 99-4791 0 0,-12 86 9 0 0,-16 80 64 0 0,46-205 217 0 0,2-10-1517 0 0,4-6-4235 0 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25.604"/>
    </inkml:context>
    <inkml:brush xml:id="br0">
      <inkml:brushProperty name="width" value="0.05" units="cm"/>
      <inkml:brushProperty name="height" value="0.05" units="cm"/>
      <inkml:brushProperty name="color" value="#E71224"/>
    </inkml:brush>
  </inkml:definitions>
  <inkml:trace contextRef="#ctx0" brushRef="#br0">0 169 260 0 0,'3'1'11728'0'0,"15"16"-11904"0"0,-2 5 184 0 0,-2 0 0 0 0,0 1-1 0 0,-2 1 1 0 0,0 0 0 0 0,16 49-1 0 0,4 9-3 0 0,10 19 5 0 0,-41-99-13 0 0,9 14 314 0 0,-4-14 726 0 0,2-28 483 0 0,-6 11-1886 0 0,21-105 803 0 0,-4 19-498 0 0,40-130 0 0 0,-38 156-62 0 0,-20 74 77 0 0,2-8-442 0 0,9 22-5112 0 0,-8-1 1969 0 0,-1 5 940 0 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26.726"/>
    </inkml:context>
    <inkml:brush xml:id="br0">
      <inkml:brushProperty name="width" value="0.05" units="cm"/>
      <inkml:brushProperty name="height" value="0.05" units="cm"/>
      <inkml:brushProperty name="color" value="#E71224"/>
    </inkml:brush>
  </inkml:definitions>
  <inkml:trace contextRef="#ctx0" brushRef="#br0">9 158 292 0 0,'0'0'1492'0'0,"2"-4"-1042"0"0,11-24 2050 0 0,-13 26-631 0 0,-1-2-1606 0 0,-17-48 2487 0 0,16 51-2189 0 0,1-8-518 0 0,0 6 159 0 0,0 8 1046 0 0,9 212-1372 0 0,-7-197 115 0 0,-2-18 9 0 0,1-1-1 0 0,0 1 1 0 0,0 0-1 0 0,0-1 1 0 0,0 1 0 0 0,0-1-1 0 0,0 1 1 0 0,1-1-1 0 0,-1 1 1 0 0,0-1 0 0 0,1 1-1 0 0,-1-1 1 0 0,1 0 0 0 0,0 1-1 0 0,-1-1 1 0 0,2 3-1 0 0,-1-4 1 0 0,1 6-3 0 0,-1 18-2 0 0,0-15 3 0 0,-1-7-4 0 0,0 1 3 0 0,0 8 6 0 0,1-6-3 0 0,2 2 14 0 0,-2-5-16 0 0,-1-2-12 0 0,0 1 17 0 0,0-1 0 0 0,0 0-1 0 0,0 1 1 0 0,0-1 0 0 0,0 0-1 0 0,0 1 1 0 0,0-1 0 0 0,0 1 0 0 0,0-1-1 0 0,0 0 1 0 0,0 1 0 0 0,0-1-1 0 0,0 0 1 0 0,0 1 0 0 0,0-1-1 0 0,1 0 1 0 0,-1 1 0 0 0,0-1-1 0 0,0 0 1 0 0,0 1 0 0 0,1-1-1 0 0,-1 0 1 0 0,0 0 0 0 0,0 1-1 0 0,1-1 1 0 0,-1 0 0 0 0,0 0-1 0 0,0 1 1 0 0,1-1 0 0 0,-1 0-1 0 0,0 0 1 0 0,1 0 0 0 0,-1 1-1 0 0,0-1 1 0 0,1 0 0 0 0,-1 0 0 0 0,0 0-1 0 0,1 0 1 0 0,15-8 117 0 0,10-21-13 0 0,42-66 32 0 0,-56 76-108 0 0,-8 12-19 0 0,1 0-1 0 0,-1-1 1 0 0,0 0 0 0 0,-1 0-1 0 0,0 0 1 0 0,3-14 0 0 0,-1 6-2 0 0,-1-1 0 0 0,0 0 0 0 0,0-20 0 0 0,5-25 6 0 0,-3 26-81 0 0,-10 53-78 0 0,-8 60-75 0 0,9-50 119 0 0,0 1 138 0 0,1 0-1 0 0,2 31 0 0 0,0-54-140 0 0,0 0-1 0 0,1 1 0 0 0,-1-1 0 0 0,1 0 0 0 0,0 1 0 0 0,1-1 0 0 0,-1 0 0 0 0,1 0 0 0 0,0 0 0 0 0,0 0 0 0 0,1 0 0 0 0,0-1 0 0 0,0 1 0 0 0,0-1 0 0 0,0 0 0 0 0,0 1 1 0 0,6 4-1 0 0,-6-8-216 0 0,0 1 1 0 0,0 0 0 0 0,0-1 0 0 0,0 0 0 0 0,0 0 0 0 0,1 0 0 0 0,-1 0-1 0 0,0 0 1 0 0,1-1 0 0 0,-1 1 0 0 0,0-1 0 0 0,1 0 0 0 0,-1 0 0 0 0,0 0-1 0 0,1-1 1 0 0,4 0 0 0 0,23-4-2203 0 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28.371"/>
    </inkml:context>
    <inkml:brush xml:id="br0">
      <inkml:brushProperty name="width" value="0.05" units="cm"/>
      <inkml:brushProperty name="height" value="0.05" units="cm"/>
      <inkml:brushProperty name="color" value="#E71224"/>
    </inkml:brush>
  </inkml:definitions>
  <inkml:trace contextRef="#ctx0" brushRef="#br0">52 204 300 0 0,'0'0'419'0'0,"-4"0"-20"0"0,-27-3 1601 0 0,28 3-755 0 0,-7 0-985 0 0,7 0-29 0 0,8-2 1186 0 0,1111-143-681 0 0,-752 100-1224 0 0,-330 39 473 0 0,-25 4-4052 0 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29.122"/>
    </inkml:context>
    <inkml:brush xml:id="br0">
      <inkml:brushProperty name="width" value="0.05" units="cm"/>
      <inkml:brushProperty name="height" value="0.05" units="cm"/>
      <inkml:brushProperty name="color" value="#E71224"/>
    </inkml:brush>
  </inkml:definitions>
  <inkml:trace contextRef="#ctx0" brushRef="#br0">61 187 300 0 0,'0'0'1503'0'0,"0"-9"-1149"0"0,3-25-11 0 0,-3 25-9 0 0,-1-16 286 0 0,3-17 272 0 0,-2-4 198 0 0,-8 24 559 0 0,3 41-1242 0 0,-1 54-652 0 0,5-63 394 0 0,-16 173-71 0 0,-3 113 38 0 0,15-243 373 0 0,2-32-1612 0 0,4-5-2676 0 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29.574"/>
    </inkml:context>
    <inkml:brush xml:id="br0">
      <inkml:brushProperty name="width" value="0.05" units="cm"/>
      <inkml:brushProperty name="height" value="0.05" units="cm"/>
      <inkml:brushProperty name="color" value="#E71224"/>
    </inkml:brush>
  </inkml:definitions>
  <inkml:trace contextRef="#ctx0" brushRef="#br0">12 54 124 0 0,'0'0'1667'0'0,"-6"-6"-1030"0"0,6 6-484 0 0,-1 0 1 0 0,1-1-1 0 0,0 1 1 0 0,-1 0-1 0 0,1 0 1 0 0,0-1 0 0 0,-1 1-1 0 0,1-1 1 0 0,0 1-1 0 0,-1 0 1 0 0,1-1-1 0 0,0 1 1 0 0,0-1 0 0 0,0 1-1 0 0,-1 0 1 0 0,1-1-1 0 0,0 1 1 0 0,0-1 0 0 0,0 1-1 0 0,0-1 1 0 0,0 1-1 0 0,0-1 1 0 0,0 1-1 0 0,0-1 1 0 0,0 1 0 0 0,0 0-1 0 0,0-1 1 0 0,0 1-1 0 0,0-1 1 0 0,0 1-1 0 0,0-1 1 0 0,1 1 0 0 0,-1-1-1 0 0,0 1 1 0 0,13-6-116 0 0,0 0 0 0 0,0 2 0 0 0,0-1 0 0 0,0 2 0 0 0,0 0 0 0 0,1 0 0 0 0,0 2 0 0 0,0-1 0 0 0,-1 2 0 0 0,1 0 0 0 0,0 0 0 0 0,17 4 0 0 0,-19-3-37 0 0,-1 1 1 0 0,0 0-1 0 0,0 1 1 0 0,0 0-1 0 0,-1 1 1 0 0,1 0-1 0 0,-1 1 0 0 0,0 0 1 0 0,0 0-1 0 0,0 1 1 0 0,-1 1-1 0 0,0-1 1 0 0,0 2-1 0 0,-1-1 1 0 0,14 16-1 0 0,-20-20-4 0 0,1 0-1 0 0,-1 1 0 0 0,0-1 1 0 0,0 0-1 0 0,-1 1 1 0 0,1 0-1 0 0,-1-1 1 0 0,0 1-1 0 0,0 0 0 0 0,0 0 1 0 0,0 0-1 0 0,-1-1 1 0 0,1 1-1 0 0,-1 0 1 0 0,0 0-1 0 0,-1 0 0 0 0,0 8 1 0 0,-1-6 7 0 0,0 1 0 0 0,0 0 1 0 0,-1-1-1 0 0,0 0 0 0 0,0 0 1 0 0,-1 0-1 0 0,1 0 0 0 0,-1 0 1 0 0,-7 7-1 0 0,-4 3-21 0 0,-1-2 1 0 0,0 0-1 0 0,-1 0 1 0 0,0-2-1 0 0,-28 16 0 0 0,37-23-296 0 0,-38 17 56 0 0,11-15-4280 0 0,14-7 2797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7:22:39.688"/>
    </inkml:context>
    <inkml:brush xml:id="br0">
      <inkml:brushProperty name="width" value="0.05" units="cm"/>
      <inkml:brushProperty name="height" value="0.05" units="cm"/>
      <inkml:brushProperty name="color" value="#E71224"/>
    </inkml:brush>
  </inkml:definitions>
  <inkml:trace contextRef="#ctx0" brushRef="#br0">39 96 292 0 0,'0'0'357'0'0,"-39"15"6343"0"0,69-30-4025 0 0,34-8-2748 0 0,136-30 326 0 0,-138 34-313 0 0,-61 19 58 0 0,-1 1 0 0 0,1 0-1 0 0,0 0 1 0 0,0 0 0 0 0,-1-1 0 0 0,1 1 0 0 0,-1 0 0 0 0,1 0 0 0 0,-1 0 0 0 0,1 0 0 0 0,-1 0 0 0 0,0 0 0 0 0,1 0 0 0 0,-1 0 0 0 0,0 0 0 0 0,0 2 0 0 0,-1 11 3 0 0,-1-1 0 0 0,0 0 1 0 0,-2 0-1 0 0,1 0 0 0 0,-1 0 0 0 0,-1 0 0 0 0,-1-1 1 0 0,-8 16-1 0 0,-7 16-3 0 0,-42 98 34 0 0,62-140-26 0 0,-4 4 3 0 0,5-6-1 0 0,0 0 0 0 0,0 0 0 0 0,0 0 0 0 0,0 0 0 0 0,1 0 0 0 0,-1 0 0 0 0,0 0 0 0 0,0 0 0 0 0,0 0 0 0 0,0 0 0 0 0,0 0 0 0 0,0 0 0 0 0,0 0 0 0 0,0 0 0 0 0,0 0 0 0 0,0 0 0 0 0,1 0 0 0 0,-1 0 0 0 0,0 0 0 0 0,0 0 0 0 0,0 1 1 0 0,0-1-1 0 0,0 0 0 0 0,0 0 0 0 0,0 0 0 0 0,0 0 0 0 0,0 0 0 0 0,16-11-2 0 0,-8 4 0 0 0,0 1 1 0 0,1 0 0 0 0,0 0 0 0 0,0 1 0 0 0,1 0 0 0 0,-1 0 0 0 0,1 1 0 0 0,0 1-1 0 0,20-6 1 0 0,-26 10-11 0 0,0-1 0 0 0,0 0 0 0 0,0 1 0 0 0,-1-1 0 0 0,1 1 0 0 0,0 0 0 0 0,0 1 0 0 0,-1-1 1 0 0,1 0-1 0 0,-1 1 0 0 0,1 0 0 0 0,-1 0 0 0 0,0 0 0 0 0,1 0 0 0 0,-1 1 0 0 0,0-1 0 0 0,-1 1 0 0 0,1 0 0 0 0,0 0 0 0 0,-1 0 0 0 0,4 4 0 0 0,2 5-6 0 0,-1 0 1 0 0,0 0 0 0 0,0 1-1 0 0,5 15 1 0 0,-9-20 10 0 0,-1 1 1 0 0,0-1 0 0 0,0 1-1 0 0,-1-1 1 0 0,0 1 0 0 0,0-1-1 0 0,-1 1 1 0 0,0 0 0 0 0,0 0-1 0 0,-1-1 1 0 0,-1 1 0 0 0,1-1-1 0 0,-1 1 1 0 0,-1-1 0 0 0,-4 11-1 0 0,5-12 6 0 0,-1-1 0 0 0,0 0-1 0 0,-1 0 1 0 0,1 0 0 0 0,-1 0-1 0 0,0-1 1 0 0,-1 0 0 0 0,1 1-1 0 0,-1-2 1 0 0,0 1 0 0 0,0 0-1 0 0,-1-1 1 0 0,1 0 0 0 0,-1 0-1 0 0,0-1 1 0 0,0 0 0 0 0,0 0-1 0 0,0 0 1 0 0,-13 3 0 0 0,-21 3 67 0 0,39-8-62 0 0,-2 0-2 0 0,-9 2-2 0 0,1-2 624 0 0,7 0-1961 0 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30.262"/>
    </inkml:context>
    <inkml:brush xml:id="br0">
      <inkml:brushProperty name="width" value="0.05" units="cm"/>
      <inkml:brushProperty name="height" value="0.05" units="cm"/>
      <inkml:brushProperty name="color" value="#E71224"/>
    </inkml:brush>
  </inkml:definitions>
  <inkml:trace contextRef="#ctx0" brushRef="#br0">3 114 596 0 0,'0'0'115'0'0,"0"-1"0"0"0,-1 1 0 0 0,1-1 0 0 0,0 1 0 0 0,0-1 0 0 0,-1 0 1 0 0,1 1-1 0 0,0-1 0 0 0,0 1 0 0 0,0-1 0 0 0,0 0 0 0 0,0 1 0 0 0,0-1 0 0 0,0 0 0 0 0,0 1 0 0 0,0-1 0 0 0,0 0 0 0 0,0 1 0 0 0,0-1 0 0 0,1 1 1 0 0,-1-2-1 0 0,2 0-42 0 0,0-1 0 0 0,0 1 0 0 0,0 0 1 0 0,0 0-1 0 0,1 0 0 0 0,-1 0 0 0 0,1 0 1 0 0,-1 0-1 0 0,1 0 0 0 0,0 1 0 0 0,-1-1 1 0 0,1 1-1 0 0,0 0 0 0 0,0 0 1 0 0,0 0-1 0 0,0 0 0 0 0,0 1 0 0 0,0-1 1 0 0,1 1-1 0 0,-1 0 0 0 0,0 0 0 0 0,0 0 1 0 0,0 0-1 0 0,0 0 0 0 0,0 1 0 0 0,0-1 1 0 0,0 1-1 0 0,0 0 0 0 0,0 0 0 0 0,0 0 1 0 0,0 0-1 0 0,0 1 0 0 0,0-1 0 0 0,-1 1 1 0 0,5 2-1 0 0,0 1-44 0 0,-1 0 1 0 0,1 0-1 0 0,-1 0 0 0 0,0 1 1 0 0,0 0-1 0 0,-1 0 0 0 0,1 0 0 0 0,-1 1 1 0 0,-1-1-1 0 0,1 1 0 0 0,-1 1 1 0 0,-1-1-1 0 0,4 9 0 0 0,-4-3 21 0 0,0 0-1 0 0,-1 1 0 0 0,0 0 1 0 0,-1-1-1 0 0,-1 1 0 0 0,0 0 1 0 0,-1-1-1 0 0,0 1 0 0 0,-1 0 1 0 0,-1-1-1 0 0,0 0 0 0 0,-1 1 1 0 0,0-1-1 0 0,-9 17 0 0 0,12-28 100 0 0,1-2-125 0 0,0 0 0 0 0,-1 1 0 0 0,1-1 0 0 0,0 0 0 0 0,0 1 0 0 0,-1-1 0 0 0,1 0 0 0 0,0 0 0 0 0,-1 1 0 0 0,1-1 0 0 0,0 0 0 0 0,-1 0 0 0 0,1 0 0 0 0,-1 0 0 0 0,1 1 0 0 0,0-1 0 0 0,-1 0 0 0 0,1 0 0 0 0,-1 0 0 0 0,1 0 0 0 0,0 0 0 0 0,-1 0 0 0 0,1 0 0 0 0,-1 0 0 0 0,1 0 0 0 0,0 0 0 0 0,-1 0 0 0 0,1 0 0 0 0,-1 0 0 0 0,1 0 0 0 0,0-1 0 0 0,-1 1 0 0 0,1 0 0 0 0,0 0 0 0 0,-1 0 0 0 0,1-1 0 0 0,0 1 0 0 0,-1 0 0 0 0,1 0 0 0 0,0-1 0 0 0,-1 1 0 0 0,1-1 0 0 0,-15-16 380 0 0,12 9-368 0 0,0-1 0 0 0,1 1-1 0 0,0 0 1 0 0,1-1 0 0 0,-1 1-1 0 0,2-1 1 0 0,-1 1 0 0 0,1-1 0 0 0,0 1-1 0 0,1-1 1 0 0,0 1 0 0 0,0-1-1 0 0,1 1 1 0 0,0 0 0 0 0,7-16 0 0 0,4-6-8 0 0,2 0 0 0 0,33-51 0 0 0,-13 23-13 0 0,-33 55-64 0 0,0 0 0 0 0,0 0 0 0 0,0 0-1 0 0,0 0 1 0 0,0 1 0 0 0,0-1 0 0 0,1 0 0 0 0,0 1 0 0 0,4-3 0 0 0,-6 4-140 0 0,0 0 0 0 0,0 1 1 0 0,0-1-1 0 0,0 1 0 0 0,0 0 0 0 0,1-1 1 0 0,-1 1-1 0 0,0 0 0 0 0,0 0 0 0 0,1 0 1 0 0,-1 0-1 0 0,0 0 0 0 0,0 0 0 0 0,0 0 1 0 0,1 0-1 0 0,-1 1 0 0 0,0-1 0 0 0,0 0 1 0 0,0 1-1 0 0,1-1 0 0 0,-1 1 0 0 0,0-1 1 0 0,0 1-1 0 0,0-1 0 0 0,0 1 0 0 0,0 0 1 0 0,2 1-1 0 0,5 5-1722 0 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30.587"/>
    </inkml:context>
    <inkml:brush xml:id="br0">
      <inkml:brushProperty name="width" value="0.05" units="cm"/>
      <inkml:brushProperty name="height" value="0.05" units="cm"/>
      <inkml:brushProperty name="color" value="#E71224"/>
    </inkml:brush>
  </inkml:definitions>
  <inkml:trace contextRef="#ctx0" brushRef="#br0">0 1 200 0 0,'0'0'1264'0'0,"3"11"4821"0"0,1-1-5445 0 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31.396"/>
    </inkml:context>
    <inkml:brush xml:id="br0">
      <inkml:brushProperty name="width" value="0.05" units="cm"/>
      <inkml:brushProperty name="height" value="0.05" units="cm"/>
      <inkml:brushProperty name="color" value="#E71224"/>
    </inkml:brush>
  </inkml:definitions>
  <inkml:trace contextRef="#ctx0" brushRef="#br0">31 18 200 0 0,'6'-18'4186'0'0,"0"35"-2243"0"0,-3-7-2392 0 0,3 22 577 0 0,-1 1 0 0 0,-2-1 1 0 0,-1 1-1 0 0,-1 0 0 0 0,-2-1 0 0 0,-7 49 0 0 0,6-66-85 0 0,-45 370 838 0 0,47-383-773 0 0,0 15 166 0 0,-4-11 2537 0 0,3-74-2541 0 0,3 1 0 0 0,17-112 0 0 0,-12 138-151 0 0,2-1 1 0 0,2 2 0 0 0,2-1-1 0 0,1 2 1 0 0,34-66-1 0 0,-43 96-130 0 0,1-1 0 0 0,0 1-1 0 0,0 0 1 0 0,1 0 0 0 0,15-15 0 0 0,-21 23-11 0 0,0 1-9 0 0,0-1 25 0 0,0 1 1 0 0,-1 0-1 0 0,1 0 0 0 0,0 0 0 0 0,0 0 0 0 0,0-1 0 0 0,0 1 0 0 0,0 0 1 0 0,0 0-1 0 0,0 1 0 0 0,0-1 0 0 0,0 0 0 0 0,-1 0 0 0 0,1 0 0 0 0,0 1 1 0 0,0-1-1 0 0,1 1 0 0 0,1 4-3 0 0,0 0 1 0 0,0 0 0 0 0,0 1-1 0 0,-1-1 1 0 0,1 1-1 0 0,-2-1 1 0 0,1 1-1 0 0,0 0 1 0 0,-1 0 0 0 0,0 0-1 0 0,-1 0 1 0 0,1 0-1 0 0,-1 0 1 0 0,0 0 0 0 0,-1 0-1 0 0,1 0 1 0 0,-3 6-1 0 0,-2 21-2 0 0,-16 55 0 0 0,19-82 9 0 0,-10 30-12 0 0,-2-2 1 0 0,-34 63 0 0 0,24-52 328 0 0,24-43 612 0 0,1-3-925 0 0,1 1 0 0 0,0 0 1 0 0,0-1-1 0 0,0 1 0 0 0,0-1 1 0 0,-1 0-1 0 0,1 0 0 0 0,0 1 1 0 0,-1-1-1 0 0,1 0 0 0 0,0 0 0 0 0,1-3 1 0 0,1 2 0 0 0,-2 2-8 0 0,0 0 0 0 0,0 0 0 0 0,0 0 1 0 0,0 1-1 0 0,0-1 0 0 0,-1 1 1 0 0,1-1-1 0 0,0 1 0 0 0,0-1 1 0 0,0 1-1 0 0,-1 0 0 0 0,1 0 1 0 0,0 0-1 0 0,-1 0 0 0 0,1 0 0 0 0,-1 1 1 0 0,1-1-1 0 0,-1 0 0 0 0,0 1 1 0 0,0-1-1 0 0,2 3 0 0 0,-1-2-26 0 0,9 10-296 0 0,0 1-1 0 0,-2 0 1 0 0,0 0 0 0 0,0 1-1 0 0,11 26 1 0 0,8 11-6455 0 0,-23-42 4320 0 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31.786"/>
    </inkml:context>
    <inkml:brush xml:id="br0">
      <inkml:brushProperty name="width" value="0.05" units="cm"/>
      <inkml:brushProperty name="height" value="0.05" units="cm"/>
      <inkml:brushProperty name="color" value="#E71224"/>
    </inkml:brush>
  </inkml:definitions>
  <inkml:trace contextRef="#ctx0" brushRef="#br0">129 208 356 0 0,'26'-12'1203'0'0,"-18"8"-991"0"0,-1-1 0 0 0,1 1-1 0 0,-1-2 1 0 0,0 1 0 0 0,-1-1-1 0 0,1 0 1 0 0,-1 0-1 0 0,-1-1 1 0 0,1 0 0 0 0,-1 0-1 0 0,0 0 1 0 0,0 0 0 0 0,-1-1-1 0 0,0 0 1 0 0,-1 0-1 0 0,1 0 1 0 0,-2 0 0 0 0,1-1-1 0 0,-1 1 1 0 0,0-1 0 0 0,0-9-1 0 0,-1 17-176 0 0,-1 0-1 0 0,0 0 0 0 0,1 0 1 0 0,-1 0-1 0 0,0 0 0 0 0,0-1 1 0 0,0 1-1 0 0,0 0 1 0 0,0 0-1 0 0,0 0 0 0 0,0 0 1 0 0,0 0-1 0 0,0 0 0 0 0,0 0 1 0 0,-1 0-1 0 0,1 0 1 0 0,0 0-1 0 0,-1 0 0 0 0,1 0 1 0 0,-1 0-1 0 0,1 0 0 0 0,-1 0 1 0 0,1 0-1 0 0,-1 0 0 0 0,0 1 1 0 0,1-1-1 0 0,-1 0 1 0 0,0 0-1 0 0,0 1 0 0 0,0-1 1 0 0,0 0-1 0 0,1 1 0 0 0,-1-1 1 0 0,0 1-1 0 0,0-1 1 0 0,0 1-1 0 0,0-1 0 0 0,0 1 1 0 0,-2-1-1 0 0,0 1 4 0 0,0 0 0 0 0,-1 0 0 0 0,1 0 0 0 0,0 0 0 0 0,0 1 0 0 0,0-1 0 0 0,0 1 0 0 0,0 0-1 0 0,-4 2 1 0 0,-9 4 5 0 0,1 2 1 0 0,0 0-1 0 0,0 1 0 0 0,1 0 0 0 0,1 1 0 0 0,-1 1 0 0 0,2 0 0 0 0,0 1 0 0 0,0 0 0 0 0,1 1 0 0 0,1 0 0 0 0,0 0 0 0 0,1 1 0 0 0,-8 18 0 0 0,15-26-26 0 0,-1-1 0 0 0,1 0 0 0 0,0 0 0 0 0,0 1 0 0 0,1-1 0 0 0,0 1 0 0 0,0-1 0 0 0,1 1 0 0 0,0 0 0 0 0,0-1 0 0 0,0 1-1 0 0,2 9 1 0 0,-1-13-18 0 0,0 0 0 0 0,0-1 0 0 0,0 1-1 0 0,0 0 1 0 0,0 0 0 0 0,1 0 0 0 0,-1-1 0 0 0,1 1-1 0 0,0 0 1 0 0,0-1 0 0 0,0 0 0 0 0,0 1-1 0 0,0-1 1 0 0,0 0 0 0 0,1 0 0 0 0,-1 0-1 0 0,1-1 1 0 0,0 1 0 0 0,-1 0 0 0 0,1-1-1 0 0,0 0 1 0 0,0 0 0 0 0,0 0 0 0 0,0 0 0 0 0,0 0-1 0 0,0 0 1 0 0,5 0 0 0 0,11 0-610 0 0,0-1 1 0 0,0-1-1 0 0,-1-1 1 0 0,1 0-1 0 0,0-1 1 0 0,-1-2-1 0 0,35-11 1 0 0,5-7-1595 0 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32.782"/>
    </inkml:context>
    <inkml:brush xml:id="br0">
      <inkml:brushProperty name="width" value="0.05" units="cm"/>
      <inkml:brushProperty name="height" value="0.05" units="cm"/>
      <inkml:brushProperty name="color" value="#E71224"/>
    </inkml:brush>
  </inkml:definitions>
  <inkml:trace contextRef="#ctx0" brushRef="#br0">181 4 152 0 0,'0'0'443'0'0,"-37"4"515"0"0,10 2 426 0 0,-49 2-1 0 0,72-8-1184 0 0,-17 4 665 0 0,8-2 175 0 0,11-1-47 0 0,4-1 439 0 0,71-10-1237 0 0,86 0 0 0 0,-12 2-307 0 0,-125 8-303 0 0,-13 1-5448 0 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33.111"/>
    </inkml:context>
    <inkml:brush xml:id="br0">
      <inkml:brushProperty name="width" value="0.05" units="cm"/>
      <inkml:brushProperty name="height" value="0.05" units="cm"/>
      <inkml:brushProperty name="color" value="#E71224"/>
    </inkml:brush>
  </inkml:definitions>
  <inkml:trace contextRef="#ctx0" brushRef="#br0">1 53 268 0 0,'0'0'4439'0'0,"4"0"-4131"0"0,23 3 60 0 0,0-2 0 0 0,0-1 0 0 0,0-1 0 0 0,-1-2-1 0 0,46-9 1 0 0,-33 5-227 0 0,-29 6-709 0 0,0-1 0 0 0,-1 0 0 0 0,1-1 0 0 0,-1 0 0 0 0,0-1-1 0 0,9-4 1 0 0,-1-2-1338 0 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37.444"/>
    </inkml:context>
    <inkml:brush xml:id="br0">
      <inkml:brushProperty name="width" value="0.05" units="cm"/>
      <inkml:brushProperty name="height" value="0.05" units="cm"/>
      <inkml:brushProperty name="color" value="#E71224"/>
    </inkml:brush>
  </inkml:definitions>
  <inkml:trace contextRef="#ctx0" brushRef="#br0">150 196 32 0 0,'0'0'5362'0'0,"2"-4"-5045"0"0,13-26 371 0 0,-8 20-491 0 0,-2-1 0 0 0,1 0 1 0 0,-1 0-1 0 0,-1-1 0 0 0,0 1 1 0 0,0-1-1 0 0,-2 0 0 0 0,3-14 1 0 0,-4 9 157 0 0,-4-10 542 0 0,1 25-788 0 0,-4 5-65 0 0,-24 13 14 0 0,-39 25 0 0 0,57-33-41 0 0,1 1 1 0 0,0 0 0 0 0,0 0-1 0 0,1 1 1 0 0,0 1 0 0 0,-13 17 0 0 0,21-26-16 0 0,1 1 1 0 0,-1-1-1 0 0,1 1 1 0 0,0 0-1 0 0,0 0 1 0 0,0-1 0 0 0,0 1-1 0 0,1 0 1 0 0,-1 0-1 0 0,1 0 1 0 0,-1 0 0 0 0,1 0-1 0 0,0 0 1 0 0,0 0-1 0 0,1 0 1 0 0,-1 0-1 0 0,1 0 1 0 0,-1 0 0 0 0,1-1-1 0 0,0 1 1 0 0,0 0-1 0 0,0 0 1 0 0,0 0 0 0 0,1-1-1 0 0,-1 1 1 0 0,1-1-1 0 0,-1 1 1 0 0,1-1-1 0 0,0 0 1 0 0,0 1 0 0 0,3 2-1 0 0,8 6 21 0 0,0 0-1 0 0,1 0 1 0 0,0-1-1 0 0,20 10 0 0 0,-10-5-11 0 0,-7-5 5 0 0,0 2 0 0 0,-1 0 0 0 0,0 0 0 0 0,-1 1 0 0 0,21 24 1 0 0,-33-33-13 0 0,0 0 0 0 0,0 1 0 0 0,0-1 0 0 0,-1 1 0 0 0,0-1 1 0 0,0 1-1 0 0,0 0 0 0 0,0 0 0 0 0,-1 0 0 0 0,0 0 0 0 0,0 0 1 0 0,0 1-1 0 0,0-1 0 0 0,-1 0 0 0 0,0 0 0 0 0,0 0 1 0 0,-1 1-1 0 0,1-1 0 0 0,-1 0 0 0 0,0 0 0 0 0,-1 0 0 0 0,1 0 1 0 0,-1 0-1 0 0,0 0 0 0 0,0 0 0 0 0,-5 7 0 0 0,1-2-57 0 0,0-1-1 0 0,-1 0 0 0 0,0 0 1 0 0,-1-1-1 0 0,1 1 0 0 0,-2-2 1 0 0,1 1-1 0 0,-1-1 0 0 0,0 0 1 0 0,-1-1-1 0 0,0 0 0 0 0,0-1 1 0 0,0 0-1 0 0,0-1 0 0 0,-1 1 1 0 0,-12 2-1 0 0,22-7-53 0 0,-1 0-1 0 0,1 1 1 0 0,-1-1-1 0 0,1 0 1 0 0,-1 0 0 0 0,1 1-1 0 0,-1-1 1 0 0,1 0-1 0 0,-1-1 1 0 0,0 1-1 0 0,1 0 1 0 0,0 0 0 0 0,-1-1-1 0 0,1 1 1 0 0,-3-2-1 0 0,-9-4-3187 0 0,-11-10 871 0 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38.006"/>
    </inkml:context>
    <inkml:brush xml:id="br0">
      <inkml:brushProperty name="width" value="0.05" units="cm"/>
      <inkml:brushProperty name="height" value="0.05" units="cm"/>
      <inkml:brushProperty name="color" value="#E71224"/>
    </inkml:brush>
  </inkml:definitions>
  <inkml:trace contextRef="#ctx0" brushRef="#br0">137 13 248 0 0,'0'0'421'0'0,"4"-9"-5"0"0,-4 5 47 0 0,-4 9 2355 0 0,-7 13-2708 0 0,0 0 0 0 0,1 1 1 0 0,2 0-1 0 0,0 1 0 0 0,1 0 0 0 0,-7 32 0 0 0,-22 144 654 0 0,27-137-465 0 0,-13 102 727 0 0,22-158-933 0 0,23-52 2640 0 0,-10 19-2643 0 0,27-48 0 0 0,-31 66-39 0 0,5-8 31 0 0,0 0 0 0 0,1 2-1 0 0,23-23 1 0 0,-36 41-84 0 0,0-1-1 0 0,-1 0 1 0 0,1 1 0 0 0,0-1 0 0 0,-1 1 0 0 0,1 0 0 0 0,0-1 0 0 0,0 1 0 0 0,-1 0-1 0 0,1 0 1 0 0,0 0 0 0 0,0 0 0 0 0,-1 1 0 0 0,1-1 0 0 0,0 0 0 0 0,0 1 0 0 0,-1-1-1 0 0,1 1 1 0 0,-1 0 0 0 0,1-1 0 0 0,0 1 0 0 0,-1 0 0 0 0,1 0 0 0 0,-1 0 0 0 0,0 0-1 0 0,3 3 1 0 0,-2-3 4 0 0,1 2-3 0 0,1 0 0 0 0,-1 0 0 0 0,0 0 0 0 0,0 0 0 0 0,-1 1 0 0 0,1-1 0 0 0,-1 1 0 0 0,0 0 0 0 0,0 0 0 0 0,0 0 0 0 0,0 0 0 0 0,-1 0 0 0 0,2 5 0 0 0,11 62-8 0 0,-11-50-2 0 0,2 5 37 0 0,1 7-2106 0 0,4 56 0 0 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38.911"/>
    </inkml:context>
    <inkml:brush xml:id="br0">
      <inkml:brushProperty name="width" value="0.05" units="cm"/>
      <inkml:brushProperty name="height" value="0.05" units="cm"/>
      <inkml:brushProperty name="color" value="#E71224"/>
    </inkml:brush>
  </inkml:definitions>
  <inkml:trace contextRef="#ctx0" brushRef="#br0">12 229 92 0 0,'-12'-6'5897'0'0,"245"-49"-4239"0"0,679-78-1221 0 0,-658 103 100 0 0,-251 30-267 0 0,12-2 770 0 0,-8 0-2254 0 0,5 10-5911 0 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41.207"/>
    </inkml:context>
    <inkml:brush xml:id="br0">
      <inkml:brushProperty name="width" value="0.05" units="cm"/>
      <inkml:brushProperty name="height" value="0.05" units="cm"/>
      <inkml:brushProperty name="color" value="#E71224"/>
    </inkml:brush>
  </inkml:definitions>
  <inkml:trace contextRef="#ctx0" brushRef="#br0">161 186 144 0 0,'0'0'1461'0'0,"3"-3"-1160"0"0,3-2-67 0 0,0-2 0 0 0,0 1 0 0 0,-1 0 0 0 0,0-1 1 0 0,0 0-1 0 0,-1 0 0 0 0,0-1 0 0 0,0 1 1 0 0,-1-1-1 0 0,0 0 0 0 0,0 1 0 0 0,-1-2 0 0 0,1 1 1 0 0,-2 0-1 0 0,2-10 0 0 0,-3 15-146 0 0,0 1-1 0 0,0-1 1 0 0,0 0 0 0 0,0 1-1 0 0,0-1 1 0 0,0 1 0 0 0,-1-1-1 0 0,1 0 1 0 0,-1 1-1 0 0,0-1 1 0 0,0 1 0 0 0,0 0-1 0 0,0-1 1 0 0,-2-3 0 0 0,-3-6 444 0 0,6 11-266 0 0,-25 0-58 0 0,9 7-189 0 0,1 1-1 0 0,0 0 1 0 0,1 2 0 0 0,0-1-1 0 0,0 2 1 0 0,1 0-1 0 0,0 0 1 0 0,1 1 0 0 0,0 1-1 0 0,0 0 1 0 0,-14 21-1 0 0,24-30-15 0 0,1 0-1 0 0,-1 0 1 0 0,1 0-1 0 0,0 0 0 0 0,0 0 1 0 0,0 0-1 0 0,1 0 0 0 0,-1 0 1 0 0,1 1-1 0 0,-1-1 1 0 0,1 0-1 0 0,0 1 0 0 0,0-1 1 0 0,1 0-1 0 0,-1 0 0 0 0,1 1 1 0 0,-1-1-1 0 0,1 0 1 0 0,0 0-1 0 0,0 0 0 0 0,1 0 1 0 0,-1 0-1 0 0,0 0 0 0 0,1 0 1 0 0,0 0-1 0 0,0-1 1 0 0,0 1-1 0 0,3 3 0 0 0,8 9 24 0 0,2-1 0 0 0,-1 0 0 0 0,30 20 0 0 0,0 1-2 0 0,-36-27-9 0 0,0 0 1 0 0,0 1-1 0 0,-1 0 1 0 0,0 0-1 0 0,0 1 0 0 0,6 12 1 0 0,-12-19-12 0 0,1 0 1 0 0,-1 0 0 0 0,0 1 0 0 0,0-1 0 0 0,0 0 0 0 0,0 0-1 0 0,-1 1 1 0 0,1-1 0 0 0,-1 0 0 0 0,0 1 0 0 0,0-1 0 0 0,0 0-1 0 0,-1 1 1 0 0,1-1 0 0 0,-1 0 0 0 0,1 0 0 0 0,-1 1 0 0 0,0-1-1 0 0,-1 0 1 0 0,1 0 0 0 0,0 0 0 0 0,-1 0 0 0 0,1 0 0 0 0,-1 0-1 0 0,0-1 1 0 0,-3 4 0 0 0,-2 3-47 0 0,-1 0 0 0 0,-1 0 0 0 0,1-1 0 0 0,-2 0 0 0 0,1 0 0 0 0,-1-1 1 0 0,0 0-1 0 0,0-1 0 0 0,-1 0 0 0 0,-19 7 0 0 0,28-12-483 0 0,2-1 489 0 0,0-1-1 0 0,0 1 1 0 0,0 0 0 0 0,0-1-1 0 0,-1 1 1 0 0,1-1 0 0 0,0 1-1 0 0,0 0 1 0 0,0 0 0 0 0,-1-1-1 0 0,1 1 1 0 0,0 0 0 0 0,-1-1-1 0 0,1 1 1 0 0,0 0 0 0 0,0 0-1 0 0,-1 0 1 0 0,1-1-1 0 0,0 1 1 0 0,-1 0 0 0 0,1 0-1 0 0,-1 0 1 0 0,1 0 0 0 0,0 0-1 0 0,-1 0 1 0 0,1-1 0 0 0,0 1-1 0 0,-1 0 1 0 0,1 0 0 0 0,-1 0-1 0 0,1 0 1 0 0,-1 0-68 0 0,0 0 1 0 0,1 0-1 0 0,-1 0 1 0 0,0 0-1 0 0,1 0 1 0 0,-1 0-1 0 0,0 0 1 0 0,1-1-1 0 0,-1 1 1 0 0,0 0-1 0 0,1 0 1 0 0,-1-1-1 0 0,1 1 0 0 0,-1 0 1 0 0,1-1-1 0 0,-1 1 1 0 0,1-1-1 0 0,-1 1 1 0 0,1-1-1 0 0,-1 1 1 0 0,1-1-1 0 0,0 1 1 0 0,-1-1-1 0 0,1 1 0 0 0,0-1 1 0 0,-1 1-1 0 0,1-1 1 0 0,-1-1-1 0 0,-1-14-1856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7:22:41.246"/>
    </inkml:context>
    <inkml:brush xml:id="br0">
      <inkml:brushProperty name="width" value="0.05" units="cm"/>
      <inkml:brushProperty name="height" value="0.05" units="cm"/>
      <inkml:brushProperty name="color" value="#E71224"/>
    </inkml:brush>
  </inkml:definitions>
  <inkml:trace contextRef="#ctx0" brushRef="#br0">176 1 116 0 0,'0'2'6250'0'0,"-12"19"-6167"0"0,-10 18 98 0 0,1 2 1 0 0,3 0-1 0 0,1 1 1 0 0,2 1-1 0 0,-12 55 1 0 0,12-21-12 0 0,3 0 0 0 0,-3 87-1 0 0,13-108-76 0 0,3 0 0 0 0,2 0 0 0 0,15 86 0 0 0,-10-105-24 0 0,1-2 0 0 0,1 0-1 0 0,2 0 1 0 0,2-1 0 0 0,1 0-1 0 0,27 43 1 0 0,-20-46 84 0 0,11 21 1328 0 0,-33-51-1063 0 0,5 5-17 0 0,28-6-9726 0 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41.596"/>
    </inkml:context>
    <inkml:brush xml:id="br0">
      <inkml:brushProperty name="width" value="0.05" units="cm"/>
      <inkml:brushProperty name="height" value="0.05" units="cm"/>
      <inkml:brushProperty name="color" value="#E71224"/>
    </inkml:brush>
  </inkml:definitions>
  <inkml:trace contextRef="#ctx0" brushRef="#br0">218 37 100 0 0,'19'-33'5361'0'0,"-19"33"-5301"0"0,-1-1-1 0 0,1 1 0 0 0,0 0 1 0 0,-1-1-1 0 0,1 1 1 0 0,-1 0-1 0 0,1 0 1 0 0,-1-1-1 0 0,1 1 0 0 0,-1 0 1 0 0,0 0-1 0 0,1 0 1 0 0,-1 0-1 0 0,1 0 0 0 0,-1 0 1 0 0,1 0-1 0 0,-1 0 1 0 0,1 0-1 0 0,-1 0 1 0 0,0 0-1 0 0,1 0 0 0 0,-1 0 1 0 0,1 0-1 0 0,-1 0 1 0 0,1 0-1 0 0,-1 1 0 0 0,1-1 1 0 0,-1 0-1 0 0,1 1 1 0 0,-1-1-1 0 0,1 0 1 0 0,-1 0-1 0 0,0 1 0 0 0,-23 9-157 0 0,9-2 147 0 0,0 1-1 0 0,1 0 0 0 0,0 1 1 0 0,0 1-1 0 0,1 0 1 0 0,1 1-1 0 0,0 1 0 0 0,-16 20 1 0 0,20-22-24 0 0,1-1 0 0 0,1 1 0 0 0,0 0 0 0 0,0 1 0 0 0,1 0 1 0 0,1-1-1 0 0,0 2 0 0 0,0-1 0 0 0,-2 20 0 0 0,5-29-15 0 0,1 0-1 0 0,-1 0 1 0 0,1 1-1 0 0,0-1 1 0 0,0 0-1 0 0,0 0 1 0 0,1 0-1 0 0,-1 1 1 0 0,1-1-1 0 0,0 0 1 0 0,-1 0-1 0 0,1 0 1 0 0,1 0-1 0 0,-1 0 1 0 0,0 0-1 0 0,1 0 1 0 0,-1-1-1 0 0,1 1 1 0 0,0 0-1 0 0,0-1 1 0 0,0 0-1 0 0,0 1 1 0 0,1-1-1 0 0,-1 0 1 0 0,1 0-1 0 0,-1 0 1 0 0,1 0-1 0 0,0 0 1 0 0,-1-1-1 0 0,1 1 1 0 0,0-1-1 0 0,0 0 1 0 0,0 0-1 0 0,0 0 1 0 0,0 0-1 0 0,0-1 1 0 0,1 1-1 0 0,-1-1 1 0 0,0 1-1 0 0,0-1 1 0 0,0 0-1 0 0,1-1 1 0 0,2 0-1 0 0,9 1-156 0 0,0-2 0 0 0,0 0 0 0 0,0 0 0 0 0,0-2-1 0 0,-1 0 1 0 0,21-8 0 0 0,43-23-3751 0 0,-47 20 1894 0 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43.232"/>
    </inkml:context>
    <inkml:brush xml:id="br0">
      <inkml:brushProperty name="width" value="0.05" units="cm"/>
      <inkml:brushProperty name="height" value="0.05" units="cm"/>
      <inkml:brushProperty name="color" value="#E71224"/>
    </inkml:brush>
  </inkml:definitions>
  <inkml:trace contextRef="#ctx0" brushRef="#br0">105 148 232 0 0,'0'0'5381'0'0,"0"8"-5282"0"0,-2 80 362 0 0,-4 0 0 0 0,-4 0 0 0 0,-35 141 1 0 0,39-183 2601 0 0,2-87-2881 0 0,1 0 0 0 0,2 0 0 0 0,2-1 0 0 0,11-78 0 0 0,-4 52-100 0 0,-4 22-9 0 0,19-80 0 0 0,-19 112-70 0 0,0 0 1 0 0,0 1-1 0 0,2 0 0 0 0,-1 0 0 0 0,2 0 1 0 0,0 1-1 0 0,0 0 0 0 0,1 0 1 0 0,19-21-1 0 0,-26 32-8 0 0,1-1 0 0 0,-1 0 0 0 0,1 1 1 0 0,-1-1-1 0 0,1 1 0 0 0,-1 0 0 0 0,1-1 0 0 0,0 1 0 0 0,0 0 0 0 0,0 0 0 0 0,0 0 0 0 0,0 0 1 0 0,0 1-1 0 0,0-1 0 0 0,0 0 0 0 0,0 1 0 0 0,0 0 0 0 0,0-1 0 0 0,0 1 0 0 0,1 0 1 0 0,-1 0-1 0 0,0 0 0 0 0,0 0 0 0 0,0 0 0 0 0,0 1 0 0 0,0-1 0 0 0,0 1 0 0 0,1 0 0 0 0,-1-1 1 0 0,0 1-1 0 0,0 0 0 0 0,-1 0 0 0 0,1 0 0 0 0,0 0 0 0 0,2 2 0 0 0,0 1-4 0 0,0-1-1 0 0,-1 1 1 0 0,0 0 0 0 0,1 1-1 0 0,-1-1 1 0 0,0 0-1 0 0,-1 1 1 0 0,1 0-1 0 0,-1 0 1 0 0,0 0-1 0 0,0 0 1 0 0,-1 0-1 0 0,2 7 1 0 0,-1 2-3 0 0,0 0 1 0 0,-2 0-1 0 0,1 0 1 0 0,-2 0-1 0 0,0 0 1 0 0,0 0-1 0 0,-2-1 0 0 0,1 1 1 0 0,-2 0-1 0 0,0-1 1 0 0,0 0-1 0 0,-1 0 0 0 0,-7 13 1 0 0,1-6-17 0 0,-1-1-1 0 0,-1 0 1 0 0,0 0 0 0 0,-1-2-1 0 0,-1 1 1 0 0,-1-2 0 0 0,-21 18-1 0 0,28-27 47 0 0,0 0 0 0 0,-1 0 0 0 0,0-1 0 0 0,0-1-1 0 0,-1 0 1 0 0,-16 6 0 0 0,24-10 260 0 0,-2-5-174 0 0,5 4-98 0 0,0 0-1 0 0,-1 0 1 0 0,1 0 0 0 0,-1 0 0 0 0,1-1 0 0 0,0 1 0 0 0,-1 0 0 0 0,1 0-1 0 0,0 0 1 0 0,-1 0 0 0 0,1-1 0 0 0,0 1 0 0 0,-1 0 0 0 0,1 0 0 0 0,0-1-1 0 0,0 1 1 0 0,-1 0 0 0 0,1-1 0 0 0,0 1 0 0 0,0 0 0 0 0,-1-1 0 0 0,1 1-1 0 0,0 0 1 0 0,0-1 0 0 0,0 1 0 0 0,0 0 0 0 0,0-1 0 0 0,-1 1 0 0 0,1-1-1 0 0,0 1 1 0 0,0 0 0 0 0,0-1 0 0 0,0 1 0 0 0,0-1 0 0 0,0 1 0 0 0,0 0-1 0 0,0-1 1 0 0,1 0 0 0 0,0-1-2 0 0,1 0-1 0 0,0 0 0 0 0,0 0 1 0 0,0 0-1 0 0,0 1 1 0 0,0-1-1 0 0,1 1 1 0 0,-1-1-1 0 0,0 1 1 0 0,1 0-1 0 0,-1 0 0 0 0,1 0 1 0 0,-1 0-1 0 0,1 0 1 0 0,-1 0-1 0 0,1 1 1 0 0,0-1-1 0 0,-1 1 1 0 0,1 0-1 0 0,0 0 0 0 0,-1 0 1 0 0,1 0-1 0 0,0 0 1 0 0,-1 1-1 0 0,1-1 1 0 0,0 1-1 0 0,-1 0 1 0 0,3 1-1 0 0,7 1 2 0 0,0 2-1 0 0,0 0 0 0 0,-1 0 1 0 0,0 1-1 0 0,0 0 1 0 0,0 1-1 0 0,-1 1 1 0 0,18 15-1 0 0,-5 2-490 0 0,-1 0 1 0 0,20 32-1 0 0,-40-55 423 0 0,16 21-5906 0 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38:43.686"/>
    </inkml:context>
    <inkml:brush xml:id="br0">
      <inkml:brushProperty name="width" value="0.05" units="cm"/>
      <inkml:brushProperty name="height" value="0.05" units="cm"/>
      <inkml:brushProperty name="color" value="#E71224"/>
    </inkml:brush>
  </inkml:definitions>
  <inkml:trace contextRef="#ctx0" brushRef="#br0">114 191 168 0 0,'0'0'497'0'0,"48"2"3340"0"0,-38-6-3604 0 0,-1-1 0 0 0,-1-1 0 0 0,1 1 0 0 0,-1-2-1 0 0,0 1 1 0 0,0-1 0 0 0,0 0 0 0 0,9-12 0 0 0,-13 14-140 0 0,0 0 0 0 0,-1 0 0 0 0,1 0 0 0 0,-1 0 0 0 0,-1-1 0 0 0,1 1 0 0 0,-1-1 1 0 0,0 0-1 0 0,0 0 0 0 0,0 0 0 0 0,-1 0 0 0 0,0 0 0 0 0,0 0 0 0 0,-1 0 0 0 0,0-9 0 0 0,0 12-4 0 0,-6-5 57 0 0,6 7-138 0 0,0 0 1 0 0,0 0-1 0 0,-1 0 0 0 0,1 0 0 0 0,-1 0 0 0 0,1 0 0 0 0,-1 0 0 0 0,1 1 0 0 0,-1-1 0 0 0,1 0 1 0 0,-1 0-1 0 0,0 0 0 0 0,1 1 0 0 0,-1-1 0 0 0,0 0 0 0 0,0 1 0 0 0,0-1 0 0 0,1 1 1 0 0,-1-1-1 0 0,-2 0 0 0 0,-5 1 5 0 0,0 1 1 0 0,-1-1-1 0 0,1 1 1 0 0,0 1-1 0 0,0 0 0 0 0,-1 0 1 0 0,2 0-1 0 0,-1 1 1 0 0,0 1-1 0 0,0-1 1 0 0,1 1-1 0 0,0 0 1 0 0,0 1-1 0 0,0 0 0 0 0,0 0 1 0 0,1 0-1 0 0,-8 9 1 0 0,0-1 19 0 0,0 1 0 0 0,1 1 0 0 0,1 0 0 0 0,1 0 0 0 0,0 1 0 0 0,-14 27-1 0 0,23-38-8 0 0,-1 0-1 0 0,1 1 1 0 0,0-1-1 0 0,0 1 0 0 0,1-1 1 0 0,-1 1-1 0 0,1-1 1 0 0,1 1-1 0 0,-1 0 0 0 0,1 0 1 0 0,0-1-1 0 0,0 1 1 0 0,0 0-1 0 0,1 0 0 0 0,0-1 1 0 0,0 1-1 0 0,1 0 0 0 0,0-1 1 0 0,-1 1-1 0 0,2-1 1 0 0,-1 0-1 0 0,5 8 0 0 0,-3-8-24 0 0,0-1-1 0 0,1 1 0 0 0,-1-1 0 0 0,1 0 0 0 0,0 0 0 0 0,0 0 1 0 0,0 0-1 0 0,1-1 0 0 0,-1 0 0 0 0,1 0 0 0 0,0-1 0 0 0,0 1 1 0 0,0-1-1 0 0,0-1 0 0 0,0 1 0 0 0,0-1 0 0 0,1 0 0 0 0,-1 0 1 0 0,0-1-1 0 0,9 0 0 0 0,22-2-1327 0 0,1-2 1 0 0,-1-1 0 0 0,73-20-1 0 0,-49 7-1006 0 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47:36.704"/>
    </inkml:context>
    <inkml:brush xml:id="br0">
      <inkml:brushProperty name="width" value="0.05" units="cm"/>
      <inkml:brushProperty name="height" value="0.05" units="cm"/>
      <inkml:brushProperty name="color" value="#E71224"/>
    </inkml:brush>
  </inkml:definitions>
  <inkml:trace contextRef="#ctx0" brushRef="#br0">1 160 84 0 0,'0'0'4930'0'0,"4"2"-4914"0"0,11-1-6 0 0,-1-1-1 0 0,1 0 1 0 0,-1 0-1 0 0,0-2 1 0 0,1 0-1 0 0,-1 0 1 0 0,24-8-1 0 0,44-7 4 0 0,6 3 8 0 0,-71 10-22 0 0,-1 0 0 0 0,2 1 0 0 0,24-1 0 0 0,30-6-3 0 0,38-6-11 0 0,-5 2 2 0 0,-32 5 5 0 0,-48 7 4 0 0,0-1 0 0 0,38-10 0 0 0,-35 6 2 0 0,0 2-1 0 0,56-2 1 0 0,-72 7-28 0 0,1 0 6 0 0,66-2 25 0 0,-64 3 0 0 0,0 0 0 0 0,0-1-1 0 0,0-1 1 0 0,16-2-1 0 0,20-2 0 0 0,-40 3 12 0 0,6 0-29 0 0,-1 1-1 0 0,1 1 0 0 0,-1 0 0 0 0,22 3 0 0 0,-36-2 12 0 0,6 1-1 0 0,-6-1 52 0 0,-2-1-31 0 0,1 0 0 0 0,-1-1 1 0 0,1 1-1 0 0,-1 0 0 0 0,1 0 1 0 0,-1 0-1 0 0,1 0 0 0 0,-1 1 1 0 0,1-1-1 0 0,-1 0 0 0 0,1 0 1 0 0,-1 0-1 0 0,1 0 0 0 0,-1 0 1 0 0,1 1-1 0 0,-1-1 0 0 0,0 0 1 0 0,1 0-1 0 0,-1 1 0 0 0,1-1 1 0 0,-1 0-1 0 0,0 1 0 0 0,1-1 1 0 0,-1 0-1 0 0,0 1 0 0 0,1-1 1 0 0,-1 0-1 0 0,0 1 0 0 0,0-1 1 0 0,1 1-1 0 0,-1-1 0 0 0,0 1 1 0 0,0-1-1 0 0,0 1 0 0 0,0-1 1 0 0,1 1-1 0 0,-1-1 0 0 0,0 1 1 0 0,0-1-1 0 0,0 1 0 0 0,0-1 1 0 0,0 1-1 0 0,0-1 0 0 0,0 1 1 0 0,0-1-1 0 0,-1 1 0 0 0,1 0-255 0 0,0 2-785 0 0,0-1-637 0 0,0 11 126 0 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27.706"/>
    </inkml:context>
    <inkml:brush xml:id="br0">
      <inkml:brushProperty name="width" value="0.05" units="cm"/>
      <inkml:brushProperty name="height" value="0.05" units="cm"/>
      <inkml:brushProperty name="color" value="#004F8B"/>
    </inkml:brush>
  </inkml:definitions>
  <inkml:trace contextRef="#ctx0" brushRef="#br0">155 381 220 0 0,'0'0'700'0'0,"-8"14"4927"0"0,76-256-4081 0 0,-55 204-1322 0 0,13-75 0 0 0,-26 111-219 0 0,-2 10-107 0 0,-169 519 673 0 0,96-346 519 0 0,74-179-989 0 0,-3 4 357 0 0,18-41-6966 0 0,-3 14 4168 0 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29.096"/>
    </inkml:context>
    <inkml:brush xml:id="br0">
      <inkml:brushProperty name="width" value="0.05" units="cm"/>
      <inkml:brushProperty name="height" value="0.05" units="cm"/>
      <inkml:brushProperty name="color" value="#004F8B"/>
    </inkml:brush>
  </inkml:definitions>
  <inkml:trace contextRef="#ctx0" brushRef="#br0">172 167 44 0 0,'0'0'2106'0'0,"2"-19"-960"0"0,8-9 67 0 0,1 1 1 0 0,28-50-1 0 0,-38 75-1016 0 0,1-11 716 0 0,0 16-426 0 0,0 19-355 0 0,-17 60 200 0 0,-5-2 1 0 0,-2 0-1 0 0,-50 113 0 0 0,43-119-116 0 0,-21 51 193 0 0,43-112-349 0 0,1 0 1 0 0,1 1-1 0 0,-5 17 1 0 0,10-29-30 0 0,-3 3-36 0 0,2-2 10 0 0,1-5 195 0 0,5-14-189 0 0,0 1-1 0 0,1 0 1 0 0,1 0 0 0 0,0 0-1 0 0,17-23 1 0 0,57-70 17 0 0,-33 47-32 0 0,40-33-8 0 0,-87 93 8 0 0,0 0-4 0 0,-1 0 0 0 0,1 0 0 0 0,-1 1 0 0 0,1-1 0 0 0,-1 0 1 0 0,1 1-1 0 0,0-1 0 0 0,-1 0 0 0 0,1 1 0 0 0,0-1 0 0 0,0 1 0 0 0,-1-1 0 0 0,1 1 0 0 0,0 0 0 0 0,0-1 0 0 0,0 1 0 0 0,0 0 0 0 0,-1 0 0 0 0,1-1 0 0 0,0 1 0 0 0,0 0 0 0 0,2 0 0 0 0,3 17-9 0 0,0 0 0 0 0,-1 0 0 0 0,0 1 0 0 0,-2-1 0 0 0,0 1 0 0 0,-1 0 0 0 0,0 0 0 0 0,-3 31 0 0 0,-3 105-14 0 0,4-151 36 0 0,0 0-1 0 0,1 17 60 0 0,-1-20-60 0 0,0 1 1 0 0,0-1-1 0 0,0 0 1 0 0,0 1-1 0 0,0-1 1 0 0,0 1 0 0 0,0-1-1 0 0,0 1 1 0 0,0-1-1 0 0,0 0 1 0 0,1 1-1 0 0,-1-1 1 0 0,0 1-1 0 0,0-1 1 0 0,0 0-1 0 0,1 1 1 0 0,-1-1-1 0 0,0 1 1 0 0,0-1 0 0 0,1 0-1 0 0,-1 0 1 0 0,0 1-1 0 0,1-1 1 0 0,-1 0-1 0 0,0 1 1 0 0,1-1-1 0 0,-1 0 1 0 0,1 0-1 0 0,-1 0 1 0 0,0 1-1 0 0,1-1 1 0 0,-1 0 0 0 0,1 0-1 0 0,-1 0 1 0 0,1 0-1 0 0,0 0 1 0 0,11-4 23 0 0,0-1 0 0 0,0 0 0 0 0,-1-1 0 0 0,0 0 0 0 0,0-1 0 0 0,0-1 0 0 0,-1 1 0 0 0,19-19 0 0 0,73-81 58 0 0,-102 107-86 0 0,16-20 21 0 0,0-1 0 0 0,16-31 0 0 0,-7 12 62 0 0,-21 33-35 0 0,0 0 1 0 0,0 0 0 0 0,-1 0 0 0 0,0-1-1 0 0,0 1 1 0 0,0-1 0 0 0,2-15 0 0 0,-5 21 45 0 0,0 1-62 0 0,-1-8-12 0 0,1 9-20 0 0,0 0 1 0 0,0 0-1 0 0,0 0 1 0 0,0 0-1 0 0,0 0 1 0 0,-1 0-1 0 0,1 0 1 0 0,0 0-1 0 0,0 1 1 0 0,0-1-1 0 0,0 0 1 0 0,0 0-1 0 0,0 0 1 0 0,0 0-1 0 0,0 0 1 0 0,0 0-1 0 0,0 0 1 0 0,0 0-1 0 0,0 0 1 0 0,0 0-1 0 0,0 0 1 0 0,-1 0-1 0 0,1 0 1 0 0,0 0-1 0 0,0 0 1 0 0,0 0-1 0 0,0 1 1 0 0,0-1-1 0 0,0 0 1 0 0,0 0-1 0 0,0 0 0 0 0,0 0 1 0 0,-1 0-1 0 0,1 0 1 0 0,0 0-1 0 0,0 0 1 0 0,0 0-1 0 0,0 0 1 0 0,0-1-1 0 0,0 1 1 0 0,0 0-1 0 0,0 0 1 0 0,0 0-1 0 0,-1 0 1 0 0,1 0-1 0 0,0 0 1 0 0,0 0-1 0 0,0 0 1 0 0,0 0-1 0 0,0 0 1 0 0,0 0-1 0 0,0 0 1 0 0,0 0-1 0 0,0 0 1 0 0,0 0-1 0 0,0 0 1 0 0,0-1-1 0 0,0 1 1 0 0,0 0-1 0 0,-1 0 1 0 0,1 0-1 0 0,0 0 1 0 0,0 0-1 0 0,-12 26 0 0 0,1 0-1 0 0,0 0 1 0 0,2 1-1 0 0,2 1 1 0 0,0 0-1 0 0,2 0 1 0 0,-4 45-1 0 0,7-49 36 0 0,0 0-1 0 0,1 0 1 0 0,2 0-1 0 0,3 25 1 0 0,-4-47 37 0 0,1 6 220 0 0,0-5-708 0 0,0-8-2262 0 0,2-3 2085 0 0,5-24-3537 0 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29.879"/>
    </inkml:context>
    <inkml:brush xml:id="br0">
      <inkml:brushProperty name="width" value="0.05" units="cm"/>
      <inkml:brushProperty name="height" value="0.05" units="cm"/>
      <inkml:brushProperty name="color" value="#004F8B"/>
    </inkml:brush>
  </inkml:definitions>
  <inkml:trace contextRef="#ctx0" brushRef="#br0">0 422 340 0 0,'0'0'3702'0'0,"4"-3"-3244"0"0,33-31 379 0 0,-2-2 0 0 0,-1-1-1 0 0,-2-2 1 0 0,36-55 0 0 0,-42 58-417 0 0,-17 20-238 0 0,0 0 0 0 0,0-1 0 0 0,6-18 0 0 0,-3 6 282 0 0,-12 28-453 0 0,1 1 0 0 0,-1-1 0 0 0,0 0 0 0 0,1 1 1 0 0,-1-1-1 0 0,0 0 0 0 0,1 0 0 0 0,-1 0 0 0 0,0 1 0 0 0,0-1 1 0 0,0 0-1 0 0,0 0 0 0 0,0 0 0 0 0,0 1 0 0 0,0-1 1 0 0,0 0-1 0 0,0 0 0 0 0,0 0 0 0 0,0 0 0 0 0,0 1 1 0 0,-1-1-1 0 0,1 0 0 0 0,0 0 0 0 0,-1 1 0 0 0,1-1 0 0 0,0 0 1 0 0,-1 0-1 0 0,1 1 0 0 0,-1-1 0 0 0,1 0 0 0 0,-1 1 1 0 0,0-1-1 0 0,1 1 0 0 0,-1-1 0 0 0,1 1 0 0 0,-1-1 1 0 0,0 1-1 0 0,0-1 0 0 0,1 1 0 0 0,-1 0 0 0 0,0-1 0 0 0,0 1 1 0 0,1 0-1 0 0,-1 0 0 0 0,0-1 0 0 0,0 1 0 0 0,0 0 1 0 0,1 0-1 0 0,-1 0 0 0 0,0 0 0 0 0,0 0 0 0 0,0 0 0 0 0,-1 1 1 0 0,-1-1 12 0 0,-24 3-24 0 0,26-3-4 0 0,0 1 0 0 0,1-1 0 0 0,-1 1 0 0 0,0-1 0 0 0,0 1 0 0 0,1-1 0 0 0,-1 1 0 0 0,1-1 0 0 0,-1 1 0 0 0,0 0 0 0 0,1-1 0 0 0,-1 1 0 0 0,1 0 0 0 0,0 0 0 0 0,-1-1-1 0 0,1 1 1 0 0,-1 0 0 0 0,1 0 0 0 0,0-1 0 0 0,0 1 0 0 0,-1 0 0 0 0,1 0 0 0 0,0 0 0 0 0,0 0 0 0 0,0 1 0 0 0,9 27-33 0 0,35 33 40 0 0,-27-40-28 0 0,-14-18 25 0 0,-1 0 0 0 0,1 0 0 0 0,-1 0-1 0 0,0 0 1 0 0,0 1 0 0 0,0-1 0 0 0,-1 1-1 0 0,1 0 1 0 0,-1-1 0 0 0,0 1 0 0 0,-1 0-1 0 0,1-1 1 0 0,-1 1 0 0 0,0 0 0 0 0,0 0-1 0 0,0 0 1 0 0,-1-1 0 0 0,1 1 0 0 0,-1 0-1 0 0,0-1 1 0 0,-1 1 0 0 0,1 0 0 0 0,-4 6-1 0 0,0-5-56 0 0,0 0 0 0 0,0 0 0 0 0,0-1 0 0 0,-1 0 0 0 0,0 0-1 0 0,0-1 1 0 0,0 1 0 0 0,0-1 0 0 0,-1-1 0 0 0,1 1 0 0 0,-1-1 0 0 0,0 0-1 0 0,0 0 1 0 0,-11 1 0 0 0,13-2-381 0 0,-1-2 0 0 0,0 1 0 0 0,1 0-1 0 0,-1-1 1 0 0,0 0 0 0 0,1-1 0 0 0,-1 1-1 0 0,1-1 1 0 0,-1 0 0 0 0,1 0 0 0 0,-1-1 0 0 0,-7-3-1 0 0,-6-5-1925 0 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30.209"/>
    </inkml:context>
    <inkml:brush xml:id="br0">
      <inkml:brushProperty name="width" value="0.05" units="cm"/>
      <inkml:brushProperty name="height" value="0.05" units="cm"/>
      <inkml:brushProperty name="color" value="#004F8B"/>
    </inkml:brush>
  </inkml:definitions>
  <inkml:trace contextRef="#ctx0" brushRef="#br0">3 16 1180 0 0,'0'0'3176'0'0,"-2"-16"1085"0"0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30.630"/>
    </inkml:context>
    <inkml:brush xml:id="br0">
      <inkml:brushProperty name="width" value="0.05" units="cm"/>
      <inkml:brushProperty name="height" value="0.05" units="cm"/>
      <inkml:brushProperty name="color" value="#004F8B"/>
    </inkml:brush>
  </inkml:definitions>
  <inkml:trace contextRef="#ctx0" brushRef="#br0">323 45 280 0 0,'0'0'791'0'0,"-38"2"1131"0"0,-183 31 3938 0 0,160-21-3678 0 0,59-12-1630 0 0,11-1-471 0 0,496-50 368 0 0,-371 41-1013 0 0,15-1-1303 0 0,-50-1-2707 0 0,-47 5 1698 0 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31.627"/>
    </inkml:context>
    <inkml:brush xml:id="br0">
      <inkml:brushProperty name="width" value="0.05" units="cm"/>
      <inkml:brushProperty name="height" value="0.05" units="cm"/>
      <inkml:brushProperty name="color" value="#004F8B"/>
    </inkml:brush>
  </inkml:definitions>
  <inkml:trace contextRef="#ctx0" brushRef="#br0">229 62 148 0 0,'9'-13'1357'0'0,"3"-34"2598"0"0,-12 45-2270 0 0,-2 2-1662 0 0,-1 1 0 0 0,0-1 0 0 0,0 1 0 0 0,1 0 0 0 0,-1 0 0 0 0,1 0 0 0 0,-1 0 0 0 0,1 0 0 0 0,-1 0 0 0 0,1 1 0 0 0,0-1 0 0 0,-3 3 0 0 0,-1 0 26 0 0,-6 5 22 0 0,0 0 0 0 0,1 2 0 0 0,0-1 1 0 0,1 1-1 0 0,0 0 0 0 0,1 1 0 0 0,0 1 1 0 0,-10 17-1 0 0,6-10 24 0 0,-4 5 124 0 0,2 1 1 0 0,-25 56-1 0 0,36-73-158 0 0,0 0-1 0 0,1 1 1 0 0,0 0 0 0 0,1-1 0 0 0,0 1 0 0 0,1 0-1 0 0,0 0 1 0 0,0 0 0 0 0,1 0 0 0 0,1 0-1 0 0,-1 0 1 0 0,5 18 0 0 0,-4-26-72 0 0,-1 1 1 0 0,1-1 0 0 0,0 0-1 0 0,0 1 1 0 0,0-1-1 0 0,1 0 1 0 0,-1 0 0 0 0,1 0-1 0 0,-1 0 1 0 0,1 0-1 0 0,-1 0 1 0 0,1 0 0 0 0,0-1-1 0 0,0 1 1 0 0,0-1-1 0 0,0 1 1 0 0,0-1 0 0 0,0 0-1 0 0,1 0 1 0 0,2 1-1 0 0,0 0-52 0 0,0-1-1 0 0,0 1 0 0 0,1-2 0 0 0,-1 1 0 0 0,0-1 1 0 0,1 1-1 0 0,-1-1 0 0 0,11-2 0 0 0,5-2-1204 0 0,-1-1-1 0 0,0 0 0 0 0,33-15 1 0 0,-25 7-878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7:22:41.888"/>
    </inkml:context>
    <inkml:brush xml:id="br0">
      <inkml:brushProperty name="width" value="0.05" units="cm"/>
      <inkml:brushProperty name="height" value="0.05" units="cm"/>
      <inkml:brushProperty name="color" value="#E71224"/>
    </inkml:brush>
  </inkml:definitions>
  <inkml:trace contextRef="#ctx0" brushRef="#br0">124 23 136 0 0,'0'0'278'0'0,"-23"-7"803"0"0,-74-8 3859 0 0,94 15-3616 0 0,9 8-1213 0 0,55 75 97 0 0,88 126 98 0 0,-120-164-215 0 0,-2 2-1 0 0,37 91 0 0 0,-50-100-14 0 0,-2 1 0 0 0,-1 0 0 0 0,-2 1 0 0 0,-2 0 0 0 0,-2 1 0 0 0,-1 0-1 0 0,-2-1 1 0 0,-5 58 0 0 0,0-73-160 0 0,0-1-1 0 0,-2 1 1 0 0,0-1-1 0 0,-2 0 0 0 0,-1 0 1 0 0,0 0-1 0 0,-2-1 1 0 0,-1-1-1 0 0,0 0 1 0 0,-2 0-1 0 0,-1-1 1 0 0,0-1-1 0 0,-2 0 0 0 0,0-1 1 0 0,-21 19-1 0 0,16-20-902 0 0,0-1 0 0 0,-1 0 0 0 0,-34 18-1 0 0,0-6-1284 0 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31.970"/>
    </inkml:context>
    <inkml:brush xml:id="br0">
      <inkml:brushProperty name="width" value="0.05" units="cm"/>
      <inkml:brushProperty name="height" value="0.05" units="cm"/>
      <inkml:brushProperty name="color" value="#004F8B"/>
    </inkml:brush>
  </inkml:definitions>
  <inkml:trace contextRef="#ctx0" brushRef="#br0">64 110 516 0 0,'-5'-14'2338'0'0,"-2"-10"1479"0"0,4 28-3646 0 0,-3 2-105 0 0,1 1 1 0 0,1-1-1 0 0,-1 1 0 0 0,1 0 1 0 0,1 0-1 0 0,-1 1 1 0 0,1-1-1 0 0,0 1 0 0 0,1 0 1 0 0,0 0-1 0 0,0 0 0 0 0,1 0 1 0 0,-1 11-1 0 0,1-11-14 0 0,0 0 0 0 0,1 0 0 0 0,0 1 0 0 0,0-1 0 0 0,1 0 0 0 0,0 0 0 0 0,1 0 0 0 0,-1 0 0 0 0,2 0 0 0 0,-1 0 0 0 0,1 0 0 0 0,0-1 0 0 0,8 15 0 0 0,-10-21-39 0 0,0 0-1 0 0,0 0 0 0 0,-1 0 0 0 0,1 0 0 0 0,0 0 0 0 0,0 0 0 0 0,0-1 0 0 0,0 1 0 0 0,0 0 0 0 0,0 0 0 0 0,1-1 0 0 0,-1 1 0 0 0,0-1 1 0 0,0 1-1 0 0,0-1 0 0 0,1 1 0 0 0,-1-1 0 0 0,0 0 0 0 0,0 0 0 0 0,1 1 0 0 0,-1-1 0 0 0,0 0 0 0 0,0 0 0 0 0,1 0 0 0 0,-1-1 0 0 0,2 1 1 0 0,0-1 1 0 0,0 0 0 0 0,1-1 0 0 0,-1 1 1 0 0,0-1-1 0 0,0 1 0 0 0,0-1 1 0 0,0 0-1 0 0,-1 0 0 0 0,6-5 1 0 0,-1-1 14 0 0,1 0 0 0 0,-1 0 0 0 0,-1-1 0 0 0,1 0 0 0 0,7-15 1 0 0,-10 14 8 0 0,-1 0 0 0 0,1-1 1 0 0,-2 0-1 0 0,1 0 1 0 0,-2 1-1 0 0,1-1 1 0 0,-2 0-1 0 0,1-1 1 0 0,-1 1-1 0 0,-1 0 1 0 0,0 0-1 0 0,-1 0 0 0 0,0 1 1 0 0,0-1-1 0 0,-1 0 1 0 0,-1 1-1 0 0,0-1 1 0 0,-10-18-1 0 0,13 28-90 0 0,1 0 0 0 0,-1-1 0 0 0,0 1 0 0 0,0 0 0 0 0,-1 0 0 0 0,1-1 0 0 0,0 1 0 0 0,0 0 0 0 0,0 0-1 0 0,-1 0 1 0 0,1 1 0 0 0,0-1 0 0 0,-1 0 0 0 0,1 0 0 0 0,-1 1 0 0 0,1-1 0 0 0,-1 1 0 0 0,1-1 0 0 0,-1 1 0 0 0,1 0 0 0 0,-1-1 0 0 0,0 1 0 0 0,1 0-1 0 0,-1 0 1 0 0,1 0 0 0 0,-1 0 0 0 0,-2 1 0 0 0,1 0-338 0 0,-1 0-1 0 0,1 0 1 0 0,-1 0 0 0 0,1 1-1 0 0,0-1 1 0 0,0 1 0 0 0,0 0-1 0 0,0 0 1 0 0,0 0-1 0 0,0 0 1 0 0,-2 3 0 0 0,-4 5-1710 0 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34.159"/>
    </inkml:context>
    <inkml:brush xml:id="br0">
      <inkml:brushProperty name="width" value="0.05" units="cm"/>
      <inkml:brushProperty name="height" value="0.05" units="cm"/>
      <inkml:brushProperty name="color" value="#004F8B"/>
    </inkml:brush>
  </inkml:definitions>
  <inkml:trace contextRef="#ctx0" brushRef="#br0">5 102 140 0 0,'0'0'5135'0'0,"-4"-14"-2230"0"0,4 10-2789 0 0,0 0 1 0 0,0 0-1 0 0,0 1 1 0 0,1-1-1 0 0,-1 0 0 0 0,1 1 1 0 0,-1-1-1 0 0,1 1 1 0 0,1-1-1 0 0,-1 1 0 0 0,0-1 1 0 0,1 1-1 0 0,0-1 1 0 0,-1 1-1 0 0,1 0 0 0 0,1 0 1 0 0,-1 0-1 0 0,0 0 0 0 0,1 1 1 0 0,-1-1-1 0 0,1 0 1 0 0,6-3-1 0 0,-7 5-75 0 0,21 7 17 0 0,-16 0-54 0 0,0 0-1 0 0,0 1 1 0 0,-1 0 0 0 0,0 0-1 0 0,0 1 1 0 0,0-1-1 0 0,-1 1 1 0 0,-1 0-1 0 0,1 1 1 0 0,-1-1 0 0 0,-1 1-1 0 0,1 0 1 0 0,-1 0-1 0 0,-1 0 1 0 0,3 17-1 0 0,-3-11 6 0 0,0-1-1 0 0,-1 0 1 0 0,0 1-1 0 0,-2-1 1 0 0,1 1-1 0 0,-2-1 1 0 0,0 1-1 0 0,0-1 1 0 0,-9 25-1 0 0,10-37 47 0 0,1-2-37 0 0,-1 1 0 0 0,1-1 0 0 0,-1 1-1 0 0,1-1 1 0 0,-1 1 0 0 0,1-1 0 0 0,-1 1 0 0 0,1-1 0 0 0,-1 1 0 0 0,0-1 0 0 0,1 0-1 0 0,-1 1 1 0 0,0-1 0 0 0,1 0 0 0 0,-1 0 0 0 0,0 1 0 0 0,0-1 0 0 0,1 0-1 0 0,-1 0 1 0 0,0 0 0 0 0,0 0 0 0 0,1 0 0 0 0,-1 0 0 0 0,0 0 0 0 0,0 0-1 0 0,1 0 1 0 0,-1 0 0 0 0,0-1 0 0 0,1 1 0 0 0,-1 0 0 0 0,0 0 0 0 0,0-1-1 0 0,1 1 1 0 0,-1 0 0 0 0,1-1 0 0 0,-1 1 0 0 0,-1-1 0 0 0,-1-5 1 0 0,-1 1 0 0 0,1 0 0 0 0,0-1 0 0 0,0 0 0 0 0,1 0 0 0 0,-1 1 0 0 0,1-2 0 0 0,1 1-1 0 0,-1 0 1 0 0,1 0 0 0 0,0 0 0 0 0,0-1 0 0 0,1 1 0 0 0,0 0 0 0 0,0-1 0 0 0,1 1 0 0 0,-1 0 0 0 0,1-1 0 0 0,1 1 0 0 0,-1 0 0 0 0,1 0 0 0 0,0 0 0 0 0,1 0 0 0 0,-1 0 0 0 0,1 0 0 0 0,0 1 0 0 0,0-1 0 0 0,1 1 0 0 0,0 0 0 0 0,5-6 0 0 0,75-78-53 0 0,-80 84 28 0 0,1-1 7 0 0,-1 1-1 0 0,1 0 1 0 0,0 1 0 0 0,0-1-1 0 0,1 1 1 0 0,6-5-1 0 0,-7 6 603 0 0,-4 2-675 0 0,-1 1 1 0 0,0 0-1 0 0,0-1 0 0 0,1 1 0 0 0,-1 0 0 0 0,0-1 1 0 0,0 1-1 0 0,1 0 0 0 0,-1-1 0 0 0,0 1 0 0 0,1 0 0 0 0,-1 0 1 0 0,1-1-1 0 0,-1 1 0 0 0,0 0 0 0 0,1 0 0 0 0,-1 0 1 0 0,1 0-1 0 0,-1-1 0 0 0,0 1 0 0 0,1 0 0 0 0,-1 0 0 0 0,1 0 1 0 0,-1 0-1 0 0,1 0 0 0 0,-1 0 0 0 0,0 0 0 0 0,1 0 1 0 0,-1 0-1 0 0,1 1 0 0 0,-1-1 0 0 0,1 0 0 0 0,-1 0 1 0 0,0 0-1 0 0,1 0 0 0 0,-1 0 0 0 0,1 1 0 0 0,-1-1 0 0 0,0 0 1 0 0,1 0-1 0 0,-1 1 0 0 0,0-1 0 0 0,1 0 0 0 0,-1 1 1 0 0,0-1-1 0 0,0 0 0 0 0,1 1 0 0 0,-1-1 0 0 0,0 0 0 0 0,0 1 1 0 0,1-1-1 0 0,-1 1 0 0 0,0-1 0 0 0,0 0 0 0 0,0 1 1 0 0,0-1-1 0 0,0 1 0 0 0,0-1 0 0 0,0 1 0 0 0,0-1 0 0 0,0 1 1 0 0,0 0-1 0 0,2 2-1520 0 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34.594"/>
    </inkml:context>
    <inkml:brush xml:id="br0">
      <inkml:brushProperty name="width" value="0.05" units="cm"/>
      <inkml:brushProperty name="height" value="0.05" units="cm"/>
      <inkml:brushProperty name="color" value="#004F8B"/>
    </inkml:brush>
  </inkml:definitions>
  <inkml:trace contextRef="#ctx0" brushRef="#br0">23 137 404 0 0,'0'0'747'0'0,"45"-6"1555"0"0,-39 2-2139 0 0,0 0 0 0 0,0 0 1 0 0,-1-1-1 0 0,0 0 0 0 0,0 0 0 0 0,-1 0 0 0 0,1-1 1 0 0,-1 1-1 0 0,0-1 0 0 0,0 0 0 0 0,-1 0 0 0 0,0-1 1 0 0,0 1-1 0 0,0-1 0 0 0,-1 1 0 0 0,0-1 0 0 0,1-9 1 0 0,-3 15-144 0 0,0 0 0 0 0,0 0 0 0 0,0 0 1 0 0,0 1-1 0 0,-1-1 0 0 0,1 0 0 0 0,0 0 1 0 0,-1 0-1 0 0,1 0 0 0 0,0 0 0 0 0,-1 1 1 0 0,1-1-1 0 0,-1 0 0 0 0,1 0 0 0 0,-1 0 1 0 0,0 1-1 0 0,1-1 0 0 0,-1 0 0 0 0,0 1 1 0 0,0-1-1 0 0,1 1 0 0 0,-1-1 0 0 0,0 1 1 0 0,0-1-1 0 0,0 1 0 0 0,1 0 0 0 0,-1-1 1 0 0,-1 1-1 0 0,-1-1 65 0 0,-1 4-47 0 0,-6 4-8 0 0,1 2 0 0 0,-1-1 1 0 0,1 1-1 0 0,1 0 0 0 0,0 1 0 0 0,0 0 0 0 0,1 1 0 0 0,0-1 0 0 0,0 1 0 0 0,2 1 0 0 0,-1-1 0 0 0,1 1 0 0 0,1 0 0 0 0,0 0 0 0 0,1 0 1 0 0,0 1-1 0 0,-1 19 0 0 0,4-31-30 0 0,0 0 0 0 0,0 0 1 0 0,0 1-1 0 0,1-1 0 0 0,-1 0 0 0 0,1 0 1 0 0,-1 1-1 0 0,1-1 0 0 0,-1 0 1 0 0,1 0-1 0 0,0 0 0 0 0,-1 0 0 0 0,1 0 1 0 0,0 0-1 0 0,0 0 0 0 0,0 0 1 0 0,0 0-1 0 0,0 0 0 0 0,0-1 1 0 0,0 1-1 0 0,0 0 0 0 0,0 0 0 0 0,0-1 1 0 0,1 1-1 0 0,-1-1 0 0 0,0 1 1 0 0,0-1-1 0 0,0 0 0 0 0,1 1 0 0 0,-1-1 1 0 0,0 0-1 0 0,1 0 0 0 0,0 0 1 0 0,43 0-437 0 0,-44 0 422 0 0,90-12-3839 0 0,-60 6 1967 0 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34.984"/>
    </inkml:context>
    <inkml:brush xml:id="br0">
      <inkml:brushProperty name="width" value="0.05" units="cm"/>
      <inkml:brushProperty name="height" value="0.05" units="cm"/>
      <inkml:brushProperty name="color" value="#004F8B"/>
    </inkml:brush>
  </inkml:definitions>
  <inkml:trace contextRef="#ctx0" brushRef="#br0">95 32 384 0 0,'0'-2'360'0'0,"0"0"0"0"0,-1 0 0 0 0,1 1-1 0 0,0-1 1 0 0,-1 0 0 0 0,1 0 0 0 0,-1 1 0 0 0,0-1 0 0 0,0 0-1 0 0,0 1 1 0 0,1-1 0 0 0,-2 1 0 0 0,1-1 0 0 0,0 1 0 0 0,0 0 0 0 0,0-1-1 0 0,-3-1 1 0 0,3 3-311 0 0,-1 1 0 0 0,1 0 0 0 0,0 0 0 0 0,0 0 0 0 0,0 0-1 0 0,0 0 1 0 0,0 0 0 0 0,0 0 0 0 0,0 0 0 0 0,0 1 0 0 0,0-1 0 0 0,0 0 0 0 0,1 0-1 0 0,-1 1 1 0 0,0-1 0 0 0,1 0 0 0 0,-1 1 0 0 0,1-1 0 0 0,0 1 0 0 0,-1-1-1 0 0,1 1 1 0 0,0-1 0 0 0,0 3 0 0 0,-19 82 267 0 0,3 1 0 0 0,-8 172 0 0 0,23-243-374 0 0,2 42-151 0 0,-1-56-40 0 0,1 1 0 0 0,0-1 0 0 0,-1 0-1 0 0,1 1 1 0 0,0-1 0 0 0,0 0 0 0 0,0 0 0 0 0,0 0 0 0 0,1 0 0 0 0,-1 0 0 0 0,4 4 0 0 0,-1-4-1918 0 0,9-2 164 0 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35.720"/>
    </inkml:context>
    <inkml:brush xml:id="br0">
      <inkml:brushProperty name="width" value="0.05" units="cm"/>
      <inkml:brushProperty name="height" value="0.05" units="cm"/>
      <inkml:brushProperty name="color" value="#004F8B"/>
    </inkml:brush>
  </inkml:definitions>
  <inkml:trace contextRef="#ctx0" brushRef="#br0">158 422 404 0 0,'6'-50'2087'0'0,"-4"42"-1597"0"0,0 0-1 0 0,-1-1 1 0 0,0 1 0 0 0,-1-1-1 0 0,0 1 1 0 0,-1-13 0 0 0,0 19-69 0 0,1 1-381 0 0,0 0-1 0 0,0 1 1 0 0,0-1-1 0 0,0 0 1 0 0,0 1 0 0 0,0-1-1 0 0,0 0 1 0 0,0 1-1 0 0,0-1 1 0 0,0 0 0 0 0,-1 1-1 0 0,1-1 1 0 0,0 0-1 0 0,0 1 1 0 0,-1-1 0 0 0,1 1-1 0 0,-1-1 1 0 0,1 0-1 0 0,0 1 1 0 0,-1-1 0 0 0,1 1-1 0 0,-1-1 1 0 0,1 1-1 0 0,-1 0 1 0 0,1-1 0 0 0,-1 1-1 0 0,0 0 1 0 0,1-1-1 0 0,-1 1 1 0 0,0 0 0 0 0,1-1-1 0 0,-1 1 1 0 0,1 0 0 0 0,-1 0-1 0 0,0 0 1 0 0,1 0-1 0 0,-1 0 1 0 0,0 0 0 0 0,0 0-1 0 0,1 0 1 0 0,-1 0-1 0 0,0 0 1 0 0,1 0 0 0 0,-1 0-1 0 0,0 0 1 0 0,1 0-1 0 0,-1 1 1 0 0,0-1 0 0 0,1 0-1 0 0,-1 0 1 0 0,1 1-1 0 0,-1-1 1 0 0,0 1 0 0 0,-4 1-2 0 0,0 1 1 0 0,1-1 0 0 0,-1 1-1 0 0,1 0 1 0 0,0 0 0 0 0,-7 6-1 0 0,-1 5 38 0 0,1 0-1 0 0,0 1 0 0 0,1 0 1 0 0,1 0-1 0 0,0 1 1 0 0,1 1-1 0 0,1 0 0 0 0,1 0 1 0 0,0 0-1 0 0,1 0 0 0 0,-5 31 1 0 0,10-48-75 0 0,0 1 0 0 0,0 0 0 0 0,0-1 0 0 0,0 1 0 0 0,-1 0 0 0 0,1-1 0 0 0,0 1 0 0 0,0 0 0 0 0,0-1 0 0 0,0 1 0 0 0,1 0 0 0 0,-1-1 0 0 0,0 1 0 0 0,0 0 0 0 0,0-1 0 0 0,0 1 0 0 0,1 0 0 0 0,-1-1 0 0 0,0 1 0 0 0,1-1 0 0 0,-1 1 0 0 0,0-1 0 0 0,1 1 0 0 0,-1 0 0 0 0,1-1 0 0 0,-1 1 0 0 0,1-1 0 0 0,-1 0 0 0 0,1 1 0 0 0,-1-1 0 0 0,1 1 0 0 0,0-1 0 0 0,-1 0 0 0 0,1 1 0 0 0,-1-1 0 0 0,1 0 0 0 0,0 0 0 0 0,-1 0 0 0 0,1 1 0 0 0,0-1 0 0 0,-1 0 0 0 0,1 0 1 0 0,0 0-1 0 0,-1 0 0 0 0,1 0 0 0 0,0 0 0 0 0,-1 0 0 0 0,1 0 0 0 0,0-1 0 0 0,-1 1 0 0 0,1 0 0 0 0,0 0 0 0 0,-1-1 0 0 0,1 1 0 0 0,0 0 0 0 0,0-1 0 0 0,35-14-159 0 0,-25 8 48 0 0,0 0 1 0 0,-1-1-1 0 0,0 0 0 0 0,0 0 0 0 0,-1-1 0 0 0,0 0 1 0 0,0-1-1 0 0,12-18 0 0 0,-5 3-175 0 0,-1-2 0 0 0,17-41 0 0 0,-31 66 238 0 0,-5 10-264 0 0,-8 24 263 0 0,-12 44 0 0 0,21-67 65 0 0,1 1 0 0 0,0 1 0 0 0,0-1-1 0 0,2 0 1 0 0,-1 0 0 0 0,1 0 0 0 0,0 1 0 0 0,1-1 0 0 0,4 19-1 0 0,-5-29-10 0 0,1 1 0 0 0,-1 0 0 0 0,1-1 0 0 0,-1 1-1 0 0,1-1 1 0 0,-1 1 0 0 0,1 0 0 0 0,0-1 0 0 0,-1 1 0 0 0,1-1-1 0 0,0 1 1 0 0,-1-1 0 0 0,1 0 0 0 0,0 1 0 0 0,0-1 0 0 0,-1 0-1 0 0,1 1 1 0 0,0-1 0 0 0,0 0 0 0 0,-1 0 0 0 0,1 0 0 0 0,0 0-1 0 0,0 0 1 0 0,0 0 0 0 0,0 0 0 0 0,-1 0 0 0 0,1 0-1 0 0,0 0 1 0 0,0 0 0 0 0,0 0 0 0 0,-1-1 0 0 0,1 1 0 0 0,0 0-1 0 0,0-1 1 0 0,-1 1 0 0 0,1 0 0 0 0,0-1 0 0 0,-1 1 0 0 0,2-2-1 0 0,21-11 32 0 0,-10 3-15 0 0,-1-1 1 0 0,-1 0-1 0 0,1-1 1 0 0,-2 0-1 0 0,0-1 0 0 0,0 0 1 0 0,-1 0-1 0 0,-1-1 1 0 0,10-23-1 0 0,-2 0 124 0 0,-1 0 0 0 0,15-64 0 0 0,-23 63 568 0 0,-2 1-1 0 0,-1-1 0 0 0,-3-59 0 0 0,-2 84 15 0 0,-2 13-300 0 0,-8 27-191 0 0,-9 49-238 0 0,6 14-539 0 0,3 1 1 0 0,2 95-1 0 0,10-168-107 0 0,-1-11-835 0 0,1 1-3898 0 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36.064"/>
    </inkml:context>
    <inkml:brush xml:id="br0">
      <inkml:brushProperty name="width" value="0.05" units="cm"/>
      <inkml:brushProperty name="height" value="0.05" units="cm"/>
      <inkml:brushProperty name="color" value="#004F8B"/>
    </inkml:brush>
  </inkml:definitions>
  <inkml:trace contextRef="#ctx0" brushRef="#br0">9 98 492 0 0,'-1'0'110'0'0,"1"0"0"0"0,-1-1 1 0 0,1 1-1 0 0,-1 0 0 0 0,1-1 0 0 0,-1 1 0 0 0,1-1 1 0 0,0 1-1 0 0,-1 0 0 0 0,1-1 0 0 0,-1 1 0 0 0,1-1 0 0 0,0 1 1 0 0,-1-1-1 0 0,1 1 0 0 0,0-1 0 0 0,0 1 0 0 0,-1-1 1 0 0,1 0-1 0 0,0 1 0 0 0,0-1 0 0 0,0 1 0 0 0,0-1 1 0 0,0 1-1 0 0,0-1 0 0 0,0 0 0 0 0,0 1 0 0 0,0-1 0 0 0,0 1 1 0 0,0-1-1 0 0,0 0 0 0 0,0 1 0 0 0,0-1 0 0 0,1 1 1 0 0,-1-1-1 0 0,0 1 0 0 0,0-1 0 0 0,1 0 0 0 0,-1 1 1 0 0,1-1-1 0 0,30-8 469 0 0,-27 9-529 0 0,200-44 876 0 0,-134 22-804 0 0,-68 21-140 0 0,7 17-86 0 0,-11 11 80 0 0,-9 48 0 0 0,7-50-12 0 0,0 0-1 0 0,1 0 1 0 0,1 27-1 0 0,6-36-105 0 0,0 0-3461 0 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36.421"/>
    </inkml:context>
    <inkml:brush xml:id="br0">
      <inkml:brushProperty name="width" value="0.05" units="cm"/>
      <inkml:brushProperty name="height" value="0.05" units="cm"/>
      <inkml:brushProperty name="color" value="#004F8B"/>
    </inkml:brush>
  </inkml:definitions>
  <inkml:trace contextRef="#ctx0" brushRef="#br0">18 36 696 0 0,'0'0'976'0'0,"-7"-15"672"0"0,0 4-392 0 0,3 1-1336 0 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36.951"/>
    </inkml:context>
    <inkml:brush xml:id="br0">
      <inkml:brushProperty name="width" value="0.05" units="cm"/>
      <inkml:brushProperty name="height" value="0.05" units="cm"/>
      <inkml:brushProperty name="color" value="#004F8B"/>
    </inkml:brush>
  </inkml:definitions>
  <inkml:trace contextRef="#ctx0" brushRef="#br0">152 32 392 0 0,'0'0'1411'0'0,"-5"5"-1074"0"0,-8 10-73 0 0,1 0 1 0 0,0 1 0 0 0,1 1-1 0 0,0 0 1 0 0,2 0 0 0 0,0 1 0 0 0,1 0-1 0 0,1 1 1 0 0,0-1 0 0 0,2 1 0 0 0,0 1-1 0 0,1-1 1 0 0,-1 21 0 0 0,4-36-198 0 0,1-1 0 0 0,-1 0 1 0 0,1 1-1 0 0,0-1 0 0 0,0 1 1 0 0,1-1-1 0 0,-1 0 0 0 0,1 1 1 0 0,-1-1-1 0 0,1 0 0 0 0,2 6 1 0 0,-2-8-52 0 0,-1-1 1 0 0,1 1 0 0 0,-1 0-1 0 0,1 0 1 0 0,-1-1 0 0 0,1 1-1 0 0,0-1 1 0 0,-1 1 0 0 0,1 0-1 0 0,0-1 1 0 0,0 0 0 0 0,-1 1-1 0 0,1-1 1 0 0,0 1 0 0 0,0-1-1 0 0,0 0 1 0 0,-1 1 0 0 0,1-1-1 0 0,0 0 1 0 0,1 0 0 0 0,1 0 7 0 0,-1 0 1 0 0,1 0 0 0 0,-1 0-1 0 0,1-1 1 0 0,-1 1-1 0 0,0-1 1 0 0,1 0-1 0 0,-1 0 1 0 0,0 0 0 0 0,0 0-1 0 0,3-1 1 0 0,2-2-3 0 0,-1 1 1 0 0,1-1-1 0 0,-1 0 1 0 0,0-1-1 0 0,0 0 1 0 0,0 0-1 0 0,-1 0 1 0 0,1 0-1 0 0,-1-1 1 0 0,-1 0-1 0 0,1 0 1 0 0,-1 0-1 0 0,0-1 1 0 0,0 0-1 0 0,-1 1 1 0 0,0-1-1 0 0,0 0 1 0 0,-1-1-1 0 0,0 1 1 0 0,0 0-1 0 0,0-1 1 0 0,-1 1-1 0 0,0-1 1 0 0,-1 1-1 0 0,0-1 1 0 0,0 0-1 0 0,-2-14 1 0 0,-22-62 753 0 0,23 82-709 0 0,-36 0 162 0 0,31 5-216 0 0,0 0 0 0 0,0 1 0 0 0,0 0 0 0 0,1 0 0 0 0,0 1 0 0 0,-1 0 0 0 0,1 0 0 0 0,1 0-1 0 0,-1 0 1 0 0,1 1 0 0 0,0 0 0 0 0,-5 9 0 0 0,-1 3 41 0 0,1 0-1 0 0,0 1 0 0 0,-6 21 1 0 0,15-40-50 0 0,0 0 1 0 0,0 1-1 0 0,0-1 1 0 0,0 0-1 0 0,-1 1 1 0 0,1-1-1 0 0,0 0 0 0 0,0 1 1 0 0,0-1-1 0 0,0 0 1 0 0,0 1-1 0 0,0-1 1 0 0,0 1-1 0 0,0-1 1 0 0,0 0-1 0 0,0 1 0 0 0,0-1 1 0 0,0 0-1 0 0,0 1 1 0 0,0-1-1 0 0,0 0 1 0 0,0 1-1 0 0,1-1 1 0 0,-1 0-1 0 0,0 1 1 0 0,0-1-1 0 0,0 0 0 0 0,0 1 1 0 0,1-1-1 0 0,-1 0 1 0 0,0 0-1 0 0,0 1 1 0 0,1-1-1 0 0,-1 0 1 0 0,0 0-1 0 0,1 1 0 0 0,-1-1 1 0 0,0 0-1 0 0,0 0 1 0 0,1 0-1 0 0,-1 0 1 0 0,0 1-1 0 0,1-1 1 0 0,-1 0-1 0 0,1 0 1 0 0,23-4 68 0 0,32-21-25 0 0,-51 23-21 0 0,38-25 8 0 0,0-1-1 0 0,-2-2 1 0 0,-1-1-1 0 0,43-47 1 0 0,-52 50-24 0 0,-29 26-29 0 0,-2 3 14 0 0,1-1 0 0 0,-1 0-1 0 0,1 1 1 0 0,-1-1-1 0 0,0 0 1 0 0,1 1 0 0 0,-1-1-1 0 0,0 0 1 0 0,1 1 0 0 0,-1-1-1 0 0,0 1 1 0 0,1-1 0 0 0,-1 1-1 0 0,0-1 1 0 0,0 0-1 0 0,0 1 1 0 0,0-1 0 0 0,1 1-1 0 0,-1-1 1 0 0,0 1 0 0 0,0-1-1 0 0,0 1 1 0 0,0-1 0 0 0,0 1-1 0 0,0-1 1 0 0,0 1 0 0 0,0-1-1 0 0,0 1 1 0 0,-1-1-1 0 0,1 1 1 0 0,0-1 0 0 0,0 2-1 0 0,-6 35-44 0 0,-13 44 41 0 0,18-78 5 0 0,-10 29-8 0 0,7-23 53 0 0,1 0 0 0 0,0 0 0 0 0,1 0 0 0 0,-1 0 0 0 0,0 11 1 0 0,10-23-11 0 0,17-12 11 0 0,-1-1-1 0 0,-1-1 0 0 0,39-37 1 0 0,-36 30-28 0 0,-13 13-8 0 0,26-18-25 0 0,-37 28 9 0 0,18 18-14 0 0,-16-11 0 0 0,1 1 0 0 0,-1 0 0 0 0,0 0-1 0 0,-1 0 1 0 0,0 0 0 0 0,0 0 0 0 0,0 1-1 0 0,-1-1 1 0 0,0 1 0 0 0,0-1 0 0 0,-2 15 0 0 0,4 14-546 0 0,-2-29-50 0 0,0 1 0 0 0,-1 0 0 0 0,1-1 0 0 0,-2 1 0 0 0,1 0 1 0 0,-1-1-1 0 0,-3 14 0 0 0,0-4-1809 0 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38.438"/>
    </inkml:context>
    <inkml:brush xml:id="br0">
      <inkml:brushProperty name="width" value="0.05" units="cm"/>
      <inkml:brushProperty name="height" value="0.05" units="cm"/>
      <inkml:brushProperty name="color" value="#004F8B"/>
    </inkml:brush>
  </inkml:definitions>
  <inkml:trace contextRef="#ctx0" brushRef="#br0">1 1 196 0 0,'0'0'4454'0'0,"4"5"-4400"0"0,3 5 6 0 0,-1 0 0 0 0,1 1 0 0 0,-2 0 0 0 0,1 0 0 0 0,-2 1 0 0 0,1-1 0 0 0,-2 1 0 0 0,1 0 0 0 0,-2 0 0 0 0,0 0 0 0 0,0 0 0 0 0,-1 1 0 0 0,0-1 0 0 0,-1 0 0 0 0,-1 1 0 0 0,-1 12 0 0 0,1-5 3498 0 0,2-33-3438 0 0,0 0 0 0 0,0 0 0 0 0,1 0 0 0 0,1 0 1 0 0,0 1-1 0 0,1-1 0 0 0,1 1 0 0 0,-1 0 0 0 0,11-17 1 0 0,-8 20-221 0 0,0-1 1 0 0,1 1 0 0 0,0 1-1 0 0,17-14 1 0 0,1-2-5593 0 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0.587"/>
    </inkml:context>
    <inkml:brush xml:id="br0">
      <inkml:brushProperty name="width" value="0.05" units="cm"/>
      <inkml:brushProperty name="height" value="0.05" units="cm"/>
      <inkml:brushProperty name="color" value="#004F8B"/>
    </inkml:brush>
  </inkml:definitions>
  <inkml:trace contextRef="#ctx0" brushRef="#br0">124 5 432 0 0,'0'0'2782'0'0,"7"-4"-2389"0"0,-7 4-348 0 0,0 0 1 0 0,0 0 0 0 0,0 0 0 0 0,0 0-1 0 0,0 0 1 0 0,0 1 0 0 0,0-1-1 0 0,-1 0 1 0 0,1 0 0 0 0,0 0 0 0 0,0 0-1 0 0,0 0 1 0 0,0 0 0 0 0,1 0 0 0 0,-1 1-1 0 0,0-1 1 0 0,0 0 0 0 0,0 0 0 0 0,0 0-1 0 0,0 0 1 0 0,0 0 0 0 0,0 0 0 0 0,0 0-1 0 0,0 0 1 0 0,0 1 0 0 0,0-1 0 0 0,0 0-1 0 0,0 0 1 0 0,0 0 0 0 0,0 0-1 0 0,0 0 1 0 0,1 0 0 0 0,-1 0 0 0 0,0 0-1 0 0,0 0 1 0 0,0 0 0 0 0,0 0 0 0 0,0 0-1 0 0,0 1 1 0 0,0-1 0 0 0,0 0 0 0 0,1 0-1 0 0,-1 0 1 0 0,0 0 0 0 0,0 0 0 0 0,0 0-1 0 0,0 0 1 0 0,0 0 0 0 0,0 0-1 0 0,1 0 1 0 0,-1 0 0 0 0,0 0 0 0 0,0 0-1 0 0,0 0 1 0 0,0 0 0 0 0,0-1 0 0 0,0 1-1 0 0,0 0 1 0 0,0 0 0 0 0,1 0 0 0 0,-68 177 726 0 0,28-67-474 0 0,32-92-211 0 0,4-11-11 0 0,-1 0 0 0 0,1 0 0 0 0,1 1 0 0 0,-1-1 0 0 0,1 1 0 0 0,1-1 0 0 0,-1 1 0 0 0,1 0 0 0 0,1-1 0 0 0,-1 9 0 0 0,8-18-9 0 0,48-30 110 0 0,18-9 53 0 0,-70 40-224 0 0,0 0-1 0 0,-1 0 1 0 0,1 0-1 0 0,0 0 0 0 0,-1 0 1 0 0,1 1-1 0 0,0-1 1 0 0,0 1-1 0 0,0 0 1 0 0,0 0-1 0 0,0 0 1 0 0,-1 0-1 0 0,1 0 1 0 0,0 1-1 0 0,0-1 1 0 0,0 1-1 0 0,-1 0 0 0 0,1 0 1 0 0,0 0-1 0 0,-1 0 1 0 0,1 0-1 0 0,0 1 1 0 0,-1-1-1 0 0,0 1 1 0 0,1 0-1 0 0,-1-1 1 0 0,0 1-1 0 0,0 0 1 0 0,0 0-1 0 0,0 1 0 0 0,0-1 1 0 0,-1 0-1 0 0,1 1 1 0 0,-1-1-1 0 0,1 1 1 0 0,-1-1-1 0 0,0 1 1 0 0,0-1-1 0 0,0 1 1 0 0,0 0-1 0 0,0 0 0 0 0,-1-1 1 0 0,1 1-1 0 0,-1 3 1 0 0,1 0 35 0 0,0 0 1 0 0,0 0-1 0 0,-1 0 1 0 0,0 0-1 0 0,0 0 1 0 0,0 0-1 0 0,-1 0 1 0 0,0 0-1 0 0,0 0 1 0 0,0-1-1 0 0,-1 1 1 0 0,0 0-1 0 0,0-1 1 0 0,-1 1-1 0 0,1-1 1 0 0,-1 0-1 0 0,0 0 0 0 0,-1 0 1 0 0,1 0-1 0 0,-7 6 1 0 0,5-6-119 0 0,-1-1 0 0 0,0 0 1 0 0,0 0-1 0 0,-1 0 0 0 0,1-1 0 0 0,-1 0 0 0 0,0 0 0 0 0,1 0 1 0 0,-1-1-1 0 0,-12 2 0 0 0,14-3-310 0 0,1-1-1 0 0,-1 0 1 0 0,0 0 0 0 0,1-1 0 0 0,-1 1-1 0 0,0-1 1 0 0,1 0 0 0 0,-1 0-1 0 0,0-1 1 0 0,1 1 0 0 0,-5-3-1 0 0,-18-12-2136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09.205"/>
    </inkml:context>
    <inkml:brush xml:id="br0">
      <inkml:brushProperty name="width" value="0.1" units="cm"/>
      <inkml:brushProperty name="height" value="0.1" units="cm"/>
      <inkml:brushProperty name="color" value="#008C3A"/>
    </inkml:brush>
  </inkml:definitions>
  <inkml:trace contextRef="#ctx0" brushRef="#br0">188 178 88 0 0,'0'0'3143'0'0,"22"-54"-1529"0"0,-2-17-1472 0 0,-8 34-12 0 0,-9 22-70 0 0,-8 28-63 0 0,-8 34-32 0 0,-57 430 350 0 0,33-219 192 0 0,33-200-243 0 0,4-49-191 0 0,0 0 0 0 0,-1 0 0 0 0,1 1 0 0 0,-2-1 1 0 0,1 0-1 0 0,-1 0 0 0 0,-1 0 0 0 0,-5 12 0 0 0,-10 31 465 0 0,-16-42-467 0 0,32-10-285 0 0,0 0 0 0 0,-1-1 0 0 0,1 1 0 0 0,0-1 0 0 0,-1 0 0 0 0,1 0-1 0 0,0 0 1 0 0,0 0 0 0 0,0 0 0 0 0,0 0 0 0 0,0 0 0 0 0,0-1 0 0 0,0 1 0 0 0,0-1 0 0 0,1 1 0 0 0,-1-1 0 0 0,1 0 0 0 0,-1 1-1 0 0,1-1 1 0 0,-2-2 0 0 0,-2-8-1474 0 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0.929"/>
    </inkml:context>
    <inkml:brush xml:id="br0">
      <inkml:brushProperty name="width" value="0.05" units="cm"/>
      <inkml:brushProperty name="height" value="0.05" units="cm"/>
      <inkml:brushProperty name="color" value="#004F8B"/>
    </inkml:brush>
  </inkml:definitions>
  <inkml:trace contextRef="#ctx0" brushRef="#br0">0 13 524 0 0,'0'0'1164'0'0,"4"-8"2076"0"0,9 4-2900 0 0,5 15-3212 0 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2.863"/>
    </inkml:context>
    <inkml:brush xml:id="br0">
      <inkml:brushProperty name="width" value="0.05" units="cm"/>
      <inkml:brushProperty name="height" value="0.05" units="cm"/>
      <inkml:brushProperty name="color" value="#004F8B"/>
    </inkml:brush>
  </inkml:definitions>
  <inkml:trace contextRef="#ctx0" brushRef="#br0">4 147 256 0 0,'0'0'656'0'0,"-4"-20"8050"0"0,16 50-8643 0 0,-2 0 0 0 0,-1 1-1 0 0,9 57 1 0 0,-1 103 118 0 0,-5-137 1387 0 0,60-197-1081 0 0,47-82 27 0 0,-7 65-2 0 0,-109 155-326 0 0,9-12-3665 0 0,-10 26-1596 0 0,-1 1 5060 0 0,-1-4-2657 0 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3.519"/>
    </inkml:context>
    <inkml:brush xml:id="br0">
      <inkml:brushProperty name="width" value="0.05" units="cm"/>
      <inkml:brushProperty name="height" value="0.05" units="cm"/>
      <inkml:brushProperty name="color" value="#004F8B"/>
    </inkml:brush>
  </inkml:definitions>
  <inkml:trace contextRef="#ctx0" brushRef="#br0">230 148 448 0 0,'0'0'611'0'0,"27"-36"3495"0"0,-26 35-3629 0 0,8-30 1976 0 0,-9 28-2405 0 0,0 0 98 0 0,0-1 1 0 0,0 1-1 0 0,0-1 0 0 0,0 1 0 0 0,-1-1 1 0 0,1 0-1 0 0,-1 1 0 0 0,0 0 0 0 0,0-1 0 0 0,0 1 1 0 0,0-1-1 0 0,-1 1 0 0 0,-3-6 0 0 0,4 7 22 0 0,-7-5 148 0 0,8 6-298 0 0,-1 0-1 0 0,1 0 1 0 0,0 1-1 0 0,-1-1 1 0 0,1 0 0 0 0,-1 0-1 0 0,1 1 1 0 0,-1-1 0 0 0,0 0-1 0 0,1 1 1 0 0,-1-1 0 0 0,0 0-1 0 0,1 1 1 0 0,-1-1 0 0 0,0 1-1 0 0,0-1 1 0 0,0 1 0 0 0,1 0-1 0 0,-1-1 1 0 0,0 1 0 0 0,0 0-1 0 0,0 0 1 0 0,0-1-1 0 0,0 1 1 0 0,0 0 0 0 0,0 0-1 0 0,1 0 1 0 0,-1 0 0 0 0,0 0-1 0 0,-2 0 1 0 0,-6 4 1 0 0,0-1 0 0 0,-1 1 0 0 0,1 1 0 0 0,1-1 0 0 0,-1 1 0 0 0,1 1 0 0 0,0 0 0 0 0,0 0 0 0 0,0 1 0 0 0,1-1 0 0 0,-10 13 1 0 0,1 0 6 0 0,1 0 0 0 0,1 1 0 0 0,-21 38 0 0 0,29-43-7 0 0,0 0 1 0 0,1 1 0 0 0,1-1-1 0 0,-3 19 1 0 0,6-31-15 0 0,1-2-1 0 0,0 0-1 0 0,-1 0 1 0 0,1 0 0 0 0,0 0-1 0 0,0 0 1 0 0,0 0-1 0 0,0-1 1 0 0,0 1 0 0 0,0 0-1 0 0,0 0 1 0 0,0 0 0 0 0,0 0-1 0 0,1 0 1 0 0,-1 0 0 0 0,0 0-1 0 0,0 0 1 0 0,1-1-1 0 0,-1 1 1 0 0,1 0 0 0 0,-1 0-1 0 0,1 0 1 0 0,-1-1 0 0 0,1 1-1 0 0,-1 0 1 0 0,1 0-1 0 0,0-1 1 0 0,-1 1 0 0 0,1-1-1 0 0,0 1 1 0 0,-1 0 0 0 0,1-1-1 0 0,0 0 1 0 0,0 1 0 0 0,0-1-1 0 0,0 1 1 0 0,-1-1-1 0 0,1 0 1 0 0,0 0 0 0 0,0 1-1 0 0,0-1 1 0 0,0 0 0 0 0,0 0-1 0 0,0 0 1 0 0,0 0-1 0 0,0 0 1 0 0,0 0 0 0 0,-1 0-1 0 0,1 0 1 0 0,0-1 0 0 0,0 1-1 0 0,0 0 1 0 0,0 0-1 0 0,1-1 1 0 0,50-17 92 0 0,-50 17-93 0 0,6-3 4 0 0,0 0 1 0 0,-1-1 0 0 0,1 1 0 0 0,-1-2-1 0 0,0 1 1 0 0,-1-1 0 0 0,1 0 0 0 0,-1 0-1 0 0,0-1 1 0 0,-1 0 0 0 0,0 0-1 0 0,6-10 1 0 0,3-9 96 0 0,-1 0 0 0 0,12-38 0 0 0,-4 10 537 0 0,-20 52-547 0 0,-6 41 121 0 0,2-20-169 0 0,0 0 0 0 0,1 0 0 0 0,1 1 1 0 0,1-1-1 0 0,3 28 0 0 0,-3-43-74 0 0,1 0 0 0 0,0 0-1 0 0,0-1 1 0 0,0 1 0 0 0,0 0 0 0 0,1 0 0 0 0,-1 0 0 0 0,1-1 0 0 0,0 1-1 0 0,0-1 1 0 0,1 1 0 0 0,-1-1 0 0 0,1 0 0 0 0,-1 0 0 0 0,1 0 0 0 0,0 0-1 0 0,0-1 1 0 0,0 1 0 0 0,0-1 0 0 0,1 1 0 0 0,-1-1 0 0 0,1 0-1 0 0,0-1 1 0 0,-1 1 0 0 0,1-1 0 0 0,0 1 0 0 0,0-1 0 0 0,0 0 0 0 0,0-1-1 0 0,0 1 1 0 0,0 0 0 0 0,0-1 0 0 0,8-1 0 0 0,5 1-453 0 0,-1-1 1 0 0,1-1 0 0 0,0-1-1 0 0,31-9 1 0 0,-36 8-592 0 0,-1-1 0 0 0,0 1 0 0 0,0-2-1 0 0,14-8 1 0 0,-3-1-1667 0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4.161"/>
    </inkml:context>
    <inkml:brush xml:id="br0">
      <inkml:brushProperty name="width" value="0.05" units="cm"/>
      <inkml:brushProperty name="height" value="0.05" units="cm"/>
      <inkml:brushProperty name="color" value="#004F8B"/>
    </inkml:brush>
  </inkml:definitions>
  <inkml:trace contextRef="#ctx0" brushRef="#br0">1 536 488 0 0,'0'0'503'0'0,"0"1"-457"0"0,0-1-1 0 0,0 0 1 0 0,0 0 0 0 0,0 1-1 0 0,0-1 1 0 0,0 0-1 0 0,0 0 1 0 0,0 1-1 0 0,0-1 1 0 0,0 0-1 0 0,0 0 1 0 0,0 1-1 0 0,0-1 1 0 0,0 0-1 0 0,0 0 1 0 0,1 1-1 0 0,-1-1 1 0 0,0 0-1 0 0,0 0 1 0 0,0 0 0 0 0,0 1-1 0 0,1-1 1 0 0,-1 0-1 0 0,0 0 1 0 0,0 0-1 0 0,0 0 1 0 0,1 1-1 0 0,-1-1 1 0 0,0 0-1 0 0,0 0 1 0 0,0 0-1 0 0,1 0 1 0 0,-1 0-1 0 0,0 0 1 0 0,0 0-1 0 0,1 0 1 0 0,-1 0 0 0 0,0 0-1 0 0,0 0 1 0 0,1 0-1 0 0,-1 0 1 0 0,0 0-1 0 0,0 0 1 0 0,1 0-1 0 0,-1 0 1 0 0,0 0-1 0 0,0 0 1 0 0,1 0-1 0 0,-1 0 1 0 0,0 0-1 0 0,0 0 1 0 0,1 0-1 0 0,-1 0 1 0 0,0-1 0 0 0,0 1-1 0 0,0 0 1 0 0,1 0-1 0 0,-1 0 1 0 0,0 0-1 0 0,0-1 1 0 0,0 1-1 0 0,0 0 1 0 0,1 0-1 0 0,-1 0 1 0 0,0-1-1 0 0,19-15 246 0 0,-1-1-1 0 0,-1-1 1 0 0,0-1-1 0 0,-1 0 1 0 0,-1-1-1 0 0,-1-1 1 0 0,-1 0-1 0 0,19-42 1 0 0,-8 6 296 0 0,-2-1 0 0 0,22-92 1 0 0,-28 91 820 0 0,-16 58-934 0 0,-1 9-425 0 0,-16 64 45 0 0,6-33-57 0 0,2 0 0 0 0,2 0 0 0 0,2 1 1 0 0,-1 46-1 0 0,5-27-12 0 0,0-39-9 0 0,1-1 0 0 0,1 0 0 0 0,4 29-1 0 0,-5-47-10 0 0,0 0-1 0 0,0 0 0 0 0,0 0 1 0 0,1 0-1 0 0,-1 0 0 0 0,0 0 1 0 0,1 0-1 0 0,-1 0 1 0 0,1 0-1 0 0,0 0 0 0 0,-1 0 1 0 0,1-1-1 0 0,-1 1 0 0 0,1 0 1 0 0,0 0-1 0 0,0-1 0 0 0,0 1 1 0 0,-1 0-1 0 0,1-1 1 0 0,0 1-1 0 0,0 0 0 0 0,0-1 1 0 0,0 0-1 0 0,0 1 0 0 0,0-1 1 0 0,0 1-1 0 0,0-1 0 0 0,2 0 1 0 0,0 1 1 0 0,0-2 1 0 0,1 1-1 0 0,-1 0 0 0 0,0 0 1 0 0,0-1-1 0 0,1 0 1 0 0,-1 0-1 0 0,0 0 0 0 0,5-2 1 0 0,2-2 5 0 0,1 0 0 0 0,-2-1 0 0 0,1 0 0 0 0,16-14 0 0 0,-9 2 1 0 0,0 0-1 0 0,-2-1 1 0 0,0-1-1 0 0,-1-1 1 0 0,16-30-1 0 0,-7 13-206 0 0,-28 71 115 0 0,2 0 0 0 0,2 0-1 0 0,1 0 1 0 0,2 0 0 0 0,0 0-1 0 0,10 41 1 0 0,-11-72-8 0 0,0 0-1 0 0,0-1 1 0 0,0 0 0 0 0,0 1-1 0 0,0-1 1 0 0,0 1 0 0 0,0-1-1 0 0,0 0 1 0 0,1 0 0 0 0,-1 0 0 0 0,0 0-1 0 0,3 2 1 0 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4.490"/>
    </inkml:context>
    <inkml:brush xml:id="br0">
      <inkml:brushProperty name="width" value="0.05" units="cm"/>
      <inkml:brushProperty name="height" value="0.05" units="cm"/>
      <inkml:brushProperty name="color" value="#004F8B"/>
    </inkml:brush>
  </inkml:definitions>
  <inkml:trace contextRef="#ctx0" brushRef="#br0">7 10 144 0 0,'-7'-9'1748'0'0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4.853"/>
    </inkml:context>
    <inkml:brush xml:id="br0">
      <inkml:brushProperty name="width" value="0.05" units="cm"/>
      <inkml:brushProperty name="height" value="0.05" units="cm"/>
      <inkml:brushProperty name="color" value="#004F8B"/>
    </inkml:brush>
  </inkml:definitions>
  <inkml:trace contextRef="#ctx0" brushRef="#br0">279 378 452 0 0,'0'0'482'0'0,"2"-3"-24"0"0,0 1-1 0 0,0-1 1 0 0,0 0-1 0 0,0 0 1 0 0,-1 0 0 0 0,1-1-1 0 0,-1 1 1 0 0,2-6-1 0 0,-4 8-411 0 0,0 0-1 0 0,0-1 0 0 0,0 1 0 0 0,0 0 0 0 0,-1 0 1 0 0,1-1-1 0 0,0 1 0 0 0,-1 0 0 0 0,1 0 1 0 0,-1 1-1 0 0,1-1 0 0 0,-1 0 0 0 0,1 0 0 0 0,-4 0 1 0 0,2 0 80 0 0,-2 2-15 0 0,-7 3-44 0 0,0 1 0 0 0,1 0-1 0 0,-1 0 1 0 0,1 1 0 0 0,0 1 0 0 0,0 0 0 0 0,0 0-1 0 0,1 1 1 0 0,1 1 0 0 0,-10 9 0 0 0,-2 5 39 0 0,1 0 0 0 0,1 1 1 0 0,-19 34-1 0 0,31-45 16 0 0,1 0 0 0 0,0 1 0 0 0,1 0 0 0 0,1 0 1 0 0,-5 24-1 0 0,9-35-20 0 0,9-4-57 0 0,-1-1-1 0 0,1 1 1 0 0,0-1 0 0 0,0-1 0 0 0,-1 0 0 0 0,1 0 0 0 0,-1-1 0 0 0,0 0-1 0 0,0 0 1 0 0,-1-1 0 0 0,1 0 0 0 0,-1 0 0 0 0,0-1 0 0 0,12-12 0 0 0,10-11 95 0 0,46-63 0 0 0,-70 85-111 0 0,15-20 239 0 0,-2-2 1 0 0,-1 1 0 0 0,-2-2-1 0 0,-1 0 1 0 0,-1-1 0 0 0,-1-1-1 0 0,-2 1 1 0 0,-1-2 0 0 0,-2 1-1 0 0,-1-1 1 0 0,-2 0 0 0 0,1-49-1 0 0,-5 82-250 0 0,0 0 0 0 0,0 0 0 0 0,0 0 0 0 0,0 0 0 0 0,0 1-1 0 0,0-1 1 0 0,0 0 0 0 0,0 0 0 0 0,-1 0 0 0 0,1 0 0 0 0,0 0 0 0 0,0 0 0 0 0,0 0-1 0 0,0 0 1 0 0,0 0 0 0 0,0 0 0 0 0,0 0 0 0 0,0 0 0 0 0,-1 0 0 0 0,1 0 0 0 0,0 0-1 0 0,0 0 1 0 0,0 0 0 0 0,0 0 0 0 0,0 0 0 0 0,0 0 0 0 0,0-1 0 0 0,0 1 0 0 0,0 0-1 0 0,0 0 1 0 0,-1 0 0 0 0,1 0 0 0 0,0 0 0 0 0,0 0 0 0 0,0 0 0 0 0,0 0 0 0 0,0 0 0 0 0,0 0-1 0 0,0 0 1 0 0,0 0 0 0 0,0 0 0 0 0,0-1 0 0 0,0 1 0 0 0,0 0 0 0 0,0 0 0 0 0,0 0-1 0 0,0 0 1 0 0,0 0 0 0 0,0 0 0 0 0,0 0 0 0 0,0 0 0 0 0,0-1 0 0 0,0 1 0 0 0,0 0-1 0 0,-9 16 175 0 0,-8 35-168 0 0,12-18-37 0 0,0 1 1 0 0,3-1-1 0 0,0 1 0 0 0,2 0 0 0 0,2 0 1 0 0,11 63-1 0 0,-6-66-553 0 0,1-1 0 0 0,1 1 0 0 0,1-2-1 0 0,19 37 1 0 0,-26-60-191 0 0,0 0 0 0 0,0-1 0 0 0,1 1 0 0 0,0-1 0 0 0,0 0 0 0 0,7 7 0 0 0,6 1-2292 0 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6.711"/>
    </inkml:context>
    <inkml:brush xml:id="br0">
      <inkml:brushProperty name="width" value="0.05" units="cm"/>
      <inkml:brushProperty name="height" value="0.05" units="cm"/>
      <inkml:brushProperty name="color" value="#004F8B"/>
    </inkml:brush>
  </inkml:definitions>
  <inkml:trace contextRef="#ctx0" brushRef="#br0">96 60 312 0 0,'0'0'712'0'0,"-1"-18"8721"0"0,1 10-8885 0 0,-37 162 1292 0 0,-10 67-1740 0 0,44-208-79 0 0,-4 39 255 0 0,12-55-247 0 0,10-12-2 0 0,-1 0 0 0 0,0 0 0 0 0,-1-1 0 0 0,-1-1 0 0 0,-1 0 0 0 0,12-22 0 0 0,21-31 72 0 0,-22 30 44 0 0,-21 38-114 0 0,0 1-20 0 0,-1 1-10 0 0,0 0-1 0 0,0 0 1 0 0,0-1 0 0 0,0 1-1 0 0,0 0 1 0 0,0 0-1 0 0,0 0 1 0 0,0-1 0 0 0,0 1-1 0 0,0 0 1 0 0,1 0-1 0 0,-1 0 1 0 0,0-1 0 0 0,0 1-1 0 0,0 0 1 0 0,0 0-1 0 0,1 0 1 0 0,-1 0-1 0 0,0-1 1 0 0,0 1 0 0 0,0 0-1 0 0,1 0 1 0 0,-1 0-1 0 0,0 0 1 0 0,0 0 0 0 0,1 0-1 0 0,-1 0 1 0 0,0 0-1 0 0,0 0 1 0 0,1 0 0 0 0,-1 0-1 0 0,0 0 1 0 0,0 0-1 0 0,0 0 1 0 0,1 0 0 0 0,-1 0-1 0 0,0 0 1 0 0,0 0-1 0 0,1 0 1 0 0,-1 0 0 0 0,0 0-1 0 0,0 0 1 0 0,0 0-1 0 0,1 0 1 0 0,-1 1-1 0 0,0-1 1 0 0,0 0 0 0 0,1 0-1 0 0,11 18 0 0 0,2 0 0 0 0,0-1 0 0 0,1-1 0 0 0,0 0-1 0 0,1-1 1 0 0,1-1 0 0 0,24 15 0 0 0,-40-28 8 0 0,1-1-1 0 0,-1 1 1 0 0,1-1 0 0 0,-1 0 0 0 0,1 1 0 0 0,0-1-1 0 0,-1 0 1 0 0,1 0 0 0 0,-1 0 0 0 0,1 0-1 0 0,0-1 1 0 0,-1 1 0 0 0,1 0 0 0 0,-1-1 0 0 0,1 1-1 0 0,-1-1 1 0 0,1 1 0 0 0,-1-1 0 0 0,1 1 0 0 0,-1-1-1 0 0,1 0 1 0 0,-1 0 0 0 0,0 0 0 0 0,0 0-1 0 0,1 0 1 0 0,-1 0 0 0 0,0 0 0 0 0,0-1 0 0 0,0 1-1 0 0,0 0 1 0 0,1-3 0 0 0,2-1 5 0 0,0-1-1 0 0,-1 1 1 0 0,0-1 0 0 0,0 0-1 0 0,0 0 1 0 0,2-7 0 0 0,-2 3 4 0 0,-1 2-8 0 0,1-1-1 0 0,-2 0 0 0 0,1 1 1 0 0,0-18-1 0 0,-3 12 2 0 0,-1 0-1 0 0,0 0 1 0 0,-1 1 0 0 0,-8-24-1 0 0,3 5-639 0 0,9 36 633 0 0,-1-2-6 0 0,0-1 0 0 0,1 1-1 0 0,-1 0 1 0 0,0 0-1 0 0,1-1 1 0 0,-1 1-1 0 0,1 0 1 0 0,0-1-1 0 0,-1 1 1 0 0,1-1 0 0 0,0 1-1 0 0,0-1 1 0 0,0 1-1 0 0,0-1 1 0 0,0 1-1 0 0,1-1 1 0 0,-1 0-1 0 0,0 0 1 0 0,1 0 0 0 0,-1 0-1 0 0,0 0 1 0 0,1 0-1 0 0,-1 0 1 0 0,1 0-1 0 0,0 0 1 0 0,-1-1-1 0 0,1 1 1 0 0,0 0 0 0 0,-1-1-1 0 0,1 0 1 0 0,0 1-1 0 0,0-1 1 0 0,-1 0-1 0 0,1 0 1 0 0,2 0 0 0 0,7 0-23 0 0,0-1 1 0 0,0 0 0 0 0,0 0-1 0 0,0-1 1 0 0,0-1 0 0 0,0 0 0 0 0,0 0-1 0 0,-1-1 1 0 0,0 0 0 0 0,0-1 0 0 0,0 0-1 0 0,0-1 1 0 0,-1 0 0 0 0,1 0-1 0 0,-2-1 1 0 0,1 0 0 0 0,-1-1 0 0 0,0 0-1 0 0,13-17 1 0 0,-16-2-24 0 0,-7 10-370 0 0,-6 28 410 0 0,2-1 0 0 0,-1 1 1 0 0,1 0-1 0 0,1 1 0 0 0,0-1 0 0 0,1 1 0 0 0,0 0 1 0 0,1 0-1 0 0,0 1 0 0 0,-1 16 0 0 0,2-17-16 0 0,1-1-1 0 0,0 1 0 0 0,1-1 1 0 0,1 1-1 0 0,0 0 1 0 0,0-1-1 0 0,1 0 1 0 0,0 1-1 0 0,1-1 0 0 0,1 0 1 0 0,-1 0-1 0 0,7 12 1 0 0,-9-23-13 0 0,-1 1 0 0 0,0-1 0 0 0,0 1 0 0 0,1-1 0 0 0,-1 0 0 0 0,0 1 0 0 0,1-1 0 0 0,-1 0 0 0 0,1 1 0 0 0,-1-1 0 0 0,0 0 0 0 0,1 1 0 0 0,-1-1 0 0 0,1 0 0 0 0,-1 0 0 0 0,1 0 0 0 0,-1 1 0 0 0,1-1 0 0 0,-1 0 0 0 0,1 0 0 0 0,-1 0 0 0 0,1 0 0 0 0,-1 0 0 0 0,1 0 0 0 0,-1 0 0 0 0,1 0 0 0 0,-1 0 0 0 0,1 0 0 0 0,-1 0 0 0 0,1 0 0 0 0,-1-1 0 0 0,1 1 0 0 0,-1 0 0 0 0,1 0 0 0 0,-1 0 0 0 0,1-1 0 0 0,-1 1 0 0 0,0 0 0 0 0,1 0 0 0 0,0-1 0 0 0,15-14-1192 0 0,-15 14 1282 0 0,22-35-4442 0 0,-11 12 1880 0 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7.057"/>
    </inkml:context>
    <inkml:brush xml:id="br0">
      <inkml:brushProperty name="width" value="0.05" units="cm"/>
      <inkml:brushProperty name="height" value="0.05" units="cm"/>
      <inkml:brushProperty name="color" value="#004F8B"/>
    </inkml:brush>
  </inkml:definitions>
  <inkml:trace contextRef="#ctx0" brushRef="#br0">14 5 828 0 0,'0'0'904'0'0,"-13"-4"2865"0"0,45 20-3966 0 0,-12-12-263 0 0,-4 0-352 0 0,1-2-868 0 0,1-2 384 0 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7.398"/>
    </inkml:context>
    <inkml:brush xml:id="br0">
      <inkml:brushProperty name="width" value="0.05" units="cm"/>
      <inkml:brushProperty name="height" value="0.05" units="cm"/>
      <inkml:brushProperty name="color" value="#004F8B"/>
    </inkml:brush>
  </inkml:definitions>
  <inkml:trace contextRef="#ctx0" brushRef="#br0">23 0 96 0 0,'0'0'5420'0'0,"1"6"-4940"0"0,4 85 462 0 0,-4 1-1 0 0,-4 0 1 0 0,-22 142 0 0 0,23-194-539 0 0,3-33-2749 0 0,20-60-1524 0 0,-11 28 1648 0 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7.743"/>
    </inkml:context>
    <inkml:brush xml:id="br0">
      <inkml:brushProperty name="width" value="0.05" units="cm"/>
      <inkml:brushProperty name="height" value="0.05" units="cm"/>
      <inkml:brushProperty name="color" value="#004F8B"/>
    </inkml:brush>
  </inkml:definitions>
  <inkml:trace contextRef="#ctx0" brushRef="#br0">342 46 520 0 0,'29'-46'7080'0'0,"-29"49"-7048"0"0,-1 0 0 0 0,1 0 0 0 0,0 1 0 0 0,0-1 0 0 0,0 0 0 0 0,0 0 0 0 0,0 0-1 0 0,1 0 1 0 0,1 5 0 0 0,0 7 93 0 0,0 23 158 0 0,-2 0-1 0 0,-7 62 1 0 0,-29 137 619 0 0,36-235-774 0 0,4-18 145 0 0,1 0-1 0 0,0 0 0 0 0,1 1 0 0 0,1 0 1 0 0,1 0-1 0 0,0 1 0 0 0,15-21 0 0 0,-19 31-271 0 0,-1 1 0 0 0,0 0 0 0 0,1 0-1 0 0,0 0 1 0 0,0 0 0 0 0,0 0 0 0 0,0 1-1 0 0,0 0 1 0 0,0 0 0 0 0,1 0 0 0 0,-1 0-1 0 0,1 1 1 0 0,-1 0 0 0 0,1-1-1 0 0,0 2 1 0 0,0-1 0 0 0,-1 1 0 0 0,1-1-1 0 0,7 2 1 0 0,-8 0-6 0 0,0 0-1 0 0,0 0 0 0 0,0 1 1 0 0,0 0-1 0 0,0-1 1 0 0,0 2-1 0 0,-1-1 1 0 0,1 0-1 0 0,-1 1 1 0 0,1-1-1 0 0,-1 1 1 0 0,0 0-1 0 0,0 0 0 0 0,0 1 1 0 0,0-1-1 0 0,-1 0 1 0 0,1 1-1 0 0,-1 0 1 0 0,0 0-1 0 0,0-1 1 0 0,2 8-1 0 0,4 8-84 0 0,-1 1 1 0 0,-1 0-1 0 0,-1 0 1 0 0,-1 1-1 0 0,0-1 0 0 0,-2 1 1 0 0,0 0-1 0 0,-2-1 1 0 0,0 1-1 0 0,-1 0 0 0 0,-6 29 1 0 0,-5-20-1160 0 0,1-23-4092 0 0,-11-5 2905 0 0</inkml:trace>
  <inkml:trace contextRef="#ctx0" brushRef="#br0" timeOffset="1">1 288 1024 0 0,'0'0'1876'0'0,"39"-26"-1072"0"0,-10 14-84 0 0,7 4-76 0 0,10-5-119 0 0,7-2-241 0 0,3 0-284 0 0,26-9-304 0 0,-20 7-629 0 0,18-6-1003 0 0,-23 5 448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10.683"/>
    </inkml:context>
    <inkml:brush xml:id="br0">
      <inkml:brushProperty name="width" value="0.1" units="cm"/>
      <inkml:brushProperty name="height" value="0.1" units="cm"/>
      <inkml:brushProperty name="color" value="#008C3A"/>
    </inkml:brush>
  </inkml:definitions>
  <inkml:trace contextRef="#ctx0" brushRef="#br0">84 353 212 0 0,'11'-43'1395'0'0,"-1"20"-1172"0"0,0 1 0 0 0,1-1-1 0 0,2 2 1 0 0,0-1 0 0 0,1 2-1 0 0,1 0 1 0 0,1 1-1 0 0,23-22 1 0 0,-24 28-140 0 0,0 1 1 0 0,1 1-1 0 0,0 1 0 0 0,1 0 0 0 0,0 1 1 0 0,0 1-1 0 0,22-7 0 0 0,-35 13-61 0 0,1 0 0 0 0,-1 1 1 0 0,1-1-1 0 0,-1 1 0 0 0,1 0 0 0 0,0 0 0 0 0,0 1 0 0 0,-1-1 1 0 0,1 1-1 0 0,0 0 0 0 0,0 1 0 0 0,-1-1 0 0 0,1 1 0 0 0,0 0 1 0 0,-1 0-1 0 0,1 0 0 0 0,0 0 0 0 0,-1 1 0 0 0,0 0 0 0 0,1 0 1 0 0,-1 0-1 0 0,0 1 0 0 0,0-1 0 0 0,0 1 0 0 0,0 0 0 0 0,-1 0 1 0 0,1 0-1 0 0,-1 1 0 0 0,0-1 0 0 0,0 1 0 0 0,3 4 1 0 0,0 2 21 0 0,0 0 1 0 0,-1 0 0 0 0,0 1 0 0 0,-1 0 0 0 0,0-1 0 0 0,0 2 0 0 0,-2-1 0 0 0,1 0 0 0 0,-1 1 0 0 0,-1-1 0 0 0,0 18 0 0 0,-2-10-1 0 0,-1 0 0 0 0,0 0-1 0 0,-2 0 1 0 0,0 0 0 0 0,-2-1 0 0 0,0 0 0 0 0,-1 0 0 0 0,-14 28 0 0 0,-2-4 83 0 0,-2-2 1 0 0,-40 50 0 0 0,31-46-65 0 0,-2-2 0 0 0,-2 0-1 0 0,-58 47 1 0 0,86-81-37 0 0,0 0-1 0 0,0-1 1 0 0,-1 0 0 0 0,0-1-1 0 0,0 0 1 0 0,-1 0-1 0 0,0-1 1 0 0,0-1 0 0 0,-21 5-1 0 0,31-8-5 0 0,-1-2 13 0 0,0 0 0 0 0,0 0 1 0 0,0 0-1 0 0,0 0 0 0 0,0 0 0 0 0,0-1 0 0 0,0 1 0 0 0,1-1 0 0 0,-1 0 0 0 0,-3-3 0 0 0,3 2-15 0 0,0 0 1 0 0,0-1-1 0 0,0 1 0 0 0,1-1 0 0 0,0 1 0 0 0,-1-1 0 0 0,1 0 0 0 0,1 0 1 0 0,-1 0-1 0 0,1 0 0 0 0,-1 0 0 0 0,1 0 0 0 0,0-1 0 0 0,1 1 0 0 0,-1 0 1 0 0,1-1-1 0 0,-1 1 0 0 0,1 0 0 0 0,1-1 0 0 0,-1 1 0 0 0,1 0 0 0 0,0-1 1 0 0,-1 1-1 0 0,2 0 0 0 0,-1 0 0 0 0,0 0 0 0 0,1 0 0 0 0,3-7 0 0 0,1 1-11 0 0,-1 0-1 0 0,1 0 0 0 0,1 1 0 0 0,0-1 0 0 0,0 1 0 0 0,0 1 1 0 0,1-1-1 0 0,1 1 0 0 0,-1 1 0 0 0,12-8 0 0 0,-14 11-12 0 0,-1 1 1 0 0,1-1-1 0 0,-1 2 0 0 0,1-1 0 0 0,0 0 0 0 0,0 1 0 0 0,1 0 0 0 0,-1 1 0 0 0,0-1 0 0 0,0 1 0 0 0,1 0 1 0 0,-1 1-1 0 0,1-1 0 0 0,-1 1 0 0 0,1 1 0 0 0,-1-1 0 0 0,0 1 0 0 0,1 0 0 0 0,-1 1 0 0 0,12 3 0 0 0,-3 5 20 0 0,-1-1 0 0 0,0 2 0 0 0,0 0 0 0 0,-1 0 0 0 0,0 1 0 0 0,-1 1 0 0 0,-1 0 0 0 0,0 1 0 0 0,-1 0 0 0 0,0 1 0 0 0,-1 0-1 0 0,-1 0 1 0 0,0 1 0 0 0,-1 0 0 0 0,-1 0 0 0 0,-1 1 0 0 0,7 32 0 0 0,-3-2 144 0 0,5 22 81 0 0,-13-68-282 0 0,-1 1 1 0 0,1-1-1 0 0,0 0 1 0 0,-1 1-1 0 0,1-1 1 0 0,0 0-1 0 0,0 0 1 0 0,0 0-1 0 0,0 1 1 0 0,0-1-1 0 0,1 0 1 0 0,-1 0-1 0 0,0-1 1 0 0,0 1-1 0 0,1 0 0 0 0,-1 0 1 0 0,0-1-1 0 0,1 1 1 0 0,-1 0-1 0 0,1-1 1 0 0,-1 0-1 0 0,1 1 1 0 0,-1-1-1 0 0,1 0 1 0 0,-1 0-1 0 0,1 1 1 0 0,-1-1-1 0 0,1-1 1 0 0,-1 1-1 0 0,1 0 1 0 0,-1 0-1 0 0,1 0 1 0 0,1-1-1 0 0,47-18-3140 0 0,-46 17 2453 0 0,8-6-936 0 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8.597"/>
    </inkml:context>
    <inkml:brush xml:id="br0">
      <inkml:brushProperty name="width" value="0.05" units="cm"/>
      <inkml:brushProperty name="height" value="0.05" units="cm"/>
      <inkml:brushProperty name="color" value="#004F8B"/>
    </inkml:brush>
  </inkml:definitions>
  <inkml:trace contextRef="#ctx0" brushRef="#br0">1 380 88 0 0,'0'0'1597'0'0,"17"5"769"0"0,-4-10-2106 0 0,-2 1 0 0 0,1-2 0 0 0,0 0 0 0 0,-1 0 0 0 0,0-1 0 0 0,-1 0 0 0 0,0-1 0 0 0,0 0 0 0 0,0-1 0 0 0,-1 0 0 0 0,0 0 0 0 0,-1-1 0 0 0,13-20 0 0 0,-11 14-101 0 0,-1 1 0 0 0,-1-2 0 0 0,0 1-1 0 0,-1-1 1 0 0,-1 0 0 0 0,-1 0 0 0 0,0-1 0 0 0,-1 0 0 0 0,2-26 0 0 0,-6 39-72 0 0,0 0 1 0 0,0 0-1 0 0,0 1 1 0 0,-1-1 0 0 0,0 0-1 0 0,0 0 1 0 0,0 1 0 0 0,-2-6-1 0 0,2 9-78 0 0,1 0-1 0 0,-1 0 0 0 0,1 0 0 0 0,-1 0 0 0 0,1 0 0 0 0,-1 0 1 0 0,1 0-1 0 0,-1 0 0 0 0,0 0 0 0 0,0 1 0 0 0,1-1 0 0 0,-1 0 1 0 0,0 0-1 0 0,0 1 0 0 0,0-1 0 0 0,0 1 0 0 0,0-1 0 0 0,0 1 1 0 0,0-1-1 0 0,0 1 0 0 0,0-1 0 0 0,0 1 0 0 0,0 0 0 0 0,0 0 1 0 0,0 0-1 0 0,0-1 0 0 0,0 1 0 0 0,0 0 0 0 0,-1 0 0 0 0,1 0 1 0 0,0 1-1 0 0,0-1 0 0 0,0 0 0 0 0,0 0 0 0 0,0 1 0 0 0,0-1 1 0 0,0 0-1 0 0,0 1 0 0 0,0-1 0 0 0,0 1 0 0 0,0-1 0 0 0,0 1 1 0 0,0 0-1 0 0,0-1 0 0 0,1 1 0 0 0,-2 1 0 0 0,-6 3 9 0 0,0 0-1 0 0,1 1 1 0 0,0 0-1 0 0,0 0 1 0 0,0 1 0 0 0,1 0-1 0 0,0 0 1 0 0,0 1-1 0 0,1 0 1 0 0,0-1-1 0 0,0 2 1 0 0,1-1-1 0 0,0 1 1 0 0,0-1 0 0 0,1 1-1 0 0,-4 16 1 0 0,4-13-10 0 0,1 1 1 0 0,0 0 0 0 0,1 0 0 0 0,0-1 0 0 0,1 1-1 0 0,1 0 1 0 0,0 0 0 0 0,0 0 0 0 0,1-1 0 0 0,1 1-1 0 0,0-1 1 0 0,1 1 0 0 0,0-1 0 0 0,1 0 0 0 0,0-1-1 0 0,1 1 1 0 0,1-1 0 0 0,-1 0 0 0 0,2-1 0 0 0,-1 1-1 0 0,1-2 1 0 0,11 11 0 0 0,-14-16-120 0 0,0-1 1 0 0,0 0-1 0 0,1 0 1 0 0,-1 0-1 0 0,1 0 0 0 0,-1-1 1 0 0,1 0-1 0 0,0 0 1 0 0,0-1-1 0 0,0 0 0 0 0,0 0 1 0 0,0 0-1 0 0,0-1 1 0 0,0 0-1 0 0,0 0 0 0 0,8-1 1 0 0,-5 0-578 0 0,-1 0 0 0 0,1-1 0 0 0,0 0 0 0 0,0-1 0 0 0,-1 1 0 0 0,11-6 0 0 0,8-6-1668 0 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8.928"/>
    </inkml:context>
    <inkml:brush xml:id="br0">
      <inkml:brushProperty name="width" value="0.05" units="cm"/>
      <inkml:brushProperty name="height" value="0.05" units="cm"/>
      <inkml:brushProperty name="color" value="#004F8B"/>
    </inkml:brush>
  </inkml:definitions>
  <inkml:trace contextRef="#ctx0" brushRef="#br0">4 20 584 0 0,'-4'-20'3672'0'0,"11"33"-1583"0"0,6 17-1910 0 0,33 62 540 0 0,-11-19-212 0 0,47 72 0 0 0,-72-127-473 0 0,-9-14-148 0 0,1-1 1 0 0,-1 0 0 0 0,1 0 0 0 0,-1 0-1 0 0,1 0 1 0 0,0 0 0 0 0,0 0-1 0 0,0 0 1 0 0,1-1 0 0 0,-1 1 0 0 0,5 2-1 0 0,-6-4-566 0 0,3-5-2419 0 0,14-13 1323 0 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9.258"/>
    </inkml:context>
    <inkml:brush xml:id="br0">
      <inkml:brushProperty name="width" value="0.05" units="cm"/>
      <inkml:brushProperty name="height" value="0.05" units="cm"/>
      <inkml:brushProperty name="color" value="#004F8B"/>
    </inkml:brush>
  </inkml:definitions>
  <inkml:trace contextRef="#ctx0" brushRef="#br0">400 0 176 0 0,'0'0'606'0'0,"-4"3"-44"0"0,-49 42 152 0 0,3 3-1 0 0,1 1 1 0 0,3 3-1 0 0,2 2 1 0 0,-62 98-1 0 0,96-137-1347 0 0,2 0 0 0 0,0 0 0 0 0,0 1-1 0 0,-6 20 1 0 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9.607"/>
    </inkml:context>
    <inkml:brush xml:id="br0">
      <inkml:brushProperty name="width" value="0.05" units="cm"/>
      <inkml:brushProperty name="height" value="0.05" units="cm"/>
      <inkml:brushProperty name="color" value="#004F8B"/>
    </inkml:brush>
  </inkml:definitions>
  <inkml:trace contextRef="#ctx0" brushRef="#br0">181 11 416 0 0,'0'0'535'0'0,"-3"-10"218"0"0,-3 13 3349 0 0,-3 11-3985 0 0,0 0 0 0 0,1 1 0 0 0,1 1 0 0 0,0-1 0 0 0,1 1 1 0 0,-5 24-1 0 0,-20 115 361 0 0,18-78-247 0 0,-13 54 181 0 0,6 2 0 0 0,-5 168 0 0 0,28-288-1033 0 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49.942"/>
    </inkml:context>
    <inkml:brush xml:id="br0">
      <inkml:brushProperty name="width" value="0.05" units="cm"/>
      <inkml:brushProperty name="height" value="0.05" units="cm"/>
      <inkml:brushProperty name="color" value="#004F8B"/>
    </inkml:brush>
  </inkml:definitions>
  <inkml:trace contextRef="#ctx0" brushRef="#br0">107 17 396 0 0,'0'0'1626'0'0,"3"-2"-1406"0"0,27-12 597 0 0,-28 13-676 0 0,2 1 9 0 0,5 2-46 0 0,0 0-1 0 0,-1 0 0 0 0,1 1 0 0 0,-1 0 0 0 0,0 1 1 0 0,0 0-1 0 0,0 0 0 0 0,0 0 0 0 0,0 1 0 0 0,-1 0 1 0 0,0 1-1 0 0,0 0 0 0 0,-1 0 0 0 0,1 0 0 0 0,-1 1 1 0 0,8 12-1 0 0,-11-15-27 0 0,0 0-1 0 0,0 0 1 0 0,-1 0 0 0 0,0 0 0 0 0,1 0 0 0 0,-2 0-1 0 0,1 1 1 0 0,0-1 0 0 0,-1 1 0 0 0,0-1 0 0 0,0 1-1 0 0,0-1 1 0 0,-1 1 0 0 0,1 0 0 0 0,-1-1 0 0 0,0 1-1 0 0,-1 0 1 0 0,1-1 0 0 0,-1 1 0 0 0,0 0 0 0 0,0-1-1 0 0,0 1 1 0 0,-1-1 0 0 0,1 1 0 0 0,-1-1 0 0 0,0 0-1 0 0,0 0 1 0 0,-1 0 0 0 0,1 0 0 0 0,-1 0 0 0 0,0-1-1 0 0,0 1 1 0 0,-7 6 0 0 0,2-4 35 0 0,-1 0 0 0 0,0 0 0 0 0,0-1 0 0 0,-1 0 0 0 0,0 0 0 0 0,1-1 0 0 0,-2 0 0 0 0,1-1-1 0 0,0-1 1 0 0,0 1 0 0 0,-19 1 0 0 0,23-3-207 0 0,1-1 0 0 0,-1 1 0 0 0,0-1 0 0 0,0 0 0 0 0,1-1 0 0 0,-1 1 0 0 0,0-1 0 0 0,1 0 0 0 0,-1 0 0 0 0,1-1 0 0 0,-1 0 0 0 0,1 0 0 0 0,0 0 0 0 0,-1-1 0 0 0,1 1 0 0 0,0-1 0 0 0,1 0 0 0 0,-1-1 0 0 0,1 1 0 0 0,-1-1 0 0 0,1 0 0 0 0,0 0 0 0 0,-4-6 0 0 0,0-15-3231 0 0,8 23 1421 0 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50.400"/>
    </inkml:context>
    <inkml:brush xml:id="br0">
      <inkml:brushProperty name="width" value="0.05" units="cm"/>
      <inkml:brushProperty name="height" value="0.05" units="cm"/>
      <inkml:brushProperty name="color" value="#004F8B"/>
    </inkml:brush>
  </inkml:definitions>
  <inkml:trace contextRef="#ctx0" brushRef="#br0">1 336 180 0 0,'4'0'595'0'0,"20"-2"170"0"0,-5 1-163 0 0,0 0 0 0 0,-1-2-1 0 0,1 0 1 0 0,25-8 0 0 0,-38 9-474 0 0,0-1 1 0 0,0 0-1 0 0,0 0 1 0 0,0-1-1 0 0,0 0 0 0 0,-1 0 1 0 0,1 0-1 0 0,-1 0 1 0 0,0-1-1 0 0,0 0 1 0 0,-1 0-1 0 0,0 0 1 0 0,1 0-1 0 0,-2-1 1 0 0,1 0-1 0 0,4-9 1 0 0,-6 10 2 0 0,0-1 1 0 0,0 0-1 0 0,0 0 0 0 0,-1 0 1 0 0,0 0-1 0 0,1-11 1 0 0,0 4 46 0 0,-2 11-56 0 0,-5-11 85 0 0,5 13-201 0 0,0-1-1 0 0,0 0 1 0 0,0 0-1 0 0,0 1 1 0 0,0-1-1 0 0,0 0 1 0 0,0 0 0 0 0,0 1-1 0 0,0-1 1 0 0,-1 0-1 0 0,1 0 1 0 0,0 1-1 0 0,0-1 1 0 0,-1 0 0 0 0,1 1-1 0 0,-1-1 1 0 0,1 0-1 0 0,0 1 1 0 0,-1-1-1 0 0,1 1 1 0 0,-1-1 0 0 0,0 1-1 0 0,1-1 1 0 0,-1 1-1 0 0,1-1 1 0 0,-1 1-1 0 0,0-1 1 0 0,1 1 0 0 0,-1 0-1 0 0,0-1 1 0 0,1 1-1 0 0,-1 0 1 0 0,0 0-1 0 0,0-1 1 0 0,1 1 0 0 0,-1 0-1 0 0,0 0 1 0 0,0 0-1 0 0,1 0 1 0 0,-1 0-1 0 0,0 0 1 0 0,0 0 0 0 0,1 0-1 0 0,-1 0 1 0 0,0 1-1 0 0,0-1 1 0 0,1 0-1 0 0,-1 0 1 0 0,0 1-1 0 0,1-1 1 0 0,-1 0 0 0 0,0 1-1 0 0,0 0 1 0 0,-7 3 1 0 0,1 1 0 0 0,0-1 0 0 0,1 1 0 0 0,-1 1 0 0 0,1-1 0 0 0,0 1 0 0 0,0 0-1 0 0,1 0 1 0 0,0 1 0 0 0,0 0 0 0 0,0 0 0 0 0,1 0 0 0 0,0 0 0 0 0,0 1 0 0 0,-3 9 0 0 0,5-10 0 0 0,0 0 0 0 0,0 0 0 0 0,0 0 0 0 0,1 1 0 0 0,0-1 0 0 0,0 0 0 0 0,1 0-1 0 0,0 1 1 0 0,0-1 0 0 0,1 0 0 0 0,0 1 0 0 0,0-1 0 0 0,0 0 0 0 0,1 0 0 0 0,0 0 0 0 0,1 0 0 0 0,0 0 0 0 0,5 9-1 0 0,-7-13 1 0 0,1-1 0 0 0,0 1 0 0 0,0 0 0 0 0,0-1 0 0 0,0 1 0 0 0,1-1-1 0 0,-1 0 1 0 0,1 0 0 0 0,-1 0 0 0 0,1 0 0 0 0,0 0 0 0 0,-1-1-1 0 0,1 1 1 0 0,0-1 0 0 0,0 0 0 0 0,0 0 0 0 0,0 0 0 0 0,1 0-1 0 0,3 1 1 0 0,-1-2 2 0 0,0 0 0 0 0,0 0 0 0 0,0 0 0 0 0,1-1 0 0 0,-1 0 0 0 0,0 0 0 0 0,0 0 1 0 0,0-1-1 0 0,9-3 0 0 0,0-2-46 0 0,0-1 0 0 0,0 0 0 0 0,0-1 0 0 0,-1 0-1 0 0,0-1 1 0 0,18-18 0 0 0,-22 15-11 0 0,0-1-1 0 0,0 0 1 0 0,-2 0-1 0 0,1-1 1 0 0,-2 0-1 0 0,0 0 1 0 0,-1-1-1 0 0,0 0 1 0 0,5-29-1 0 0,20-48 449 0 0,-12 34 158 0 0,-18 57-517 0 0,-1 2-37 0 0,1-1-1 0 0,-1 1 1 0 0,0 0 0 0 0,1-1-1 0 0,-1 1 1 0 0,1 0 0 0 0,-1 0 0 0 0,0-1-1 0 0,1 1 1 0 0,-1 0 0 0 0,1 0-1 0 0,-1-1 1 0 0,1 1 0 0 0,-1 0-1 0 0,1 0 1 0 0,-1 0 0 0 0,1 0 0 0 0,-1 0-1 0 0,0 0 1 0 0,1 0 0 0 0,-1 0-1 0 0,1 0 1 0 0,-1 0 0 0 0,1 0 0 0 0,-1 0-1 0 0,1 0 1 0 0,-1 0 0 0 0,1 1-1 0 0,-1-1 1 0 0,1 0 0 0 0,0 1 0 0 0,3 5-1 0 0,1 0 1 0 0,-2 1 0 0 0,1 0 0 0 0,-1 0 0 0 0,0 0 0 0 0,0 0-1 0 0,-1 0 1 0 0,0 1 0 0 0,0-1 0 0 0,-1 1 0 0 0,1-1 0 0 0,-2 1-1 0 0,1 10 1 0 0,-2 17 45 0 0,-9 61 1 0 0,0 1-2 0 0,10-96-42 0 0,0-1 0 0 0,0 1 0 0 0,-1 0 0 0 0,1-1 1 0 0,0 1-1 0 0,0 0 0 0 0,0-1 0 0 0,1 1 0 0 0,-1 0 1 0 0,0-1-1 0 0,0 1 0 0 0,0 0 0 0 0,0-1 1 0 0,1 1-1 0 0,-1 0 0 0 0,0-1 0 0 0,1 1 0 0 0,-1 0 1 0 0,0-1-1 0 0,1 1 0 0 0,-1-1 0 0 0,1 1 0 0 0,-1-1 1 0 0,1 1-1 0 0,-1-1 0 0 0,1 1 0 0 0,-1-1 0 0 0,1 0 1 0 0,-1 1-1 0 0,1-1 0 0 0,0 0 0 0 0,-1 1 1 0 0,1-1-1 0 0,-1 0 0 0 0,1 0 0 0 0,0 0 0 0 0,-1 1 1 0 0,1-1-1 0 0,0 0 0 0 0,0 0 0 0 0,-1 0 0 0 0,1 0 1 0 0,0 0-1 0 0,-1 0 0 0 0,1 0 0 0 0,0-1 0 0 0,-1 1 1 0 0,1 0-1 0 0,0 0 0 0 0,-1 0 0 0 0,1-1 1 0 0,0 1-1 0 0,0-1 0 0 0,44-25 23 0 0,-29 16 21 0 0,5-3-31 0 0,-1-1 0 0 0,-1-1 0 0 0,-1 0 0 0 0,0-2 0 0 0,25-29 0 0 0,-38 40-16 0 0,-1 0 0 0 0,0-1-1 0 0,-1 0 1 0 0,1 0 0 0 0,-1 0-1 0 0,-1 0 1 0 0,4-14 0 0 0,-6 21-7 0 0,0 1 1 0 0,0-1 0 0 0,0 0 0 0 0,-1 0 0 0 0,1 1 0 0 0,0-1 0 0 0,0 0 0 0 0,0 0 0 0 0,-1 0 0 0 0,1 0-1 0 0,0 1 1 0 0,0-1 0 0 0,-1 0 0 0 0,1 0 0 0 0,0 0 0 0 0,0 0 0 0 0,-1 0 0 0 0,1 0 0 0 0,0 0-1 0 0,-1 0 1 0 0,1 0 0 0 0,0 0 0 0 0,0 0 0 0 0,-1 0 0 0 0,1 0 0 0 0,0 0 0 0 0,0 0 0 0 0,-1 0 0 0 0,1 0-1 0 0,0 0 1 0 0,-1 0 0 0 0,1 0 0 0 0,0 0 0 0 0,0 0 0 0 0,-1-1 0 0 0,1 1 0 0 0,0 0 0 0 0,0 0-1 0 0,-1 0 1 0 0,1 0 0 0 0,0-1 0 0 0,0 1 0 0 0,0 0 0 0 0,0 0 0 0 0,-1-1 0 0 0,1 1 0 0 0,0 0-1 0 0,0 0 1 0 0,0-1 0 0 0,0 1 0 0 0,0 0 0 0 0,0 0 0 0 0,-1-1 0 0 0,1 1 0 0 0,0 0 0 0 0,0 0 0 0 0,0-1-1 0 0,0 1 1 0 0,0 0 0 0 0,0-1 0 0 0,0 1 0 0 0,0 0 0 0 0,0 0 0 0 0,0-1 0 0 0,1 1 0 0 0,-3 1 2 0 0,0 0 0 0 0,0 0 0 0 0,1 1 0 0 0,-1-1 0 0 0,1 0 1 0 0,-1 1-1 0 0,1 0 0 0 0,0-1 0 0 0,-1 1 0 0 0,1 0 1 0 0,0 0-1 0 0,0 0 0 0 0,0-1 0 0 0,0 3 0 0 0,-5 17-31 0 0,0-1-3 0 0,0 1 1 0 0,1 0-1 0 0,2 1 0 0 0,0-1 0 0 0,1 1 1 0 0,1 22-1 0 0,1-42-186 0 0,0 0-1 0 0,0 0 1 0 0,0-1 0 0 0,0 1-1 0 0,0 0 1 0 0,1 0 0 0 0,-1 0-1 0 0,0-1 1 0 0,1 1 0 0 0,-1 0-1 0 0,1 0 1 0 0,0-1 0 0 0,0 1-1 0 0,0 0 1 0 0,-1-1 0 0 0,1 1-1 0 0,1-1 1 0 0,-1 0 0 0 0,0 1-1 0 0,0-1 1 0 0,0 0 0 0 0,1 1-1 0 0,-1-1 1 0 0,3 1 0 0 0,-1-1-2043 0 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57.423"/>
    </inkml:context>
    <inkml:brush xml:id="br0">
      <inkml:brushProperty name="width" value="0.05" units="cm"/>
      <inkml:brushProperty name="height" value="0.05" units="cm"/>
      <inkml:brushProperty name="color" value="#004F8B"/>
    </inkml:brush>
  </inkml:definitions>
  <inkml:trace contextRef="#ctx0" brushRef="#br0">1 91 456 0 0,'0'0'2249'0'0,"2"-6"-1902"0"0,11-33 754 0 0,-13 38-741 0 0,1-4-78 0 0,0 1-1 0 0,0 0 1 0 0,0 0 0 0 0,1 0-1 0 0,-1 1 1 0 0,1-1-1 0 0,0 0 1 0 0,0 0 0 0 0,3-3-1 0 0,-4 5 271 0 0,2 6-529 0 0,1 2-21 0 0,-1 1-1 0 0,0-1 1 0 0,0 1 0 0 0,0 0-1 0 0,-1 0 1 0 0,0 0-1 0 0,-1 0 1 0 0,1 0 0 0 0,-1 0-1 0 0,-1 0 1 0 0,1 1-1 0 0,-1-1 1 0 0,-1 8 0 0 0,0 3 10 0 0,-1 0 1 0 0,0 1-1 0 0,-1-1 1 0 0,-7 23-1 0 0,3-21 1533 0 0,16-47-1122 0 0,22-54-114 0 0,-18 52-191 0 0,-11 23-101 0 0,0-1 1 0 0,0 1-1 0 0,0 0 1 0 0,1 0-1 0 0,0 0 0 0 0,1 1 1 0 0,-1-1-1 0 0,1 1 1 0 0,0 0-1 0 0,1 0 0 0 0,-1 0 1 0 0,1 0-1 0 0,0 1 1 0 0,0 0-1 0 0,8-6 0 0 0,-12 10-29 0 0,4 3 3 0 0,0 0 0 0 0,0 1 0 0 0,-1-1 0 0 0,1 1 0 0 0,-1 0 0 0 0,0 1 0 0 0,-1-1 0 0 0,1 1 0 0 0,-1-1 0 0 0,0 1-1 0 0,0 0 1 0 0,0 0 0 0 0,-1 1 0 0 0,1-1 0 0 0,-1 0 0 0 0,-1 1 0 0 0,1-1 0 0 0,-1 1 0 0 0,0 0 0 0 0,0 0 0 0 0,0-1 0 0 0,-1 7 0 0 0,0 3-11 0 0,0-1 0 0 0,0 0 1 0 0,-2 1-1 0 0,1-1 0 0 0,-2 0 1 0 0,0 0-1 0 0,-9 23 0 0 0,12-35 22 0 0,-2 7 33 0 0,2-6-32 0 0,1-6 2 0 0,6-19-43 0 0,0 0 1 0 0,2 0-1 0 0,0 1 0 0 0,2 1 1 0 0,24-38-1 0 0,-35 57 34 0 0,1 0 1 0 0,0 0-1 0 0,0 0 0 0 0,0 0 1 0 0,0 0-1 0 0,0 0 0 0 0,0 1 1 0 0,0-1-1 0 0,0 0 0 0 0,0 1 1 0 0,0-1-1 0 0,0 1 0 0 0,1-1 1 0 0,-1 1-1 0 0,0-1 0 0 0,0 1 1 0 0,1 0-1 0 0,-1-1 0 0 0,0 1 1 0 0,0 0-1 0 0,1 0 0 0 0,-1 0 1 0 0,0 0-1 0 0,1 0 0 0 0,-1 0 1 0 0,0 1-1 0 0,0-1 0 0 0,1 0 1 0 0,-1 1-1 0 0,0-1 0 0 0,0 1 1 0 0,0-1-1 0 0,1 1 0 0 0,-1-1 1 0 0,0 1-1 0 0,0 0 0 0 0,0 0 1 0 0,0 0-1 0 0,0-1 0 0 0,0 1 1 0 0,0 0-1 0 0,1 2 0 0 0,3 2-55 0 0,0 0-1 0 0,0 0 0 0 0,-1 1 1 0 0,1 0-1 0 0,-1 0 0 0 0,4 7 1 0 0,3 8-573 0 0,9 23-470 0 0,-14-11-3338 0 0,-6-19 2554 0 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58.311"/>
    </inkml:context>
    <inkml:brush xml:id="br0">
      <inkml:brushProperty name="width" value="0.05" units="cm"/>
      <inkml:brushProperty name="height" value="0.05" units="cm"/>
      <inkml:brushProperty name="color" value="#004F8B"/>
    </inkml:brush>
  </inkml:definitions>
  <inkml:trace contextRef="#ctx0" brushRef="#br0">0 513 188 0 0,'3'-1'447'0'0,"13"-8"-88"0"0,-1 0 1 0 0,0-1-1 0 0,-1-1 1 0 0,-1 0 0 0 0,1-1-1 0 0,12-15 1 0 0,-18 18-185 0 0,-1-1 0 0 0,0 0 0 0 0,-1 0 0 0 0,0-1 1 0 0,-1 0-1 0 0,0 0 0 0 0,0 0 0 0 0,-1 0 0 0 0,-1-1 0 0 0,3-14 0 0 0,-6 25-103 0 0,1-1 0 0 0,-1 1 0 0 0,1-1 0 0 0,-1 1 0 0 0,0-1 0 0 0,0 1 0 0 0,1-1 0 0 0,-1 1-1 0 0,0-1 1 0 0,-1 1 0 0 0,1-1 0 0 0,0 1 0 0 0,0-1 0 0 0,-1 1 0 0 0,1-1 0 0 0,0 1-1 0 0,-1 0 1 0 0,0-1 0 0 0,1 1 0 0 0,-1 0 0 0 0,0-1 0 0 0,0 1 0 0 0,-1-3 0 0 0,0 4-57 0 0,0 0-1 0 0,1 0 1 0 0,-1 0 0 0 0,1 0 0 0 0,-1 1 0 0 0,1-1 0 0 0,-1 0-1 0 0,0 1 1 0 0,1-1 0 0 0,-1 1 0 0 0,1-1 0 0 0,-1 1 0 0 0,1 0-1 0 0,0 0 1 0 0,-1-1 0 0 0,1 1 0 0 0,0 0 0 0 0,0 0-1 0 0,-1 0 1 0 0,1 1 0 0 0,0-1 0 0 0,0 0 0 0 0,0 0 0 0 0,0 0-1 0 0,0 2 1 0 0,-16 20 54 0 0,1 0-1 0 0,1 1 1 0 0,1 1-1 0 0,1 0 1 0 0,1 1-1 0 0,-9 31 1 0 0,18-51-52 0 0,0 1 0 0 0,0 0 0 0 0,1 0-1 0 0,0 0 1 0 0,0 0 0 0 0,1 0 0 0 0,0 0 0 0 0,0 1 0 0 0,1-1 0 0 0,0 0 0 0 0,0 0 0 0 0,0 1 0 0 0,1-1 0 0 0,3 13 0 0 0,-3-19-9 0 0,0 0 0 0 0,0 1 0 0 0,0-1-1 0 0,0 0 1 0 0,0 0 0 0 0,0 0 0 0 0,0 0 0 0 0,0 0 0 0 0,1 0 0 0 0,-1 0 0 0 0,0 0 0 0 0,1 0 0 0 0,-1-1 0 0 0,1 1 0 0 0,-1 0 0 0 0,0-1 0 0 0,1 1 0 0 0,-1-1-1 0 0,1 0 1 0 0,0 1 0 0 0,-1-1 0 0 0,1 0 0 0 0,-1 0 0 0 0,1 0 0 0 0,-1 0 0 0 0,1 0 0 0 0,-1-1 0 0 0,1 1 0 0 0,2-1 0 0 0,49-16 88 0 0,-49 15-88 0 0,8-4 9 0 0,1-1 0 0 0,-1-1 0 0 0,0 0 0 0 0,0 0 0 0 0,-1-1 0 0 0,-1-1 1 0 0,16-16-1 0 0,60-82 81 0 0,-86 107-101 0 0,0 0 0 0 0,1 0 0 0 0,-1 0 0 0 0,1 0 0 0 0,-1 1 0 0 0,1-1-1 0 0,-1 0 1 0 0,1 0 0 0 0,-1 1 0 0 0,1-1 0 0 0,0 1 0 0 0,-1-1 0 0 0,1 0 0 0 0,0 1 0 0 0,-1-1 0 0 0,1 1 0 0 0,0-1-1 0 0,0 1 1 0 0,0 0 0 0 0,0-1 0 0 0,-1 1 0 0 0,1 0 0 0 0,0 0 0 0 0,0-1 0 0 0,0 1 0 0 0,0 0 0 0 0,0 0 0 0 0,0 0-1 0 0,0 0 1 0 0,-1 0 0 0 0,3 1 0 0 0,-2 0-1 0 0,1 0 0 0 0,-1 0 0 0 0,0 1 0 0 0,0-1 0 0 0,0 0 0 0 0,0 1-1 0 0,0-1 1 0 0,0 1 0 0 0,0 0 0 0 0,0-1 0 0 0,0 1 0 0 0,-1 0 0 0 0,1-1 0 0 0,0 4-1 0 0,8 61-55 0 0,-6-11 83 0 0,-2-53 95 0 0,2-3-113 0 0,1 0 0 0 0,-1 0 0 0 0,1 0 0 0 0,-1-1 0 0 0,0 0 0 0 0,0 1 0 0 0,1-1 1 0 0,-1 0-1 0 0,-1-1 0 0 0,1 1 0 0 0,0-1 0 0 0,0 1 0 0 0,-1-1 0 0 0,4-4 0 0 0,35-48 32 0 0,-33 43-26 0 0,56-73-17 0 0,-64 84 2 0 0,0 1 0 0 0,1 0 0 0 0,-1-1 0 0 0,0 1 0 0 0,0 0 0 0 0,1-1 0 0 0,-1 1 0 0 0,1 0 0 0 0,-1-1 0 0 0,0 1 0 0 0,1 0 0 0 0,-1-1 0 0 0,1 1 0 0 0,-1 0 0 0 0,0 0 0 0 0,1 0 0 0 0,-1 0 0 0 0,1-1 0 0 0,-1 1 0 0 0,1 0 0 0 0,-1 0 0 0 0,1 0 0 0 0,-1 0 0 0 0,1 0 0 0 0,-1 0 0 0 0,1 0 0 0 0,-1 0 0 0 0,1 0 0 0 0,-1 0 0 0 0,0 1 0 0 0,1-1 0 0 0,-1 0 0 0 0,1 0 0 0 0,0 1 0 0 0,11 15-49 0 0,1 23-1 0 0,-7-9 24 0 0,-5-22 30 0 0,0-1 0 0 0,0 1 0 0 0,1-1 0 0 0,0 1 0 0 0,1-1 0 0 0,-1 0-1 0 0,1 0 1 0 0,5 7 0 0 0,-8-13 2 0 0,1-1 1 0 0,0 0-1 0 0,-1 1 0 0 0,1-1 1 0 0,0 0-1 0 0,-1 0 0 0 0,1 1 0 0 0,0-1 1 0 0,0 0-1 0 0,-1 0 0 0 0,1 0 1 0 0,0 0-1 0 0,0 0 0 0 0,-1 0 0 0 0,1 0 1 0 0,0 0-1 0 0,0 0 0 0 0,-1 0 1 0 0,1 0-1 0 0,0-1 0 0 0,-1 1 0 0 0,1 0 1 0 0,0 0-1 0 0,0-1 0 0 0,-1 1 1 0 0,1-1-1 0 0,-1 1 0 0 0,2-1 0 0 0,16-11 25 0 0,-17 12-27 0 0,14-11 12 0 0,-1 0-1 0 0,0-2 0 0 0,-1 1 1 0 0,0-2-1 0 0,-1 1 0 0 0,-1-2 1 0 0,0 0-1 0 0,10-18 0 0 0,-5 4-3 0 0,-1 0-1 0 0,-2-1 1 0 0,16-51-1 0 0,16-82 1144 0 0,-40 141-574 0 0,-13 28-343 0 0,-18 37-167 0 0,11-4-27 0 0,2 1-1 0 0,2 1 0 0 0,-6 46 1 0 0,4-27-19 0 0,-16 120-1790 0 0,26-155 1574 0 0,0 2-4844 0 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1:58.995"/>
    </inkml:context>
    <inkml:brush xml:id="br0">
      <inkml:brushProperty name="width" value="0.05" units="cm"/>
      <inkml:brushProperty name="height" value="0.05" units="cm"/>
      <inkml:brushProperty name="color" value="#004F8B"/>
    </inkml:brush>
  </inkml:definitions>
  <inkml:trace contextRef="#ctx0" brushRef="#br0">1 327 192 0 0,'0'0'3146'0'0,"6"-1"-2854"0"0,50-7 440 0 0,78-3 0 0 0,11 0-247 0 0,-110 8-366 0 0,-25 2-19 0 0,0 1 0 0 0,0-1 1 0 0,0 0-1 0 0,0-1 0 0 0,0-1 1 0 0,0 1-1 0 0,0-2 0 0 0,9-3 1 0 0,-17 5-58 0 0,0 0 0 0 0,0 0 1 0 0,-1 0-1 0 0,1 0 0 0 0,0 0 1 0 0,-1 0-1 0 0,1 0 0 0 0,-1-1 1 0 0,0 1-1 0 0,0-1 0 0 0,0 1 1 0 0,0 0-1 0 0,0-1 0 0 0,-1 0 1 0 0,1 1-1 0 0,-1-1 0 0 0,1 1 1 0 0,-1-1-1 0 0,0 0 0 0 0,0 1 1 0 0,0-1-1 0 0,0 0 0 0 0,-1 1 1 0 0,1-1-1 0 0,-1 0 0 0 0,0 1 1 0 0,1-1-1 0 0,-1 1 0 0 0,0-1 1 0 0,-1 1-1 0 0,1 0 0 0 0,-2-4 1 0 0,2 5-39 0 0,0 0 0 0 0,0 0 1 0 0,0 0-1 0 0,0 0 0 0 0,-1 0 1 0 0,1 0-1 0 0,0 0 1 0 0,0 0-1 0 0,0 0 0 0 0,-1 1 1 0 0,1-1-1 0 0,0 1 0 0 0,-1-1 1 0 0,1 1-1 0 0,-1-1 0 0 0,1 1 1 0 0,-1 0-1 0 0,1-1 0 0 0,-1 1 1 0 0,1 0-1 0 0,-1 0 0 0 0,1 0 1 0 0,0 0-1 0 0,-1 1 0 0 0,1-1 1 0 0,-1 0-1 0 0,1 1 0 0 0,-1-1 1 0 0,1 1-1 0 0,0-1 1 0 0,-1 1-1 0 0,-1 0 0 0 0,-47 26 23 0 0,41-21-23 0 0,1 0 1 0 0,0 0 0 0 0,1 0 0 0 0,0 1 0 0 0,0-1 0 0 0,1 2 0 0 0,0-1 0 0 0,-7 10 0 0 0,-23 26 40 0 0,35-43-35 0 0,1 1 0 0 0,-1-1 0 0 0,1 1 0 0 0,0 0 0 0 0,-1-1 0 0 0,1 1 0 0 0,0-1 0 0 0,-1 1 0 0 0,1 0-1 0 0,0-1 1 0 0,0 1 0 0 0,0-1 0 0 0,0 1 0 0 0,0 0 0 0 0,0-1 0 0 0,-1 1 0 0 0,2 0 0 0 0,-1-1 0 0 0,0 1 0 0 0,0 0 0 0 0,0-1 0 0 0,0 1 0 0 0,0 0 0 0 0,0-1 0 0 0,1 1 0 0 0,-1-1-1 0 0,0 1 1 0 0,0 0 0 0 0,1-1 0 0 0,-1 1 0 0 0,1-1 0 0 0,-1 1 0 0 0,0-1 0 0 0,1 1 0 0 0,-1-1 0 0 0,1 1 0 0 0,-1-1 0 0 0,1 0 0 0 0,-1 1 0 0 0,1-1 0 0 0,-1 0 0 0 0,1 1-1 0 0,0-1 1 0 0,-1 0 0 0 0,1 0 0 0 0,-1 1 0 0 0,1-1 0 0 0,0 0 0 0 0,-1 0 0 0 0,1 0 0 0 0,0 0 0 0 0,-1 0 0 0 0,2 0 0 0 0,44-17 202 0 0,0-3 1 0 0,75-43 0 0 0,-119 62-252 0 0,-1 1-60 0 0,0 1 92 0 0,0-1 0 0 0,0 1 0 0 0,0 0 0 0 0,0-1 0 0 0,0 1 0 0 0,0 0 0 0 0,0 0 0 0 0,0 0 0 0 0,0 0 0 0 0,0 0 0 0 0,0 0 0 0 0,-1 0 0 0 0,1 0 0 0 0,0 0 0 0 0,-1 0 0 0 0,1 0 0 0 0,-1 0 0 0 0,1 0 0 0 0,-1 0 0 0 0,0 1 0 0 0,0-1 0 0 0,1 0 0 0 0,-1 0 0 0 0,0 1 0 0 0,0-1 0 0 0,0 0 1 0 0,0 3-1 0 0,-5 41-76 0 0,3-34 59 0 0,1-8 18 0 0,-5 40-55 0 0,0 44 0 0 0,6-75 58 0 0,0 0 1 0 0,1 0 0 0 0,0 0 0 0 0,1 0 0 0 0,0 0 0 0 0,1 0 0 0 0,0-1 0 0 0,10 22 0 0 0,-12-30 13 0 0,1-1 1 0 0,0 1-1 0 0,0 0 1 0 0,1-1 0 0 0,-1 1-1 0 0,0-1 1 0 0,1 0-1 0 0,0 0 1 0 0,-1 0-1 0 0,1 0 1 0 0,0 0-1 0 0,0-1 1 0 0,0 0 0 0 0,0 1-1 0 0,0-1 1 0 0,0 0-1 0 0,1 0 1 0 0,-1 0-1 0 0,0-1 1 0 0,0 1-1 0 0,1-1 1 0 0,-1 0 0 0 0,0 0-1 0 0,1 0 1 0 0,-1 0-1 0 0,0-1 1 0 0,1 1-1 0 0,-1-1 1 0 0,0 0-1 0 0,0 0 1 0 0,4-1 0 0 0,13-5 25 0 0,0 0 0 0 0,0-1 0 0 0,29-18 0 0 0,-41 21-25 0 0,8-4-2 0 0,-1-1 1 0 0,0 0 0 0 0,0-2-1 0 0,-1 1 1 0 0,-1-2 0 0 0,0 0 0 0 0,-1 0-1 0 0,0-1 1 0 0,-1-1 0 0 0,-1 0 0 0 0,0-1-1 0 0,-1 1 1 0 0,0-2 0 0 0,8-24 0 0 0,2-15 234 0 0,-3-2 0 0 0,-2 0 1 0 0,6-63-1 0 0,-18 107-113 0 0,-1 11-66 0 0,0 1 0 0 0,-1-1 0 0 0,1 1 0 0 0,-1-1 0 0 0,0 0 0 0 0,0 1 0 0 0,0-1 0 0 0,0 1 0 0 0,0-1 0 0 0,0 0 0 0 0,0 1 0 0 0,-2-4 0 0 0,-12 24 423 0 0,-15 59-304 0 0,22-49-255 0 0,2 0 0 0 0,-3 47-1 0 0,7-65-129 0 0,1-1 1 0 0,0 1-1 0 0,0-1 0 0 0,1 1 0 0 0,1-1 0 0 0,-1 0 0 0 0,2 1 0 0 0,-1-1 0 0 0,1 0 0 0 0,1 0 0 0 0,6 13 0 0 0,-8-19-175 0 0,0 0 1 0 0,0 0-1 0 0,1 0 0 0 0,-1 0 0 0 0,1-1 0 0 0,0 1 0 0 0,0-1 1 0 0,0 1-1 0 0,0-1 0 0 0,0 0 0 0 0,0 0 0 0 0,4 1 0 0 0,23 8-2426 0 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01.193"/>
    </inkml:context>
    <inkml:brush xml:id="br0">
      <inkml:brushProperty name="width" value="0.05" units="cm"/>
      <inkml:brushProperty name="height" value="0.05" units="cm"/>
      <inkml:brushProperty name="color" value="#004F8B"/>
    </inkml:brush>
  </inkml:definitions>
  <inkml:trace contextRef="#ctx0" brushRef="#br0">392 525 392 0 0,'-32'-38'2650'0'0,"30"37"-2602"0"0,-1 0 0 0 0,0 0 0 0 0,1 0 0 0 0,-1 0 0 0 0,0 0 1 0 0,1 1-1 0 0,-1-1 0 0 0,0 1 0 0 0,0 0 0 0 0,1 0 0 0 0,-1 0 1 0 0,0 0-1 0 0,0 0 0 0 0,0 0 0 0 0,1 1 0 0 0,-1-1 0 0 0,0 1 1 0 0,0 0-1 0 0,1 0 0 0 0,-1 0 0 0 0,1 0 0 0 0,-5 3 1 0 0,-54 35 220 0 0,57-36-237 0 0,-18 15 52 0 0,1 1-1 0 0,1 0 1 0 0,0 2 0 0 0,1 0-1 0 0,2 2 1 0 0,0 0 0 0 0,2 0-1 0 0,0 2 1 0 0,1 0 0 0 0,2 0-1 0 0,-15 44 1 0 0,25-66-54 0 0,1 0 1 0 0,0 0-1 0 0,0 0 0 0 0,0 1 0 0 0,0-1 0 0 0,0 0 1 0 0,0 0-1 0 0,1 1 0 0 0,0-1 0 0 0,0 0 0 0 0,0 1 1 0 0,0-1-1 0 0,0 0 0 0 0,1 0 0 0 0,-1 1 0 0 0,1-1 1 0 0,0 0-1 0 0,0 0 0 0 0,2 5 0 0 0,0-7 1 0 0,-1-1 0 0 0,1 1 0 0 0,0-1 0 0 0,0 0 0 0 0,-1 0 0 0 0,1-1 0 0 0,0 1 0 0 0,-1 0 0 0 0,1-1 0 0 0,0 0 0 0 0,-1 1 0 0 0,5-3 0 0 0,-7 3-28 0 0,18-7 64 0 0,0-1 0 0 0,0-1 0 0 0,-1 0 0 0 0,0-1 0 0 0,-1-1-1 0 0,0-1 1 0 0,21-19 0 0 0,-8 2 15 0 0,0-1 1 0 0,36-50-1 0 0,-43 44-62 0 0,-2-1 0 0 0,-1-1-1 0 0,-2-1 1 0 0,-2 0 0 0 0,16-60-1 0 0,-23 72 116 0 0,-2 0-1 0 0,-1 0 1 0 0,-1 0-1 0 0,-1-1 1 0 0,-1 1-1 0 0,-2-1 1 0 0,-5-43-1 0 0,-3 44 338 0 0,7 27-464 0 0,1-1-1 0 0,0 1 0 0 0,0 0 1 0 0,-1-1-1 0 0,1 1 1 0 0,0 0-1 0 0,0 0 0 0 0,-1-1 1 0 0,1 1-1 0 0,0 0 1 0 0,-1 0-1 0 0,1 0 0 0 0,0-1 1 0 0,-1 1-1 0 0,1 0 0 0 0,0 0 1 0 0,-1 0-1 0 0,1 0 1 0 0,-1 0-1 0 0,1 0 0 0 0,0 0 1 0 0,-1 0-1 0 0,1 0 1 0 0,-1 0-1 0 0,1 0 0 0 0,0 0 1 0 0,-1 0-1 0 0,1 0 1 0 0,0 0-1 0 0,-1 0 0 0 0,1 0 1 0 0,-1 1-1 0 0,-2 1 2 0 0,1 0 0 0 0,0 0 0 0 0,0 0 0 0 0,0 1 0 0 0,0-1 0 0 0,0 1 0 0 0,0-1 1 0 0,1 1-1 0 0,-1 0 0 0 0,1 0 0 0 0,0-1 0 0 0,-1 5 0 0 0,-15 40 22 0 0,2 1 0 0 0,2 0 0 0 0,2 1 0 0 0,3 0 1 0 0,1 0-1 0 0,3 1 0 0 0,2 0 0 0 0,2 0 0 0 0,12 89 0 0 0,-10-128-24 0 0,-1 0 0 0 0,2 0 0 0 0,0 0 0 0 0,0-1 0 0 0,1 1 0 0 0,0-1 0 0 0,1 0 0 0 0,0 0 1 0 0,1-1-1 0 0,0 1 0 0 0,8 9 0 0 0,-9-14-5 0 0,0-1 1 0 0,0 1 0 0 0,0-1-1 0 0,1 0 1 0 0,0 0 0 0 0,0 0-1 0 0,0-1 1 0 0,0 0 0 0 0,0 0-1 0 0,1-1 1 0 0,-1 0 0 0 0,1 0-1 0 0,0 0 1 0 0,-1-1 0 0 0,1 0 0 0 0,0 0-1 0 0,0-1 1 0 0,12 0 0 0 0,-3 0-15 0 0,1-1 0 0 0,-1-1 0 0 0,1 0 0 0 0,-1-2 1 0 0,0 1-1 0 0,0-2 0 0 0,0 0 0 0 0,-1-1 1 0 0,0-1-1 0 0,0 0 0 0 0,0-1 0 0 0,-1 0 1 0 0,0-2-1 0 0,-1 1 0 0 0,0-2 0 0 0,0 0 0 0 0,-1 0 1 0 0,0-1-1 0 0,-1 0 0 0 0,-1-1 0 0 0,0-1 1 0 0,-1 1-1 0 0,0-1 0 0 0,-1-1 0 0 0,-1 0 1 0 0,0 0-1 0 0,-1 0 0 0 0,6-21 0 0 0,-9 21-6 0 0,0 0 0 0 0,-1 1 0 0 0,0-1 0 0 0,-1 0 0 0 0,-2-28 1 0 0,0 35 17 0 0,0 0 0 0 0,-1 0 1 0 0,0 0-1 0 0,0 0 0 0 0,-1 1 1 0 0,0-1-1 0 0,0 1 1 0 0,-1-1-1 0 0,0 1 0 0 0,0 0 1 0 0,-1 1-1 0 0,-5-8 1 0 0,9 13-2 0 0,0 0 0 0 0,0 0 0 0 0,-1 1 1 0 0,1-1-1 0 0,0 0 0 0 0,-1 0 0 0 0,1 1 1 0 0,0-1-1 0 0,-1 1 0 0 0,1-1 0 0 0,0 1 1 0 0,-1 0-1 0 0,1-1 0 0 0,-1 1 0 0 0,1 0 1 0 0,-1 0-1 0 0,1 0 0 0 0,-1 0 0 0 0,1 0 1 0 0,-1 0-1 0 0,1 1 0 0 0,0-1 0 0 0,-1 0 1 0 0,1 1-1 0 0,-1-1 0 0 0,1 1 0 0 0,0-1 1 0 0,-1 1-1 0 0,1 0 0 0 0,0 0 0 0 0,0-1 1 0 0,-1 1-1 0 0,1 0 0 0 0,0 0 0 0 0,0 0 1 0 0,0 0-1 0 0,0 0 0 0 0,0 1 0 0 0,-1 0 1 0 0,-7 9-3 0 0,-1 0 1 0 0,2 0 0 0 0,-9 13 0 0 0,12-17-3 0 0,-11 20 6 0 0,0 1 0 0 0,2 0 0 0 0,0 1 0 0 0,3 1 0 0 0,-14 46 0 0 0,25-75 5 0 0,-1 0 0 0 0,1 0 0 0 0,0 0 1 0 0,-1 0-1 0 0,1 0 0 0 0,0 0 0 0 0,0 0 0 0 0,-1 0 0 0 0,1 0 0 0 0,0 0 0 0 0,0 0 0 0 0,0 0 0 0 0,0 0 0 0 0,0 0 1 0 0,1 0-1 0 0,-1 0 0 0 0,0 0 0 0 0,0 0 0 0 0,1 0 0 0 0,-1 0 0 0 0,0 0 0 0 0,1 0 0 0 0,-1 0 0 0 0,1-1 0 0 0,-1 1 0 0 0,1 0 1 0 0,1 1-1 0 0,-1-1-1 0 0,1-1 0 0 0,-1 1 1 0 0,1-1-1 0 0,-1 1 0 0 0,1-1 1 0 0,-1 0-1 0 0,1 0 1 0 0,-1 0-1 0 0,1 0 0 0 0,-1 0 1 0 0,1 0-1 0 0,-1 0 0 0 0,1-1 1 0 0,-1 1-1 0 0,4-1 0 0 0,52-24 93 0 0,-57 25-96 0 0,15-11 20 0 0,-1-1 0 0 0,-1 0 1 0 0,0-1-1 0 0,0 0 1 0 0,-1 0-1 0 0,-1-2 0 0 0,-1 1 1 0 0,14-24-1 0 0,-19 29-10 0 0,-5 9-19 0 0,0 0 0 0 0,0 0 0 0 0,0 0 0 0 0,0 0 0 0 0,1 0 0 0 0,-1 0 0 0 0,0 0 0 0 0,0 0 0 0 0,0 0 0 0 0,0 0 1 0 0,0 1-1 0 0,0-1 0 0 0,0 0 0 0 0,0 0 0 0 0,0 0 0 0 0,0 0 0 0 0,0 0 0 0 0,0 0 0 0 0,0 0 0 0 0,0 0 0 0 0,0 0 0 0 0,0 0 0 0 0,1 0 0 0 0,-1 0 0 0 0,0 0 0 0 0,0 0 0 0 0,0 0 0 0 0,0 0 1 0 0,0 0-1 0 0,0 0 0 0 0,0 0 0 0 0,0 0 0 0 0,0 0 0 0 0,1 0 0 0 0,-1 0 0 0 0,0 0 0 0 0,0 0 0 0 0,0 0 0 0 0,-4 20-57 0 0,-10 28 30 0 0,8-23 15 0 0,0-1 0 0 0,-2 32 0 0 0,6-45 22 0 0,2 0-1 0 0,-1 1 1 0 0,1-1 0 0 0,1 0 0 0 0,0 0-1 0 0,1 0 1 0 0,3 14 0 0 0,-4-24 0 0 0,-1 1 0 0 0,1-1-1 0 0,0 0 1 0 0,0 0 0 0 0,0 1 0 0 0,-1-1 0 0 0,1 0 0 0 0,1 0-1 0 0,-1 0 1 0 0,0 0 0 0 0,0 0 0 0 0,0-1 0 0 0,0 1 0 0 0,1 0 0 0 0,-1 0-1 0 0,0-1 1 0 0,1 1 0 0 0,-1-1 0 0 0,0 1 0 0 0,1-1 0 0 0,-1 0-1 0 0,1 0 1 0 0,-1 1 0 0 0,1-1 0 0 0,-1 0 0 0 0,1 0 0 0 0,-1 0-1 0 0,0 0 1 0 0,1-1 0 0 0,-1 1 0 0 0,1 0 0 0 0,-1-1 0 0 0,1 1 0 0 0,-1-1-1 0 0,2 0 1 0 0,48-23 38 0 0,-33 11-31 0 0,-1 0 0 0 0,0-1 0 0 0,-1-1 0 0 0,-1 0 0 0 0,0-1 0 0 0,-1-1 0 0 0,-1 0 0 0 0,-1-1 0 0 0,0 0 0 0 0,-1-1 0 0 0,10-25 0 0 0,0-6 8 0 0,-2-2-1 0 0,-2 0 1 0 0,13-66-1 0 0,-21 58 790 0 0,-2 1 1 0 0,-2-103-1 0 0,-5 159-663 0 0,-5-14 338 0 0,4 13-381 0 0,0 6-131 0 0,-44 289 79 0 0,37-238-39 0 0,-24 103 6 0 0,-3 17 8 0 0,32-150-35 0 0,1 0-1 0 0,1 0 1 0 0,1 0-1 0 0,0 0 1 0 0,7 31-1 0 0,-7-52 11 0 0,0-1 0 0 0,1 1 1 0 0,-1-1-1 0 0,1 0 0 0 0,-1 1 0 0 0,1-1 0 0 0,-1 0 0 0 0,1 0 0 0 0,0 1 0 0 0,0-1 0 0 0,0 0 1 0 0,-1 0-1 0 0,1 0 0 0 0,0 0 0 0 0,1 0 0 0 0,-1 0 0 0 0,0 0 0 0 0,0 0 0 0 0,0-1 0 0 0,0 1 1 0 0,1 0-1 0 0,-1-1 0 0 0,2 2 0 0 0,1-1 1 0 0,-1-1-1 0 0,1 1 1 0 0,0 0 0 0 0,0-1-1 0 0,-1 0 1 0 0,1 0 0 0 0,0 0 0 0 0,6-1-1 0 0,3-1 1 0 0,-1-1-1 0 0,-1 0 0 0 0,1-1 1 0 0,18-8-1 0 0,-7 0-5 0 0,0-1 1 0 0,-1-1-1 0 0,0-1 1 0 0,-2 0-1 0 0,1-2 1 0 0,-2-1-1 0 0,0 0 1 0 0,20-27-1 0 0,-27 30 2 0 0,-1-1 0 0 0,-1 0 0 0 0,0-1 0 0 0,-1 0 0 0 0,-1 0 0 0 0,0-1 0 0 0,-1 0 0 0 0,-1 0 0 0 0,-1-1 0 0 0,-1 0 0 0 0,4-37 0 0 0,-5 17-7 0 0,-1 18 26 0 0,-1 0 0 0 0,-2-37 1 0 0,1 56-40 0 0,-3 2 20 0 0,0 1 0 0 0,0-1-1 0 0,0 1 1 0 0,1 0 0 0 0,-1-1-1 0 0,0 1 1 0 0,1 1 0 0 0,-1-1-1 0 0,1 0 1 0 0,-1 1 0 0 0,1-1-1 0 0,0 1 1 0 0,-1-1 0 0 0,1 1-1 0 0,0 0 1 0 0,0 0 0 0 0,0 0-1 0 0,-1 3 1 0 0,-40 51-6 0 0,29-36-1 0 0,-17 22 3 0 0,3 2-1 0 0,2 0 1 0 0,-39 89-1 0 0,40-74 45 0 0,25-58 8 0 0,21-8-18 0 0,1-1-1 0 0,-2-1 0 0 0,1-1 0 0 0,-1-1 1 0 0,-1 0-1 0 0,0-2 0 0 0,0 0 0 0 0,30-30 1 0 0,-8 9 25 0 0,-23 23-74 0 0,-9 14-115 0 0,-8 0 124 0 0,-1 1 1 0 0,1 0 0 0 0,-1-1 0 0 0,0 1 0 0 0,0 0 0 0 0,-1-1-1 0 0,1 1 1 0 0,-1 0 0 0 0,-1 4 0 0 0,-1 11 2 0 0,1 0 0 0 0,0 0 0 0 0,1 0 0 0 0,1 0 0 0 0,3 19 0 0 0,-2-30-27 0 0,0 0 0 0 0,0-1-1 0 0,1 1 1 0 0,0 0-1 0 0,1-1 1 0 0,-1 0-1 0 0,1 1 1 0 0,1-1-1 0 0,-1 0 1 0 0,1-1 0 0 0,0 1-1 0 0,1-1 1 0 0,0 1-1 0 0,10 9 1 0 0,-11-13-129 0 0,0 0 0 0 0,0-1 0 0 0,1 1 1 0 0,-1-1-1 0 0,1 0 0 0 0,-1-1 0 0 0,1 1 0 0 0,-1-1 1 0 0,1 0-1 0 0,0 0 0 0 0,0 0 0 0 0,-1-1 0 0 0,1 1 1 0 0,0-1-1 0 0,9-1 0 0 0,40-12-4502 0 0,-28 5 2011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07.337"/>
    </inkml:context>
    <inkml:brush xml:id="br0">
      <inkml:brushProperty name="width" value="0.05" units="cm"/>
      <inkml:brushProperty name="height" value="0.05" units="cm"/>
    </inkml:brush>
  </inkml:definitions>
  <inkml:trace contextRef="#ctx0" brushRef="#br0">326 183 328 0 0,'25'-26'2674'0'0,"-24"23"-2502"0"0,4-4 171 0 0,-2 0 0 0 0,1-1 1 0 0,-1 1-1 0 0,0-1 0 0 0,4-15 1 0 0,-7 21-75 0 0,-5-37 782 0 0,4 38-1015 0 0,1-1 0 0 0,-1 0 0 0 0,0 1 0 0 0,1-1 0 0 0,-1 1 0 0 0,0 0 0 0 0,0-1 0 0 0,0 1 0 0 0,0 0 0 0 0,0-1-1 0 0,0 1 1 0 0,0 0 0 0 0,-1 0 0 0 0,1 0 0 0 0,0 0 0 0 0,-1 0 0 0 0,1 0 0 0 0,0 0 0 0 0,-1 1 0 0 0,1-1 0 0 0,-1 0 0 0 0,0 1 0 0 0,1-1 0 0 0,-1 1 0 0 0,1 0 0 0 0,-1 0 0 0 0,0-1 0 0 0,-1 1 0 0 0,1 0 28 0 0,-24 8 40 0 0,6 0-62 0 0,1 1 0 0 0,0 0-1 0 0,0 2 1 0 0,1 0 0 0 0,0 1-1 0 0,1 1 1 0 0,1 0 0 0 0,0 1-1 0 0,1 1 1 0 0,0 0 0 0 0,1 1-1 0 0,1 1 1 0 0,1 0 0 0 0,0 1-1 0 0,1 0 1 0 0,1 1 0 0 0,1 0-1 0 0,0 1 1 0 0,2-1-1 0 0,-6 23 1 0 0,12-39-29 0 0,0-1-1 0 0,0 1 1 0 0,1 0-1 0 0,-1 0 1 0 0,1 0-1 0 0,0-1 1 0 0,0 1-1 0 0,0 0 1 0 0,0 0-1 0 0,0 0 1 0 0,1 0-1 0 0,-1 0 1 0 0,1-1-1 0 0,0 1 1 0 0,-1 0-1 0 0,1-1 1 0 0,1 1-1 0 0,-1 0 1 0 0,0-1-1 0 0,1 1 1 0 0,-1-1-1 0 0,1 0 1 0 0,0 0 0 0 0,2 4-1 0 0,0-5 3 0 0,-1 1 0 0 0,1 0-1 0 0,-1-1 1 0 0,1 0 0 0 0,-1 0 0 0 0,1 0-1 0 0,0 0 1 0 0,-1 0 0 0 0,1-1 0 0 0,0 0-1 0 0,0 0 1 0 0,-1 0 0 0 0,1 0 0 0 0,0 0 0 0 0,0-1-1 0 0,-1 1 1 0 0,7-3 0 0 0,11-2 26 0 0,-1-1-1 0 0,0 0 1 0 0,-1-2 0 0 0,1 0 0 0 0,32-20-1 0 0,-43 22-28 0 0,-1 1 1 0 0,0-2-1 0 0,0 1 0 0 0,-1-1 0 0 0,1-1 0 0 0,-1 1 0 0 0,-1-1 1 0 0,0 0-1 0 0,0-1 0 0 0,0 1 0 0 0,-1-1 0 0 0,0 0 0 0 0,6-19 1 0 0,59-149 106 0 0,-48 98 276 0 0,-21 77-331 0 0,-13 160-60 0 0,9-136-5 0 0,0 0 1 0 0,2 0-1 0 0,1 1 1 0 0,0-1 0 0 0,2 0-1 0 0,1 0 1 0 0,5 22-1 0 0,-8-43 6 0 0,0 1 0 0 0,1-1 0 0 0,-1 0 0 0 0,1 0 0 0 0,-1 0 0 0 0,1 0 0 0 0,-1 0 0 0 0,1 1 0 0 0,0-1-1 0 0,-1 0 1 0 0,1 0 0 0 0,0 0 0 0 0,0-1 0 0 0,0 1 0 0 0,0 0 0 0 0,0 0 0 0 0,0 0 0 0 0,0-1 0 0 0,0 1 0 0 0,0 0 0 0 0,0-1-1 0 0,0 1 1 0 0,0-1 0 0 0,0 1 0 0 0,1-1 0 0 0,-1 0 0 0 0,0 1 0 0 0,2-1 0 0 0,0 0 1 0 0,0-1 0 0 0,0 1 0 0 0,0-1 1 0 0,0 1-1 0 0,0-1 0 0 0,0 0 0 0 0,-1 0 0 0 0,1-1 0 0 0,0 1 0 0 0,0 0 1 0 0,3-3-1 0 0,6-5 19 0 0,0 0 0 0 0,0-1-1 0 0,17-19 1 0 0,-11 6 2 0 0,0-2-1 0 0,-2 0 0 0 0,-1-1 0 0 0,-1 0 1 0 0,-1-1-1 0 0,-1 0 0 0 0,9-32 0 0 0,-5 6 226 0 0,-16 51-216 0 0,-20 159-71 0 0,20-156 34 0 0,-3 45 3 0 0,1 0-1 0 0,9 72 0 0 0,-7-117-37 0 0,0 0-1 0 0,0 0 1 0 0,0 0-1 0 0,0 0 1 0 0,0 1 0 0 0,1-1-1 0 0,-1 0 1 0 0,0 0-1 0 0,1-1 1 0 0,-1 1-1 0 0,0 0 1 0 0,1 0-1 0 0,0 0 1 0 0,-1 0-1 0 0,1 0 1 0 0,-1 0 0 0 0,1-1-1 0 0,0 1 1 0 0,0 0-1 0 0,-1 0 1 0 0,1-1-1 0 0,1 2 1 0 0,-1-2-18 0 0,0 0 0 0 0,-1 0 0 0 0,1 0 0 0 0,0 0 0 0 0,0 0 0 0 0,0 0 0 0 0,0-1 0 0 0,-1 1 0 0 0,1 0 0 0 0,0 0 0 0 0,0-1 0 0 0,0 1 0 0 0,-1 0 0 0 0,1-1 0 0 0,0 1 0 0 0,0-1 0 0 0,-1 1 0 0 0,1-1 0 0 0,0 1 0 0 0,0-2 0 0 0,4-2-586 0 0,-1-1-1 0 0,0 1 1 0 0,0-1-1 0 0,-1 0 1 0 0,0 0-1 0 0,5-8 0 0 0,1-12-1913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19.654"/>
    </inkml:context>
    <inkml:brush xml:id="br0">
      <inkml:brushProperty name="width" value="0.1" units="cm"/>
      <inkml:brushProperty name="height" value="0.1" units="cm"/>
      <inkml:brushProperty name="color" value="#008C3A"/>
    </inkml:brush>
  </inkml:definitions>
  <inkml:trace contextRef="#ctx0" brushRef="#br0">115 306 200 0 0,'0'0'3686'0'0,"3"-3"-3562"0"0,14-8 117 0 0,1 0-1 0 0,0 1 0 0 0,38-15 0 0 0,-37 18-59 0 0,-1-1-1 0 0,0-1 0 0 0,-1-1 1 0 0,0 0-1 0 0,24-19 0 0 0,2-22 148 0 0,-17 16-199 0 0,-25 33-132 0 0,0 0 1 0 0,0 0-1 0 0,0 0 1 0 0,-1 0-1 0 0,1 0 1 0 0,-1 0-1 0 0,0 0 1 0 0,1 0-1 0 0,-1-1 1 0 0,0 1-1 0 0,0 0 1 0 0,0 0-1 0 0,-1 0 1 0 0,1 0-1 0 0,0 0 1 0 0,-1-1-1 0 0,0 1 1 0 0,1 0-1 0 0,-1 0 1 0 0,0 0-1 0 0,0 0 0 0 0,0 1 1 0 0,0-1-1 0 0,0 0 1 0 0,-1 0-1 0 0,1 1 1 0 0,0-1-1 0 0,-1 0 1 0 0,0 1-1 0 0,1-1 1 0 0,-4-1-1 0 0,-30-18-162 0 0,34 21 152 0 0,-7-1-32 0 0,0 0 0 0 0,-1 1 0 0 0,1 1-1 0 0,0-1 1 0 0,-13 4 0 0 0,-62 40 283 0 0,55-27-180 0 0,21-13-47 0 0,-1 0 1 0 0,1 1 0 0 0,0-1 0 0 0,1 2 0 0 0,-12 10 0 0 0,-14 19 167 0 0,20-23-136 0 0,1 0 0 0 0,0 0 0 0 0,0 1 0 0 0,2 0 0 0 0,-1 1-1 0 0,2 0 1 0 0,0 1 0 0 0,-10 24 0 0 0,14-24-25 0 0,1-6 15 0 0,0 0 0 0 0,1 0-1 0 0,0 1 1 0 0,0 12 0 0 0,2-19-23 0 0,1 0 0 0 0,0 1 0 0 0,0-1 0 0 0,0 0 0 0 0,0 0-1 0 0,0 0 1 0 0,1-1 0 0 0,-1 1 0 0 0,1 0 0 0 0,0 0 0 0 0,0-1 0 0 0,0 1 0 0 0,0-1 0 0 0,0 0 0 0 0,1 0 0 0 0,-1 1-1 0 0,4 1 1 0 0,45 29 137 0 0,-42-28-126 0 0,1-1 0 0 0,-1-1-1 0 0,1 0 1 0 0,0 0-1 0 0,0-1 1 0 0,1 0 0 0 0,-1 0-1 0 0,0-1 1 0 0,1-1 0 0 0,16-1-1 0 0,12-3 27 0 0,54-11-1 0 0,-79 12-36 0 0,1 0 34 0 0,-1-2 1 0 0,0 0-1 0 0,0-1 0 0 0,0 0 0 0 0,-1-1 0 0 0,23-15 0 0 0,-12 7 511 0 0,-22 14-442 0 0,-1-10-1415 0 0,-1 11 1211 0 0,0 0-1 0 0,0-1 0 0 0,1 1 0 0 0,-1 0 0 0 0,0 0 1 0 0,0-1-1 0 0,0 1 0 0 0,0 0 0 0 0,-1 0 1 0 0,1-1-1 0 0,0 1 0 0 0,0 0 0 0 0,0 0 0 0 0,0-1 1 0 0,0 1-1 0 0,0 0 0 0 0,0 0 0 0 0,0-1 1 0 0,0 1-1 0 0,-1 0 0 0 0,-2-2-1560 0 0,2 1 1560 0 0,1 1 1 0 0,0 0-1 0 0,0 0 0 0 0,-1 0 0 0 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01.538"/>
    </inkml:context>
    <inkml:brush xml:id="br0">
      <inkml:brushProperty name="width" value="0.05" units="cm"/>
      <inkml:brushProperty name="height" value="0.05" units="cm"/>
      <inkml:brushProperty name="color" value="#004F8B"/>
    </inkml:brush>
  </inkml:definitions>
  <inkml:trace contextRef="#ctx0" brushRef="#br0">0 105 284 0 0,'0'0'2048'0'0,"49"-2"-1500"0"0,-17-4-36 0 0,22 2-24 0 0,4-4-136 0 0,6-2-212 0 0,21-5-224 0 0,2 4-336 0 0,-26 0-228 0 0,3-6-696 0 0,20-4 308 0 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02.478"/>
    </inkml:context>
    <inkml:brush xml:id="br0">
      <inkml:brushProperty name="width" value="0.05" units="cm"/>
      <inkml:brushProperty name="height" value="0.05" units="cm"/>
      <inkml:brushProperty name="color" value="#004F8B"/>
    </inkml:brush>
  </inkml:definitions>
  <inkml:trace contextRef="#ctx0" brushRef="#br0">114 221 240 0 0,'0'0'2810'0'0,"3"4"-2462"0"0,-3-3-302 0 0,1 0 1 0 0,-1 0-1 0 0,1-1 1 0 0,0 1 0 0 0,-1 0-1 0 0,1 0 1 0 0,0-1-1 0 0,-1 1 1 0 0,1 0 0 0 0,0-1-1 0 0,0 1 1 0 0,0 0-1 0 0,0-1 1 0 0,-1 1 0 0 0,1-1-1 0 0,0 0 1 0 0,0 1-1 0 0,0-1 1 0 0,0 0 0 0 0,0 0-1 0 0,0 1 1 0 0,0-1-1 0 0,0 0 1 0 0,0 0 0 0 0,0 0-1 0 0,0 0 1 0 0,2 0-1 0 0,1-2 64 0 0,0 1-1 0 0,1-1 0 0 0,-1 0 0 0 0,0 0 1 0 0,0 0-1 0 0,0 0 0 0 0,5-5 1 0 0,3-2 29 0 0,-1 0 0 0 0,0-1 0 0 0,0-1 1 0 0,-1 0-1 0 0,0 0 0 0 0,-1-1 1 0 0,0 0-1 0 0,-1 0 0 0 0,0-1 1 0 0,-1 0-1 0 0,0-1 0 0 0,-2 0 0 0 0,1 0 1 0 0,6-27-1 0 0,-11 29 41 0 0,-6 13-79 0 0,-16 26-57 0 0,-24 56-56 0 0,28-39 45 0 0,3 0 0 0 0,-15 75-1 0 0,-5 99 146 0 0,25-148-112 0 0,-6 57 287 0 0,1 163 1 0 0,8-207-84 0 0,6-82-267 0 0,0 0 1 0 0,0 0 0 0 0,0 0 0 0 0,0 0 0 0 0,1-1 0 0 0,-1 1 0 0 0,0 0-1 0 0,-1 0 1 0 0,1 0 0 0 0,0 0 0 0 0,0 0 0 0 0,0 0 0 0 0,-1 0 0 0 0,1 0 0 0 0,0-1-1 0 0,-1 1 1 0 0,1 0 0 0 0,0 0 0 0 0,-1 0 0 0 0,1-1 0 0 0,-1 1 0 0 0,0 0 0 0 0,1 0-1 0 0,-1-1 1 0 0,0 1 0 0 0,1-1 0 0 0,-1 1 0 0 0,0 0 0 0 0,0-1 0 0 0,1 0 0 0 0,-1 1-1 0 0,-1 0 1 0 0,0-1-69 0 0,0-1 0 0 0,0 1-1 0 0,0 0 1 0 0,0-1-1 0 0,0 1 1 0 0,0-1 0 0 0,0 1-1 0 0,1-1 1 0 0,-1 0 0 0 0,0 0-1 0 0,0 0 1 0 0,1 0-1 0 0,-4-3 1 0 0,-4-3-870 0 0,1 0 0 0 0,-1-1 0 0 0,1 0 0 0 0,-8-12-1 0 0,0-5-1222 0 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03.316"/>
    </inkml:context>
    <inkml:brush xml:id="br0">
      <inkml:brushProperty name="width" value="0.05" units="cm"/>
      <inkml:brushProperty name="height" value="0.05" units="cm"/>
      <inkml:brushProperty name="color" value="#004F8B"/>
    </inkml:brush>
  </inkml:definitions>
  <inkml:trace contextRef="#ctx0" brushRef="#br0">6 244 408 0 0,'0'0'1830'0'0,"0"0"-1769"0"0,0 0 0 0 0,0 0 1 0 0,-1 0-1 0 0,1 0 0 0 0,0 0 1 0 0,0 0-1 0 0,-1 0 0 0 0,1 0 1 0 0,0 0-1 0 0,0 0 0 0 0,-1-1 1 0 0,1 1-1 0 0,0 0 0 0 0,0 0 1 0 0,0 0-1 0 0,-1 0 0 0 0,1-1 1 0 0,0 1-1 0 0,0 0 0 0 0,0 0 1 0 0,0 0-1 0 0,-1-1 0 0 0,1 1 1 0 0,0 0-1 0 0,0 0 0 0 0,0-1 1 0 0,0 1-1 0 0,0 0 0 0 0,0 0 1 0 0,0-1-1 0 0,0 1 0 0 0,0 0 1 0 0,0 0-1 0 0,0-1 0 0 0,0 1 1 0 0,0 0-1 0 0,0 0 0 0 0,0-1 1 0 0,0 1-1 0 0,0 0 0 0 0,0 0 1 0 0,0-1-1 0 0,0 1 0 0 0,0 0 1 0 0,0 0-1 0 0,0-1 0 0 0,0 1 1 0 0,1 0-1 0 0,-1 0 0 0 0,0-1 1 0 0,0 1-1 0 0,91-25 370 0 0,0 4-1 0 0,2 5 1 0 0,103-6-1 0 0,21-4-1363 0 0,-213 25 812 0 0,1 1 0 0 0,-1-1 0 0 0,1 0 0 0 0,-1 0 0 0 0,1-1 0 0 0,-1 1 0 0 0,0-1 0 0 0,0 0 0 0 0,0 0 0 0 0,0-1 0 0 0,0 1 0 0 0,0-1 0 0 0,0 0 0 0 0,-1 0 0 0 0,4-3 0 0 0,-6 5-95 0 0,-31-27-1134 0 0,28 21 853 0 0,-4-24 5123 0 0,-8 42-4559 0 0,2 0 0 0 0,0 1 0 0 0,0 0 0 0 0,1 1 0 0 0,0 1 1 0 0,1 0-1 0 0,-13 25 0 0 0,16-28-9 0 0,1 2 0 0 0,1-1 0 0 0,0 1 0 0 0,1-1 0 0 0,0 1 0 0 0,1 0 0 0 0,1 1 1 0 0,0-1-1 0 0,0 0 0 0 0,1 22 0 0 0,2-34-50 0 0,-1 0 1 0 0,0 0 0 0 0,0 0-1 0 0,0 0 1 0 0,1 0-1 0 0,-1 0 1 0 0,0 0 0 0 0,1 0-1 0 0,-1 0 1 0 0,1 0 0 0 0,-1 0-1 0 0,1 0 1 0 0,-1 0-1 0 0,1-1 1 0 0,0 1 0 0 0,-1 0-1 0 0,1 0 1 0 0,0-1 0 0 0,0 1-1 0 0,0 0 1 0 0,-1-1 0 0 0,1 1-1 0 0,0-1 1 0 0,0 1-1 0 0,0-1 1 0 0,0 1 0 0 0,0-1-1 0 0,0 0 1 0 0,0 0 0 0 0,0 1-1 0 0,0-1 1 0 0,0 0-1 0 0,0 0 1 0 0,0 0 0 0 0,0 0-1 0 0,0 0 1 0 0,0 0 0 0 0,0 0-1 0 0,1-1 1 0 0,-1 1-1 0 0,0 0 1 0 0,0 0 0 0 0,1-2-1 0 0,4 1 16 0 0,0-1 0 0 0,0 0 1 0 0,-1 0-1 0 0,1-1 0 0 0,9-6 0 0 0,-10 6-16 0 0,0-1-1 0 0,-1 0 1 0 0,0 0 0 0 0,0-1 0 0 0,0 1 0 0 0,0-1-1 0 0,0 0 1 0 0,-1 0 0 0 0,0 0 0 0 0,0 0 0 0 0,-1 0-1 0 0,1-1 1 0 0,1-6 0 0 0,1-6 4 0 0,-1-1 1 0 0,3-33-1 0 0,-6 36 47 0 0,1 0 0 0 0,1 1 0 0 0,0-1 0 0 0,7-17 0 0 0,-8 29-56 0 0,0 1 0 0 0,0 0 0 0 0,0 0-1 0 0,1 0 1 0 0,-1 0 0 0 0,1 0 0 0 0,0 0 0 0 0,0 1 0 0 0,0-1-1 0 0,0 1 1 0 0,0 0 0 0 0,0 0 0 0 0,1 0 0 0 0,-1 0-1 0 0,1 1 1 0 0,-1-1 0 0 0,1 1 0 0 0,0 0 0 0 0,0 0 0 0 0,-1 0-1 0 0,1 0 1 0 0,0 1 0 0 0,0 0 0 0 0,6 0 0 0 0,1 0 2 0 0,-1 0 0 0 0,0 1 0 0 0,0 0 1 0 0,0 1-1 0 0,0 0 0 0 0,0 0 1 0 0,0 1-1 0 0,10 5 0 0 0,-8-2 8 0 0,0 0 0 0 0,-1 1 0 0 0,0 0 1 0 0,0 1-1 0 0,-1 1 0 0 0,0 0 0 0 0,-1 0 0 0 0,0 0 0 0 0,0 1 0 0 0,11 18 0 0 0,-16-22-3 0 0,0 0 0 0 0,0 1-1 0 0,-1-1 1 0 0,0 1 0 0 0,0 0-1 0 0,-1 0 1 0 0,0 0 0 0 0,0 0 0 0 0,0 0-1 0 0,-1 1 1 0 0,0-1 0 0 0,-1 0-1 0 0,1 1 1 0 0,-2-1 0 0 0,1 0 0 0 0,-1 1-1 0 0,0-1 1 0 0,0 0 0 0 0,-1 1-1 0 0,-3 8 1 0 0,5-14 46 0 0,-1 0 0 0 0,0 0 0 0 0,0 0 0 0 0,1 0 0 0 0,-1-1 0 0 0,0 1 0 0 0,0 0 0 0 0,-1 0 0 0 0,1 0 0 0 0,0-1 0 0 0,-1 1 0 0 0,1-1 0 0 0,-1 1 0 0 0,1-1 0 0 0,-4 3 0 0 0,3-3 399 0 0,-5-15-142 0 0,6 13-300 0 0,0 1 0 0 0,1-1 0 0 0,-1 0 0 0 0,0 0-1 0 0,1 0 1 0 0,-1 0 0 0 0,0 0 0 0 0,1 0 0 0 0,-1 0 0 0 0,1 0 0 0 0,-1-1 0 0 0,1 1 0 0 0,0 0 0 0 0,-1 0 0 0 0,1 0-1 0 0,0 0 1 0 0,0-1 0 0 0,0 1 0 0 0,0 0 0 0 0,0 0 0 0 0,0 0 0 0 0,0-1 0 0 0,1 1 0 0 0,-1 0 0 0 0,0 0-1 0 0,1-2 1 0 0,3-13-25 0 0,1 0-1 0 0,0 0 1 0 0,1 0-1 0 0,0 0 0 0 0,2 1 1 0 0,0 0-1 0 0,0 1 1 0 0,2 0-1 0 0,0 0 0 0 0,0 1 1 0 0,1 0-1 0 0,1 1 1 0 0,0 0-1 0 0,0 1 0 0 0,1 0 1 0 0,1 1-1 0 0,0 1 1 0 0,0 0-1 0 0,24-11 0 0 0,-23 16-747 0 0,-7 2-4798 0 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05.159"/>
    </inkml:context>
    <inkml:brush xml:id="br0">
      <inkml:brushProperty name="width" value="0.05" units="cm"/>
      <inkml:brushProperty name="height" value="0.05" units="cm"/>
      <inkml:brushProperty name="color" value="#004F8B"/>
    </inkml:brush>
  </inkml:definitions>
  <inkml:trace contextRef="#ctx0" brushRef="#br0">139 314 436 0 0,'0'0'5839'0'0,"2"-6"-5491"0"0,5-22 132 0 0,-1 1 0 0 0,-2-1 0 0 0,-1 0 0 0 0,-1-1 0 0 0,-1 1 1 0 0,-6-53-1 0 0,1 23 772 0 0,-15 120-1150 0 0,-77 478 128 0 0,90-511-216 0 0,-27 69-2099 0 0,33-96 1410 0 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06.530"/>
    </inkml:context>
    <inkml:brush xml:id="br0">
      <inkml:brushProperty name="width" value="0.05" units="cm"/>
      <inkml:brushProperty name="height" value="0.05" units="cm"/>
      <inkml:brushProperty name="color" value="#004F8B"/>
    </inkml:brush>
  </inkml:definitions>
  <inkml:trace contextRef="#ctx0" brushRef="#br0">15 703 508 0 0,'0'0'543'0'0,"-11"0"9"0"0,8 0-49 0 0,10 0 2583 0 0,114-14-2401 0 0,118-29 1 0 0,-105 16-938 0 0,-129 27 262 0 0,0-1-1 0 0,0-1 1 0 0,0 1-1 0 0,0-1 1 0 0,0 1-1 0 0,-1-1 1 0 0,1-1-1 0 0,-1 1 1 0 0,1-1-1 0 0,-1 0 1 0 0,0 0 0 0 0,0 0-1 0 0,0 0 1 0 0,-1-1-1 0 0,1 1 1 0 0,-1-1-1 0 0,0 0 1 0 0,0 0-1 0 0,0 0 1 0 0,3-7-1 0 0,-4 7 59 0 0,-1 0 0 0 0,0 0 1 0 0,-1 0-1 0 0,1 0 0 0 0,-1 0 0 0 0,0 0 0 0 0,0 0 0 0 0,0 0 0 0 0,-1-8 0 0 0,0-4 2125 0 0,-4 56-2096 0 0,1 0 1 0 0,2 1-1 0 0,1-1 1 0 0,6 42-1 0 0,-5-80-81 0 0,0 0-1 0 0,0-1 1 0 0,0 1 0 0 0,1 0-1 0 0,-1 0 1 0 0,0 0 0 0 0,1-1-1 0 0,0 1 1 0 0,-1 0-1 0 0,1 0 1 0 0,0-1 0 0 0,0 1-1 0 0,-1-1 1 0 0,2 1 0 0 0,1 2-1 0 0,-2-3-7 0 0,-1-1-1 0 0,1 0 1 0 0,0 0-1 0 0,-1 1 1 0 0,1-1-1 0 0,0 0 1 0 0,-1 0-1 0 0,1 0 1 0 0,0 0-1 0 0,0 0 1 0 0,-1 1-1 0 0,1-2 1 0 0,0 1-1 0 0,0 0 1 0 0,-1 0-1 0 0,1 0 1 0 0,0 0-1 0 0,-1 0 1 0 0,1 0-1 0 0,0-1 1 0 0,-1 1-1 0 0,1 0 1 0 0,0-1-1 0 0,-1 1 1 0 0,1-1-1 0 0,0 0 1 0 0,5-3 16 0 0,0-1 0 0 0,-1 0 0 0 0,0 0 0 0 0,0-1 0 0 0,0 1 0 0 0,5-10 0 0 0,11-20 91 0 0,35-75 1 0 0,-56 110-117 0 0,0 0 1 0 0,0 0-1 0 0,0-1 1 0 0,0 1-1 0 0,0 0 0 0 0,0 0 1 0 0,0 0-1 0 0,0 0 1 0 0,1-1-1 0 0,-1 1 1 0 0,0 0-1 0 0,0 0 1 0 0,0 0-1 0 0,0 0 1 0 0,0-1-1 0 0,0 1 1 0 0,0 0-1 0 0,0 0 1 0 0,0 0-1 0 0,1 0 1 0 0,-1 0-1 0 0,0 0 1 0 0,0-1-1 0 0,0 1 1 0 0,0 0-1 0 0,0 0 0 0 0,1 0 1 0 0,-1 0-1 0 0,0 0 1 0 0,0 0-1 0 0,0 0 1 0 0,0 0-1 0 0,1 0 1 0 0,-1 0-1 0 0,0 0 1 0 0,0 0-1 0 0,0 0 1 0 0,0 0-1 0 0,1 0 1 0 0,-1 0-1 0 0,0 0 1 0 0,0 0-1 0 0,0 0 1 0 0,1 0-1 0 0,-1 0 0 0 0,0 0 1 0 0,0 0-1 0 0,0 0 1 0 0,0 0-1 0 0,0 0 1 0 0,1 1-1 0 0,-1-1 1 0 0,0 0-1 0 0,0 0 1 0 0,0 0-1 0 0,0 0 1 0 0,0 0-1 0 0,1 1 1 0 0,7 15-73 0 0,5 36-78 0 0,-10-39 132 0 0,-3-12 22 0 0,1 0 0 0 0,-1 0-1 0 0,0 0 1 0 0,1 0 0 0 0,-1 0-1 0 0,1 0 1 0 0,-1 0 0 0 0,1 0-1 0 0,-1-1 1 0 0,1 1 0 0 0,0 0 0 0 0,-1 0-1 0 0,1-1 1 0 0,0 1 0 0 0,0 0-1 0 0,-1-1 1 0 0,1 1 0 0 0,0-1-1 0 0,0 1 1 0 0,0-1 0 0 0,0 1-1 0 0,0-1 1 0 0,0 1 0 0 0,0-1-1 0 0,0 0 1 0 0,0 0 0 0 0,0 0-1 0 0,0 1 1 0 0,0-1 0 0 0,0 0 0 0 0,0 0-1 0 0,0 0 1 0 0,0 0 0 0 0,0-1-1 0 0,2 1 1 0 0,34-15 44 0 0,-29 9-105 0 0,1 0 1 0 0,-1-1-1 0 0,0 0 1 0 0,-1-1 0 0 0,0 1-1 0 0,0-2 1 0 0,-1 1-1 0 0,0-1 1 0 0,0 0 0 0 0,-1 0-1 0 0,0 0 1 0 0,0-1-1 0 0,-1 0 1 0 0,-1 0 0 0 0,0 0-1 0 0,0 0 1 0 0,-1 0-1 0 0,0-1 1 0 0,0 1-1 0 0,-1-1 1 0 0,-1 1 0 0 0,0-1-1 0 0,-1 0 1 0 0,1 1-1 0 0,-2-1 1 0 0,0 1 0 0 0,0 0-1 0 0,-5-13 1 0 0,7 22 48 0 0,0 0 0 0 0,-1 0 0 0 0,1-1 0 0 0,0 1-1 0 0,-1 0 1 0 0,1 0 0 0 0,-1 0 0 0 0,1 0 0 0 0,-1 0 0 0 0,0 0 0 0 0,1 0 0 0 0,-1 1 0 0 0,0-1 0 0 0,1 0 0 0 0,-1 0 0 0 0,0 0 0 0 0,0 1-1 0 0,0-1 1 0 0,0 0 0 0 0,0 1 0 0 0,0-1 0 0 0,0 1 0 0 0,0-1 0 0 0,0 1 0 0 0,0 0 0 0 0,0-1 0 0 0,0 1 0 0 0,-1 0 0 0 0,1 0 0 0 0,0 0-1 0 0,0 0 1 0 0,0 0 0 0 0,0 0 0 0 0,0 0 0 0 0,0 0 0 0 0,-1 0 0 0 0,1 0 0 0 0,0 1 0 0 0,0-1 0 0 0,0 0 0 0 0,-2 2 0 0 0,-13 1-55 0 0,16-1 97 0 0,0-2-28 0 0,-1 0 0 0 0,1 1 0 0 0,0-1 0 0 0,0 0 0 0 0,0 1 0 0 0,0-1 0 0 0,0 0 0 0 0,0 0 0 0 0,-1 1 0 0 0,1-1 0 0 0,0 0 0 0 0,0 1 0 0 0,0-1 0 0 0,0 0 0 0 0,0 1 0 0 0,0-1 0 0 0,0 0 0 0 0,1 0 0 0 0,-1 1 0 0 0,0-1 0 0 0,0 0 0 0 0,0 1 0 0 0,0-1 0 0 0,0 0 0 0 0,0 0 0 0 0,0 1 0 0 0,1-1 0 0 0,-1 0 0 0 0,0 1 0 0 0,0-1 0 0 0,0 0 0 0 0,1 0 0 0 0,-1 0 0 0 0,0 1 0 0 0,0-1 0 0 0,1 0 0 0 0,-1 0 0 0 0,0 0 0 0 0,1 1 0 0 0,15 2 66 0 0,0 0 0 0 0,1-2-1 0 0,25 1 1 0 0,-25-2-38 0 0,0 1 0 0 0,0 0 1 0 0,0 2-1 0 0,25 6 0 0 0,-39-8-28 0 0,0 0 0 0 0,-1 1-1 0 0,1-1 1 0 0,-1 1 0 0 0,1-1 0 0 0,-1 1 0 0 0,0 0-1 0 0,0 0 1 0 0,1 0 0 0 0,-1 1 0 0 0,-1-1-1 0 0,1 0 1 0 0,0 1 0 0 0,-1-1 0 0 0,1 1-1 0 0,-1-1 1 0 0,0 1 0 0 0,1 0 0 0 0,-1 0-1 0 0,-1-1 1 0 0,1 1 0 0 0,0 0 0 0 0,-1 0-1 0 0,1 0 1 0 0,-1 6 0 0 0,0 6 58 0 0,0 0 0 0 0,-1 1-1 0 0,-5 24 1 0 0,4-28-10 0 0,-31 130 435 0 0,33-142-487 0 0,0 1 1 0 0,-1 0-1 0 0,1-1 1 0 0,0 1-1 0 0,0 0 1 0 0,0-1-1 0 0,0 1 1 0 0,-1 0 0 0 0,1 0-1 0 0,0-1 1 0 0,0 1-1 0 0,0 0 1 0 0,1 0-1 0 0,-1-1 1 0 0,0 1-1 0 0,0 0 1 0 0,0-1 0 0 0,0 1-1 0 0,1 0 1 0 0,-1-1-1 0 0,0 1 1 0 0,1 0-1 0 0,-1-1 1 0 0,0 1-1 0 0,1 0 1 0 0,-1-1-1 0 0,1 1 1 0 0,-1-1 0 0 0,1 1-1 0 0,-1-1 1 0 0,1 1-1 0 0,-1-1 1 0 0,1 0-1 0 0,0 1 1 0 0,-1-1-1 0 0,1 1 1 0 0,0-1 0 0 0,-1 0-1 0 0,1 0 1 0 0,0 1-1 0 0,-1-1 1 0 0,1 0-1 0 0,0 0 1 0 0,0 0-1 0 0,-1 0 1 0 0,1 0-1 0 0,0 0 1 0 0,-1 0 0 0 0,1 0-1 0 0,0 0 1 0 0,0 0-1 0 0,-1 0 1 0 0,1-1-1 0 0,0 1 1 0 0,-1 0-1 0 0,1 0 1 0 0,0-1 0 0 0,-1 1-1 0 0,2-1 1 0 0,44-21-484 0 0,-41 20 399 0 0,14-10-209 0 0,0-2 0 0 0,0 0 0 0 0,-2 0 0 0 0,1-2 1 0 0,-2 0-1 0 0,0-1 0 0 0,-1-1 0 0 0,-1 0 0 0 0,-1-1 1 0 0,0 0-1 0 0,-1-1 0 0 0,-1 0 0 0 0,-1-1 0 0 0,-1-1 1 0 0,-1 1-1 0 0,-1-1 0 0 0,-1 0 0 0 0,-1-1 0 0 0,5-44 1 0 0,-7 29 889 0 0,-1 1 0 0 0,-2 0 0 0 0,-1-1 0 0 0,-2 1 0 0 0,-9-43 0 0 0,7 67 556 0 0,-1 14-476 0 0,-9 26-296 0 0,-6 50-342 0 0,-4 50 146 0 0,-31 218 378 0 0,35-168-43 0 0,25-201-390 0 0,1 0-1 0 0,1 0 1 0 0,2 0-1 0 0,0 1 1 0 0,1 0-1 0 0,1 1 1 0 0,1 0-1 0 0,27-38 1 0 0,-37 58-132 0 0,0 0-1 0 0,0 0 1 0 0,1 1 0 0 0,-1-1 0 0 0,0 1-1 0 0,1-1 1 0 0,-1 1 0 0 0,1 0 0 0 0,0 0-1 0 0,-1 0 1 0 0,1-1 0 0 0,0 1 0 0 0,0 1-1 0 0,0-1 1 0 0,0 0 0 0 0,-1 0 0 0 0,1 1 0 0 0,0-1-1 0 0,0 1 1 0 0,0 0 0 0 0,0-1 0 0 0,0 1-1 0 0,1 0 1 0 0,-1 0 0 0 0,0 0 0 0 0,0 1-1 0 0,0-1 1 0 0,0 0 0 0 0,0 1 0 0 0,0-1-1 0 0,0 1 1 0 0,-1 0 0 0 0,1 0 0 0 0,0 0 0 0 0,0 0-1 0 0,0 0 1 0 0,-1 0 0 0 0,1 0 0 0 0,0 0-1 0 0,-1 1 1 0 0,1-1 0 0 0,-1 0 0 0 0,0 1-1 0 0,1 0 1 0 0,-1-1 0 0 0,0 1 0 0 0,1 2-1 0 0,2 2 1 0 0,0 0 0 0 0,0 0 0 0 0,-1 1 0 0 0,0-1 0 0 0,0 1 0 0 0,-1-1 0 0 0,0 1-1 0 0,0 0 1 0 0,-1 0 0 0 0,1 0 0 0 0,-1 0 0 0 0,-1 12 0 0 0,-1-12 5 0 0,0-1 0 0 0,-1 0 0 0 0,1 1 0 0 0,-1-1 0 0 0,-1 0 0 0 0,0 0 0 0 0,1 0 0 0 0,-2-1 0 0 0,1 1 0 0 0,-1-1 0 0 0,1 0 0 0 0,-2 1 0 0 0,1-2 0 0 0,0 1 0 0 0,-1 0 0 0 0,0-1 0 0 0,0 0 0 0 0,0 0 0 0 0,-1-1 0 0 0,-7 5 0 0 0,9-6-61 0 0,0 0-1 0 0,0 0 1 0 0,0-1-1 0 0,0 1 0 0 0,-1-1 1 0 0,1 0-1 0 0,0 0 0 0 0,-1 0 1 0 0,1-1-1 0 0,-1 1 1 0 0,1-1-1 0 0,-1 0 0 0 0,1-1 1 0 0,0 1-1 0 0,-1-1 1 0 0,1 0-1 0 0,-1 0 0 0 0,1 0 1 0 0,0 0-1 0 0,0-1 0 0 0,0 0 1 0 0,0 0-1 0 0,0 0 1 0 0,0 0-1 0 0,0-1 0 0 0,0 1 1 0 0,1-1-1 0 0,0 0 0 0 0,-1 0 1 0 0,-2-4-1 0 0,4 4-89 0 0,0 0 0 0 0,0 0 0 0 0,0-1-1 0 0,0 1 1 0 0,1 0 0 0 0,0-1 0 0 0,0 0 0 0 0,0 1-1 0 0,0-1 1 0 0,0 1 0 0 0,1-1 0 0 0,-1 0 0 0 0,1 1-1 0 0,0-7 1 0 0,9-31-4112 0 0,-1 25 2108 0 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08.137"/>
    </inkml:context>
    <inkml:brush xml:id="br0">
      <inkml:brushProperty name="width" value="0.05" units="cm"/>
      <inkml:brushProperty name="height" value="0.05" units="cm"/>
      <inkml:brushProperty name="color" value="#004F8B"/>
    </inkml:brush>
  </inkml:definitions>
  <inkml:trace contextRef="#ctx0" brushRef="#br0">1 600 504 0 0,'12'-11'1830'0'0,"-6"6"-1253"0"0,-1 0 0 0 0,1-1 0 0 0,-1 0 0 0 0,0 0 0 0 0,5-10 1 0 0,11-12 1402 0 0,-20 27-1418 0 0,-16 87 956 0 0,7-54-1433 0 0,1 0-1 0 0,2 1 1 0 0,1 0 0 0 0,0 34-1 0 0,4-65-76 0 0,0 0-1 0 0,0-1 1 0 0,0 1-1 0 0,0-1 0 0 0,0 1 1 0 0,0 0-1 0 0,0-1 1 0 0,1 1-1 0 0,-1-1 1 0 0,1 1-1 0 0,-1-1 0 0 0,1 1 1 0 0,0-1-1 0 0,-1 1 1 0 0,1-1-1 0 0,0 1 1 0 0,0-1-1 0 0,0 0 0 0 0,0 0 1 0 0,2 2-1 0 0,-2-2 41 0 0,23-9 45 0 0,-14 4-77 0 0,0-1 1 0 0,-1-1-1 0 0,1 1 0 0 0,-1-2 0 0 0,0 1 1 0 0,-1-1-1 0 0,0-1 0 0 0,0 1 1 0 0,9-13-1 0 0,8-11 16 0 0,24-39 0 0 0,-45 64-27 0 0,62-119-4 0 0,-65 123-29 0 0,-3 10-44 0 0,-6 23 39 0 0,1 0 1 0 0,2 1 0 0 0,-3 56 0 0 0,8-87 34 0 0,0 0 1 0 0,0 0-1 0 0,-1 0 0 0 0,1 0 1 0 0,0 0-1 0 0,0 0 1 0 0,0 0-1 0 0,1 0 0 0 0,-1 0 1 0 0,0 0-1 0 0,0 0 1 0 0,1 0-1 0 0,-1 0 0 0 0,0 0 1 0 0,1 0-1 0 0,-1 0 0 0 0,1 0 1 0 0,-1 0-1 0 0,1-1 1 0 0,-1 1-1 0 0,1 0 0 0 0,0 0 1 0 0,-1-1-1 0 0,1 1 1 0 0,0 0-1 0 0,1 0 0 0 0,0 0 0 0 0,-1-1 0 0 0,0 0 0 0 0,1 0 0 0 0,-1-1 0 0 0,0 1 0 0 0,0 0 0 0 0,1 0-1 0 0,-1-1 1 0 0,0 1 0 0 0,1-1 0 0 0,-1 1 0 0 0,0-1 0 0 0,0 1 0 0 0,0-1 0 0 0,0 0 0 0 0,1 1-1 0 0,0-2 1 0 0,44-42 38 0 0,-44 42-35 0 0,12-16 3 0 0,-1 0 0 0 0,-1 0-1 0 0,-1-1 1 0 0,0-1 0 0 0,-1 0 0 0 0,-2 0-1 0 0,11-34 1 0 0,31-158 27 0 0,-41 164-28 0 0,0-2 745 0 0,-3-1-1 0 0,0-79 1 0 0,-11 135-708 0 0,0 2-32 0 0,-1 0 0 0 0,1 0 0 0 0,0 1 0 0 0,1-1 0 0 0,0 1 0 0 0,0 0 1 0 0,1 1-1 0 0,0-1 0 0 0,-3 12 0 0 0,-15 93 60 0 0,8-38-39 0 0,-6 25 27 0 0,4 0-1 0 0,-4 189 1 0 0,19-279-62 0 0,0 4-2 0 0,0 0-1 0 0,1 0 1 0 0,4 21 0 0 0,-5-33-17 0 0,1 1 0 0 0,-1-1 0 0 0,1 0 0 0 0,0 1 0 0 0,0-1 0 0 0,-1 0 0 0 0,2 0 0 0 0,-1 0 0 0 0,0 0 0 0 0,0 0 0 0 0,1 0 0 0 0,-1 0 0 0 0,1 0 0 0 0,-1 0 0 0 0,1 0 0 0 0,0-1 0 0 0,0 1 0 0 0,0-1 0 0 0,-1 1 0 0 0,2-1 0 0 0,-1 0 0 0 0,0 0 0 0 0,0 0 0 0 0,0 0 0 0 0,0 0 0 0 0,5 1 1 0 0,4-4-98 0 0,-1 1 0 0 0,0-1 1 0 0,0 0-1 0 0,0-1 1 0 0,-1 0-1 0 0,1-1 1 0 0,-1 0-1 0 0,0-1 1 0 0,0 1-1 0 0,14-11 1 0 0,-9 5-22 0 0,-1 0 1 0 0,0-1 0 0 0,0-1-1 0 0,-1 0 1 0 0,-1-1-1 0 0,0 0 1 0 0,-1-1 0 0 0,0 0-1 0 0,-1 0 1 0 0,14-31 0 0 0,-15 24 95 0 0,-1-1-1 0 0,0-1 1 0 0,-2 1 0 0 0,0-1 0 0 0,-2 0 0 0 0,0 0 0 0 0,-2-32 0 0 0,0 51 43 0 0,-2 1 0 0 0,1-1 0 0 0,0 1 0 0 0,-1 0 0 0 0,1-1 1 0 0,-1 1-1 0 0,0 0 0 0 0,0-1 0 0 0,0 1 0 0 0,0 0 0 0 0,-1 0 0 0 0,1 0 0 0 0,-1 0 0 0 0,0 0 0 0 0,0 0 1 0 0,0 1-1 0 0,0-1 0 0 0,-5-4 0 0 0,5 6-3 0 0,1 0 0 0 0,-1 0 0 0 0,1 0 0 0 0,-1 0 0 0 0,1 0 0 0 0,-1 1 0 0 0,0-1-1 0 0,1 0 1 0 0,-1 1 0 0 0,0-1 0 0 0,0 1 0 0 0,0 0 0 0 0,1 0 0 0 0,-1-1 0 0 0,0 1 0 0 0,0 0 0 0 0,0 0 0 0 0,1 1 0 0 0,-1-1 0 0 0,0 0 0 0 0,0 1 0 0 0,1-1 0 0 0,-4 2 0 0 0,1 0 0 0 0,-1 1 0 0 0,2-1-1 0 0,-1 1 1 0 0,0 0 0 0 0,0 0 0 0 0,1 0 0 0 0,0 0 0 0 0,-1 1 0 0 0,-2 4 0 0 0,-3 5 7 0 0,0 1 1 0 0,1 0-1 0 0,0 0 1 0 0,-8 24-1 0 0,9-18 8 0 0,1 1 0 0 0,1 0 0 0 0,-4 41 0 0 0,8-51 4 0 0,1-1 1 0 0,0 1-1 0 0,0 0 1 0 0,1 0-1 0 0,1-1 1 0 0,-1 1-1 0 0,2-1 1 0 0,-1 1-1 0 0,8 16 1 0 0,-9-25-9 0 0,0-1 1 0 0,0 1-1 0 0,-1-1 1 0 0,1 0-1 0 0,0 1 1 0 0,0-1-1 0 0,1 0 0 0 0,-1 0 1 0 0,0 1-1 0 0,0-1 1 0 0,1 0-1 0 0,-1 0 1 0 0,0-1-1 0 0,1 1 1 0 0,-1 0-1 0 0,1 0 1 0 0,-1-1-1 0 0,1 1 1 0 0,-1-1-1 0 0,1 1 1 0 0,0-1-1 0 0,-1 1 1 0 0,1-1-1 0 0,2 0 1 0 0,0 0 2 0 0,1 0 0 0 0,0-1 1 0 0,0 0-1 0 0,-1 0 0 0 0,1 0 1 0 0,0 0-1 0 0,-1-1 0 0 0,8-3 0 0 0,1-2 8 0 0,-1 0-1 0 0,1 0 1 0 0,-1-2-1 0 0,21-17 1 0 0,-24 16-10 0 0,0-1 0 0 0,0 1 0 0 0,-1-1 0 0 0,0 0 0 0 0,-1-1 0 0 0,0 0 0 0 0,9-23 1 0 0,-3-1 233 0 0,11-56 1 0 0,-24 91-240 0 0,1-22 699 0 0,-13 37-563 0 0,-17 45-118 0 0,20-36 5 0 0,2 0 0 0 0,0 1-1 0 0,1 0 1 0 0,2 0 0 0 0,0 0 0 0 0,0 32-1 0 0,4-56-24 0 0,0 0 0 0 0,0 1-1 0 0,0-1 1 0 0,0 1-1 0 0,0-1 1 0 0,0 1-1 0 0,1-1 1 0 0,-1 1-1 0 0,0-1 1 0 0,0 1 0 0 0,0-1-1 0 0,0 1 1 0 0,1-1-1 0 0,-1 1 1 0 0,0-1-1 0 0,0 0 1 0 0,1 1-1 0 0,-1-1 1 0 0,0 0 0 0 0,1 1-1 0 0,-1-1 1 0 0,0 0-1 0 0,1 1 1 0 0,-1-1-1 0 0,1 0 1 0 0,-1 0-1 0 0,0 1 1 0 0,1-1 0 0 0,-1 0-1 0 0,1 0 1 0 0,-1 0-1 0 0,1 1 1 0 0,-1-1-1 0 0,1 0 1 0 0,-1 0-1 0 0,1 0 1 0 0,21-5 39 0 0,1-9-26 0 0,-1-1 0 0 0,0-2 0 0 0,0 0 0 0 0,-2 0 0 0 0,35-41 0 0 0,-14 16 4 0 0,-22 27-98 0 0,-19 14 75 0 0,0 1-1 0 0,0 0 1 0 0,1 0 0 0 0,-1 0-1 0 0,0 0 1 0 0,0 0-1 0 0,1-1 1 0 0,-1 1 0 0 0,0 0-1 0 0,1 0 1 0 0,-1 0-1 0 0,0 0 1 0 0,0 0 0 0 0,1 0-1 0 0,-1 0 1 0 0,0 0 0 0 0,1 0-1 0 0,-1 0 1 0 0,0 0-1 0 0,1 0 1 0 0,-1 0 0 0 0,0 0-1 0 0,0 1 1 0 0,1-1-1 0 0,-1 0 1 0 0,0 0 0 0 0,0 0-1 0 0,1 0 1 0 0,-1 0-1 0 0,0 1 1 0 0,0-1 0 0 0,1 0-1 0 0,-1 0 1 0 0,0 0-1 0 0,0 1 1 0 0,2 4-18 0 0,-1 0 0 0 0,0 0 0 0 0,0 0 0 0 0,-1 0 0 0 0,0 0 0 0 0,0 0 0 0 0,0 6 0 0 0,0-9 26 0 0,0 25-61 0 0,-1-27 51 0 0,1 1 0 0 0,0-1 1 0 0,0 1-1 0 0,0 0 0 0 0,0-1 1 0 0,0 1-1 0 0,0-1 0 0 0,0 1 1 0 0,0-1-1 0 0,0 1 0 0 0,0-1 1 0 0,0 1-1 0 0,0-1 0 0 0,0 1 0 0 0,0 0 1 0 0,0-1-1 0 0,1 1 0 0 0,-1-1 1 0 0,0 1-1 0 0,0-1 0 0 0,1 1 1 0 0,-1-1-1 0 0,0 0 0 0 0,1 1 0 0 0,-1-1 1 0 0,0 1-1 0 0,1-1 0 0 0,-1 0 1 0 0,1 1-1 0 0,-1-1 0 0 0,1 0 1 0 0,-1 1-1 0 0,1-1 0 0 0,-1 0 0 0 0,1 0 1 0 0,-1 1-1 0 0,1-1 0 0 0,-1 0 1 0 0,1 0-1 0 0,-1 0 0 0 0,1 0 1 0 0,-1 0-1 0 0,1 0 0 0 0,0 0 0 0 0,-1 0 1 0 0,1 0-1 0 0,-1 0 0 0 0,1 0 1 0 0,-1 0-1 0 0,1 0 0 0 0,-1 0 1 0 0,1 0-1 0 0,-1-1 0 0 0,1 1 0 0 0,-1 0 1 0 0,1-1-1 0 0,12-9-143 0 0,-1-1 1 0 0,-1 0-1 0 0,0-1 1 0 0,0-1-1 0 0,-2 0 1 0 0,1 0-1 0 0,-2-1 1 0 0,0 0-1 0 0,0 0 0 0 0,6-19 1 0 0,-13 31 73 0 0,-2 10-256 0 0,0 5 289 0 0,-1 7 33 0 0,0 0 0 0 0,1 1 0 0 0,1-1 0 0 0,1 1 0 0 0,5 26-1 0 0,-5-43 19 0 0,0 0 0 0 0,0 0 0 0 0,0-1 0 0 0,0 1 0 0 0,1-1 0 0 0,0 0 0 0 0,0 1 0 0 0,0-1 0 0 0,0 0 0 0 0,0 0 0 0 0,0 0 0 0 0,1 0 0 0 0,-1 0-1 0 0,1-1 1 0 0,5 5 0 0 0,-4-5 3 0 0,0-1 0 0 0,-1 0 0 0 0,1 1 1 0 0,0-1-1 0 0,0 0 0 0 0,0-1 0 0 0,0 1 0 0 0,0-1 0 0 0,0 0 0 0 0,0 0 0 0 0,0 0 0 0 0,0 0 0 0 0,0-1 0 0 0,0 1 0 0 0,-1-1 0 0 0,1 0 0 0 0,0 0 0 0 0,5-3 0 0 0,9-3 4 0 0,0-1-1 0 0,-1-1 0 0 0,-1 0 1 0 0,1-1-1 0 0,-2-1 0 0 0,1 0 1 0 0,-2-1-1 0 0,1-1 0 0 0,-2 0 1 0 0,0-1-1 0 0,0 0 1 0 0,-1-1-1 0 0,-1-1 0 0 0,-1 0 1 0 0,12-23-1 0 0,-3 0 126 0 0,-2-1 0 0 0,-1 0 0 0 0,-3-1 0 0 0,-1-1 0 0 0,11-74 0 0 0,-22 27 1665 0 0,-1 86-1096 0 0,-4 8-577 0 0,-5 9-71 0 0,2 0 0 0 0,-1 0 0 0 0,2 1 0 0 0,0 0 0 0 0,-8 30 0 0 0,-13 93 115 0 0,8-37-76 0 0,-59 357-805 0 0,78-456 569 0 0,-1-1 0 0 0,1 1 1 0 0,0-1-1 0 0,0 1 0 0 0,-1 0 0 0 0,1-1 0 0 0,0 1 0 0 0,0 0 0 0 0,1-1 0 0 0,-1 1 1 0 0,0 0-1 0 0,0-1 0 0 0,1 1 0 0 0,-1-1 0 0 0,1 1 0 0 0,0-1 0 0 0,-1 1 0 0 0,1-1 0 0 0,0 1 1 0 0,0-1-1 0 0,0 1 0 0 0,2 1 0 0 0,4-6-4903 0 0,19-17 2145 0 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08.479"/>
    </inkml:context>
    <inkml:brush xml:id="br0">
      <inkml:brushProperty name="width" value="0.05" units="cm"/>
      <inkml:brushProperty name="height" value="0.05" units="cm"/>
      <inkml:brushProperty name="color" value="#004F8B"/>
    </inkml:brush>
  </inkml:definitions>
  <inkml:trace contextRef="#ctx0" brushRef="#br0">16 174 732 0 0,'-7'-7'2556'0'0,"-2"-7"-436"0"0,9 3-391 0 0,16-5-997 0 0,-1 8-80 0 0,9-7-144 0 0,5 6-236 0 0,4-1-308 0 0,18-6-344 0 0,2-3-296 0 0,-2 2-692 0 0,3 1-1485 0 0,-1 1 657 0 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09.806"/>
    </inkml:context>
    <inkml:brush xml:id="br0">
      <inkml:brushProperty name="width" value="0.05" units="cm"/>
      <inkml:brushProperty name="height" value="0.05" units="cm"/>
      <inkml:brushProperty name="color" value="#004F8B"/>
    </inkml:brush>
  </inkml:definitions>
  <inkml:trace contextRef="#ctx0" brushRef="#br0">200 254 60 0 0,'-2'-7'542'0'0,"0"0"-1"0"0,1-1 1 0 0,0 1-1 0 0,0-1 1 0 0,1 1-1 0 0,-1-1 1 0 0,2 1-1 0 0,-1-1 1 0 0,1 1-1 0 0,3-12 1 0 0,12-37 3837 0 0,-13 89-4261 0 0,-1 0-1 0 0,-2 0 1 0 0,-1 0-1 0 0,-7 40 1 0 0,-32 141 442 0 0,9-55-156 0 0,19-99-250 0 0,7-40-62 0 0,1 1-1 0 0,0-1 0 0 0,2 1 0 0 0,0-1 0 0 0,2 41 0 0 0,0-60-81 0 0,0 0 0 0 0,0 0-1 0 0,1-1 1 0 0,-1 1 0 0 0,0 0-1 0 0,0 0 1 0 0,1 0 0 0 0,-1 0-1 0 0,0 0 1 0 0,1 0 0 0 0,-1-1 0 0 0,1 1-1 0 0,-1 0 1 0 0,1 0 0 0 0,-1-1-1 0 0,1 1 1 0 0,0 0 0 0 0,-1-1-1 0 0,1 1 1 0 0,0-1 0 0 0,0 1 0 0 0,-1-1-1 0 0,1 1 1 0 0,0-1 0 0 0,0 1-1 0 0,1 0 1 0 0,0-1 1 0 0,1 0 0 0 0,-1 0 0 0 0,0 0 0 0 0,0 0 0 0 0,0 0 0 0 0,0 0 1 0 0,1-1-1 0 0,-1 1 0 0 0,0-1 0 0 0,0 1 0 0 0,3-2 0 0 0,55-32 51 0 0,-52 28-55 0 0,7-4-79 0 0,0-1 1 0 0,-1-1 0 0 0,-1 0 0 0 0,0-1 0 0 0,0 0 0 0 0,-1-1 0 0 0,-1-1 0 0 0,15-24 0 0 0,-20 29-14 0 0,0-1 0 0 0,-1 1 0 0 0,0-1 0 0 0,-1 0 1 0 0,0 0-1 0 0,-1-1 0 0 0,0 1 0 0 0,-1-1 0 0 0,0 0 0 0 0,-1 1 0 0 0,0-1 0 0 0,-1 0 0 0 0,0 0 1 0 0,-3-14-1 0 0,2 21 57 0 0,-1 0 0 0 0,0 0 0 0 0,0 0 0 0 0,-1 0 0 0 0,1 1 0 0 0,-1-1 0 0 0,0 1 0 0 0,0 0 0 0 0,-1-1 0 0 0,1 1 0 0 0,-1 1 0 0 0,0-1 0 0 0,0 0 0 0 0,0 1 0 0 0,0 0 0 0 0,-1 0 0 0 0,1 0 0 0 0,-1 1 0 0 0,0-1 0 0 0,0 1 0 0 0,0 0 0 0 0,0 1 0 0 0,0-1 0 0 0,0 1 0 0 0,-7-1 0 0 0,-7-1-16 0 0,1 0 1 0 0,0 1-1 0 0,-1 1 0 0 0,1 1 1 0 0,0 1-1 0 0,-21 2 0 0 0,31-2 33 0 0,0-1 0 0 0,0 1 0 0 0,0 1 0 0 0,0 0 0 0 0,0 0 0 0 0,1 0-1 0 0,-1 1 1 0 0,1 0 0 0 0,-1 0 0 0 0,1 1 0 0 0,0 0 0 0 0,0 0 0 0 0,0 1 0 0 0,1 0 0 0 0,0 0-1 0 0,0 1 1 0 0,-7 7 0 0 0,13-12 11 0 0,-1-1 0 0 0,1 1 0 0 0,0 0 0 0 0,0-1 0 0 0,-1 1 0 0 0,1 0 0 0 0,0 0 0 0 0,0-1 0 0 0,0 1 0 0 0,0 0 0 0 0,0 0 0 0 0,0 0 1 0 0,0-1-1 0 0,0 1 0 0 0,0 0 0 0 0,0 0 0 0 0,0-1 0 0 0,1 1 0 0 0,-1 0 0 0 0,0 0 0 0 0,0-1 0 0 0,1 1 0 0 0,-1 0 0 0 0,1-1 0 0 0,-1 1 0 0 0,0 0 0 0 0,1-1 0 0 0,-1 1 0 0 0,1-1 0 0 0,0 1 0 0 0,-1 0 0 0 0,1-1 0 0 0,-1 1 0 0 0,1-1 0 0 0,0 0 0 0 0,-1 1 0 0 0,1-1 0 0 0,0 0 0 0 0,-1 1 0 0 0,2-1 0 0 0,29 12 27 0 0,-17-11-54 0 0,-1-1 0 0 0,1 0 0 0 0,-1-1 1 0 0,0 0-1 0 0,1-1 0 0 0,-1-1 0 0 0,0 0 0 0 0,25-9 0 0 0,-2-3-360 0 0,63-34 1 0 0,-71 33 163 0 0,-1 0 1 0 0,-1-2 0 0 0,-1-1 0 0 0,0-1-1 0 0,-2-1 1 0 0,0-1 0 0 0,25-32-1 0 0,-34 35 235 0 0,-2 0-1 0 0,0-1 1 0 0,-1 0 0 0 0,0 0-1 0 0,-2-2 1 0 0,-1 1 0 0 0,0-1-1 0 0,-2 0 1 0 0,-1 0-1 0 0,6-43 1 0 0,-11 64 36 0 0,0 0 0 0 0,1 0 1 0 0,-1 0-1 0 0,0 0 0 0 0,0 0 0 0 0,1 0 0 0 0,-1 0 0 0 0,0 0 1 0 0,0 0-1 0 0,0 0 0 0 0,0 0 0 0 0,0 0 0 0 0,0 1 0 0 0,0-1 1 0 0,-1 0-1 0 0,1 0 0 0 0,0 0 0 0 0,0 0 0 0 0,-1 0 0 0 0,1 0 1 0 0,-1 0-1 0 0,1 0 0 0 0,0 1 0 0 0,-2-2 0 0 0,-10 22 193 0 0,-14 54-194 0 0,11 32 408 0 0,-3 171-1 0 0,35 22-104 0 0,-16-286-418 0 0,0-9-153 0 0,0 0-1 0 0,0 1 1 0 0,0-1 0 0 0,0 0-1 0 0,0 0 1 0 0,1 0 0 0 0,0 0-1 0 0,4 7 1 0 0,-2-4-1108 0 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10.585"/>
    </inkml:context>
    <inkml:brush xml:id="br0">
      <inkml:brushProperty name="width" value="0.05" units="cm"/>
      <inkml:brushProperty name="height" value="0.05" units="cm"/>
      <inkml:brushProperty name="color" value="#004F8B"/>
    </inkml:brush>
  </inkml:definitions>
  <inkml:trace contextRef="#ctx0" brushRef="#br0">255 165 468 0 0,'2'-8'1082'0'0,"-4"4"119"0"0,-2 6 2566 0 0,-6 6-3562 0 0,1 1-1 0 0,0 0 1 0 0,0 0 0 0 0,1 1 0 0 0,0 0-1 0 0,1 1 1 0 0,0-1 0 0 0,-9 21 0 0 0,8-13 7 0 0,0 0 0 0 0,2 1 0 0 0,0-1 1 0 0,1 1-1 0 0,-4 28 0 0 0,8-41-138 0 0,1 1 0 0 0,0-1 0 0 0,0 1-1 0 0,0-1 1 0 0,1 1 0 0 0,3 10 0 0 0,-4-14-41 0 0,1 0 1 0 0,0-1 0 0 0,0 1 0 0 0,0-1 0 0 0,0 0-1 0 0,0 1 1 0 0,0-1 0 0 0,1 0 0 0 0,-1 0-1 0 0,1 0 1 0 0,0 0 0 0 0,0 0 0 0 0,-1 0-1 0 0,1 0 1 0 0,0 0 0 0 0,0-1 0 0 0,1 1 0 0 0,2 1-1 0 0,-3-3-16 0 0,1 1 0 0 0,-1-1 0 0 0,1 0 0 0 0,-1 0 0 0 0,1 0 0 0 0,-1 0-1 0 0,0 0 1 0 0,1 0 0 0 0,-1-1 0 0 0,1 1 0 0 0,-1-1 0 0 0,0 0 0 0 0,1 0-1 0 0,-1 0 1 0 0,0 0 0 0 0,3-2 0 0 0,34-21 90 0 0,-35 21-91 0 0,3-2-22 0 0,0-2-1 0 0,0 1 0 0 0,-1-1 0 0 0,0 0 1 0 0,0 0-1 0 0,-1 0 0 0 0,0-1 0 0 0,0 0 1 0 0,-1 0-1 0 0,0 0 0 0 0,0-1 0 0 0,-1 1 0 0 0,0-1 1 0 0,-1 0-1 0 0,0 0 0 0 0,0 0 0 0 0,-1 0 1 0 0,0 0-1 0 0,0 0 0 0 0,-1-1 0 0 0,-1-11 1 0 0,0 15-1 0 0,1 0 0 0 0,-1 0 0 0 0,0 0 0 0 0,0 0 1 0 0,-1 0-1 0 0,0 1 0 0 0,0-1 0 0 0,0 0 1 0 0,-1 1-1 0 0,1-1 0 0 0,-1 1 0 0 0,-1 0 0 0 0,1 0 1 0 0,-1 0-1 0 0,0 1 0 0 0,0-1 0 0 0,0 1 0 0 0,-1 0 1 0 0,1 0-1 0 0,-1 0 0 0 0,0 1 0 0 0,0 0 1 0 0,0-1-1 0 0,-1 2 0 0 0,1-1 0 0 0,-1 1 0 0 0,1 0 1 0 0,-1 0-1 0 0,0 0 0 0 0,0 1 0 0 0,0 0 0 0 0,-12-1 1 0 0,9 3 7 0 0,0 0-1 0 0,0 0 1 0 0,0 0 0 0 0,0 1 0 0 0,1 0 0 0 0,-1 1 0 0 0,0 0 0 0 0,1 1 0 0 0,0-1 0 0 0,0 2-1 0 0,0-1 1 0 0,-8 7 0 0 0,11-8 2 0 0,-1 1-1 0 0,1 0 1 0 0,0 0-1 0 0,0 0 1 0 0,0 1-1 0 0,1 0 1 0 0,0 0-1 0 0,-1 0 1 0 0,2 0 0 0 0,-1 1-1 0 0,1 0 1 0 0,0-1-1 0 0,0 1 1 0 0,0 0-1 0 0,1 0 1 0 0,-3 12-1 0 0,5-15 4 0 0,-1-1-1 0 0,1 0 1 0 0,0 0-1 0 0,0 0 1 0 0,0 1-1 0 0,0-1 1 0 0,0 0-1 0 0,1 0 0 0 0,-1 0 1 0 0,1 0-1 0 0,-1 1 1 0 0,1-1-1 0 0,0 0 1 0 0,0 0-1 0 0,0 0 1 0 0,0 0-1 0 0,0-1 1 0 0,0 1-1 0 0,1 0 0 0 0,-1 0 1 0 0,0-1-1 0 0,1 1 1 0 0,0 0-1 0 0,-1-1 1 0 0,1 0-1 0 0,0 1 1 0 0,0-1-1 0 0,0 0 1 0 0,0 0-1 0 0,0 0 0 0 0,0 0 1 0 0,0 0-1 0 0,0-1 1 0 0,0 1-1 0 0,0-1 1 0 0,0 1-1 0 0,0-1 1 0 0,1 0-1 0 0,-1 1 1 0 0,0-1-1 0 0,0 0 0 0 0,4-1 1 0 0,10 0 15 0 0,1 0 0 0 0,-1-2 1 0 0,0 0-1 0 0,22-6 0 0 0,-30 6-18 0 0,20-5 18 0 0,1-2-1 0 0,-1-2 1 0 0,-1 0-1 0 0,0-2 0 0 0,-1 0 1 0 0,-1-2-1 0 0,37-30 1 0 0,-48 33 24 0 0,2 2-105 0 0,-16 33-4 0 0,-2-9 56 0 0,-2 3 9 0 0,1 0-1 0 0,1 0 0 0 0,0 1 1 0 0,1-1-1 0 0,1 1 0 0 0,1-1 0 0 0,4 30 1 0 0,-5-46 3 0 0,0 1-1 0 0,1 0 1 0 0,-1 0 0 0 0,0-1 0 0 0,1 1 0 0 0,-1 0 0 0 0,0-1 0 0 0,1 1-1 0 0,-1 0 1 0 0,1-1 0 0 0,-1 1 0 0 0,1-1 0 0 0,0 1 0 0 0,-1-1 0 0 0,1 1-1 0 0,-1-1 1 0 0,1 1 0 0 0,0-1 0 0 0,-1 1 0 0 0,1-1 0 0 0,0 0 0 0 0,0 1-1 0 0,-1-1 1 0 0,1 0 0 0 0,0 0 0 0 0,0 0 0 0 0,-1 0 0 0 0,2 1 0 0 0,27-7 60 0 0,27-25-38 0 0,-51 28-31 0 0,8-7-18 0 0,-1 0 0 0 0,0-1-1 0 0,0-1 1 0 0,-1 1 0 0 0,-1-2-1 0 0,0 1 1 0 0,14-25 0 0 0,-3 6-72 0 0,-20 30 55 0 0,2-2-35 0 0,-3 3 71 0 0,0 0 1 0 0,0 0-1 0 0,0 1 1 0 0,0-1 0 0 0,0 0-1 0 0,0 0 1 0 0,0 0-1 0 0,0 0 1 0 0,0 0-1 0 0,0 0 1 0 0,1 0 0 0 0,-1 0-1 0 0,0 0 1 0 0,0 0-1 0 0,0 1 1 0 0,0-1-1 0 0,0 0 1 0 0,0 0 0 0 0,1 0-1 0 0,-1 0 1 0 0,0 0-1 0 0,0 0 1 0 0,0 0-1 0 0,0 0 1 0 0,0 0 0 0 0,1 0-1 0 0,-1 0 1 0 0,0 0-1 0 0,0 0 1 0 0,0 0 0 0 0,0 0-1 0 0,0 0 1 0 0,1 0-1 0 0,-1-1 1 0 0,0 1-1 0 0,0 0 1 0 0,0 0 0 0 0,0 0-1 0 0,0 0 1 0 0,0 0-1 0 0,0 0 1 0 0,1 0-1 0 0,-1 0 1 0 0,0 0 0 0 0,0 0-1 0 0,0-1 1 0 0,0 1-1 0 0,0 0 1 0 0,0 0-1 0 0,0 0 1 0 0,0 0 0 0 0,0 0-1 0 0,0 0 1 0 0,0-1-1 0 0,0 1 1 0 0,0 0-1 0 0,0 0 1 0 0,1 0 0 0 0,-1 0-1 0 0,0 0 1 0 0,0-1-1 0 0,0 1 1 0 0,-1 0-1 0 0,1 0 1 0 0,0 0 0 0 0,0 0-1 0 0,0 0 1 0 0,0-1-1 0 0,-2 48-72 0 0,1-22 78 0 0,0-1 1 0 0,4 39-1 0 0,-2-56 13 0 0,0-1 0 0 0,0 0 1 0 0,0 0-1 0 0,1 0 0 0 0,0 0 0 0 0,1 0 0 0 0,-1 0 0 0 0,1 0 0 0 0,0-1 0 0 0,0 1 0 0 0,1-1 0 0 0,0 0 0 0 0,0 0 0 0 0,0 0 0 0 0,6 5 0 0 0,-6-7-2 0 0,0-1-1 0 0,1 1 0 0 0,0-1 1 0 0,0 0-1 0 0,-1 0 1 0 0,1 0-1 0 0,0-1 0 0 0,0 1 1 0 0,1-1-1 0 0,-1-1 0 0 0,0 1 1 0 0,0-1-1 0 0,0 0 1 0 0,1 0-1 0 0,-1 0 0 0 0,0-1 1 0 0,0 1-1 0 0,0-2 0 0 0,0 1 1 0 0,0 0-1 0 0,0-1 0 0 0,7-3 1 0 0,0 0 13 0 0,0 0 0 0 0,0-2 0 0 0,0 1 0 0 0,0-2 0 0 0,-1 1 0 0 0,0-1 0 0 0,14-15 0 0 0,-19 16-9 0 0,0 0 1 0 0,0 0-1 0 0,-1-1 1 0 0,0 0-1 0 0,-1 0 0 0 0,0 0 1 0 0,0 0-1 0 0,0-1 1 0 0,-1 1-1 0 0,-1-1 0 0 0,1 0 1 0 0,-2 0-1 0 0,1 0 1 0 0,-1 0-1 0 0,0 0 0 0 0,-1 0 1 0 0,0 0-1 0 0,0 0 1 0 0,-1-1-1 0 0,-1 1 0 0 0,1 0 1 0 0,-1 1-1 0 0,-1-1 1 0 0,0 0-1 0 0,0 0 0 0 0,0 1 1 0 0,-1 0-1 0 0,-1 0 1 0 0,1 0-1 0 0,-1 0 0 0 0,-1 1 1 0 0,1 0-1 0 0,-1 0 1 0 0,0 0-1 0 0,-1 1 0 0 0,0-1 1 0 0,0 2-1 0 0,0-1 1 0 0,-1 1-1 0 0,1 0 0 0 0,-9-4 1 0 0,-7 1-1182 0 0,1 1 0 0 0,-1 1 0 0 0,0 1 1 0 0,0 1-1 0 0,-43-2 0 0 0,15 3-1809 0 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14.728"/>
    </inkml:context>
    <inkml:brush xml:id="br0">
      <inkml:brushProperty name="width" value="0.05" units="cm"/>
      <inkml:brushProperty name="height" value="0.05" units="cm"/>
      <inkml:brushProperty name="color" value="#004F8B"/>
    </inkml:brush>
  </inkml:definitions>
  <inkml:trace contextRef="#ctx0" brushRef="#br0">262 314 48 0 0,'0'0'2191'0'0,"-1"-4"-1734"0"0,1 3-406 0 0,-1 0 0 0 0,1 0 1 0 0,-1 0-1 0 0,1 0 1 0 0,-1 0-1 0 0,0 0 1 0 0,1 0-1 0 0,-1 0 1 0 0,0 1-1 0 0,1-1 1 0 0,-1 0-1 0 0,0 0 0 0 0,0 0 1 0 0,0 1-1 0 0,0-1 1 0 0,0 1-1 0 0,0-1 1 0 0,0 1-1 0 0,0-1 1 0 0,0 1-1 0 0,0-1 0 0 0,0 1 1 0 0,0 0-1 0 0,0-1 1 0 0,-1 1-1 0 0,1 0 1 0 0,0 0-1 0 0,0 0 1 0 0,-1 0-1 0 0,-3 1 46 0 0,0-1 1 0 0,0 1-1 0 0,0 0 1 0 0,0 0-1 0 0,0 1 1 0 0,0-1-1 0 0,-6 4 1 0 0,-2 1 66 0 0,0 1 1 0 0,1 0 0 0 0,0 1 0 0 0,-19 17 0 0 0,14-9 133 0 0,1 1 1 0 0,-27 35 0 0 0,39-47-214 0 0,1 1 1 0 0,-1-1-1 0 0,1 1 0 0 0,0 0 0 0 0,1 0 0 0 0,-1 0 1 0 0,1 1-1 0 0,0-1 0 0 0,1 0 0 0 0,0 1 1 0 0,0 0-1 0 0,0-1 0 0 0,1 1 0 0 0,0 9 0 0 0,0-15-65 0 0,0 0-1 0 0,1 0 1 0 0,-1 0 0 0 0,0-1-1 0 0,0 1 1 0 0,1 0-1 0 0,-1 0 1 0 0,1 0-1 0 0,-1-1 1 0 0,1 1-1 0 0,-1 0 1 0 0,1-1-1 0 0,-1 1 1 0 0,1-1 0 0 0,0 1-1 0 0,-1 0 1 0 0,1-1-1 0 0,0 0 1 0 0,0 1-1 0 0,-1-1 1 0 0,1 1-1 0 0,0-1 1 0 0,0 0-1 0 0,0 1 1 0 0,-1-1 0 0 0,1 0-1 0 0,0 0 1 0 0,0 0-1 0 0,0 0 1 0 0,0 0-1 0 0,0 0 1 0 0,-1 0-1 0 0,1 0 1 0 0,0 0-1 0 0,0 0 1 0 0,0 0 0 0 0,0 0-1 0 0,-1-1 1 0 0,1 1-1 0 0,0 0 1 0 0,0-1-1 0 0,1 0 1 0 0,2 0 18 0 0,-1 0 0 0 0,1-1 0 0 0,-1 1 0 0 0,1-1 0 0 0,-1 0 0 0 0,0 0 0 0 0,1 0 0 0 0,2-3 0 0 0,-2 0 0 0 0,0 0 0 0 0,0 0 0 0 0,-1 0 0 0 0,0 0 0 0 0,1-1 0 0 0,-2 1 1 0 0,1-1-1 0 0,-1 0 0 0 0,0 0 0 0 0,0 0 0 0 0,0 0 0 0 0,-1 0 1 0 0,0 0-1 0 0,0 0 0 0 0,-1 0 0 0 0,0-8 0 0 0,0 12-8 0 0,0-6-58 0 0,1 5 6 0 0,0 7 6 0 0,2 28 5 0 0,-3-15 12 0 0,2-1 0 0 0,0 1-1 0 0,1-1 1 0 0,1 0-1 0 0,7 21 1 0 0,-9-33 3 0 0,-1-1 0 0 0,1 0 0 0 0,-1 0 0 0 0,1 1-1 0 0,0-2 1 0 0,0 1 0 0 0,0 0 0 0 0,1 0 0 0 0,-1 0 0 0 0,1-1 0 0 0,-1 0 0 0 0,1 1-1 0 0,0-1 1 0 0,0 0 0 0 0,0 0 0 0 0,0-1 0 0 0,0 1 0 0 0,1 0 0 0 0,-1-1-1 0 0,0 0 1 0 0,1 0 0 0 0,-1 0 0 0 0,1 0 0 0 0,-1-1 0 0 0,1 1 0 0 0,-1-1 0 0 0,1 0-1 0 0,-1 0 1 0 0,1 0 0 0 0,-1 0 0 0 0,7-2 0 0 0,8-2 8 0 0,0-1 1 0 0,0-1-1 0 0,0-1 0 0 0,-1 0 1 0 0,0-1-1 0 0,32-20 1 0 0,-14 4-6 0 0,-1-2 0 0 0,32-29 1 0 0,-47 37-4 0 0,0-1 1 0 0,-1-1 0 0 0,-1 0 0 0 0,-1-1 0 0 0,-1-1 0 0 0,-1 0-1 0 0,14-30 1 0 0,-22 39 80 0 0,-1-1-1 0 0,0 1 0 0 0,-1-1 1 0 0,-1 1-1 0 0,0-1 0 0 0,-1 0 1 0 0,0-1-1 0 0,-1 1 0 0 0,0 0 0 0 0,-2 0 1 0 0,1 0-1 0 0,-2-1 0 0 0,0 1 1 0 0,-7-26-1 0 0,8 38-66 0 0,1 0 1 0 0,-1 1-1 0 0,0-1 0 0 0,1 1 1 0 0,-1-1-1 0 0,0 1 0 0 0,0-1 0 0 0,0 1 1 0 0,0-1-1 0 0,0 1 0 0 0,0 0 1 0 0,0 0-1 0 0,-1-1 0 0 0,1 1 1 0 0,0 0-1 0 0,-1 0 0 0 0,1 0 0 0 0,-1 1 1 0 0,1-1-1 0 0,-1 0 0 0 0,1 0 1 0 0,-1 1-1 0 0,0-1 0 0 0,1 1 1 0 0,-1 0-1 0 0,0-1 0 0 0,1 1 0 0 0,-1 0 1 0 0,0 0-1 0 0,1 0 0 0 0,-1 0 1 0 0,0 0-1 0 0,0 0 0 0 0,1 1 1 0 0,-1-1-1 0 0,0 0 0 0 0,1 1 0 0 0,-3 0 1 0 0,-3 2 4 0 0,0-1 1 0 0,1 1 0 0 0,-1 1 0 0 0,1-1-1 0 0,-1 1 1 0 0,1 0 0 0 0,-10 10-1 0 0,2 0 0 0 0,2 0 0 0 0,0 2 0 0 0,0-1 0 0 0,2 1-1 0 0,0 1 1 0 0,0 0 0 0 0,2 0 0 0 0,0 1 0 0 0,-6 23 0 0 0,-3 18 41 0 0,-16 95-1 0 0,-13 316 360 0 0,21-149-65 0 0,24-306-339 0 0,-9 58 89 0 0,9-67-93 0 0,0 0 1 0 0,-1 0-1 0 0,1 0 1 0 0,-1 0-1 0 0,-1-1 1 0 0,1 1-1 0 0,-1-1 1 0 0,-7 11-1 0 0,9-15-65 0 0,-3-4-199 0 0,-4-3 170 0 0,1-1 0 0 0,1 0 0 0 0,-1 0 1 0 0,1-1-1 0 0,0 0 0 0 0,1 0 0 0 0,0 0 0 0 0,0-1 0 0 0,1 1 1 0 0,0-1-1 0 0,1 0 0 0 0,-4-14 0 0 0,-2-7-237 0 0,2 1 0 0 0,-6-58 0 0 0,9 56 60 0 0,2-1-1 0 0,1 0 1 0 0,1 0-1 0 0,2 0 1 0 0,11-60-1 0 0,-11 87 246 0 0,0 0 1 0 0,0-1-1 0 0,1 1 0 0 0,0 0 0 0 0,0 0 0 0 0,0 1 0 0 0,1-1 0 0 0,0 0 1 0 0,-1 1-1 0 0,1 0 0 0 0,1 0 0 0 0,-1 0 0 0 0,1 1 0 0 0,-1 0 0 0 0,1-1 1 0 0,0 1-1 0 0,0 1 0 0 0,11-5 0 0 0,9-2-13 0 0,0 1 0 0 0,50-9 0 0 0,-29 7-47 0 0,38-10-402 0 0,109-31-4665 0 0,-158 39 2954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20.760"/>
    </inkml:context>
    <inkml:brush xml:id="br0">
      <inkml:brushProperty name="width" value="0.1" units="cm"/>
      <inkml:brushProperty name="height" value="0.1" units="cm"/>
      <inkml:brushProperty name="color" value="#008C3A"/>
    </inkml:brush>
  </inkml:definitions>
  <inkml:trace contextRef="#ctx0" brushRef="#br0">30 208 36 0 0,'1'-7'264'0'0,"1"1"-1"0"0,0-1 1 0 0,0 1 0 0 0,1 0-1 0 0,-1 0 1 0 0,1 0 0 0 0,1 0-1 0 0,-1 0 1 0 0,1 1 0 0 0,0 0-1 0 0,0-1 1 0 0,1 1 0 0 0,7-6-1 0 0,18-25 739 0 0,-30 36-985 0 0,0-1 0 0 0,0 1-1 0 0,1-1 1 0 0,-1 0 0 0 0,0 1 0 0 0,1-1 0 0 0,-1 1-1 0 0,1-1 1 0 0,-1 1 0 0 0,1-1 0 0 0,-1 1 0 0 0,1-1-1 0 0,-1 1 1 0 0,1-1 0 0 0,-1 1 0 0 0,1 0 0 0 0,-1-1-1 0 0,1 1 1 0 0,0 0 0 0 0,-1 0 0 0 0,1-1-1 0 0,0 1 1 0 0,-1 0 0 0 0,1 0 0 0 0,0 0 0 0 0,-1 0-1 0 0,1 0 1 0 0,0 0 0 0 0,-1 0 0 0 0,1 0 0 0 0,0 0-1 0 0,-1 0 1 0 0,1 0 0 0 0,1 1 0 0 0,-1 0-3 0 0,1 0 0 0 0,0 1 0 0 0,-1-1 0 0 0,1 1 0 0 0,-1-1 0 0 0,0 1 1 0 0,0 0-1 0 0,1-1 0 0 0,-1 1 0 0 0,0 0 0 0 0,1 3 0 0 0,19 65-5 0 0,-19-63 45 0 0,6 30-9 0 0,-7-27-18 0 0,0 0 0 0 0,2 1 1 0 0,-1-1-1 0 0,1 0 0 0 0,0 0 0 0 0,1 0 1 0 0,0-1-1 0 0,1 1 0 0 0,0-1 0 0 0,1 0 0 0 0,0 0 1 0 0,8 9-1 0 0,-13-17-16 0 0,1 0 1 0 0,0-1-1 0 0,0 1 1 0 0,0 0-1 0 0,0-1 1 0 0,0 1-1 0 0,0-1 1 0 0,0 0-1 0 0,0 0 1 0 0,0 0-1 0 0,0 0 1 0 0,0 0-1 0 0,0 0 1 0 0,0 0-1 0 0,0-1 1 0 0,0 1-1 0 0,0-1 1 0 0,0 0-1 0 0,3-1 1 0 0,40-17 93 0 0,-42 18-92 0 0,14-9 27 0 0,0-1 1 0 0,0 0-1 0 0,-2-1 0 0 0,1 0 1 0 0,-1-1-1 0 0,-1-1 1 0 0,-1 0-1 0 0,0-1 0 0 0,0-1 1 0 0,-2 0-1 0 0,0-1 0 0 0,-1 0 1 0 0,0 0-1 0 0,-2-1 1 0 0,13-36-1 0 0,-5 7 702 0 0,-16 45-685 0 0,0 2-54 0 0,0 0 1 0 0,0 0-1 0 0,0 0 1 0 0,0 0 0 0 0,1-1-1 0 0,-1 1 1 0 0,0 0-1 0 0,0 0 1 0 0,0 0-1 0 0,0 0 1 0 0,1-1-1 0 0,-1 1 1 0 0,0 0 0 0 0,0 0-1 0 0,0 0 1 0 0,0-1-1 0 0,0 1 1 0 0,0 0-1 0 0,0 0 1 0 0,0 0 0 0 0,0-1-1 0 0,0 1 1 0 0,0 0-1 0 0,0 0 1 0 0,0-1-1 0 0,0 1 1 0 0,0 0-1 0 0,0 0 1 0 0,0 0 0 0 0,0-1-1 0 0,0 1 1 0 0,0 0-1 0 0,0 0 1 0 0,0 0-1 0 0,0-1 1 0 0,0 1 0 0 0,-1 0-1 0 0,1 0 1 0 0,0 0-1 0 0,0-1 1 0 0,0 1-1 0 0,0 0 1 0 0,0 0-1 0 0,-1 0 1 0 0,1 0 0 0 0,0-1-1 0 0,0 1 1 0 0,0 0-1 0 0,-1 0 1 0 0,1 0-1 0 0,0 0 1 0 0,0 0 0 0 0,0 0-1 0 0,-1 0 1 0 0,1 0-1 0 0,0 0 1 0 0,0 0-1 0 0,0 0 1 0 0,-1 0-1 0 0,1 0 1 0 0,0 0 0 0 0,0 0-1 0 0,-1 0 1 0 0,1 0-1 0 0,0 0 1 0 0,-1 0-1 0 0,-18 35-10 0 0,2 0-1 0 0,1 1 0 0 0,1 1 1 0 0,-13 56-1 0 0,16-54 4 0 0,-45 159 101 0 0,-31 92 144 0 0,80-268-201 0 0,-54 134 221 0 0,50-131-167 0 0,-1-1-1 0 0,-1-1 1 0 0,-1 0-1 0 0,-22 24 0 0 0,32-41-49 0 0,0 2 26 0 0,-1-1 0 0 0,0 0 1 0 0,-1 0-1 0 0,1-1 0 0 0,-1 0 1 0 0,-1 0-1 0 0,1 0 0 0 0,-12 5 1 0 0,18-11 53 0 0,-3 0-39 0 0,3 1-66 0 0,0-1-1 0 0,0 0 1 0 0,0 0 0 0 0,0 0-1 0 0,0 0 1 0 0,-1 0-1 0 0,1 0 1 0 0,0 0-1 0 0,0-1 1 0 0,0 1 0 0 0,0 0-1 0 0,0 0 1 0 0,0-1-1 0 0,0 1 1 0 0,0-1 0 0 0,0 1-1 0 0,0-1 1 0 0,0 0-1 0 0,0 1 1 0 0,0-1-1 0 0,1 0 1 0 0,-1 1 0 0 0,0-1-1 0 0,0 0 1 0 0,1 0-1 0 0,-1 0 1 0 0,0 0-1 0 0,1 0 1 0 0,-1 0 0 0 0,1 0-1 0 0,-1 0 1 0 0,0-2-1 0 0,-5-11-11 0 0,0 0 1 0 0,1 0-1 0 0,1 0 0 0 0,0-1 0 0 0,1 0 0 0 0,1 0 1 0 0,0 0-1 0 0,1 0 0 0 0,1 0 0 0 0,0 0 0 0 0,1 0 1 0 0,1 0-1 0 0,0 0 0 0 0,1 0 0 0 0,0 1 0 0 0,1-1 0 0 0,8-17 1 0 0,-7 20-239 0 0,1 0 0 0 0,0 0 0 0 0,1 1 0 0 0,0 0 0 0 0,1 1 0 0 0,0-1 0 0 0,18-16 0 0 0,2 3-2334 0 0,50-34 1 0 0,-49 37 481 0 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15.913"/>
    </inkml:context>
    <inkml:brush xml:id="br0">
      <inkml:brushProperty name="width" value="0.05" units="cm"/>
      <inkml:brushProperty name="height" value="0.05" units="cm"/>
      <inkml:brushProperty name="color" value="#004F8B"/>
    </inkml:brush>
  </inkml:definitions>
  <inkml:trace contextRef="#ctx0" brushRef="#br0">240 143 488 0 0,'17'-4'1051'0'0,"-10"3"-450"0"0,0-1 0 0 0,1 0 0 0 0,-1 0 0 0 0,0-1 0 0 0,0 0-1 0 0,9-5 1 0 0,-14 7-446 0 0,0-1 0 0 0,0 0 0 0 0,0 0 0 0 0,0 0 0 0 0,0 0-1 0 0,0-1 1 0 0,-1 1 0 0 0,1 0 0 0 0,-1-1 0 0 0,1 1-1 0 0,-1-1 1 0 0,0 1 0 0 0,0-1 0 0 0,0 0 0 0 0,0 0 0 0 0,-1 1-1 0 0,1-1 1 0 0,-1 0 0 0 0,1 0 0 0 0,-1 0 0 0 0,-1-4 0 0 0,2 4-79 0 0,-1 0 0 0 0,0 0 1 0 0,-1 1-1 0 0,1-1 1 0 0,0 0-1 0 0,-1 1 1 0 0,0-1-1 0 0,1 0 1 0 0,-1 1-1 0 0,0-1 1 0 0,0 1-1 0 0,-1-1 1 0 0,1 1-1 0 0,0 0 1 0 0,-1 0-1 0 0,1-1 1 0 0,-1 1-1 0 0,0 0 1 0 0,0 0-1 0 0,0 0 1 0 0,0 1-1 0 0,0-1 1 0 0,0 0-1 0 0,-3-1 1 0 0,0 3-45 0 0,0 1 1 0 0,0 0 0 0 0,0-1 0 0 0,0 2 0 0 0,0-1 0 0 0,1 0-1 0 0,-1 1 1 0 0,1 0 0 0 0,-1 0 0 0 0,1 0 0 0 0,-1 1-1 0 0,-4 4 1 0 0,4-4 1 0 0,-11 7 9 0 0,1 1-1 0 0,0 0 1 0 0,1 1 0 0 0,0 1 0 0 0,1 0-1 0 0,0 1 1 0 0,1 1 0 0 0,-11 17 0 0 0,3-2 10 0 0,1 2 1 0 0,2 1-1 0 0,-15 37 0 0 0,18-16 133 0 0,14-51-71 0 0,75-54-4 0 0,-6-20-39 0 0,-53 53-63 0 0,0 0 0 0 0,35-28-1 0 0,-50 45-9 0 0,0 1-1 0 0,-1 0 0 0 0,1 0 0 0 0,0-1 0 0 0,0 1 0 0 0,-1 0 0 0 0,1 0 0 0 0,0 0 0 0 0,0 0 0 0 0,-1 0 0 0 0,1 0 0 0 0,0 0 0 0 0,0 0 0 0 0,0 0 0 0 0,-1 0 0 0 0,1 1 0 0 0,0-1 0 0 0,0 0 0 0 0,-1 0 0 0 0,1 1 0 0 0,0-1 0 0 0,-1 0 0 0 0,1 1 0 0 0,0-1 0 0 0,-1 1 0 0 0,1-1 0 0 0,0 1 0 0 0,-1-1 0 0 0,1 1 0 0 0,-1 0 0 0 0,1-1 0 0 0,-1 1 0 0 0,0 0 0 0 0,1-1 0 0 0,-1 1 0 0 0,1 0 0 0 0,-1-1 0 0 0,0 1 0 0 0,0 0 0 0 0,1 0 0 0 0,-1-1 0 0 0,0 1 0 0 0,0 1 0 0 0,12 37-10 0 0,-8-13 9 0 0,-1 0-1 0 0,-2 1 1 0 0,0-1-1 0 0,-4 34 1 0 0,-19 107 60 0 0,16-127-33 0 0,1-6 39 0 0,0 0 0 0 0,-2-1 0 0 0,-2 0 0 0 0,-1 0-1 0 0,-1-1 1 0 0,-2 0 0 0 0,-20 34 0 0 0,32-63-17 0 0,0-1-1 0 0,-1 0 1 0 0,1 1 0 0 0,-1-1 0 0 0,1 0 0 0 0,-1 0-1 0 0,0 0 1 0 0,0 0 0 0 0,0-1 0 0 0,0 1 0 0 0,0 0-1 0 0,-1-1 1 0 0,1 0 0 0 0,0 1 0 0 0,-1-1 0 0 0,1 0 0 0 0,-1 0-1 0 0,1 0 1 0 0,-1 0 0 0 0,1-1 0 0 0,-4 1 0 0 0,3-1-18 0 0,1-1 1 0 0,-1 1-1 0 0,0-1 1 0 0,1 0 0 0 0,-1 0-1 0 0,1 0 1 0 0,0 0-1 0 0,-1-1 1 0 0,1 1 0 0 0,0 0-1 0 0,0-1 1 0 0,0 0-1 0 0,0 1 1 0 0,0-1-1 0 0,0 0 1 0 0,0 0 0 0 0,1 0-1 0 0,-1 0 1 0 0,1-1-1 0 0,-1 1 1 0 0,0-3 0 0 0,-8-13 7 0 0,2 0 1 0 0,0-1 0 0 0,1 0-1 0 0,1 0 1 0 0,1-1-1 0 0,0 0 1 0 0,2 0 0 0 0,0 0-1 0 0,1 0 1 0 0,1 0 0 0 0,1 0-1 0 0,1-1 1 0 0,1 1-1 0 0,5-23 1 0 0,-6 39-58 0 0,0 1 1 0 0,0-1-1 0 0,1 1 0 0 0,-1-1 0 0 0,1 1 1 0 0,0 0-1 0 0,0-1 0 0 0,0 1 0 0 0,0 0 1 0 0,1 0-1 0 0,-1 1 0 0 0,1-1 0 0 0,0 0 1 0 0,0 1-1 0 0,0 0 0 0 0,0 0 0 0 0,0 0 1 0 0,0 0-1 0 0,1 0 0 0 0,-1 0 0 0 0,1 1 0 0 0,5-2 1 0 0,12-4-110 0 0,0 2-1 0 0,41-6 1 0 0,-18 4 74 0 0,-5-2 10 0 0,0-1-1 0 0,0-2 1 0 0,-1-2 0 0 0,47-24-1 0 0,-74 33 44 0 0,0-2 0 0 0,0 0 0 0 0,-1 0 0 0 0,0-1 0 0 0,0 0 0 0 0,0 0 0 0 0,-1-1 0 0 0,-1-1 0 0 0,1 0 0 0 0,-2 0 0 0 0,1 0 0 0 0,-1-1 0 0 0,-1 0-1 0 0,0 0 1 0 0,0-1 0 0 0,-2 1 0 0 0,7-22 0 0 0,-10 28 2 0 0,1 0 0 0 0,0-1-1 0 0,0 0 1 0 0,-1-1-1 0 0,0 1 1 0 0,0 0-1 0 0,-1 0 1 0 0,1 0-1 0 0,-1 0 1 0 0,-1-1-1 0 0,1 1 1 0 0,-1 0-1 0 0,0 0 1 0 0,-1 0-1 0 0,1 0 1 0 0,-1 0 0 0 0,0 0-1 0 0,-1 0 1 0 0,1 1-1 0 0,-6-8 1 0 0,7 12-1 0 0,0 0 0 0 0,0 1 0 0 0,0 0 0 0 0,0-1 1 0 0,0 1-1 0 0,0-1 0 0 0,0 1 0 0 0,0 0 0 0 0,0 0 1 0 0,0 0-1 0 0,0 0 0 0 0,0 0 0 0 0,0 0 0 0 0,0 0 1 0 0,0 0-1 0 0,0 0 0 0 0,0 0 0 0 0,0 0 0 0 0,0 0 1 0 0,0 1-1 0 0,0-1 0 0 0,0 1 0 0 0,0-1 0 0 0,0 0 0 0 0,0 1 1 0 0,-1 0-1 0 0,-24 14-44 0 0,15-5 39 0 0,1 0 0 0 0,0 0 0 0 0,1 1 0 0 0,0 1 0 0 0,1-1 0 0 0,0 2 0 0 0,1-1 0 0 0,0 1 0 0 0,1 0 0 0 0,0 0 0 0 0,1 0 0 0 0,1 1 0 0 0,0 0 0 0 0,1 0 0 0 0,1 0 1 0 0,0 0-1 0 0,0 15 0 0 0,1-26 13 0 0,1-1 0 0 0,0 1 1 0 0,0-1-1 0 0,1 1 1 0 0,-1-1-1 0 0,1 1 1 0 0,-1-1-1 0 0,1 0 0 0 0,0 1 1 0 0,-1-1-1 0 0,1 0 1 0 0,1 1-1 0 0,0 1 1 0 0,-1-3-3 0 0,0 0 0 0 0,-1 0 0 0 0,1-1 0 0 0,0 1 0 0 0,0-1 0 0 0,-1 1 0 0 0,1-1 0 0 0,0 1 0 0 0,0-1 0 0 0,0 0 0 0 0,0 1 0 0 0,0-1 0 0 0,-1 0 0 0 0,1 0 0 0 0,0 1 0 0 0,0-1 0 0 0,0 0 0 0 0,0 0 0 0 0,0 0 0 0 0,0 0 0 0 0,0 0 0 0 0,0 0 0 0 0,1-1 0 0 0,5-1 12 0 0,0-1 0 0 0,0 0 0 0 0,0 0 0 0 0,-1-1 0 0 0,1 1 0 0 0,9-9 0 0 0,-12 10-16 0 0,14-13 16 0 0,0-1 0 0 0,0 0 0 0 0,-2-1 0 0 0,0-1 0 0 0,-1 0 0 0 0,0-1 0 0 0,-2-1 0 0 0,0 0 0 0 0,13-31 0 0 0,-5 11-241 0 0,-29 56 219 0 0,0 0 0 0 0,1 1 0 0 0,1 0 0 0 0,0 1 0 0 0,2-1 0 0 0,0 1 0 0 0,1 0 0 0 0,0 0 0 0 0,1 31 0 0 0,2-47 15 0 0,0 0 0 0 0,-1 0 0 0 0,2 0 0 0 0,-1 0 0 0 0,0-1 0 0 0,0 1 0 0 0,0 0 0 0 0,1 0 0 0 0,-1 0 0 0 0,1 0 0 0 0,0-1 0 0 0,-1 1 0 0 0,1 0 0 0 0,0-1 0 0 0,0 1 0 0 0,0-1 0 0 0,0 1 0 0 0,0-1-1 0 0,1 1 1 0 0,-1-1 0 0 0,0 0 0 0 0,1 1 0 0 0,-1-1 0 0 0,3 2 0 0 0,-1-2 3 0 0,0 0-1 0 0,0-1 1 0 0,0 1-1 0 0,0 0 1 0 0,0-1-1 0 0,0 0 1 0 0,0 0-1 0 0,0 0 1 0 0,0 0-1 0 0,0 0 0 0 0,0 0 1 0 0,0-1-1 0 0,5-1 1 0 0,5-2 16 0 0,-1 0 0 0 0,1-1 0 0 0,-1-1 0 0 0,1 0 0 0 0,18-13 0 0 0,-13 4 1 0 0,-1-1-1 0 0,0 0 1 0 0,-2-1-1 0 0,0-1 0 0 0,17-25 1 0 0,10-13 15 0 0,-22 29-26 0 0,-17 22-24 0 0,0 0 1 0 0,0 0-1 0 0,1 0 1 0 0,-1 1-1 0 0,1-1 1 0 0,0 1-1 0 0,0 0 1 0 0,1 0-1 0 0,-1 1 1 0 0,1-1 0 0 0,5-2-1 0 0,-8 5 3 0 0,0 1 1 0 0,-1 0-1 0 0,1 0 0 0 0,0 0 0 0 0,-1 0 0 0 0,1 0 1 0 0,0 0-1 0 0,-1 0 0 0 0,1 1 0 0 0,0-1 1 0 0,-1 1-1 0 0,1-1 0 0 0,0 1 0 0 0,-1-1 1 0 0,1 1-1 0 0,-1 0 0 0 0,0 0 0 0 0,1 0 1 0 0,-1 0-1 0 0,1 0 0 0 0,-1 0 0 0 0,0 0 1 0 0,0 0-1 0 0,1 2 0 0 0,27 31-31 0 0,-27-31 30 0 0,11 16 3 0 0,-1 0 1 0 0,-1 1-1 0 0,-1 0 0 0 0,-1 1 0 0 0,0 0 0 0 0,-2 0 0 0 0,0 1 1 0 0,-1 0-1 0 0,-2 0 0 0 0,3 24 0 0 0,-7-43 9 0 0,0 0 0 0 0,0 0-1 0 0,0 0 1 0 0,0 0 0 0 0,0 0 0 0 0,-1 0 0 0 0,1 0 0 0 0,-1 0-1 0 0,0-1 1 0 0,1 1 0 0 0,-2 0 0 0 0,1 0 0 0 0,0-1 0 0 0,0 1-1 0 0,-3 3 1 0 0,3-5-14 0 0,-1 0 0 0 0,1 0 0 0 0,0 0-1 0 0,0 0 1 0 0,-1 0 0 0 0,1 0 0 0 0,-1 0-1 0 0,1-1 1 0 0,-1 1 0 0 0,1 0 0 0 0,-1-1 0 0 0,0 1-1 0 0,1-1 1 0 0,-1 0 0 0 0,1 1 0 0 0,-1-1 0 0 0,0 0-1 0 0,1 0 1 0 0,-1 0 0 0 0,-1 0 0 0 0,-3-1-129 0 0,1-1 0 0 0,0 1 0 0 0,0-1 0 0 0,0 0 0 0 0,0 0 0 0 0,0 0 0 0 0,1 0 1 0 0,-1-1-1 0 0,1 0 0 0 0,-1 0 0 0 0,1 0 0 0 0,0-1 0 0 0,0 1 0 0 0,1-1 0 0 0,-6-6 0 0 0,-36-62-6002 0 0,24 31 2592 0 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18.052"/>
    </inkml:context>
    <inkml:brush xml:id="br0">
      <inkml:brushProperty name="width" value="0.05" units="cm"/>
      <inkml:brushProperty name="height" value="0.05" units="cm"/>
      <inkml:brushProperty name="color" value="#004F8B"/>
    </inkml:brush>
  </inkml:definitions>
  <inkml:trace contextRef="#ctx0" brushRef="#br0">274 9 532 0 0,'-1'-9'8695'0'0,"-18"30"-8562"0"0,1 0 0 0 0,0 1 0 0 0,2 1 0 0 0,0 0 0 0 0,2 2 0 0 0,-20 45 0 0 0,8-8 121 0 0,-29 112 0 0 0,39-111-111 0 0,2 1 0 0 0,3 0 0 0 0,3 1 1 0 0,3 0-1 0 0,3 0 0 0 0,6 72 0 0 0,-3-125-83 0 0,1 0 0 0 0,0 0 0 0 0,1-1-1 0 0,1 1 1 0 0,0-1 0 0 0,0 0 0 0 0,10 18-1 0 0,-10-23 15 0 0,0 1 1 0 0,1-2-1 0 0,-1 1 0 0 0,1 0 0 0 0,0-1 0 0 0,1 0 0 0 0,-1 0 1 0 0,1-1-1 0 0,0 1 0 0 0,1-1 0 0 0,-1-1 0 0 0,14 7 1 0 0,-16-9-132 0 0,1 1 31 0 0,0-1 0 0 0,0 1 1 0 0,-1 0-1 0 0,1 1 1 0 0,0-1-1 0 0,-1 1 1 0 0,0-1-1 0 0,1 1 0 0 0,5 6 1 0 0,25-23-6949 0 0,-20 5 3698 0 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55.911"/>
    </inkml:context>
    <inkml:brush xml:id="br0">
      <inkml:brushProperty name="width" value="0.05" units="cm"/>
      <inkml:brushProperty name="height" value="0.05" units="cm"/>
      <inkml:brushProperty name="color" value="#004F8B"/>
    </inkml:brush>
  </inkml:definitions>
  <inkml:trace contextRef="#ctx0" brushRef="#br0">53 274 196 0 0,'0'0'9011'0'0,"19"-10"-8262"0"0,-9-10-515 0 0,0-1 0 0 0,21-28 0 0 0,-21 33-99 0 0,0 0 1 0 0,0-1 0 0 0,13-33-1 0 0,2-15 2013 0 0,-25 63-1150 0 0,0 1-988 0 0,-1 1 0 0 0,1-1 0 0 0,-1 1-1 0 0,1-1 1 0 0,-1 1 0 0 0,1-1 0 0 0,-1 1 0 0 0,1 0 0 0 0,-1-1 0 0 0,1 1 0 0 0,-1-1-1 0 0,0 1 1 0 0,1 0 0 0 0,-1 0 0 0 0,1-1 0 0 0,-1 1 0 0 0,0 0 0 0 0,0 0-1 0 0,1 0 1 0 0,-1 0 0 0 0,0 0 0 0 0,1 0 0 0 0,-1 0 0 0 0,0 0 0 0 0,1 0 0 0 0,-1 0-1 0 0,0 0 1 0 0,1 0 0 0 0,-2 1 0 0 0,1 0-4 0 0,-28 15 52 0 0,2 3 1 0 0,0 0-1 0 0,1 1 1 0 0,-29 31-1 0 0,54-49-56 0 0,-1 0 0 0 0,0 0 0 0 0,1 0 1 0 0,-1 0-1 0 0,1 0 0 0 0,0 1 0 0 0,0-1 0 0 0,0 0 0 0 0,0 1 0 0 0,0-1 0 0 0,1 1 1 0 0,-1-1-1 0 0,1 1 0 0 0,-1-1 0 0 0,1 1 0 0 0,0 0 0 0 0,0-1 0 0 0,0 1 1 0 0,0-1-1 0 0,1 1 0 0 0,-1-1 0 0 0,1 1 0 0 0,-1 0 0 0 0,1-1 0 0 0,0 0 0 0 0,0 1 1 0 0,0-1-1 0 0,0 0 0 0 0,1 1 0 0 0,-1-1 0 0 0,0 0 0 0 0,4 4 0 0 0,6 6 8 0 0,0-1 0 0 0,0 0 0 0 0,1 0 0 0 0,18 12-1 0 0,-3-3-19 0 0,-17-11 15 0 0,1 1 0 0 0,-1 0 0 0 0,-1 1 0 0 0,0 0 1 0 0,0 1-1 0 0,-1-1 0 0 0,0 2 0 0 0,6 13 0 0 0,-12-21 1 0 0,0-1-1 0 0,-1 1 1 0 0,1-1 0 0 0,-1 1-1 0 0,0-1 1 0 0,0 1-1 0 0,-1 0 1 0 0,1-1-1 0 0,-1 1 1 0 0,0 0-1 0 0,0-1 1 0 0,-1 1-1 0 0,1 0 1 0 0,-1-1-1 0 0,0 1 1 0 0,-1 0-1 0 0,1-1 1 0 0,-1 1-1 0 0,1-1 1 0 0,-1 0-1 0 0,-1 0 1 0 0,1 0-1 0 0,0 0 1 0 0,-1 0-1 0 0,0 0 1 0 0,0 0 0 0 0,-5 4-1 0 0,-1 0 16 0 0,0 0 0 0 0,-1 0 0 0 0,0-1 0 0 0,0 0 0 0 0,0-1-1 0 0,-1 0 1 0 0,0-1 0 0 0,0 0 0 0 0,-16 4 0 0 0,-30 0-4623 0 0,55-24-780 0 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56.630"/>
    </inkml:context>
    <inkml:brush xml:id="br0">
      <inkml:brushProperty name="width" value="0.05" units="cm"/>
      <inkml:brushProperty name="height" value="0.05" units="cm"/>
      <inkml:brushProperty name="color" value="#004F8B"/>
    </inkml:brush>
  </inkml:definitions>
  <inkml:trace contextRef="#ctx0" brushRef="#br0">189 98 104 0 0,'0'0'6389'0'0,"26"-28"-4697"0"0,9-23-575 0 0,-34 49-917 0 0,4-8 342 0 0,-5 10-520 0 0,0 0 0 0 0,0 0 0 0 0,0 0 0 0 0,0-1 0 0 0,0 1 0 0 0,1 0 0 0 0,-1 0 0 0 0,0 0 0 0 0,0 0 0 0 0,0 0 0 0 0,0-1 0 0 0,0 1 0 0 0,0 0 0 0 0,0 0 0 0 0,0 0 0 0 0,0 0 0 0 0,0 0 0 0 0,0-1 0 0 0,0 1 0 0 0,0 0 0 0 0,0 0 0 0 0,0 0 0 0 0,0 0 0 0 0,0-1 0 0 0,0 1 0 0 0,0 0 0 0 0,0 0 0 0 0,0 0 0 0 0,0 0 0 0 0,0-1 0 0 0,0 1 0 0 0,0 0 0 0 0,0 0 0 0 0,0 0 0 0 0,0 0 0 0 0,0 0 0 0 0,0-1 0 0 0,0 1 0 0 0,-1 0 0 0 0,1 0 0 0 0,0 0 0 0 0,0 0 0 0 0,0 0 0 0 0,0 0 0 0 0,0 0 0 0 0,0 0 0 0 0,-1-1 0 0 0,1 1 0 0 0,0 0 0 0 0,0 0 0 0 0,0 0 0 0 0,0 0 0 0 0,0 0 0 0 0,-1 0 0 0 0,1 0 0 0 0,0 0 0 0 0,0 0 0 0 0,0 0 0 0 0,0 0 0 0 0,-1 0 0 0 0,1 0 0 0 0,0 0 0 0 0,-25 13 8 0 0,2 1 1 0 0,-1 1 0 0 0,2 0-1 0 0,0 2 1 0 0,1 1 0 0 0,1 1-1 0 0,0 0 1 0 0,2 1 0 0 0,-18 25-1 0 0,34-41-24 0 0,-1 0 0 0 0,1 0-1 0 0,0 0 1 0 0,0 0-1 0 0,0 0 1 0 0,0 0-1 0 0,1 1 1 0 0,-1-1-1 0 0,1 1 1 0 0,0-1-1 0 0,1 1 1 0 0,-1 0 0 0 0,1-1-1 0 0,0 1 1 0 0,0 0-1 0 0,0-1 1 0 0,1 1-1 0 0,0-1 1 0 0,1 6-1 0 0,0-6 6 0 0,0 0 0 0 0,0-1 0 0 0,0 1 0 0 0,1 0-1 0 0,-1-1 1 0 0,1 1 0 0 0,0-1 0 0 0,0 0-1 0 0,0 0 1 0 0,1 0 0 0 0,-1 0 0 0 0,1-1 0 0 0,-1 1-1 0 0,1-1 1 0 0,0 0 0 0 0,0 0 0 0 0,0 0 0 0 0,0-1-1 0 0,8 3 1 0 0,102 29-327 0 0,-113-32 27 0 0,3 7-1981 0 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58.992"/>
    </inkml:context>
    <inkml:brush xml:id="br0">
      <inkml:brushProperty name="width" value="0.05" units="cm"/>
      <inkml:brushProperty name="height" value="0.05" units="cm"/>
      <inkml:brushProperty name="color" value="#004F8B"/>
    </inkml:brush>
  </inkml:definitions>
  <inkml:trace contextRef="#ctx0" brushRef="#br0">73 163 268 0 0,'-20'-46'3812'0'0,"10"26"-1907"0"0,2-1-1 0 0,-8-26 1 0 0,5 27-474 0 0,3 11 27 0 0,12 60-1367 0 0,12 376 296 0 0,-21-368-296 0 0,7-53 448 0 0,-1-3-2037 0 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59.334"/>
    </inkml:context>
    <inkml:brush xml:id="br0">
      <inkml:brushProperty name="width" value="0.05" units="cm"/>
      <inkml:brushProperty name="height" value="0.05" units="cm"/>
      <inkml:brushProperty name="color" value="#004F8B"/>
    </inkml:brush>
  </inkml:definitions>
  <inkml:trace contextRef="#ctx0" brushRef="#br0">6 0 212 0 0,'0'0'6739'0'0,"-1"8"-6620"0"0,-3 38 278 0 0,4-44 217 0 0,7 4 4811 0 0,6-57-5956 0 0,-12 49-400 0 0,17 7-5655 0 0,-14-4 3516 0 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2:59.961"/>
    </inkml:context>
    <inkml:brush xml:id="br0">
      <inkml:brushProperty name="width" value="0.05" units="cm"/>
      <inkml:brushProperty name="height" value="0.05" units="cm"/>
      <inkml:brushProperty name="color" value="#004F8B"/>
    </inkml:brush>
  </inkml:definitions>
  <inkml:trace contextRef="#ctx0" brushRef="#br0">163 107 100 0 0,'0'0'3478'0'0,"-5"-19"-341"0"0,4 18-3050 0 0,0-1-1 0 0,-1 1 1 0 0,1 0-1 0 0,-1 0 1 0 0,1 1-1 0 0,-1-1 1 0 0,0 0-1 0 0,1 1 1 0 0,-1-1-1 0 0,0 1 1 0 0,1-1 0 0 0,-1 1-1 0 0,0 0 1 0 0,0-1-1 0 0,1 1 1 0 0,-1 0-1 0 0,0 0 1 0 0,0 0-1 0 0,0 1 1 0 0,1-1-1 0 0,-1 0 1 0 0,0 1-1 0 0,-2 0 1 0 0,0 1-40 0 0,0 0 1 0 0,1 0 0 0 0,0 1-1 0 0,-1-1 1 0 0,1 1-1 0 0,0 0 1 0 0,0-1-1 0 0,0 2 1 0 0,1-1 0 0 0,-4 4-1 0 0,-2 5-30 0 0,0 1 0 0 0,1 1-1 0 0,0-1 1 0 0,1 1 0 0 0,-5 16 0 0 0,2 1 68 0 0,-9 50 0 0 0,17-70-65 0 0,-1 0 1 0 0,2 0-1 0 0,0 0 0 0 0,0 0 0 0 0,1 0 0 0 0,0 0 0 0 0,1 0 0 0 0,3 12 1 0 0,-4-20-10 0 0,0 0 1 0 0,0 0 0 0 0,1-1 0 0 0,-1 1 0 0 0,1-1 0 0 0,-1 1-1 0 0,1-1 1 0 0,0 1 0 0 0,0-1 0 0 0,0 0 0 0 0,0 0 0 0 0,0 0 0 0 0,1 0-1 0 0,-1 0 1 0 0,0-1 0 0 0,1 1 0 0 0,0-1 0 0 0,-1 0 0 0 0,1 1-1 0 0,0-1 1 0 0,0 0 0 0 0,-1-1 0 0 0,1 1 0 0 0,0 0 0 0 0,0-1 0 0 0,4 1-1 0 0,-1-1 21 0 0,-1 0 0 0 0,0 0-1 0 0,0-1 1 0 0,1 1 0 0 0,-1-1-1 0 0,0 0 1 0 0,0-1-1 0 0,0 1 1 0 0,0-1 0 0 0,0 0-1 0 0,0 0 1 0 0,-1-1 0 0 0,10-5-1 0 0,-3 0 55 0 0,0 0 0 0 0,-1-2 0 0 0,0 1 0 0 0,0-1 0 0 0,-1 0 0 0 0,0-1 0 0 0,-1 0 0 0 0,-1 0 0 0 0,1-1 0 0 0,-2 0 0 0 0,1 0 0 0 0,-2-1 0 0 0,0 0 0 0 0,4-15 0 0 0,-2 4 142 0 0,-1 1 0 0 0,-1-1 0 0 0,-1 0 0 0 0,-1 0 0 0 0,-1 0 0 0 0,-2-31 1 0 0,-1 51-208 0 0,0 1 0 0 0,-1-1 1 0 0,1 1-1 0 0,-1 0 0 0 0,0 0 1 0 0,1-1-1 0 0,-1 1 1 0 0,-1 0-1 0 0,1 0 0 0 0,0 1 1 0 0,-1-1-1 0 0,1 0 0 0 0,-1 1 1 0 0,0 0-1 0 0,0-1 1 0 0,0 1-1 0 0,0 0 0 0 0,0 1 1 0 0,-1-1-1 0 0,-4-2 0 0 0,-1 0-51 0 0,-1 0 0 0 0,1 1-1 0 0,-1 0 1 0 0,1 1 0 0 0,-1 0 0 0 0,-11-1-1 0 0,17 3-147 0 0,0 0-1 0 0,0 0 1 0 0,0 0 0 0 0,0 1-1 0 0,0 0 1 0 0,1 0 0 0 0,-1 0-1 0 0,0 0 1 0 0,0 1-1 0 0,1 0 1 0 0,-1-1 0 0 0,-4 5-1 0 0,6-5-276 0 0,0 0-1 0 0,0 1 0 0 0,1-1 1 0 0,-1 1-1 0 0,1-1 1 0 0,-1 1-1 0 0,1 0 1 0 0,-1-1-1 0 0,1 1 1 0 0,0 0-1 0 0,0 0 1 0 0,0 0-1 0 0,-1 4 0 0 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3:00.412"/>
    </inkml:context>
    <inkml:brush xml:id="br0">
      <inkml:brushProperty name="width" value="0.05" units="cm"/>
      <inkml:brushProperty name="height" value="0.05" units="cm"/>
      <inkml:brushProperty name="color" value="#004F8B"/>
    </inkml:brush>
  </inkml:definitions>
  <inkml:trace contextRef="#ctx0" brushRef="#br0">206 1 788 0 0,'0'0'5593'0'0,"1"4"-5113"0"0,4 11-194 0 0,-1 0 0 0 0,-1 0 1 0 0,-1 0-1 0 0,0 0 1 0 0,-1 0-1 0 0,0 1 1 0 0,-2-1-1 0 0,0 0 0 0 0,-5 31 1 0 0,3-35-459 0 0,0 0 0 0 0,0 0 0 0 0,-2 0 0 0 0,1-1 0 0 0,-1 0 0 0 0,-1 1 0 0 0,0-2 0 0 0,0 1 0 0 0,-1-1 0 0 0,0 0 0 0 0,0 0 0 0 0,-1-1 0 0 0,0 0 0 0 0,-12 9 0 0 0,-31 17-2533 0 0,-16 2 209 0 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8T09:53:10.023"/>
    </inkml:context>
    <inkml:brush xml:id="br0">
      <inkml:brushProperty name="width" value="0.05" units="cm"/>
      <inkml:brushProperty name="height" value="0.05" units="cm"/>
      <inkml:brushProperty name="color" value="#004F8B"/>
    </inkml:brush>
  </inkml:definitions>
  <inkml:trace contextRef="#ctx0" brushRef="#br0">3 116 164,'-3'4'6507,"11"-15"-6384,1 0 0,0 1 0,1 0 0,0 0 0,0 1 0,1 1 0,0 0 0,0 0 0,1 1 0,0 1 0,1 0 0,14-5 0,-25 10-116,0 2 0,0-1 1,0 0-1,0 0 0,0 1 0,0-1 0,0 1 1,0-1-1,0 1 0,0 0 0,0 0 0,0 0 1,-1 0-1,1 0 0,0 0 0,2 3 0,27 24 72,-26-22-67,24 24 17,-21-21-13,0 1 0,1-2 0,20 16 0,-24-21-7,-1-1 0,0 0 0,1 0 0,0 0 0,-1 0 0,1-1 0,0 0 0,0 0 0,0 0 0,0 0 0,0-1 0,0 0 0,9-1-1,20-3 50,1-2-1,-1-2 0,0-1 0,-1-2 0,0-1 1,0-2-1,-1-1 0,35-22 0,-23 13 781,-43 23-642,13-6-820,-11 6 135,3 0-179,0 1-2923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3:14.423"/>
    </inkml:context>
    <inkml:brush xml:id="br0">
      <inkml:brushProperty name="width" value="0.05" units="cm"/>
      <inkml:brushProperty name="height" value="0.05" units="cm"/>
      <inkml:brushProperty name="color" value="#004F8B"/>
    </inkml:brush>
  </inkml:definitions>
  <inkml:trace contextRef="#ctx0" brushRef="#br0">240 144 316 0 0,'8'-84'5766'0'0,"-8"79"-5570"0"0,-1 1 0 0 0,0 0-1 0 0,1 0 1 0 0,-1 0 0 0 0,-1-1 0 0 0,1 1 0 0 0,0 0-1 0 0,-1 0 1 0 0,-3-6 0 0 0,3 9 57 0 0,1-1-223 0 0,-1 1 0 0 0,0 0 0 0 0,0 0 0 0 0,1 0 0 0 0,-1 0 0 0 0,0 1-1 0 0,0-1 1 0 0,0 0 0 0 0,0 1 0 0 0,0-1 0 0 0,0 1 0 0 0,-4 0-1 0 0,-6 5-17 0 0,1 0 0 0 0,-1 1 0 0 0,1 1 0 0 0,0-1 0 0 0,1 2 0 0 0,0 0 0 0 0,0 0 0 0 0,1 1 0 0 0,0 0-1 0 0,0 0 1 0 0,1 1 0 0 0,0 0 0 0 0,-6 12 0 0 0,5-8-5 0 0,2-1 1 0 0,-1 1-1 0 0,2 1 1 0 0,0-1-1 0 0,1 1 1 0 0,0 0-1 0 0,1 0 1 0 0,1 1-1 0 0,0-1 1 0 0,-1 28-1 0 0,5-32 2 0 0,-1 1 0 0 0,1-1-1 0 0,1 0 1 0 0,0 1 0 0 0,1-1-1 0 0,5 16 1 0 0,-7-24 3 0 0,0 0 1 0 0,1 0-1 0 0,-1 0 1 0 0,0 0-1 0 0,1-1 0 0 0,0 1 1 0 0,0 0-1 0 0,0-1 0 0 0,0 1 1 0 0,0-1-1 0 0,0 1 0 0 0,1-1 1 0 0,-1 0-1 0 0,1 0 0 0 0,-1 0 1 0 0,1 0-1 0 0,0-1 1 0 0,0 1-1 0 0,0-1 0 0 0,0 1 1 0 0,0-1-1 0 0,0 0 0 0 0,0-1 1 0 0,0 1-1 0 0,1 0 0 0 0,-1-1 1 0 0,0 1-1 0 0,6-1 1 0 0,8-2 23 0 0,0-1 1 0 0,-1 0-1 0 0,1-1 1 0 0,-1 0 0 0 0,0-2-1 0 0,0 0 1 0 0,26-14 0 0 0,-33 15-23 0 0,1-1 0 0 0,-1 0-1 0 0,0-1 1 0 0,-1 0 0 0 0,1 0 0 0 0,-1 0 0 0 0,-1-1 0 0 0,1-1 0 0 0,-2 1 0 0 0,1-1 0 0 0,-1 0 0 0 0,0-1 0 0 0,6-13 0 0 0,-10 15 5 0 0,0 0 1 0 0,0 0-1 0 0,-1 0 1 0 0,0 0 0 0 0,0 0-1 0 0,-1 0 1 0 0,0 0 0 0 0,-1 0-1 0 0,0 0 1 0 0,0 0 0 0 0,-1 0-1 0 0,1 0 1 0 0,-4-8 0 0 0,1 4 11 0 0,-1-1 0 0 0,0 1 0 0 0,-1 0 0 0 0,0 1 1 0 0,0 0-1 0 0,-1 0 0 0 0,-12-14 0 0 0,-34-32 373 0 0,52 56-527 0 0,-6-5-294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21.691"/>
    </inkml:context>
    <inkml:brush xml:id="br0">
      <inkml:brushProperty name="width" value="0.1" units="cm"/>
      <inkml:brushProperty name="height" value="0.1" units="cm"/>
      <inkml:brushProperty name="color" value="#008C3A"/>
    </inkml:brush>
  </inkml:definitions>
  <inkml:trace contextRef="#ctx0" brushRef="#br0">42 126 4 0 0,'3'-10'409'0'0,"0"0"0"0"0,1 0 0 0 0,0 0-1 0 0,1 0 1 0 0,0 1 0 0 0,1 0 0 0 0,0 0 0 0 0,0 0 0 0 0,11-11-1 0 0,-16 18-369 0 0,0 1-1 0 0,1-1 0 0 0,-1 1 0 0 0,0 0 1 0 0,0-1-1 0 0,1 1 0 0 0,-1 0 1 0 0,0 0-1 0 0,1 0 0 0 0,-1 0 0 0 0,1 0 1 0 0,0 0-1 0 0,-1 1 0 0 0,1-1 1 0 0,0 0-1 0 0,-1 1 0 0 0,1-1 0 0 0,0 1 1 0 0,0 0-1 0 0,-1-1 0 0 0,1 1 1 0 0,0 0-1 0 0,0 0 0 0 0,1 0 0 0 0,-1 1-23 0 0,0 0-1 0 0,0 0 0 0 0,-1 1 1 0 0,1-1-1 0 0,-1 0 1 0 0,1 0-1 0 0,-1 1 0 0 0,0-1 1 0 0,1 1-1 0 0,-1-1 0 0 0,0 1 1 0 0,0-1-1 0 0,0 1 0 0 0,0 0 1 0 0,0 0-1 0 0,-1-1 0 0 0,2 5 1 0 0,1 4-11 0 0,0 1 1 0 0,-1 0-1 0 0,0 0 0 0 0,-1 0 1 0 0,0 0-1 0 0,-1 14 0 0 0,-5 8 31 0 0,-1 0 0 0 0,-2 0-1 0 0,-2-1 1 0 0,0 0 0 0 0,-2-1-1 0 0,-2 0 1 0 0,-1-1-1 0 0,-1 0 1 0 0,-1-2 0 0 0,-22 29-1 0 0,19-33 826 0 0,15-23 139 0 0,5-14-756 0 0,4 0-175 0 0,0 0 0 0 0,0 0 0 0 0,1 1 0 0 0,1 0 0 0 0,0 0 0 0 0,0 0-1 0 0,12-14 1 0 0,5-12 1 0 0,0-1-39 0 0,2 1 0 0 0,2 1 0 0 0,1 0 0 0 0,2 3 0 0 0,39-36 0 0 0,-62 63-32 0 0,-3 3 0 0 0,-1 0 0 0 0,1 1-1 0 0,0 0 1 0 0,0 0 0 0 0,1 0 0 0 0,-1 0 0 0 0,0 0 0 0 0,9-2-1 0 0,-12 4-7 0 0,1 3-10 0 0,0-1 14 0 0,0 0 1 0 0,-1 1-1 0 0,1-1 1 0 0,0 1-1 0 0,-1 0 0 0 0,1 0 1 0 0,-1-1-1 0 0,0 1 0 0 0,0 0 1 0 0,1 0-1 0 0,-1 0 0 0 0,0 0 1 0 0,-1 1-1 0 0,1-1 0 0 0,0 0 1 0 0,-1 0-1 0 0,1 0 0 0 0,-1 1 1 0 0,1 1-1 0 0,6 49-37 0 0,-5 6 19 0 0,-3 0 0 0 0,-14 103-1 0 0,-1-79-4 0 0,14-78 39 0 0,5 8-541 0 0,23-27-5675 0 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3:14.764"/>
    </inkml:context>
    <inkml:brush xml:id="br0">
      <inkml:brushProperty name="width" value="0.05" units="cm"/>
      <inkml:brushProperty name="height" value="0.05" units="cm"/>
      <inkml:brushProperty name="color" value="#004F8B"/>
    </inkml:brush>
  </inkml:definitions>
  <inkml:trace contextRef="#ctx0" brushRef="#br0">0 0 664 0 0,'0'0'11917'0'0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8T09:53:26.103"/>
    </inkml:context>
    <inkml:brush xml:id="br0">
      <inkml:brushProperty name="width" value="0.05" units="cm"/>
      <inkml:brushProperty name="height" value="0.05" units="cm"/>
      <inkml:brushProperty name="color" value="#004F8B"/>
    </inkml:brush>
  </inkml:definitions>
  <inkml:trace contextRef="#ctx0" brushRef="#br0">306 146 16,'0'0'7564,"4"-4"-7375,0 1-118,-1-1-1,0 0 0,0 0 0,0-1 0,-1 1 0,1 0 1,-1-1-1,0 0 0,0 1 0,-1-1 0,1 0 1,-1 0-1,0 0 0,0 0 0,-1 0 0,0 0 0,1 0 1,-2-9-1,1 12-72,0 0 12,0 0-1,0 0 1,0 0-1,0 0 1,0 0-1,0 0 1,-1 0-1,1 0 0,-1 0 1,1 0-1,-1 0 1,0 0-1,0 0 1,0 0-1,0 0 1,0 1-1,0-1 1,0 0-1,0 1 1,-4-4-1,4 4-19,-4 5-15,-10 10 17,1 1 0,0 1 0,1-1-1,1 2 1,1 0 0,0 1 0,1 0 0,-11 27 0,-53 163-26,73-207 34,-2 11 5,-1-1 1,2 1 0,0 0 0,0 0 0,1 0 0,0 0 0,1 0-1,1 0 1,0 0 0,0 0 0,1 0 0,5 14 0,-5-19 25,1 0 1,0 0-1,1 0 0,0-1 1,0 1-1,0-1 1,0 0-1,1 0 0,0 0 1,1-1-1,-1 0 0,1 0 1,0 0-1,0-1 1,0 0-1,1 0 0,0 0 1,-1-1-1,14 4 1,-16-5 33,1 0 0,0-1 0,0 0-1,0 0 1,0 0 0,0-1 0,0 1 0,0-1 0,0 0 0,0-1 0,0 1 0,0-1 0,-1 0 0,1 0 0,0-1 0,0 1 0,-1-1 0,1 0 0,-1 0 0,1-1 0,-1 1 0,0-1 0,6-5 0,-6 4-9,0 0-1,0-1 1,-1 1-1,1-1 1,-1 0-1,0 0 1,-1-1-1,1 1 1,-1-1 0,0 1-1,0-1 1,-1 0-1,1 1 1,-1-1-1,-1 0 1,1 0-1,-1 0 1,0-8-1,-1 11-45,0 0 0,1 1 0,-1-1 0,0 1 0,-1-1-1,1 1 1,0 0 0,-1-1 0,1 1 0,-1 0 0,0 0-1,1 0 1,-1 0 0,0 0 0,0 1 0,0-1 0,-1 0-1,1 1 1,-4-2 0,0-1-3,0 1-1,-1 0 0,0 0 1,0 1-1,-10-3 1,-2 2-24,1 1 1,-1 1-1,1 0 1,-1 2-1,1 0 1,-33 6-1,41-5-231,1 0 1,-1 1-1,1 0 1,0 0-1,0 1 0,0 0 1,0 1-1,0 0 0,1 0 1,0 1-1,0 0 0,1 0 1,0 1-1,-10 11 0,7 0-4145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8T09:53:27.100"/>
    </inkml:context>
    <inkml:brush xml:id="br0">
      <inkml:brushProperty name="width" value="0.05" units="cm"/>
      <inkml:brushProperty name="height" value="0.05" units="cm"/>
      <inkml:brushProperty name="color" value="#004F8B"/>
    </inkml:brush>
  </inkml:definitions>
  <inkml:trace contextRef="#ctx0" brushRef="#br0">81 67 292,'20'-36'2200,"-20"35"-2150,1 0 1,-1 1-1,1-1 1,-1 0 0,0 0-1,1 1 1,-1-1 0,0 0-1,0 0 1,0 0 0,1 1-1,-1-1 1,0 0-1,0 0 1,0 0 0,0 0-1,0 1 1,-1-1 0,1 0-1,0 0 1,0 0 0,-1 1-1,1-1 1,0 0-1,-1 0 1,1 1 0,0-1-1,-1 0 1,1 0 0,-1 1-1,1-1 1,-1 1 0,0-1-1,1 0 1,-1 1-1,0-1 1,1 1 0,-1 0-1,0-1 1,1 1 0,-2-1-1,-1 1-14,0 0 0,1 0 0,-1 0 0,0 1-1,1-1 1,-1 1 0,0 0 0,1 0 0,-1 0 0,1 0-1,-1 0 1,1 0 0,0 0 0,-4 4 0,3-4-19,0 1 1,1-1 0,-1 1-1,0-1 1,1 1-1,0 0 1,-1 0-1,1 0 1,0 1-1,0-1 1,0 0 0,0 1-1,1-1 1,-1 1-1,1 0 1,-1 0-1,1-1 1,0 1 0,0 0-1,0 0 1,1 0-1,-1 0 1,1 0-1,0 0 1,-1 0-1,1 0 1,0 0 0,1 3-1,0-2 51,51-11 588,-48 6-599,-2 0-46,0 1 0,0-1 0,0 0 0,0 0 0,0 0 0,0 0 0,0 0 0,0 0 0,0 0 0,-1-1 0,1 1 0,0 0 0,-1-1 0,1 0 0,-1 1 0,1-1 0,-1 0 0,0 0 1,0 0-1,0 0 0,0 0 0,0 0 0,0 0 0,-1 0 0,1 0 0,-1 0 0,1 0 0,-1 0 0,0-1 0,0 1 0,0 0 0,0-5 0,-6 10 7,5-2-17,-3 0-5,1 1-1,-1 0 1,1 0 0,-1 0-1,1 1 1,0-1 0,-1 1-1,-3 4 1,6-5-11,1-2 41,0 0-1,-1 0 0,1 0 1,0 0-1,-1 0 1,1 0-1,0 0 0,0 0 1,-1 0-1,1 0 0,0 0 1,-1 0-1,1 0 0,0 0 1,0 0-1,-1-1 1,1 1-1,0 0 0,0 0 1,-1 0-1,1-1 0,0 1 1,0 0-1,-1 0 1,1 0-1,0-1 0,0 1 1,0 0-1,0-1 0,0 1 1,-1 0-1,1 0 0,0-1 1,0 1-1,0 0 1,0-1-1,0 1 0,0 0 1,0-1-1,0 1 0,0 0 1,0 0-1,0-1 1,0 1-1,0 0 0,0-1 1,0 1-1,0 0 0,1-1 1,-1 1-1,0 0 0,1-9 70,-1 4-4,-1 4-82,-1-6-1,1 6-16,-2 5-21,-44 49-24,45-52 194,9-6-4843,26-21 2648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3:17.520"/>
    </inkml:context>
    <inkml:brush xml:id="br0">
      <inkml:brushProperty name="width" value="0.05" units="cm"/>
      <inkml:brushProperty name="height" value="0.05" units="cm"/>
      <inkml:brushProperty name="color" value="#004F8B"/>
    </inkml:brush>
  </inkml:definitions>
  <inkml:trace contextRef="#ctx0" brushRef="#br0">431 8 424 0 0,'-1'-8'6918'0'0,"-82"78"-6562"0"0,-168 135 140 0 0,166-144-318 0 0,84-60-151 0 0,-1 0-18 0 0,-4 5-7 0 0,5-4-10 0 0,1 1-5 0 0,1 2 18 0 0,0 1 1 0 0,0 0-1 0 0,1-1 0 0 0,0 1 1 0 0,0 0-1 0 0,0-1 1 0 0,1 0-1 0 0,-1 0 0 0 0,1 0 1 0 0,1 0-1 0 0,-1 0 1 0 0,1 0-1 0 0,-1-1 0 0 0,9 8 1 0 0,3 4 9 0 0,11 14 2 0 0,1-2 0 0 0,1-1-1 0 0,37 27 1 0 0,101 65 193 0 0,-87-66-15 0 0,-14-7 2691 0 0,-63-45-2123 0 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3:18.096"/>
    </inkml:context>
    <inkml:brush xml:id="br0">
      <inkml:brushProperty name="width" value="0.05" units="cm"/>
      <inkml:brushProperty name="height" value="0.05" units="cm"/>
      <inkml:brushProperty name="color" value="#004F8B"/>
    </inkml:brush>
  </inkml:definitions>
  <inkml:trace contextRef="#ctx0" brushRef="#br0">3 217 596 0 0,'0'0'1292'0'0,"-2"-17"976"0"0,20-108 1894 0 0,-14 67-1627 0 0,-4 55-2272 0 0,0-8 29 0 0,-1 8-169 0 0,-1 10 624 0 0,-7 77-672 0 0,4-1-1 0 0,6 97 0 0 0,1-52-27 0 0,-2-122-47 0 0,1 37 36 0 0,5 46 0 0 0,-6-87-31 0 0,-5 18-663 0 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3:18.687"/>
    </inkml:context>
    <inkml:brush xml:id="br0">
      <inkml:brushProperty name="width" value="0.05" units="cm"/>
      <inkml:brushProperty name="height" value="0.05" units="cm"/>
      <inkml:brushProperty name="color" value="#004F8B"/>
    </inkml:brush>
  </inkml:definitions>
  <inkml:trace contextRef="#ctx0" brushRef="#br0">87 9 212 0 0,'0'0'2256'0'0,"-5"-6"-2124"0"0,4 3 1132 0 0,6 4 2777 0 0,17 5-3988 0 0,6 2 67 0 0,54 24 1 0 0,-76-30-116 0 0,0 1 0 0 0,-1 0 0 0 0,1 0 0 0 0,-1 0 1 0 0,0 1-1 0 0,0 0 0 0 0,-1 0 0 0 0,1 0 0 0 0,-1 0 0 0 0,0 1 1 0 0,0-1-1 0 0,0 1 0 0 0,0 0 0 0 0,-1 1 0 0 0,0-1 1 0 0,3 7-1 0 0,-5-8-1 0 0,0-1 0 0 0,-1 1 0 0 0,1 0 1 0 0,-1 0-1 0 0,0-1 0 0 0,0 1 0 0 0,0 0 0 0 0,0 0 1 0 0,-1-1-1 0 0,0 1 0 0 0,0 0 0 0 0,0-1 1 0 0,0 1-1 0 0,0-1 0 0 0,-1 1 0 0 0,1-1 0 0 0,-3 5 1 0 0,-1-1 18 0 0,0 0 0 0 0,0-1 1 0 0,0 1-1 0 0,-1-1 0 0 0,0 0 1 0 0,-12 9-1 0 0,-7 2 77 0 0,-1 0 0 0 0,0-2 0 0 0,-1 0 1 0 0,-1-2-1 0 0,-31 10 0 0 0,15-7-738 0 0,43-15 102 0 0,7-3-3792 0 0,23-9 2287 0 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3:19.202"/>
    </inkml:context>
    <inkml:brush xml:id="br0">
      <inkml:brushProperty name="width" value="0.05" units="cm"/>
      <inkml:brushProperty name="height" value="0.05" units="cm"/>
      <inkml:brushProperty name="color" value="#004F8B"/>
    </inkml:brush>
  </inkml:definitions>
  <inkml:trace contextRef="#ctx0" brushRef="#br0">5 82 164 0 0,'0'-7'675'0'0,"-3"-18"-29"0"0,2 19 958 0 0,20-17 414 0 0,5 18-1389 0 0,-22 5-466 0 0,2 1-20 0 0,1 1-111 0 0,0 1 1 0 0,0 0-1 0 0,-1 0 0 0 0,1 0 1 0 0,-1 1-1 0 0,0-1 0 0 0,0 1 1 0 0,0 0-1 0 0,0 0 1 0 0,-1 1-1 0 0,1-1 0 0 0,-1 1 1 0 0,0 0-1 0 0,-1-1 0 0 0,1 1 1 0 0,-1 1-1 0 0,0-1 0 0 0,0 0 1 0 0,-1 0-1 0 0,1 1 0 0 0,-1-1 1 0 0,0 11-1 0 0,2 7 57 0 0,-2 0-1 0 0,-1 0 1 0 0,-1 0 0 0 0,-4 27-1 0 0,-2-28 305 0 0,-5-18 261 0 0,10-4-623 0 0,1-1-1 0 0,-1 0 1 0 0,0 0 0 0 0,1 0 0 0 0,-1 0-1 0 0,0-1 1 0 0,1 1 0 0 0,-1 0-1 0 0,1-1 1 0 0,0 1 0 0 0,-1-1 0 0 0,1 1-1 0 0,0-1 1 0 0,0 0 0 0 0,-1-1-1 0 0,0-5 15 0 0,1 1-1 0 0,0 0 1 0 0,0-1-1 0 0,0 1 0 0 0,1-1 1 0 0,0 1-1 0 0,0 0 0 0 0,1-1 1 0 0,0 1-1 0 0,1-1 0 0 0,-1 1 1 0 0,6-13-1 0 0,-3 7 24 0 0,1 0-1 0 0,0 1 0 0 0,1 0 1 0 0,0 0-1 0 0,1 0 0 0 0,10-13 1 0 0,-12 20-289 0 0,-1 0-1 0 0,1 0 1 0 0,0 1 0 0 0,0-1-1 0 0,0 1 1 0 0,1 1 0 0 0,-1-1 0 0 0,1 1-1 0 0,0 0 1 0 0,0 0 0 0 0,0 1-1 0 0,1-1 1 0 0,-1 1 0 0 0,12-1 0 0 0,-2-1-2240 0 0,3-2 189 0 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3:19.808"/>
    </inkml:context>
    <inkml:brush xml:id="br0">
      <inkml:brushProperty name="width" value="0.05" units="cm"/>
      <inkml:brushProperty name="height" value="0.05" units="cm"/>
      <inkml:brushProperty name="color" value="#004F8B"/>
    </inkml:brush>
  </inkml:definitions>
  <inkml:trace contextRef="#ctx0" brushRef="#br0">409 16 132 0 0,'0'0'3973'0'0,"1"-12"-3463"0"0,-2 8 11 0 0,-2 10 2661 0 0,-12 28-3104 0 0,-1-1 0 0 0,-1-1 0 0 0,-2-1 0 0 0,-1-1 1 0 0,-39 46-1 0 0,-141 135 155 0 0,172-183-174 0 0,-2 3 887 0 0,29-30-604 0 0,6-2-299 0 0,4 0-35 0 0,0-1 0 0 0,0 1 0 0 0,0 1 1 0 0,0-1-1 0 0,0 1 0 0 0,0 1 0 0 0,0 0 1 0 0,-1 0-1 0 0,1 1 0 0 0,0 0 0 0 0,0 1 1 0 0,-1-1-1 0 0,0 2 0 0 0,1-1 0 0 0,-1 1 1 0 0,0 0-1 0 0,-1 1 0 0 0,10 7 0 0 0,133 127-8 0 0,-150-138-451 0 0,23 17 1854 0 0,-11-18-7533 0 0,14-11 3098 0 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3:21.233"/>
    </inkml:context>
    <inkml:brush xml:id="br0">
      <inkml:brushProperty name="width" value="0.05" units="cm"/>
      <inkml:brushProperty name="height" value="0.05" units="cm"/>
      <inkml:brushProperty name="color" value="#004F8B"/>
    </inkml:brush>
  </inkml:definitions>
  <inkml:trace contextRef="#ctx0" brushRef="#br0">265 143 628 0 0,'-19'-18'3972'0'0,"18"15"-3685"0"0,0-1 1 0 0,0 0-1 0 0,0 1 0 0 0,1-1 1 0 0,-1 1-1 0 0,1-1 1 0 0,0 0-1 0 0,0 1 1 0 0,1-7-1 0 0,0-8 325 0 0,1 13-478 0 0,0 1 0 0 0,0 0 0 0 0,1 0 0 0 0,-1 0 0 0 0,1 0-1 0 0,0 1 1 0 0,0-1 0 0 0,0 1 0 0 0,1 0 0 0 0,5-5 0 0 0,-6 6-90 0 0,-1 0 1 0 0,1 0-1 0 0,0 0 1 0 0,0 0-1 0 0,0 1 0 0 0,0 0 1 0 0,0-1-1 0 0,0 1 1 0 0,0 0-1 0 0,0 1 0 0 0,0-1 1 0 0,7 0-1 0 0,-7 1-16 0 0,0 2-5 0 0,0-1-20 0 0,0 1 1 0 0,0 0 0 0 0,0 1-1 0 0,0-1 1 0 0,-1 0-1 0 0,1 1 1 0 0,-1-1-1 0 0,0 1 1 0 0,1 0-1 0 0,-1 0 1 0 0,0 0-1 0 0,-1 0 1 0 0,1 0-1 0 0,-1 0 1 0 0,1 0-1 0 0,-1 1 1 0 0,0-1-1 0 0,1 5 1 0 0,-1 0-1 0 0,0-1 0 0 0,-1 1 1 0 0,0 0-1 0 0,0-1 0 0 0,0 1 0 0 0,-1 0 1 0 0,-1-1-1 0 0,-2 10 0 0 0,-2 4-5 0 0,-2 0-1 0 0,0-1 1 0 0,-2 0 0 0 0,0-1-1 0 0,-16 25 1 0 0,-3-3 6 0 0,-2-1 0 0 0,-1-1 0 0 0,-2-2 0 0 0,-48 42 1 0 0,-6 1 45 0 0,87-79 278 0 0,1-4-326 0 0,0 1 1 0 0,1-1-1 0 0,-1 0 1 0 0,1 0 0 0 0,0 1-1 0 0,0-1 1 0 0,0 0 0 0 0,0 1-1 0 0,0-1 1 0 0,1 1-1 0 0,1-4 1 0 0,2-1 2 0 0,5-10-4 0 0,0 0 0 0 0,1 2 0 0 0,1-1 0 0 0,1 1 0 0 0,0 1 0 0 0,1 0 0 0 0,0 1 0 0 0,1 1 0 0 0,0 0 0 0 0,31-17 0 0 0,-43 27-7 0 0,0 0 0 0 0,0 0 0 0 0,0 1 0 0 0,0-1 0 0 0,0 1 0 0 0,0 0 0 0 0,0 0 0 0 0,1 0 0 0 0,-1 0 0 0 0,0 1 0 0 0,1-1 0 0 0,-1 1 0 0 0,0 0 0 0 0,1 0 0 0 0,-1 0 0 0 0,0 0 0 0 0,1 1 0 0 0,-1-1 0 0 0,0 1 0 0 0,1 0 0 0 0,3 1 1 0 0,-2 1 10 0 0,0 0 0 0 0,1 0 0 0 0,-1 1 0 0 0,-1-1 0 0 0,1 1 0 0 0,0 0 0 0 0,-1 0 0 0 0,0 1 0 0 0,0-1 0 0 0,0 1 0 0 0,3 6 0 0 0,2 3-133 0 0,-1 1 0 0 0,0 0 1 0 0,-2 0-1 0 0,1 1 0 0 0,-2 0 1 0 0,0 0-1 0 0,4 29 0 0 0,-3-34-945 0 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3:21.606"/>
    </inkml:context>
    <inkml:brush xml:id="br0">
      <inkml:brushProperty name="width" value="0.05" units="cm"/>
      <inkml:brushProperty name="height" value="0.05" units="cm"/>
      <inkml:brushProperty name="color" value="#004F8B"/>
    </inkml:brush>
  </inkml:definitions>
  <inkml:trace contextRef="#ctx0" brushRef="#br0">0 0 492 0 0,'0'0'6809'0'0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22.158"/>
    </inkml:context>
    <inkml:brush xml:id="br0">
      <inkml:brushProperty name="width" value="0.1" units="cm"/>
      <inkml:brushProperty name="height" value="0.1" units="cm"/>
      <inkml:brushProperty name="color" value="#008C3A"/>
    </inkml:brush>
  </inkml:definitions>
  <inkml:trace contextRef="#ctx0" brushRef="#br0">120 13 320 0 0,'10'-12'4580'0'0,"-30"34"-4283"0"0,1 1 1 0 0,1 1 0 0 0,-27 48-1 0 0,41-65-255 0 0,0 1-1 0 0,1-1 1 0 0,-1 1 0 0 0,2 0-1 0 0,-1 0 1 0 0,1 0-1 0 0,0 0 1 0 0,1 0-1 0 0,0 0 1 0 0,0 1 0 0 0,1-1-1 0 0,0 0 1 0 0,0 1-1 0 0,1-1 1 0 0,0 0 0 0 0,0 0-1 0 0,1 0 1 0 0,0 0-1 0 0,5 11 1 0 0,-6-16-26 0 0,1 1 0 0 0,-1-1 0 0 0,1 0 0 0 0,0 0 0 0 0,0 0 0 0 0,1 0 1 0 0,-1-1-1 0 0,0 1 0 0 0,1-1 0 0 0,0 1 0 0 0,0-1 0 0 0,0 0 0 0 0,0 0 0 0 0,0 0 0 0 0,0 0 0 0 0,0 0 0 0 0,0-1 0 0 0,1 0 1 0 0,-1 1-1 0 0,1-1 0 0 0,-1-1 0 0 0,1 1 0 0 0,-1 0 0 0 0,1-1 0 0 0,-1 0 0 0 0,1 1 0 0 0,0-2 0 0 0,-1 1 0 0 0,1 0 1 0 0,-1-1-1 0 0,1 1 0 0 0,0-1 0 0 0,-1 0 0 0 0,0 0 0 0 0,1-1 0 0 0,4-1 0 0 0,-3 0-4 0 0,0 1 0 0 0,0-1 0 0 0,-1 0 0 0 0,1 0 0 0 0,-1 0 1 0 0,1-1-1 0 0,-1 1 0 0 0,0-1 0 0 0,0 0 0 0 0,-1 0 0 0 0,1-1 0 0 0,-1 1 0 0 0,0-1 0 0 0,0 0 0 0 0,0 0 0 0 0,-1 0 0 0 0,0 0 0 0 0,0 0 0 0 0,0 0 0 0 0,0-1 1 0 0,-1 1-1 0 0,0-1 0 0 0,1-8 0 0 0,-3-5 31 0 0,0 0-1 0 0,-1 0 1 0 0,-1 0 0 0 0,-9-31 0 0 0,9 42-48 0 0,0-1 0 0 0,0 0 0 0 0,-1 1 0 0 0,1 0 0 0 0,-2 0 0 0 0,1 0 0 0 0,-1 0 1 0 0,-1 1-1 0 0,1-1 0 0 0,-1 1 0 0 0,-13-11 0 0 0,17 17-137 0 0,0 0-1 0 0,0 1 1 0 0,0-1-1 0 0,0 1 0 0 0,0 0 1 0 0,0-1-1 0 0,0 1 1 0 0,0 0-1 0 0,0 0 1 0 0,0 0-1 0 0,0 0 1 0 0,0 1-1 0 0,0-1 1 0 0,0 1-1 0 0,0-1 1 0 0,0 1-1 0 0,0-1 1 0 0,0 1-1 0 0,1 0 1 0 0,-1 0-1 0 0,0 0 1 0 0,0 0-1 0 0,1 0 1 0 0,-1 1-1 0 0,1-1 1 0 0,-1 0-1 0 0,1 1 1 0 0,-1-1-1 0 0,1 1 1 0 0,0-1-1 0 0,0 1 1 0 0,0 0-1 0 0,0-1 1 0 0,0 1-1 0 0,-1 4 1 0 0,-3 4-1454 0 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3:22.152"/>
    </inkml:context>
    <inkml:brush xml:id="br0">
      <inkml:brushProperty name="width" value="0.05" units="cm"/>
      <inkml:brushProperty name="height" value="0.05" units="cm"/>
      <inkml:brushProperty name="color" value="#004F8B"/>
    </inkml:brush>
  </inkml:definitions>
  <inkml:trace contextRef="#ctx0" brushRef="#br0">168 16 16 0 0,'0'0'3990'0'0,"0"-10"-4118"0"0,-4 4 1216 0 0,0 7 2439 0 0,-8 9-3523 0 0,1-1 1 0 0,0 2-1 0 0,1 0 0 0 0,0 0 0 0 0,1 1 0 0 0,0 0 0 0 0,-8 15 0 0 0,1-1 16 0 0,2 1 1 0 0,-19 48-1 0 0,29-69-26 0 0,1 12 52 0 0,3-16 114 0 0,3 0-147 0 0,0-1 1 0 0,0 0 0 0 0,0-1-1 0 0,0 1 1 0 0,1 0-1 0 0,-1-1 1 0 0,0 0-1 0 0,0 1 1 0 0,1-1 0 0 0,-1-1-1 0 0,0 1 1 0 0,0 0-1 0 0,1-1 1 0 0,5-1-1 0 0,22-1 26 0 0,-9 6-34 0 0,-19-3-7 0 0,0 0 1 0 0,1 1-1 0 0,-1-1 0 0 0,1 1 0 0 0,-1-1 0 0 0,0 1 0 0 0,0 0 1 0 0,1 0-1 0 0,-1 0 0 0 0,0 1 0 0 0,0-1 0 0 0,0 1 0 0 0,0 0 0 0 0,0 0 1 0 0,-1 0-1 0 0,1 0 0 0 0,0 0 0 0 0,-1 1 0 0 0,0-1 0 0 0,1 1 1 0 0,-1-1-1 0 0,0 1 0 0 0,-1 0 0 0 0,3 3 0 0 0,0 3 7 0 0,1 0-1 0 0,-2 1 1 0 0,1-1 0 0 0,-1 1-1 0 0,-1 0 1 0 0,0 0 0 0 0,0 0-1 0 0,-1 0 1 0 0,0 0-1 0 0,-1 0 1 0 0,0 0 0 0 0,0 0-1 0 0,-1 1 1 0 0,-4 14 0 0 0,3-18 7 0 0,0 1 0 0 0,-1-1-1 0 0,0 0 1 0 0,0 0 0 0 0,0 0 0 0 0,-1 0 0 0 0,0-1 0 0 0,0 0 0 0 0,-1 1 0 0 0,0-1 0 0 0,0-1 0 0 0,0 1 0 0 0,-1-1 0 0 0,0 0 0 0 0,0 0 0 0 0,0-1 0 0 0,-1 0 0 0 0,1 0 0 0 0,-11 5 0 0 0,15-9-214 0 0,-1 1 1 0 0,1 0 0 0 0,0-1-1 0 0,0 1 1 0 0,-1-1 0 0 0,1 0-1 0 0,0 1 1 0 0,-1-1-1 0 0,1 0 1 0 0,0-1 0 0 0,-1 1-1 0 0,1 0 1 0 0,0-1 0 0 0,-1 1-1 0 0,1-1 1 0 0,0 0-1 0 0,0 1 1 0 0,0-1 0 0 0,0 0-1 0 0,0-1 1 0 0,0 1 0 0 0,0 0-1 0 0,0 0 1 0 0,0-1-1 0 0,0 1 1 0 0,0-1 0 0 0,1 0-1 0 0,-2-1 1 0 0,-1-9-1744 0 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3:22.496"/>
    </inkml:context>
    <inkml:brush xml:id="br0">
      <inkml:brushProperty name="width" value="0.05" units="cm"/>
      <inkml:brushProperty name="height" value="0.05" units="cm"/>
      <inkml:brushProperty name="color" value="#004F8B"/>
    </inkml:brush>
  </inkml:definitions>
  <inkml:trace contextRef="#ctx0" brushRef="#br0">3 82 852 0 0,'-2'-11'3092'0'0,"24"-1"-2500"0"0,-11 9-60 0 0,7-2-51 0 0,5-1-57 0 0,2-2-40 0 0,-3 5-172 0 0,0-1-216 0 0,9-7-244 0 0,-2 6-368 0 0,-10-3-337 0 0,0 2-1031 0 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3:29.915"/>
    </inkml:context>
    <inkml:brush xml:id="br0">
      <inkml:brushProperty name="width" value="0.05" units="cm"/>
      <inkml:brushProperty name="height" value="0.05" units="cm"/>
      <inkml:brushProperty name="color" value="#004F8B"/>
    </inkml:brush>
  </inkml:definitions>
  <inkml:trace contextRef="#ctx0" brushRef="#br0">14 4 208 0 0,'0'0'4134'0'0,"-10"1"-4110"0"0,7 0 622 0 0,8-2 3347 0 0,5-1-3928 0 0,1 1-1 0 0,0 0 0 0 0,-1 1 0 0 0,1 0 0 0 0,-1 0 0 0 0,1 2 0 0 0,0-1 0 0 0,-1 1 0 0 0,0 0 0 0 0,11 5 0 0 0,-6 0-22 0 0,-1 1 0 0 0,0 0-1 0 0,-1 1 1 0 0,0 1 0 0 0,-1 0 0 0 0,1 0 0 0 0,-2 1-1 0 0,0 1 1 0 0,0 0 0 0 0,8 14 0 0 0,-6-7 1 0 0,-1 0 1 0 0,-2 1 0 0 0,0 1 0 0 0,-1-1 0 0 0,-1 2 0 0 0,9 35 0 0 0,-10-26-4 0 0,-2 1-1 0 0,-1 0 1 0 0,-1-1 0 0 0,-2 1-1 0 0,-1 0 1 0 0,-2 0 0 0 0,-1 0-1 0 0,-1 0 1 0 0,-2-1-1 0 0,-13 41 1 0 0,11-48 20 0 0,-1 0-1 0 0,-1-1 1 0 0,-23 40-1 0 0,26-53 5 0 0,0 0 0 0 0,-1 0 0 0 0,0-1 1 0 0,0 0-1 0 0,-1 0 0 0 0,0-1 0 0 0,0 0 0 0 0,-1-1 0 0 0,0 0 0 0 0,-12 6 0 0 0,-27 25 392 0 0,47-36-408 0 0,-4 0 19 0 0,6-2-91 0 0,-1 0 0 0 0,0 0 0 0 0,0 0 0 0 0,0 1 0 0 0,0-1 1 0 0,1 0-1 0 0,-1 0 0 0 0,0 1 0 0 0,0-1 0 0 0,1 0 0 0 0,-1 1 0 0 0,0-1 0 0 0,0 1 0 0 0,1-1 0 0 0,-1 1 0 0 0,1 0 0 0 0,-1-1 0 0 0,0 1 1 0 0,1-1-1 0 0,-1 1 0 0 0,1 0 0 0 0,-1 0 0 0 0,1-1 0 0 0,0 1 0 0 0,-1 1 0 0 0,0 2-245 0 0,-3 20-1397 0 0,3-16-3136 0 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19.753"/>
    </inkml:context>
    <inkml:brush xml:id="br0">
      <inkml:brushProperty name="width" value="0.05" units="cm"/>
      <inkml:brushProperty name="height" value="0.05" units="cm"/>
      <inkml:brushProperty name="color" value="#004F8B"/>
    </inkml:brush>
  </inkml:definitions>
  <inkml:trace contextRef="#ctx0" brushRef="#br0">311 93 292 0 0,'0'0'5285'0'0,"2"-5"-4866"0"0,2-15-23 0 0,-3 15 11 0 0,9-47 2584 0 0,-10 50-2696 0 0,0 1 22 0 0,0-6-308 0 0,-4 9 1224 0 0,-117 262-1020 0 0,11-21-76 0 0,78-167-46 0 0,25-56 126 0 0,-1-1-1 0 0,0-1 1 0 0,-1 1 0 0 0,-15 20 0 0 0,24-39-281 0 0,0-1 0 0 0,-1 1 1 0 0,1 0-1 0 0,0 0 1 0 0,-1 0-1 0 0,1-1 1 0 0,0 1-1 0 0,0 0 1 0 0,-1-1-1 0 0,1 1 1 0 0,0 0-1 0 0,0 0 1 0 0,-1-1-1 0 0,1 1 1 0 0,0 0-1 0 0,0-1 1 0 0,0 1-1 0 0,0 0 1 0 0,-1-1-1 0 0,1 1 0 0 0,0-1 1 0 0,0 1-1 0 0,0 0 1 0 0,0-1-1 0 0,0 1 1 0 0,0 0-1 0 0,0-1 1 0 0,0 1-1 0 0,0-1 1 0 0,0 1-1 0 0,0 0 1 0 0,0-1-1 0 0,1 1 1 0 0,-1 0-1 0 0,0-1 1 0 0,0 1-1 0 0,0 0 1 0 0,1-1-1 0 0,-1-31-2897 0 0,0 23 380 0 0,0 5-316 0 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20.627"/>
    </inkml:context>
    <inkml:brush xml:id="br0">
      <inkml:brushProperty name="width" value="0.05" units="cm"/>
      <inkml:brushProperty name="height" value="0.05" units="cm"/>
      <inkml:brushProperty name="color" value="#004F8B"/>
    </inkml:brush>
  </inkml:definitions>
  <inkml:trace contextRef="#ctx0" brushRef="#br0">1 332 464 0 0,'0'0'660'0'0,"1"-39"2838"0"0,2 10-2239 0 0,-2 26-837 0 0,-2-45 6221 0 0,43 139-4715 0 0,59 206-1931 0 0,-97-284 2 0 0,-3-8 4 0 0,1 0 1 0 0,-1 0 0 0 0,1 0 0 0 0,0 0 0 0 0,0 0 0 0 0,1 0 0 0 0,4 7 0 0 0,-6-11 318 0 0,54-110 1265 0 0,-8 20-1348 0 0,114-162-1 0 0,-50 85-3 0 0,-79 121-108 0 0,-31 44-212 0 0,3 28-3335 0 0,-4-21 2729 0 0,0 1 0 0 0,-1-1-1 0 0,1 1 1 0 0,-1-1 0 0 0,0 1 0 0 0,-1-1 0 0 0,-2 8 0 0 0,1-1-1952 0 0,-1 6-717 0 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21.125"/>
    </inkml:context>
    <inkml:brush xml:id="br0">
      <inkml:brushProperty name="width" value="0.05" units="cm"/>
      <inkml:brushProperty name="height" value="0.05" units="cm"/>
      <inkml:brushProperty name="color" value="#004F8B"/>
    </inkml:brush>
  </inkml:definitions>
  <inkml:trace contextRef="#ctx0" brushRef="#br0">185 217 124 0 0,'40'-53'5444'0'0,"-37"48"-4944"0"0,0 1 1 0 0,-1-1-1 0 0,1 0 1 0 0,-1 0-1 0 0,0 0 1 0 0,-1 0-1 0 0,1 0 1 0 0,-1-1-1 0 0,2-9 1 0 0,-3 14-443 0 0,0 1 1 0 0,0-1-1 0 0,0 0 1 0 0,0 0-1 0 0,0 1 1 0 0,0-1-1 0 0,0 0 1 0 0,0 0-1 0 0,-1 1 1 0 0,1-1-1 0 0,0 0 0 0 0,0 1 1 0 0,0-1-1 0 0,-1 0 1 0 0,1 1-1 0 0,0-1 1 0 0,-1 0-1 0 0,1 1 1 0 0,-1-1-1 0 0,1 1 1 0 0,-1-1-1 0 0,1 1 0 0 0,-1-1 1 0 0,1 1-1 0 0,-1-1 1 0 0,0 1-1 0 0,1-1 1 0 0,-1 1-1 0 0,1 0 1 0 0,-2-1-1 0 0,-23 5 610 0 0,-27 28-406 0 0,50-31-220 0 0,-12 10 18 0 0,0 0 0 0 0,1 1 1 0 0,1 1-1 0 0,0 0 0 0 0,0 0 1 0 0,2 1-1 0 0,-1 0 0 0 0,2 1 1 0 0,0 1-1 0 0,1-1 0 0 0,0 1 1 0 0,1 0-1 0 0,-8 31 0 0 0,14-42-40 0 0,1-1-1 0 0,-1 1 0 0 0,1 0 0 0 0,0 0 1 0 0,0 0-1 0 0,0 0 0 0 0,1-1 1 0 0,0 1-1 0 0,0 0 0 0 0,0 0 0 0 0,0-1 1 0 0,1 1-1 0 0,-1-1 0 0 0,1 1 1 0 0,1-1-1 0 0,-1 0 0 0 0,6 8 0 0 0,-5-9-5 0 0,0 0-1 0 0,0 0 1 0 0,0-1-1 0 0,0 1 1 0 0,1-1-1 0 0,-1 0 1 0 0,1 0-1 0 0,-1 0 1 0 0,1 0-1 0 0,0-1 1 0 0,0 1-1 0 0,0-1 1 0 0,0 0-1 0 0,0 0 1 0 0,0-1-1 0 0,0 1 1 0 0,0-1-1 0 0,0 0 1 0 0,0 0-1 0 0,0 0 1 0 0,6-1-1 0 0,2 0 16 0 0,1 0 0 0 0,-1-1 0 0 0,0-1 0 0 0,0 1-1 0 0,0-2 1 0 0,0 0 0 0 0,0 0 0 0 0,-1-1 0 0 0,0-1 0 0 0,0 0-1 0 0,0 0 1 0 0,-1-1 0 0 0,0 0 0 0 0,0-1 0 0 0,-1 0 0 0 0,15-18-1 0 0,-15 15 36 0 0,-1-2-1 0 0,-1 1 1 0 0,0-1-1 0 0,-1 0 1 0 0,0 0-1 0 0,-1-1 1 0 0,0 0-1 0 0,-1 0 0 0 0,-1 0 1 0 0,0 0-1 0 0,-1-1 1 0 0,-1 1-1 0 0,0-1 1 0 0,-1 1-1 0 0,0-1 1 0 0,-1 1-1 0 0,-1 0 0 0 0,-1-1 1 0 0,0 1-1 0 0,0 0 1 0 0,-1 0-1 0 0,-1 0 1 0 0,-1 1-1 0 0,-7-16 1 0 0,12 29-104 0 0,1-1 1 0 0,-1 0-1 0 0,0 0 1 0 0,1 1-1 0 0,-1-1 1 0 0,0 0-1 0 0,1 1 1 0 0,-1-1-1 0 0,0 1 1 0 0,0-1-1 0 0,0 1 1 0 0,0-1-1 0 0,1 1 1 0 0,-1 0-1 0 0,0-1 1 0 0,0 1-1 0 0,0 0 1 0 0,0-1-1 0 0,0 1 1 0 0,0 0-1 0 0,0 0 1 0 0,0 0-1 0 0,0 0 1 0 0,0 0-1 0 0,0 0 1 0 0,0 0-1 0 0,1 1 1 0 0,-1-1-1 0 0,0 0 1 0 0,0 0-1 0 0,0 1 1 0 0,0-1-1 0 0,-1 1 1 0 0,0 0-174 0 0,-1 0 0 0 0,1 0 0 0 0,0 1 1 0 0,0-1-1 0 0,0 0 0 0 0,-1 1 1 0 0,1 0-1 0 0,1-1 0 0 0,-1 1 0 0 0,0 0 1 0 0,-3 4-1 0 0,-13 37-6866 0 0,14-31 3732 0 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21.484"/>
    </inkml:context>
    <inkml:brush xml:id="br0">
      <inkml:brushProperty name="width" value="0.05" units="cm"/>
      <inkml:brushProperty name="height" value="0.05" units="cm"/>
      <inkml:brushProperty name="color" value="#004F8B"/>
    </inkml:brush>
  </inkml:definitions>
  <inkml:trace contextRef="#ctx0" brushRef="#br0">120 192 548 0 0,'0'-68'3385'0'0,"-1"47"-1570"0"0,1-1 0 0 0,4-31 0 0 0,2 26 1264 0 0,-7 36-1204 0 0,-1 22-1898 0 0,-10 109 407 0 0,-47 225-1 0 0,25-184-228 0 0,27-145-161 0 0,3-20-206 0 0,0 0-1 0 0,2 0 1 0 0,0 0-1 0 0,1 0 0 0 0,1 0 1 0 0,1 17-1 0 0,-1-31-489 0 0,5 7-2457 0 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21.827"/>
    </inkml:context>
    <inkml:brush xml:id="br0">
      <inkml:brushProperty name="width" value="0.05" units="cm"/>
      <inkml:brushProperty name="height" value="0.05" units="cm"/>
      <inkml:brushProperty name="color" value="#004F8B"/>
    </inkml:brush>
  </inkml:definitions>
  <inkml:trace contextRef="#ctx0" brushRef="#br0">17 129 660 0 0,'0'0'1040'0'0,"-10"-9"844"0"0,4 1 1537 0 0,36-12-2937 0 0,-9 14-140 0 0,11 1-192 0 0,4-3-264 0 0,12-4-236 0 0,3-2-296 0 0,2 2-504 0 0,0-6-1245 0 0,0 2 553 0 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22.199"/>
    </inkml:context>
    <inkml:brush xml:id="br0">
      <inkml:brushProperty name="width" value="0.05" units="cm"/>
      <inkml:brushProperty name="height" value="0.05" units="cm"/>
      <inkml:brushProperty name="color" value="#004F8B"/>
    </inkml:brush>
  </inkml:definitions>
  <inkml:trace contextRef="#ctx0" brushRef="#br0">0 40 220 0 0,'14'-40'8219'0'0,"-12"40"-8151"0"0,0 0 0 0 0,0 1 0 0 0,0-1-1 0 0,0 1 1 0 0,0-1 0 0 0,0 1 0 0 0,-1 0-1 0 0,1 0 1 0 0,0 0 0 0 0,0 0-1 0 0,-1 0 1 0 0,1 0 0 0 0,0 0 0 0 0,-1 0-1 0 0,1 1 1 0 0,-1-1 0 0 0,0 0 0 0 0,1 1-1 0 0,-1-1 1 0 0,0 1 0 0 0,0 0-1 0 0,0-1 1 0 0,0 1 0 0 0,0 0 0 0 0,0 0-1 0 0,0 2 1 0 0,26 57 430 0 0,-18-29-323 0 0,-1 0 0 0 0,-2 1 1 0 0,-2 0-1 0 0,2 53 0 0 0,-13 136 389 0 0,5-183-448 0 0,-3 66 803 0 0,5-103 479 0 0,3-7-1110 0 0,19-33 242 0 0,24-58-1 0 0,18-32-78 0 0,-10 32-246 0 0,34-53 177 0 0,-73 128-422 0 0,0 1-1 0 0,1 0 0 0 0,1 1 1 0 0,32-28-1 0 0,-46 45-121 0 0,0 0 0 0 0,0 0 0 0 0,0 0 0 0 0,1 0 0 0 0,-1 1 0 0 0,0-1 0 0 0,1 1 0 0 0,-1 0 1 0 0,1 0-1 0 0,-1 0 0 0 0,1 0 0 0 0,0 1 0 0 0,-1 0 0 0 0,1-1 0 0 0,0 1 0 0 0,-1 1 0 0 0,7 0 0 0 0,-6-1-473 0 0,-1 1 0 0 0,0 0-1 0 0,0 0 1 0 0,0 1 0 0 0,1-1-1 0 0,-1 1 1 0 0,0-1 0 0 0,-1 1-1 0 0,1 0 1 0 0,0 0 0 0 0,0 0-1 0 0,4 5 1 0 0,0 1-2544 0 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23.150"/>
    </inkml:context>
    <inkml:brush xml:id="br0">
      <inkml:brushProperty name="width" value="0.05" units="cm"/>
      <inkml:brushProperty name="height" value="0.05" units="cm"/>
      <inkml:brushProperty name="color" value="#004F8B"/>
    </inkml:brush>
  </inkml:definitions>
  <inkml:trace contextRef="#ctx0" brushRef="#br0">162 609 468 0 0,'3'-2'730'0'0,"8"-2"-63"0"0,-1-1-1 0 0,0 0 0 0 0,0-1 1 0 0,-1 0-1 0 0,1-1 1 0 0,-1 0-1 0 0,-1-1 0 0 0,0 1 1 0 0,0-1-1 0 0,0-1 1 0 0,-1 0-1 0 0,7-10 1 0 0,-13 16-547 0 0,0 0 1 0 0,1 0 0 0 0,-2 0 0 0 0,1 0 0 0 0,0-1-1 0 0,-1 1 1 0 0,1 0 0 0 0,-1 0 0 0 0,0 0 0 0 0,0 0-1 0 0,-1-1 1 0 0,1 1 0 0 0,0 0 0 0 0,-1 0 0 0 0,0 0-1 0 0,0 0 1 0 0,0 0 0 0 0,0 0 0 0 0,0 0 0 0 0,-1 0-1 0 0,-1-3 1 0 0,1 4-16 0 0,-23 5 143 0 0,6 6-219 0 0,0 2 0 0 0,1 0-1 0 0,1 1 1 0 0,0 0 0 0 0,0 2 0 0 0,1 0 0 0 0,1 1 0 0 0,1 0-1 0 0,0 1 1 0 0,1 1 0 0 0,0 0 0 0 0,1 1 0 0 0,2 0 0 0 0,0 1-1 0 0,-13 33 1 0 0,21-48-23 0 0,1-1 1 0 0,0 0-1 0 0,0 1 0 0 0,0-1 0 0 0,0 1 0 0 0,1-1 0 0 0,0 1 0 0 0,-1-1 1 0 0,1 1-1 0 0,0 0 0 0 0,1-1 0 0 0,-1 1 0 0 0,1-1 0 0 0,-1 1 0 0 0,2 3 1 0 0,0-6-3 0 0,-1 1 0 0 0,0-1 0 0 0,0 1 0 0 0,1-1 0 0 0,-1 0 1 0 0,1 0-1 0 0,-1 0 0 0 0,1 0 0 0 0,-1 0 0 0 0,1 0 1 0 0,0 0-1 0 0,-1 0 0 0 0,1 0 0 0 0,0-1 0 0 0,0 1 0 0 0,0-1 1 0 0,-1 0-1 0 0,1 1 0 0 0,0-1 0 0 0,0 0 0 0 0,0 0 1 0 0,0 0-1 0 0,0 0 0 0 0,0 0 0 0 0,-1-1 0 0 0,1 1 0 0 0,0 0 1 0 0,0-1-1 0 0,0 0 0 0 0,1 0 0 0 0,14-3 9 0 0,-1-2 0 0 0,0 1 0 0 0,-1-2 0 0 0,1 0-1 0 0,-1-1 1 0 0,0 0 0 0 0,-1-1 0 0 0,0-1 0 0 0,20-18-1 0 0,-15 10 6 0 0,-2 0-1 0 0,0 0 1 0 0,-1-2-1 0 0,-1 0 1 0 0,24-43-1 0 0,-28 44-172 0 0,-11 19 153 0 0,0 0 0 0 0,0 0 1 0 0,0 0-1 0 0,0 0 0 0 0,0 0 1 0 0,0 0-1 0 0,0 0 0 0 0,0 1 1 0 0,0-1-1 0 0,0 0 0 0 0,0 0 0 0 0,0 0 1 0 0,0 0-1 0 0,0 0 0 0 0,0 0 1 0 0,0 0-1 0 0,0 0 0 0 0,0 0 1 0 0,0 0-1 0 0,0 0 0 0 0,0 1 1 0 0,0-1-1 0 0,0 0 0 0 0,0 0 1 0 0,0 0-1 0 0,0 0 0 0 0,0 0 1 0 0,0 0-1 0 0,1 0 0 0 0,-1 0 1 0 0,0 0-1 0 0,0 0 0 0 0,0 0 1 0 0,0 0-1 0 0,0 0 0 0 0,0 0 1 0 0,0 0-1 0 0,0 0 0 0 0,0 0 0 0 0,0 0 1 0 0,0 0-1 0 0,0 0 0 0 0,0 0 1 0 0,1 0-1 0 0,-15 43-18 0 0,-1 7-10 0 0,-4 60-7 0 0,18-100 36 0 0,0-1 1 0 0,1 0-1 0 0,0 0 0 0 0,1 1 1 0 0,0-1-1 0 0,0 0 1 0 0,1 0-1 0 0,0 0 0 0 0,7 17 1 0 0,-8-25 3 0 0,-1 1 0 0 0,1-1 0 0 0,0 0 0 0 0,0 0 1 0 0,0 0-1 0 0,0 0 0 0 0,0 0 0 0 0,0-1 0 0 0,0 1 0 0 0,0 0 0 0 0,0 0 0 0 0,0-1 0 0 0,1 1 1 0 0,-1 0-1 0 0,0-1 0 0 0,0 0 0 0 0,1 1 0 0 0,-1-1 0 0 0,0 0 0 0 0,1 1 0 0 0,-1-1 1 0 0,0 0-1 0 0,1 0 0 0 0,-1 0 0 0 0,0 0 0 0 0,1 0 0 0 0,-1-1 0 0 0,0 1 0 0 0,1 0 1 0 0,-1 0-1 0 0,0-1 0 0 0,1 1 0 0 0,-1-1 0 0 0,0 0 0 0 0,0 1 0 0 0,0-1 0 0 0,2-1 0 0 0,46-31 52 0 0,-43 29-51 0 0,19-18 7 0 0,0-1 0 0 0,-2-1 0 0 0,-1-1 0 0 0,-1-1 0 0 0,-1-1 0 0 0,-1 0 0 0 0,-2-2 0 0 0,27-58 0 0 0,-4-10 71 0 0,40-149 1 0 0,-75 230-53 0 0,8-28 1109 0 0,9-60 0 0 0,-21 102-798 0 0,-4 9-253 0 0,-137 376 381 0 0,112-298-414 0 0,-20 73 7 0 0,42-132-45 0 0,1 0 0 0 0,1 0-1 0 0,1 0 1 0 0,1 36 0 0 0,2-58-11 0 0,0 1 1 0 0,1 0-1 0 0,-1 0 0 0 0,1-1 0 0 0,0 1 1 0 0,0 0-1 0 0,1-1 0 0 0,-1 1 0 0 0,1-1 0 0 0,0 0 1 0 0,0 1-1 0 0,4 5 0 0 0,-4-8-5 0 0,0 0 1 0 0,1 0-1 0 0,-1 0 0 0 0,0-1 0 0 0,1 1 1 0 0,-1-1-1 0 0,1 1 0 0 0,0-1 1 0 0,-1 0-1 0 0,1 0 0 0 0,0 0 0 0 0,-1-1 1 0 0,1 1-1 0 0,0 0 0 0 0,0-1 0 0 0,0 0 1 0 0,0 0-1 0 0,0 0 0 0 0,0 0 0 0 0,-1 0 1 0 0,1-1-1 0 0,3 0 0 0 0,9-2-13 0 0,0 0-1 0 0,0-1 1 0 0,-1-1-1 0 0,0 0 1 0 0,0-1-1 0 0,0-1 1 0 0,-1 0 0 0 0,1-1-1 0 0,-2 0 1 0 0,1-1-1 0 0,-1 0 1 0 0,-1-1-1 0 0,0 0 1 0 0,19-24-1 0 0,-6 5-94 0 0,-2-2 0 0 0,-2-1-1 0 0,0 0 1 0 0,27-65 0 0 0,-30 49 1 0 0,-17 47 92 0 0,2-3-29 0 0,0-1 43 0 0,-2 9-194 0 0,-19 101 91 0 0,8-49 65 0 0,2 0 0 0 0,-3 82 0 0 0,11-129-121 0 0,1 0-1 0 0,0-1 0 0 0,1 1 0 0 0,0-1 1 0 0,1 1-1 0 0,0-1 0 0 0,5 16 0 0 0,-6-22-429 0 0,2-5-371 0 0,1 1 755 0 0,-1-1 0 0 0,0-1-1 0 0,0 1 1 0 0,-1 0-1 0 0,1-1 1 0 0,-1 1-1 0 0,1-1 1 0 0,-1 0 0 0 0,0 1-1 0 0,-1-1 1 0 0,1 0-1 0 0,1-7 1 0 0,16-57-2328 0 0,-18 62 2144 0 0,9-36-2531 0 0,3-7 224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22.406"/>
    </inkml:context>
    <inkml:brush xml:id="br0">
      <inkml:brushProperty name="width" value="0.1" units="cm"/>
      <inkml:brushProperty name="height" value="0.1" units="cm"/>
      <inkml:brushProperty name="color" value="#008C3A"/>
    </inkml:brush>
  </inkml:definitions>
  <inkml:trace contextRef="#ctx0" brushRef="#br0">1 1 8 0 0,'0'0'76'0'0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23.523"/>
    </inkml:context>
    <inkml:brush xml:id="br0">
      <inkml:brushProperty name="width" value="0.05" units="cm"/>
      <inkml:brushProperty name="height" value="0.05" units="cm"/>
      <inkml:brushProperty name="color" value="#004F8B"/>
    </inkml:brush>
  </inkml:definitions>
  <inkml:trace contextRef="#ctx0" brushRef="#br0">0 353 3752 0 0,'9'-46'897'0'0,"-2"-1"0"0"0,-2 0-1 0 0,-1-85 1 0 0,-5 123-633 0 0,1 1 129 0 0,-1 0 0 0 0,1 1-1 0 0,1-1 1 0 0,0 0 0 0 0,0 0 0 0 0,3-11-1 0 0,2 14-301 0 0,-4 4-1278 0 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23.865"/>
    </inkml:context>
    <inkml:brush xml:id="br0">
      <inkml:brushProperty name="width" value="0.05" units="cm"/>
      <inkml:brushProperty name="height" value="0.05" units="cm"/>
      <inkml:brushProperty name="color" value="#004F8B"/>
    </inkml:brush>
  </inkml:definitions>
  <inkml:trace contextRef="#ctx0" brushRef="#br0">215 863 352 0 0,'10'-5'532'0'0,"0"0"1"0"0,0 0-1 0 0,0-1 1 0 0,-1-1-1 0 0,0 1 0 0 0,0-1 1 0 0,-1-1-1 0 0,1 0 1 0 0,-2 0-1 0 0,1-1 0 0 0,11-16 1 0 0,-11 12-51 0 0,1-1 1 0 0,-1 0-1 0 0,-1 0 1 0 0,-1-1-1 0 0,0 0 0 0 0,-1 0 1 0 0,5-25-1 0 0,-9 38-440 0 0,-1 1-1 0 0,1-1 1 0 0,-1 1-1 0 0,0 0 1 0 0,0-1-1 0 0,0 1 1 0 0,0-1 0 0 0,0 1-1 0 0,0-1 1 0 0,0 1-1 0 0,0-1 1 0 0,-1 1-1 0 0,1-1 1 0 0,0 1-1 0 0,-1 0 1 0 0,1-1-1 0 0,-1 1 1 0 0,0-1-1 0 0,1 1 1 0 0,-1 0-1 0 0,0 0 1 0 0,0 0-1 0 0,0-1 1 0 0,0 1 0 0 0,0 0-1 0 0,-1-1 1 0 0,-1 1-10 0 0,1 0 0 0 0,0 0 1 0 0,-1 0-1 0 0,1 0 1 0 0,-1 1-1 0 0,1-1 0 0 0,-1 1 1 0 0,0 0-1 0 0,1 0 1 0 0,-1 0-1 0 0,1 0 0 0 0,-1 0 1 0 0,-4 1-1 0 0,-4 1 15 0 0,0 1 0 0 0,0 0-1 0 0,0 0 1 0 0,0 1 0 0 0,-15 8 0 0 0,6 1-11 0 0,0 0-1 0 0,0 2 1 0 0,2 0 0 0 0,-1 1-1 0 0,2 1 1 0 0,1 0 0 0 0,-16 21 0 0 0,20-22-13 0 0,0 1 1 0 0,2 0 0 0 0,0 0-1 0 0,1 1 1 0 0,0 0 0 0 0,1 1-1 0 0,2 0 1 0 0,-9 34 0 0 0,12-40-2 0 0,1 0 0 0 0,1 0 0 0 0,0 1 1 0 0,1-1-1 0 0,1 18 0 0 0,-1-29-15 0 0,1 1 0 0 0,-1-1 0 0 0,1 0 0 0 0,-1 1-1 0 0,1-1 1 0 0,0 1 0 0 0,0-1 0 0 0,0 0 0 0 0,0 0 0 0 0,0 1-1 0 0,1-1 1 0 0,-1 0 0 0 0,0 0 0 0 0,1 0 0 0 0,0-1-1 0 0,-1 1 1 0 0,1 0 0 0 0,0 0 0 0 0,0-1 0 0 0,0 1 0 0 0,0-1-1 0 0,0 0 1 0 0,1 0 0 0 0,-1 0 0 0 0,0 0 0 0 0,0 0 0 0 0,1 0-1 0 0,-1 0 1 0 0,1-1 0 0 0,-1 1 0 0 0,1-1 0 0 0,-1 0-1 0 0,1 0 1 0 0,-1 1 0 0 0,5-2 0 0 0,7 0 5 0 0,0-1 1 0 0,0-1-1 0 0,0 0 0 0 0,-1-1 1 0 0,1-1-1 0 0,-1 0 0 0 0,0 0 1 0 0,0-2-1 0 0,-1 1 1 0 0,1-2-1 0 0,-2 1 0 0 0,1-2 1 0 0,-1 1-1 0 0,0-2 0 0 0,-1 1 1 0 0,12-15-1 0 0,3-6 7 0 0,-2 0-1 0 0,-1-1 1 0 0,-1-1-1 0 0,31-66 1 0 0,-17 16-7 0 0,-4-1 1 0 0,37-159 0 0 0,-60 208 134 0 0,-1 1 1 0 0,-2-1 0 0 0,-2 0-1 0 0,-1-1 1 0 0,-1 1 0 0 0,-2 0-1 0 0,-6-41 1 0 0,4 56 110 0 0,-3-1 348 0 0,5 21-593 0 0,0 0 0 0 0,0 0 0 0 0,0 0 0 0 0,0 0 0 0 0,0 0 0 0 0,0 0-1 0 0,0 0 1 0 0,0 0 0 0 0,0 0 0 0 0,0 0 0 0 0,0 0 0 0 0,0 1 0 0 0,1-1 0 0 0,-1 0-1 0 0,1 1 1 0 0,-1-1 0 0 0,0 3 0 0 0,-9 22 32 0 0,1 1 0 0 0,1 0 0 0 0,1 0-1 0 0,-4 34 1 0 0,0-2 14 0 0,-27 108-13 0 0,-23 126 136 0 0,50-223-323 0 0,3 0 1 0 0,2 90-1 0 0,7-146-32 0 0,-1 1-1 0 0,2-1 0 0 0,0 0 0 0 0,1 0 0 0 0,6 21 0 0 0,-7-30-86 0 0,0 0-1 0 0,0 0 1 0 0,1-1 0 0 0,-1 1-1 0 0,1-1 1 0 0,0 0-1 0 0,0 0 1 0 0,5 4 0 0 0,-6-5-201 0 0,1-1 0 0 0,0 1 1 0 0,0-1-1 0 0,0 0 1 0 0,0 0-1 0 0,1-1 0 0 0,-1 1 1 0 0,0-1-1 0 0,1 1 0 0 0,-1-1 1 0 0,1 0-1 0 0,5 0 1 0 0,25 2-3291 0 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24.660"/>
    </inkml:context>
    <inkml:brush xml:id="br0">
      <inkml:brushProperty name="width" value="0.05" units="cm"/>
      <inkml:brushProperty name="height" value="0.05" units="cm"/>
      <inkml:brushProperty name="color" value="#004F8B"/>
    </inkml:brush>
  </inkml:definitions>
  <inkml:trace contextRef="#ctx0" brushRef="#br0">393 496 32 0 0,'0'0'2142'0'0,"4"-5"-1498"0"0,10-22 44 0 0,-2 0 0 0 0,0 0 0 0 0,-2-1 1 0 0,-1-1-1 0 0,10-52 0 0 0,-15 59-430 0 0,-2 0-1 0 0,0-1 0 0 0,-1 1 1 0 0,-2 0-1 0 0,0 0 0 0 0,-1-1 1 0 0,-2 1-1 0 0,-9-37 1 0 0,12 57-237 0 0,1 1 1 0 0,0-1-1 0 0,0 1 1 0 0,-1-1 0 0 0,1 1-1 0 0,-1-1 1 0 0,1 1 0 0 0,-1-1-1 0 0,0 1 1 0 0,0-1 0 0 0,1 1-1 0 0,-1 0 1 0 0,0-1 0 0 0,0 1-1 0 0,0 0 1 0 0,-1 0 0 0 0,1 0-1 0 0,0 0 1 0 0,0 0 0 0 0,-1 0-1 0 0,1 0 1 0 0,0 0 0 0 0,-1 0-1 0 0,1 0 1 0 0,-1 1 0 0 0,1-1-1 0 0,-1 1 1 0 0,1-1 0 0 0,-1 1-1 0 0,1 0 1 0 0,-1-1-1 0 0,0 1 1 0 0,1 0 0 0 0,-1 0-1 0 0,1 0 1 0 0,-1 0 0 0 0,0 1-1 0 0,1-1 1 0 0,-1 0 0 0 0,1 1-1 0 0,-1-1 1 0 0,1 1 0 0 0,-1-1-1 0 0,1 1 1 0 0,-1 0 0 0 0,1-1-1 0 0,-1 1 1 0 0,1 0 0 0 0,-2 2-1 0 0,-6 5 10 0 0,-1 1-1 0 0,2 0 0 0 0,-1 1 1 0 0,1 0-1 0 0,1 0 0 0 0,0 1 1 0 0,0 0-1 0 0,1 0 0 0 0,-5 13 1 0 0,-37 110 168 0 0,42-117-160 0 0,-22 82 274 0 0,-27 182 0 0 0,14 107 395 0 0,27-234-410 0 0,-11 106 481 0 0,25-259-788 0 0,0 0 1 0 0,0 0 0 0 0,0 0 0 0 0,0 0 0 0 0,-1 0 0 0 0,1 0 0 0 0,0 0 0 0 0,-1 0 0 0 0,1 0-1 0 0,0 0 1 0 0,-1 0 0 0 0,1 0 0 0 0,-1-1 0 0 0,1 1 0 0 0,-1 0 0 0 0,0 0 0 0 0,1 0-1 0 0,-1-1 1 0 0,-1 2 0 0 0,1-2-32 0 0,1 1-1 0 0,-1-1 1 0 0,0 0-1 0 0,1 0 0 0 0,-1 0 1 0 0,0 0-1 0 0,1 0 1 0 0,-1 0-1 0 0,0 0 1 0 0,1 0-1 0 0,-1-1 0 0 0,1 1 1 0 0,-1 0-1 0 0,0 0 1 0 0,1 0-1 0 0,-1-1 1 0 0,1 1-1 0 0,-1 0 0 0 0,1-1 1 0 0,-1 1-1 0 0,1-1 1 0 0,-2 0-1 0 0,-2-3-299 0 0,0 0 0 0 0,0 0-1 0 0,0-1 1 0 0,1 0 0 0 0,-7-9 0 0 0,-20-40-4693 0 0,13 17 2148 0 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25.269"/>
    </inkml:context>
    <inkml:brush xml:id="br0">
      <inkml:brushProperty name="width" value="0.05" units="cm"/>
      <inkml:brushProperty name="height" value="0.05" units="cm"/>
      <inkml:brushProperty name="color" value="#004F8B"/>
    </inkml:brush>
  </inkml:definitions>
  <inkml:trace contextRef="#ctx0" brushRef="#br0">0 474 344 0 0,'0'0'1524'0'0,"2"-4"-854"0"0,-1 1-534 0 0,1 0 1 0 0,0 0 0 0 0,0 1 0 0 0,0-1 0 0 0,0 0-1 0 0,0 1 1 0 0,1 0 0 0 0,-1-1 0 0 0,1 1 0 0 0,0 0-1 0 0,-1 0 1 0 0,1 1 0 0 0,0-1 0 0 0,0 0 0 0 0,0 1-1 0 0,7-2 1 0 0,63-18 612 0 0,-50 15-542 0 0,499-103 1694 0 0,-335 74-1351 0 0,-135 21 389 0 0,-48 12-422 0 0,-6 1-89 0 0,-23 4-238 0 0,19-1-168 0 0,-1 0-1 0 0,1 0 0 0 0,0 0 0 0 0,0 1 1 0 0,0 0-1 0 0,0 0 0 0 0,0 1 1 0 0,0 0-1 0 0,1 0 0 0 0,0 0 0 0 0,0 0 1 0 0,0 1-1 0 0,0 0 0 0 0,1 0 1 0 0,0 0-1 0 0,0 1 0 0 0,0-1 0 0 0,-4 10 1 0 0,0 0 24 0 0,1 0 0 0 0,1 0 0 0 0,1 0 0 0 0,0 1 0 0 0,1 0 1 0 0,-2 20-1 0 0,5-25-6 0 0,0 0 0 0 0,1 0 1 0 0,0 0-1 0 0,1 1 0 0 0,0-1 1 0 0,1 0-1 0 0,0 0 1 0 0,0 0-1 0 0,2 0 0 0 0,-1-1 1 0 0,1 1-1 0 0,1-1 0 0 0,0 0 1 0 0,0 0-1 0 0,1 0 0 0 0,8 10 1 0 0,-12-17-22 0 0,0-1 1 0 0,1 0 0 0 0,-1 0 0 0 0,0 0-1 0 0,0-1 1 0 0,1 1 0 0 0,-1 0 0 0 0,1-1-1 0 0,-1 0 1 0 0,1 0 0 0 0,0 1 0 0 0,0-2-1 0 0,0 1 1 0 0,-1 0 0 0 0,1 0-1 0 0,0-1 1 0 0,0 0 0 0 0,0 1 0 0 0,0-1-1 0 0,5-1 1 0 0,-4 0 1 0 0,0 0 0 0 0,0 0 0 0 0,0-1 0 0 0,0 0 0 0 0,0 0 0 0 0,-1 0 0 0 0,1 0 0 0 0,-1 0 0 0 0,0-1 0 0 0,1 1 0 0 0,-1-1-1 0 0,0 0 1 0 0,3-4 0 0 0,1-2 10 0 0,1-1 0 0 0,-2 0 0 0 0,1-1 0 0 0,-1 1 0 0 0,-1-1 0 0 0,0 0 0 0 0,0-1 0 0 0,5-22 0 0 0,-6 0 14 0 0,-1 1 0 0 0,-2-63 0 0 0,-3 62 48 0 0,3 0-1 0 0,6-53 1 0 0,-7 85-91 0 0,1 1 0 0 0,-1-1 0 0 0,1 0 0 0 0,-1 1 0 0 0,1-1 0 0 0,-1 1 0 0 0,1-1 0 0 0,0 1 1 0 0,0 0-1 0 0,0-1 0 0 0,0 1 0 0 0,0 0 0 0 0,0 0 0 0 0,0-1 0 0 0,0 1 0 0 0,0 0 0 0 0,1 0 1 0 0,-1 0-1 0 0,0 1 0 0 0,1-1 0 0 0,-1 0 0 0 0,0 0 0 0 0,1 1 0 0 0,-1-1 0 0 0,1 1 0 0 0,-1-1 1 0 0,1 1-1 0 0,2-1 0 0 0,40 3 11 0 0,-37-1-7 0 0,3 1-1 0 0,1 1 0 0 0,-1 0-1 0 0,1 1 1 0 0,-1 0 0 0 0,0 1 0 0 0,-1 0-1 0 0,1 0 1 0 0,-1 1 0 0 0,0 0-1 0 0,0 1 1 0 0,-1 0 0 0 0,0 0 0 0 0,0 1-1 0 0,-1 0 1 0 0,0 0 0 0 0,0 1 0 0 0,-1 0-1 0 0,0 0 1 0 0,-1 1 0 0 0,1-1-1 0 0,-2 1 1 0 0,7 18 0 0 0,-11-24 12 0 0,1 0 0 0 0,0 0 0 0 0,-1 0 0 0 0,0 0-1 0 0,0 0 1 0 0,0 0 0 0 0,0 0 0 0 0,-1 0 0 0 0,1 0 0 0 0,-1 0 0 0 0,0 0 0 0 0,0 0 0 0 0,-1 0 0 0 0,1 0 0 0 0,-1 0 0 0 0,0-1 0 0 0,0 1-1 0 0,0-1 1 0 0,0 1 0 0 0,-4 2 0 0 0,6-5 2 0 0,-1 0-1 0 0,0-1 1 0 0,1 1-1 0 0,-1-1 1 0 0,0 1-1 0 0,0-1 1 0 0,0 1-1 0 0,1-1 1 0 0,-1 1-1 0 0,0-1 1 0 0,0 0-1 0 0,0 1 1 0 0,0-1-1 0 0,0 0 0 0 0,0 0 1 0 0,0 0-1 0 0,1 0 1 0 0,-1 0-1 0 0,0 0 1 0 0,0 0-1 0 0,0 0 1 0 0,0 0-1 0 0,0 0 1 0 0,0 0-1 0 0,0 0 1 0 0,0-1-1 0 0,0 1 1 0 0,0 0-1 0 0,1-1 1 0 0,-1 1-1 0 0,0-1 1 0 0,0 1-1 0 0,0-1 1 0 0,1 1-1 0 0,-1-1 1 0 0,0 0-1 0 0,1 1 1 0 0,-1-1-1 0 0,0-1 1 0 0,-19-27 442 0 0,19 23-423 0 0,0-1 0 0 0,0 1 1 0 0,1-1-1 0 0,0 0 0 0 0,0 1 0 0 0,1-1 1 0 0,0 1-1 0 0,0-1 0 0 0,1 1 0 0 0,-1-1 0 0 0,1 1 1 0 0,3-7-1 0 0,2-3 19 0 0,1 0 1 0 0,0 1-1 0 0,13-19 0 0 0,-9 17-53 0 0,1 2 0 0 0,1-1 0 0 0,0 2 0 0 0,1-1 0 0 0,1 2 0 0 0,0 0 0 0 0,1 1 0 0 0,34-18 0 0 0,-21 15-1018 0 0,43-16 1 0 0,35-1-6332 0 0,-87 27 3805 0 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49.350"/>
    </inkml:context>
    <inkml:brush xml:id="br0">
      <inkml:brushProperty name="width" value="0.05" units="cm"/>
      <inkml:brushProperty name="height" value="0.05" units="cm"/>
      <inkml:brushProperty name="color" value="#004F8B"/>
    </inkml:brush>
  </inkml:definitions>
  <inkml:trace contextRef="#ctx0" brushRef="#br0">142 348 324 0 0,'0'0'3039'0'0,"3"-5"-2671"0"0,4-6-98 0 0,-2-1 1 0 0,1 0-1 0 0,-2 0 0 0 0,1 0 0 0 0,-2 0 1 0 0,0-1-1 0 0,0 0 0 0 0,-1 0 0 0 0,-1 1 1 0 0,0-14-1 0 0,-6-138 3171 0 0,4 149-3030 0 0,-2 1 579 0 0,-2 13-417 0 0,-9 27-281 0 0,-9 50-326 0 0,-73 389 359 0 0,60-245-153 0 0,34-184-82 0 0,10-56-994 0 0,-5 11 238 0 0,-1 0 0 0 0,-1 0 0 0 0,0 0 0 0 0,0 0 0 0 0,0 0 0 0 0,-1-1 0 0 0,-1-8 1 0 0,-5 4-1884 0 0,2 3 193 0 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49.772"/>
    </inkml:context>
    <inkml:brush xml:id="br0">
      <inkml:brushProperty name="width" value="0.05" units="cm"/>
      <inkml:brushProperty name="height" value="0.05" units="cm"/>
      <inkml:brushProperty name="color" value="#004F8B"/>
    </inkml:brush>
  </inkml:definitions>
  <inkml:trace contextRef="#ctx0" brushRef="#br0">7 172 512 0 0,'-7'-4'8201'0'0,"327"-57"-6848"0"0,-180 38-955 0 0,-66 12-246 0 0,-39 6-79 0 0,1-1-1 0 0,-1-2 1 0 0,66-22-1 0 0,-101 30-141 0 0,0-1 1 0 0,1 1-1 0 0,-1 0 0 0 0,0 0 0 0 0,1 0 0 0 0,-1 0 0 0 0,0 0 0 0 0,0 0 1 0 0,1-1-1 0 0,-1 1 0 0 0,0 0 0 0 0,0 0 0 0 0,1 0 0 0 0,-1-1 0 0 0,0 1 1 0 0,0 0-1 0 0,1 0 0 0 0,-1-1 0 0 0,0 1 0 0 0,0 0 0 0 0,0 0 0 0 0,0-1 1 0 0,0 1-1 0 0,0 0 0 0 0,1-1 0 0 0,-1 1 0 0 0,0 0 0 0 0,0-1 0 0 0,0 1 1 0 0,0 0-1 0 0,0-1 0 0 0,0 1 0 0 0,0 0 0 0 0,0 0 0 0 0,0-1 0 0 0,0 1 1 0 0,0 0-1 0 0,-1-1 0 0 0,1 1 0 0 0,0 0 0 0 0,0-1 0 0 0,0 1 0 0 0,0 0 0 0 0,0 0 1 0 0,-1-1-1 0 0,1 1 0 0 0,0 0 0 0 0,0 0 0 0 0,0-1 0 0 0,-1 1 0 0 0,1 0 1 0 0,0 0-1 0 0,0 0 0 0 0,-1-1 0 0 0,1 1 0 0 0,0 0 0 0 0,0 0 0 0 0,-1 0 1 0 0,0 0-1 0 0,-11-8-2674 0 0,9 6 475 0 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55.017"/>
    </inkml:context>
    <inkml:brush xml:id="br0">
      <inkml:brushProperty name="width" value="0.05" units="cm"/>
      <inkml:brushProperty name="height" value="0.05" units="cm"/>
      <inkml:brushProperty name="color" value="#004F8B"/>
    </inkml:brush>
  </inkml:definitions>
  <inkml:trace contextRef="#ctx0" brushRef="#br0">1 548 324 0 0,'0'0'3872'0'0,"0"-6"-3592"0"0,3-40 1285 0 0,-3 44-1029 0 0,6-17 311 0 0,-6 19-819 0 0,0-1 0 0 0,-1 1 0 0 0,1 0 0 0 0,0-1 0 0 0,0 1 0 0 0,0-1 0 0 0,0 1 0 0 0,1-1 0 0 0,-1 1 0 0 0,0 0 0 0 0,0-1 0 0 0,0 1 0 0 0,0-1 0 0 0,0 1 1 0 0,0 0-1 0 0,1-1 0 0 0,-1 1 0 0 0,0-1 0 0 0,0 1 0 0 0,1 0 0 0 0,-1-1 0 0 0,0 1 0 0 0,0 0 0 0 0,1 0 0 0 0,-1-1 0 0 0,0 1 0 0 0,1 0 0 0 0,-1 0 0 0 0,0-1 0 0 0,1 1 1 0 0,-1 0-1 0 0,1 0 0 0 0,-1 0 0 0 0,0 0 0 0 0,1-1 0 0 0,-1 1 0 0 0,1 0 0 0 0,-1 0 0 0 0,1 0 0 0 0,0 0 0 0 0,3 10 14 0 0,0 0-1 0 0,-1 0 1 0 0,0 0 0 0 0,-1 0-1 0 0,0 1 1 0 0,0-1 0 0 0,-1 1-1 0 0,0-1 1 0 0,-1 1-1 0 0,-2 12 1 0 0,4 20 56 0 0,-2-28-71 0 0,-1 0 1 0 0,0 0-1 0 0,-1 0 1 0 0,-7 25 0 0 0,5-24 1 0 0,1 0 1 0 0,0 1 0 0 0,1 18-1 0 0,1 32 183 0 0,2-65-165 0 0,4-3-23 0 0,1 0-1 0 0,-1 0 1 0 0,1-1 0 0 0,-1 1 0 0 0,0-1 0 0 0,0-1-1 0 0,1 1 1 0 0,-1-1 0 0 0,-1 0 0 0 0,1 0 0 0 0,0 0-1 0 0,-1-1 1 0 0,0 1 0 0 0,0-1 0 0 0,0 0-1 0 0,0-1 1 0 0,0 1 0 0 0,4-7 0 0 0,10-16 7 0 0,-1 0 0 0 0,14-29-1 0 0,-24 42-17 0 0,4-5 6 0 0,-2 0 0 0 0,0-1 0 0 0,-1 0 0 0 0,-1-1 0 0 0,-1 1 0 0 0,0-1 1 0 0,-2-1-1 0 0,-1 1 0 0 0,2-38 0 0 0,-1 43 51 0 0,-2 13 47 0 0,-8 75-134 0 0,7 23 27 0 0,-2-72-4 0 0,0 0 0 0 0,2 0-1 0 0,6 38 1 0 0,-7-59-1 0 0,1 1 0 0 0,0-1 1 0 0,-1 0-1 0 0,1 1 0 0 0,0-1 0 0 0,0 0 0 0 0,0 0 0 0 0,1 1 0 0 0,-1-1 0 0 0,1 0 0 0 0,-1 0 0 0 0,1-1 0 0 0,-1 1 1 0 0,1 0-1 0 0,0 0 0 0 0,0-1 0 0 0,0 1 0 0 0,0-1 0 0 0,0 0 0 0 0,0 1 0 0 0,3 0 0 0 0,-2-2 1 0 0,1 0 0 0 0,-1 0 0 0 0,0 0 0 0 0,1 0 0 0 0,-1-1 0 0 0,0 1 0 0 0,1-1-1 0 0,-1 0 1 0 0,0 0 0 0 0,0 0 0 0 0,0 0 0 0 0,1-1 0 0 0,-1 1 0 0 0,-1-1 0 0 0,1 0 0 0 0,0 0-1 0 0,0 0 1 0 0,-1 0 0 0 0,1 0 0 0 0,-1-1 0 0 0,3-3 0 0 0,4-3 5 0 0,0-1-1 0 0,-1 0 1 0 0,0 0 0 0 0,7-14 0 0 0,-6 9 19 0 0,-1-1 0 0 0,-1-1 1 0 0,-1 0-1 0 0,0 0 1 0 0,-1 0-1 0 0,4-30 0 0 0,-4-4 128 0 0,-2-69 0 0 0,-3 119-160 0 0,0-1-1 0 0,0 0 1 0 0,0 0-1 0 0,0 0 1 0 0,0 0-1 0 0,-1 0 1 0 0,1 0-1 0 0,-1 0 1 0 0,1 1-1 0 0,-1-1 1 0 0,0 0-1 0 0,-1-3 1 0 0,1 5-1 0 0,1-1 0 0 0,-1 1 0 0 0,1 0 0 0 0,-1-1 0 0 0,1 1 0 0 0,-1-1 1 0 0,1 1-1 0 0,-1 0 0 0 0,1-1 0 0 0,-1 1 0 0 0,0 0 0 0 0,1 0 0 0 0,-1-1 0 0 0,0 1 1 0 0,1 0-1 0 0,-1 0 0 0 0,0 0 0 0 0,1 0 0 0 0,-1 0 0 0 0,0 0 0 0 0,1 0 1 0 0,-1 0-1 0 0,-1 0 0 0 0,-2 2-5 0 0,-1-1 0 0 0,1 1 0 0 0,-1 0 1 0 0,1 1-1 0 0,0-1 0 0 0,-1 1 0 0 0,-3 3 0 0 0,6-4 15 0 0,0-1-22 0 0,-10 13-18 0 0,12-13 33 0 0,-1-1 0 0 0,1 0 0 0 0,0 1 0 0 0,-1-1 0 0 0,1 1 0 0 0,0-1 0 0 0,-1 0-1 0 0,1 1 1 0 0,0-1 0 0 0,0 1 0 0 0,-1-1 0 0 0,1 1 0 0 0,0-1 0 0 0,0 1 0 0 0,0-1 0 0 0,0 1 0 0 0,0-1 0 0 0,0 1 0 0 0,-1-1 0 0 0,1 1 0 0 0,1 0 0 0 0,-1-1 0 0 0,0 1 0 0 0,0-1 0 0 0,0 1 0 0 0,0-1 0 0 0,0 1 0 0 0,0-1 0 0 0,0 1 0 0 0,1-1 0 0 0,-1 1 0 0 0,0-1 0 0 0,1 1 0 0 0,6 1 8 0 0,0-1 0 0 0,0 0-1 0 0,0 0 1 0 0,1-1 0 0 0,-1 0-1 0 0,0 0 1 0 0,0 0 0 0 0,14-4-1 0 0,66-17 33 0 0,-26 5-5 0 0,-58 15-35 0 0,1 0 1 0 0,-1 0 0 0 0,1 1-1 0 0,0 0 1 0 0,0-1 0 0 0,-1 1-1 0 0,1 0 1 0 0,0 1 0 0 0,-1-1-1 0 0,1 1 1 0 0,0-1 0 0 0,5 3-1 0 0,-8-2 3 0 0,1 0-1 0 0,-1 1 0 0 0,0-1 0 0 0,1 0 0 0 0,-1 1 0 0 0,0-1 0 0 0,0 1 0 0 0,0 0 0 0 0,0-1 0 0 0,0 1 0 0 0,-1 0 0 0 0,1-1 0 0 0,-1 1 1 0 0,1 0-1 0 0,-1 0 0 0 0,1 0 0 0 0,-1 0 0 0 0,0-1 0 0 0,0 1 0 0 0,0 0 0 0 0,0 0 0 0 0,0 0 0 0 0,0 0 0 0 0,-1 3 0 0 0,-1 12 4 0 0,-1-1 0 0 0,0 1-1 0 0,-12 31 1 0 0,9-31 5 0 0,1 1 1 0 0,-5 30-1 0 0,10-45-7 0 0,-1 1-1 0 0,1-1 1 0 0,0 1-1 0 0,0-1 1 0 0,0 0 0 0 0,0 1-1 0 0,0-1 1 0 0,1 1-1 0 0,0-1 1 0 0,0 1 0 0 0,0-1-1 0 0,0 0 1 0 0,0 0-1 0 0,0 1 1 0 0,1-1-1 0 0,0 0 1 0 0,-1 0 0 0 0,1-1-1 0 0,0 1 1 0 0,1 0-1 0 0,-1-1 1 0 0,0 1 0 0 0,1-1-1 0 0,0 1 1 0 0,2 1-1 0 0,-2-3 3 0 0,-1 0-1 0 0,1-1 0 0 0,-1 1 1 0 0,1-1-1 0 0,0 1 0 0 0,-1-1 1 0 0,1 0-1 0 0,0 0 0 0 0,-1 0 1 0 0,1 0-1 0 0,0-1 0 0 0,-1 1 1 0 0,1-1-1 0 0,0 1 0 0 0,-1-1 1 0 0,1 0-1 0 0,3-2 0 0 0,11-5 3 0 0,-1 0-1 0 0,-1-1 1 0 0,0 0-1 0 0,0-1 0 0 0,-1-1 1 0 0,0-1-1 0 0,-1 0 1 0 0,0 0-1 0 0,-1-2 1 0 0,0 1-1 0 0,-1-1 0 0 0,-1-1 1 0 0,0 0-1 0 0,-1-1 1 0 0,-1 1-1 0 0,9-23 0 0 0,0-7-39 0 0,-2-1 0 0 0,-1-1-1 0 0,-3 0 1 0 0,10-90-1 0 0,-20 58 1 0 0,-1 78 28 0 0,0-16-1 0 0,-4 5-235 0 0,-3 23 237 0 0,0 1-1 0 0,1 0 1 0 0,1 1 0 0 0,0-1-1 0 0,0 1 1 0 0,1 0 0 0 0,-2 15-1 0 0,-13 107-28 0 0,7-40 21 0 0,-3 14 10 0 0,-11 56-2 0 0,20-122 43 0 0,5-32-7613 0 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55.485"/>
    </inkml:context>
    <inkml:brush xml:id="br0">
      <inkml:brushProperty name="width" value="0.05" units="cm"/>
      <inkml:brushProperty name="height" value="0.05" units="cm"/>
      <inkml:brushProperty name="color" value="#004F8B"/>
    </inkml:brush>
  </inkml:definitions>
  <inkml:trace contextRef="#ctx0" brushRef="#br0">13 154 652 0 0,'-2'-14'2585'0'0,"-6"-9"-982"0"0,8 21-1129 0 0,-2-33 1782 0 0,4 30-2175 0 0,1-1 1 0 0,0 1-1 0 0,1 0 0 0 0,-1 0 1 0 0,1 1-1 0 0,0-1 0 0 0,0 1 0 0 0,1 0 1 0 0,-1 0-1 0 0,1 0 0 0 0,0 0 1 0 0,0 1-1 0 0,0 0 0 0 0,0 0 1 0 0,1 0-1 0 0,-1 1 0 0 0,1 0 0 0 0,-1 0 1 0 0,1 0-1 0 0,0 1 0 0 0,0 0 1 0 0,0 0-1 0 0,0 0 0 0 0,0 1 1 0 0,0 0-1 0 0,0 0 0 0 0,0 0 1 0 0,10 3-1 0 0,-9-3-64 0 0,-1 1 1 0 0,1 0-1 0 0,-1 0 0 0 0,1 1 1 0 0,-1 0-1 0 0,1 0 0 0 0,-1 1 1 0 0,0-1-1 0 0,0 1 1 0 0,0 1-1 0 0,0-1 0 0 0,-1 1 1 0 0,1 0-1 0 0,-1 0 0 0 0,0 1 1 0 0,0-1-1 0 0,-1 1 1 0 0,1 0-1 0 0,-1 0 0 0 0,0 1 1 0 0,-1 0-1 0 0,1-1 0 0 0,-1 1 1 0 0,0 0-1 0 0,0 0 1 0 0,2 10-1 0 0,-4-7 8 0 0,0 0 0 0 0,0 0 0 0 0,-1 0 0 0 0,-1 0 0 0 0,1 0 0 0 0,-2-1 0 0 0,1 1 0 0 0,-1 0 0 0 0,0-1 0 0 0,-1 1 0 0 0,-6 13 0 0 0,3-7 14 0 0,-2-1 0 0 0,1-1 0 0 0,-2 1 0 0 0,0-1 0 0 0,-17 19 0 0 0,15-21 17 0 0,1-1 1 0 0,-1-1-1 0 0,-1 0 1 0 0,0 0-1 0 0,0-1 1 0 0,0-1-1 0 0,-16 7 0 0 0,26-13-39 0 0,-7-4-112 0 0,8 3 81 0 0,0 0 0 0 0,1 0 0 0 0,-1 0 0 0 0,0 0 0 0 0,0 0 0 0 0,1 0 1 0 0,-1 0-1 0 0,0 0 0 0 0,1 0 0 0 0,-1 0 0 0 0,0-1 0 0 0,1 1 0 0 0,-1 0 0 0 0,1 0 0 0 0,-1 0 0 0 0,0-1 0 0 0,1 1 1 0 0,-1-1-1 0 0,1 1 0 0 0,-1 0 0 0 0,1-1 0 0 0,-1 1 0 0 0,1-1 0 0 0,-1 1 0 0 0,1-1 0 0 0,-1 0 0 0 0,0-2-184 0 0,1 0-1 0 0,1 0 1 0 0,-1-1-1 0 0,0 1 1 0 0,1 0-1 0 0,0 0 1 0 0,-1 0-1 0 0,1 0 1 0 0,0 1-1 0 0,1-1 1 0 0,-1 0-1 0 0,0 0 1 0 0,1 0-1 0 0,0 1 1 0 0,3-5-1 0 0,6-12-3048 0 0,-1 3 714 0 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4:57.012"/>
    </inkml:context>
    <inkml:brush xml:id="br0">
      <inkml:brushProperty name="width" value="0.05" units="cm"/>
      <inkml:brushProperty name="height" value="0.05" units="cm"/>
      <inkml:brushProperty name="color" value="#004F8B"/>
    </inkml:brush>
  </inkml:definitions>
  <inkml:trace contextRef="#ctx0" brushRef="#br0">61 638 72 0 0,'0'0'5802'0'0,"-1"-5"-5733"0"0,-2-12-6 0 0,2 12 26 0 0,-24-29-888 0 0,24 33 761 0 0,-1-1-19 0 0,0 1 149 0 0,0-1 0 0 0,0 0 0 0 0,1 0 0 0 0,-1 0 0 0 0,1 0 0 0 0,-1 0 0 0 0,1-1 0 0 0,0 1 1 0 0,0 0-1 0 0,0 0 0 0 0,0-1 0 0 0,-1-2 0 0 0,0-7 965 0 0,0 16-467 0 0,2 36-327 0 0,-4 49-208 0 0,4-83-27 0 0,0-1 0 0 0,0 1 0 0 0,0 0-1 0 0,0-1 1 0 0,1 1 0 0 0,0-1-1 0 0,0 1 1 0 0,1-1 0 0 0,0 1 0 0 0,0-1-1 0 0,0 0 1 0 0,0 0 0 0 0,6 8-1 0 0,-7-11 17 0 0,39-15 150 0 0,-30 7-167 0 0,0-1-1 0 0,0 0 1 0 0,-1-1 0 0 0,0 0-1 0 0,0 0 1 0 0,-1-1-1 0 0,14-19 1 0 0,44-77 389 0 0,-48 73-31 0 0,-11 22-189 0 0,5-7 568 0 0,-9 13-283 0 0,-18 20-491 0 0,11-12 4 0 0,-4 8-12 0 0,-10 19 13 0 0,13-22 5 0 0,-1 0 0 0 0,1 1 0 0 0,1 0 0 0 0,0 0 0 0 0,0 0 0 0 0,1 0 0 0 0,0 0 0 0 0,1 1 0 0 0,0-1 0 0 0,1 1 0 0 0,0 0 0 0 0,1 20 0 0 0,4-2 8 0 0,-4-27-5 0 0,1 0 0 0 0,-1 0 0 0 0,1 0 0 0 0,-1 0-1 0 0,1 0 1 0 0,0 0 0 0 0,0 0 0 0 0,0 0 0 0 0,0 0 0 0 0,0-1-1 0 0,0 1 1 0 0,0 0 0 0 0,1 0 0 0 0,-1-1 0 0 0,1 1 0 0 0,-1-1 0 0 0,3 2-1 0 0,0-1 5 0 0,1 0 0 0 0,0-1 0 0 0,-1 1 0 0 0,1-1 0 0 0,0 0 0 0 0,0-1 0 0 0,0 1 0 0 0,0-1 0 0 0,0 0 0 0 0,0 0 0 0 0,0 0 0 0 0,0-1 0 0 0,0 0 0 0 0,0 0 0 0 0,0 0 0 0 0,-1 0 0 0 0,8-4 0 0 0,-5 1 0 0 0,1 0-1 0 0,-1-1 0 0 0,0 0 0 0 0,0 0 0 0 0,0-1 1 0 0,-1 0-1 0 0,1 0 0 0 0,-1 0 0 0 0,6-10 1 0 0,2-4-2 0 0,-2 0 0 0 0,0 0 1 0 0,-2-1-1 0 0,0-1 0 0 0,-1 0 0 0 0,9-39 1 0 0,41-302-8 0 0,-53 320 10 0 0,15-66-42 0 0,-21 107 28 0 0,0 8-86 0 0,-26 288 65 0 0,8-137 22 0 0,6 87 29 0 0,12-234-99 0 0,1 0 0 0 0,0-1 1 0 0,0 1-1 0 0,1 0 0 0 0,0-1 1 0 0,1 1-1 0 0,0-1 0 0 0,1 0 1 0 0,6 13-1 0 0,-9-21-31 0 0,0 1-1 0 0,0-1 1 0 0,0-1 0 0 0,0 1-1 0 0,0 0 1 0 0,0 0-1 0 0,0 0 1 0 0,1 0 0 0 0,-1-1-1 0 0,0 1 1 0 0,0-1 0 0 0,1 1-1 0 0,-1-1 1 0 0,0 1 0 0 0,1-1-1 0 0,-1 0 1 0 0,0 0-1 0 0,2 1 1 0 0,16-4-4268 0 0,3-5 1888 0 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01.090"/>
    </inkml:context>
    <inkml:brush xml:id="br0">
      <inkml:brushProperty name="width" value="0.05" units="cm"/>
      <inkml:brushProperty name="height" value="0.05" units="cm"/>
      <inkml:brushProperty name="color" value="#004F8B"/>
    </inkml:brush>
  </inkml:definitions>
  <inkml:trace contextRef="#ctx0" brushRef="#br0">25 494 180 0 0,'0'0'1586'0'0,"36"28"1678"0"0,-34-26-3021 0 0,0 0-87 0 0,0 0-1 0 0,0 0 1 0 0,0 0-1 0 0,0-1 1 0 0,0 1-1 0 0,0-1 0 0 0,0 1 1 0 0,1-1-1 0 0,-1 0 1 0 0,1 0-1 0 0,-1 0 0 0 0,1 0 1 0 0,-1 0-1 0 0,4 0 1 0 0,-4 0 80 0 0,1-2-24 0 0,5-1-128 0 0,0 0-1 0 0,-1 0 0 0 0,1 0 0 0 0,-1-1 0 0 0,1 0 1 0 0,-1-1-1 0 0,0 0 0 0 0,-1 0 0 0 0,1 0 0 0 0,-1-1 1 0 0,1 0-1 0 0,-1 0 0 0 0,5-7 0 0 0,-7 7-44 0 0,0 0 1 0 0,0 0-1 0 0,0-1 0 0 0,-1 0 0 0 0,0 1 1 0 0,3-10-1 0 0,0-2 150 0 0,-2 0 0 0 0,5-27 1 0 0,-9 42-160 0 0,0 1-22 0 0,1 0 0 0 0,-1 0 0 0 0,0 0 0 0 0,1 0 0 0 0,-1-1 0 0 0,0 1 0 0 0,0 0 0 0 0,0 0 0 0 0,0 0 0 0 0,0 0 0 0 0,0 0 0 0 0,0 0 0 0 0,0 0 0 0 0,-1 0 0 0 0,1 0 0 0 0,0 0 0 0 0,-1 0 0 0 0,1 0 0 0 0,0 0 0 0 0,-1 0 0 0 0,1 0 0 0 0,-1 0 0 0 0,0 0 0 0 0,1 0 0 0 0,-1 0 0 0 0,0 1 0 0 0,0-1 0 0 0,1 0 0 0 0,-1 0 0 0 0,0 1 0 0 0,0-1 0 0 0,0 0 0 0 0,0 1 0 0 0,0-1 0 0 0,0 1 0 0 0,0 0 0 0 0,0-1 0 0 0,0 1 0 0 0,0 0 0 0 0,0-1 0 0 0,0 1 0 0 0,0 0 0 0 0,0 0 0 0 0,-1 0 0 0 0,-2 0 0 0 0,0 0 1 0 0,1 0 0 0 0,-1 1-1 0 0,1 0 1 0 0,-1 0 0 0 0,1 0 0 0 0,0 0-1 0 0,-1 0 1 0 0,1 0 0 0 0,-3 3-1 0 0,-5 3 13 0 0,1 0-1 0 0,0 1 1 0 0,1 1-1 0 0,-11 12 1 0 0,7-6-10 0 0,1 1 0 0 0,1 1 1 0 0,1-1-1 0 0,-12 25 0 0 0,10-12 3 0 0,0 0 0 0 0,-7 32-1 0 0,3 15 64 0 0,14-68-56 0 0,1 1-1 0 0,1-1 1 0 0,-1 1 0 0 0,2-1-1 0 0,-1 1 1 0 0,1-1 0 0 0,0 1-1 0 0,1-1 1 0 0,0 0 0 0 0,0 0-1 0 0,1 1 1 0 0,3 7 0 0 0,-4-14-10 0 0,1 0 0 0 0,-1-1 0 0 0,0 1 0 0 0,0 0 0 0 0,1-1 0 0 0,-1 1 0 0 0,1-1 1 0 0,-1 0-1 0 0,1 1 0 0 0,0-1 0 0 0,-1-1 0 0 0,1 1 0 0 0,0 0 0 0 0,0-1 0 0 0,0 1 0 0 0,-1-1 0 0 0,1 0 1 0 0,0 0-1 0 0,0 0 0 0 0,0 0 0 0 0,0-1 0 0 0,0 1 0 0 0,-1-1 0 0 0,1 1 0 0 0,0-1 0 0 0,0 0 1 0 0,2-2-1 0 0,10-2 19 0 0,0 0 0 0 0,-1-1 0 0 0,22-14 1 0 0,-20 10-10 0 0,0-2 0 0 0,-1 0 0 0 0,0 0 1 0 0,0-2-1 0 0,20-25 0 0 0,52-81 47 0 0,0-2-35 0 0,-84 119-42 0 0,-2 2 7 0 0,0 0 1 0 0,-1 0-1 0 0,1 0 0 0 0,0 1 0 0 0,0-1 1 0 0,0 0-1 0 0,0 1 0 0 0,-1-1 0 0 0,1 0 1 0 0,0 1-1 0 0,0-1 0 0 0,0 1 0 0 0,0 0 1 0 0,1-1-1 0 0,-1 1 0 0 0,0 0 0 0 0,0-1 1 0 0,0 1-1 0 0,0 0 0 0 0,0 0 0 0 0,0 0 1 0 0,0 0-1 0 0,0 0 0 0 0,2 1 0 0 0,7 10-6 0 0,-9-9 7 0 0,2 2-3 0 0,0 0 1 0 0,0 1-1 0 0,-1-1 1 0 0,1 1 0 0 0,-1-1-1 0 0,0 1 1 0 0,-1 0-1 0 0,1 0 1 0 0,-1 0 0 0 0,0 0-1 0 0,0 0 1 0 0,-1 0-1 0 0,1 1 1 0 0,-1 6-1 0 0,-10 78-47 0 0,9-81 50 0 0,-1 9 121 0 0,7-15-47 0 0,15-29-24 0 0,25-59-9 0 0,-23 47-24 0 0,9-17 2 0 0,-31 55-19 0 0,0-1 0 0 0,-1 1-1 0 0,1 0 1 0 0,0 0-1 0 0,0 0 1 0 0,1-1 0 0 0,-1 1-1 0 0,0 0 1 0 0,0 0-1 0 0,0 0 1 0 0,0-1-1 0 0,0 1 1 0 0,0 0 0 0 0,0 0-1 0 0,0 0 1 0 0,0-1-1 0 0,0 1 1 0 0,0 0-1 0 0,1 0 1 0 0,-1 0 0 0 0,0 0-1 0 0,0-1 1 0 0,0 1-1 0 0,0 0 1 0 0,0 0 0 0 0,1 0-1 0 0,-1 0 1 0 0,0 0-1 0 0,0 0 1 0 0,0 0-1 0 0,1-1 1 0 0,-1 1 0 0 0,0 0-1 0 0,0 0 1 0 0,0 0-1 0 0,1 0 1 0 0,-1 0 0 0 0,0 0-1 0 0,0 0 1 0 0,0 0-1 0 0,1 0 1 0 0,-1 0-1 0 0,0 0 1 0 0,0 0 0 0 0,0 0-1 0 0,1 0 1 0 0,6 13-39 0 0,7 36 2 0 0,-5-18 2 0 0,-9-30 39 0 0,0 0 0 0 0,1 0 0 0 0,0 0 0 0 0,-1 0 0 0 0,1 0 0 0 0,0 0 1 0 0,-1 0-1 0 0,1-1 0 0 0,0 1 0 0 0,0 0 0 0 0,-1 0 0 0 0,1-1 0 0 0,0 1 0 0 0,0 0 0 0 0,0-1 1 0 0,0 1-1 0 0,0-1 0 0 0,0 0 0 0 0,0 1 0 0 0,0-1 0 0 0,0 0 0 0 0,1 1 0 0 0,-1-1 0 0 0,0 0 1 0 0,0 0-1 0 0,1 0 0 0 0,2 0 2 0 0,-1-1 1 0 0,1 1 0 0 0,0-1-1 0 0,-1 0 1 0 0,1 0-1 0 0,-1-1 1 0 0,0 1-1 0 0,6-3 1 0 0,8-7 13 0 0,0 0 1 0 0,21-18-1 0 0,-27 20-3 0 0,5-5-11 0 0,0-1 1 0 0,-1 0-1 0 0,-1-1 1 0 0,0 0-1 0 0,-1-1 1 0 0,-1-1-1 0 0,-1 0 1 0 0,0-1-1 0 0,14-34 1 0 0,-7 6 99 0 0,-3-1 0 0 0,-1-1 1 0 0,6-53-1 0 0,-16 81 629 0 0,-7 30-428 0 0,-12 55-330 0 0,5-18 101 0 0,-79 435 122 0 0,85-459-200 0 0,3-16-80 0 0,-10 78-203 0 0,8-28-2429 0 0,6-46 668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22.578"/>
    </inkml:context>
    <inkml:brush xml:id="br0">
      <inkml:brushProperty name="width" value="0.1" units="cm"/>
      <inkml:brushProperty name="height" value="0.1" units="cm"/>
      <inkml:brushProperty name="color" value="#008C3A"/>
    </inkml:brush>
  </inkml:definitions>
  <inkml:trace contextRef="#ctx0" brushRef="#br0">7 1 8 0 0,'0'0'2648'0'0,"-7"4"-4808"0"0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8T09:55:01.431"/>
    </inkml:context>
    <inkml:brush xml:id="br0">
      <inkml:brushProperty name="width" value="0.05" units="cm"/>
      <inkml:brushProperty name="height" value="0.05" units="cm"/>
      <inkml:brushProperty name="color" value="#004F8B"/>
    </inkml:brush>
  </inkml:definitions>
  <inkml:trace contextRef="#ctx0" brushRef="#br0">16 138 276,'-15'-13'2734,"15"5"1467,4 3-4105,0 1 0,0 0 1,1 0-1,0 0 1,0 0-1,0 1 0,0 0 1,0 0-1,1 0 0,-1 1 1,1 0-1,6-2 1,87-21-508,-50 14-399,52-13-2779,-45 12 1531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03.064"/>
    </inkml:context>
    <inkml:brush xml:id="br0">
      <inkml:brushProperty name="width" value="0.05" units="cm"/>
      <inkml:brushProperty name="height" value="0.05" units="cm"/>
      <inkml:brushProperty name="color" value="#004F8B"/>
    </inkml:brush>
  </inkml:definitions>
  <inkml:trace contextRef="#ctx0" brushRef="#br0">275 200 464 0 0,'-6'-22'2109'0'0,"11"-42"1751"0"0,-2 54-1850 0 0,-5 41-1737 0 0,-11 58 128 0 0,-3 0-1 0 0,-44 134 0 0 0,0 4 83 0 0,32-61-28 0 0,27-165-448 0 0,1 0 0 0 0,0 0-1 0 0,0 0 1 0 0,0 0 0 0 0,0 0 0 0 0,0 0-1 0 0,0 0 1 0 0,0 0 0 0 0,0 0 0 0 0,0 0 0 0 0,0 0-1 0 0,0 0 1 0 0,1-1 0 0 0,-1 1 0 0 0,0 0-1 0 0,1 0 1 0 0,-1 0 0 0 0,0 0 0 0 0,1 0 0 0 0,-1-1-1 0 0,1 1 1 0 0,0 0 0 0 0,-1 0 0 0 0,1-1-1 0 0,0 1 1 0 0,-1 0 0 0 0,1-1 0 0 0,0 1 0 0 0,0-1-1 0 0,-1 1 1 0 0,1-1 0 0 0,0 1 0 0 0,0-1-1 0 0,0 1 1 0 0,0-1 0 0 0,0 0 0 0 0,0 0 0 0 0,0 1-1 0 0,0-1 1 0 0,1 0 0 0 0,35 1 75 0 0,-30-2-121 0 0,0-1 0 0 0,0 0 0 0 0,0 0 0 0 0,0 0-1 0 0,-1-1 1 0 0,1 0 0 0 0,-1 0 0 0 0,1-1 0 0 0,-1 0 0 0 0,0 0 0 0 0,0 0 0 0 0,-1-1 0 0 0,1 0-1 0 0,-1 0 1 0 0,0 0 0 0 0,-1-1 0 0 0,1 0 0 0 0,-1 0 0 0 0,0 0 0 0 0,0 0 0 0 0,-1-1 0 0 0,0 1-1 0 0,0-1 1 0 0,-1 0 0 0 0,4-12 0 0 0,-4 12-22 0 0,-1-1-1 0 0,1 0 1 0 0,-1 0-1 0 0,-1 0 1 0 0,1 1-1 0 0,-1-1 1 0 0,-1 0-1 0 0,0 0 1 0 0,0 0-1 0 0,0 0 1 0 0,-1 1-1 0 0,0-1 1 0 0,0 1-1 0 0,-1-1 1 0 0,0 1-1 0 0,-1 0 1 0 0,1 0-1 0 0,-1 0 1 0 0,0 1-1 0 0,-1-1 1 0 0,0 1-1 0 0,0 0 1 0 0,-10-9-1 0 0,4 6 15 0 0,-1 0 0 0 0,1 1 0 0 0,-2 0 0 0 0,1 1 0 0 0,-1 1 0 0 0,0 0-1 0 0,0 0 1 0 0,0 2 0 0 0,-1-1 0 0 0,-15-1 0 0 0,24 4 36 0 0,0 1-1 0 0,1 1 1 0 0,-1-1 0 0 0,1 1-1 0 0,-1 0 1 0 0,0 0 0 0 0,1 0-1 0 0,-1 0 1 0 0,1 1 0 0 0,-1 0-1 0 0,1 0 1 0 0,-7 2 0 0 0,7-1 0 0 0,-1 1-3 0 0,4-3 16 0 0,1 0 0 0 0,-1 0 0 0 0,1 1 0 0 0,-1-1 0 0 0,0 1 0 0 0,1-1 0 0 0,-1 1-1 0 0,1-1 1 0 0,-1 1 0 0 0,1-1 0 0 0,-1 1 0 0 0,1-1 0 0 0,0 1 0 0 0,-1-1 0 0 0,1 1 0 0 0,0 0 0 0 0,-1-1 0 0 0,1 1 0 0 0,0 0 0 0 0,0-1 0 0 0,0 1-1 0 0,-1 0 1 0 0,1-1 0 0 0,0 1 0 0 0,0 0 0 0 0,0-1 0 0 0,0 1 0 0 0,0 0 0 0 0,0 0 0 0 0,0-1 0 0 0,1 1 0 0 0,-1 0 0 0 0,0-1 0 0 0,0 1 0 0 0,0 0-1 0 0,1-1 1 0 0,-1 1 0 0 0,0 0 0 0 0,1-1 0 0 0,-1 1 0 0 0,1-1 0 0 0,-1 1 0 0 0,0-1 0 0 0,1 1 0 0 0,-1-1 0 0 0,1 1 0 0 0,0-1 0 0 0,-1 1 0 0 0,1-1-1 0 0,-1 0 1 0 0,1 1 0 0 0,0-1 0 0 0,-1 0 0 0 0,1 1 0 0 0,0-1 0 0 0,-1 0 0 0 0,1 0 0 0 0,0 0 0 0 0,36 7 49 0 0,-7-9-98 0 0,1-1 0 0 0,-1-1 0 0 0,1-1 0 0 0,-1-2-1 0 0,-1-1 1 0 0,1-1 0 0 0,-1-2 0 0 0,-1 0 0 0 0,0-2-1 0 0,41-27 1 0 0,-40 22-48 0 0,-1-2 0 0 0,0-1-1 0 0,-2-1 1 0 0,-1-2 0 0 0,-1 0-1 0 0,-1-2 1 0 0,-1 0 0 0 0,-1-1 0 0 0,22-38-1 0 0,-34 45 410 0 0,-2-1 0 0 0,1 1 1 0 0,-2-1-1 0 0,-1-1 0 0 0,-1 1 0 0 0,-1-1 0 0 0,2-34 0 0 0,-3 33 560 0 0,-2 21-7 0 0,-4 11-736 0 0,-13 29-31 0 0,3 1 0 0 0,1 1 1 0 0,2 0-1 0 0,1 1 1 0 0,-4 43-1 0 0,-9 221 289 0 0,22-291-398 0 0,2 84 181 0 0,0-89-219 0 0,0 1-1 0 0,1-1 1 0 0,0 0 0 0 0,0 1-1 0 0,1-1 1 0 0,1 0-1 0 0,-1-1 1 0 0,6 10 0 0 0,-8-16-18 0 0,1-1 0 0 0,-1 1 0 0 0,0-1 0 0 0,1 0 0 0 0,-1 1 0 0 0,1-1 1 0 0,0 0-1 0 0,-1 0 0 0 0,1 0 0 0 0,0 0 0 0 0,0-1 0 0 0,0 1 0 0 0,-1 0 0 0 0,1-1 0 0 0,0 1 0 0 0,0-1 1 0 0,0 1-1 0 0,0-1 0 0 0,0 0 0 0 0,0 0 0 0 0,0 0 0 0 0,0 0 0 0 0,0 0 0 0 0,0-1 0 0 0,0 1 1 0 0,0-1-1 0 0,0 1 0 0 0,-1-1 0 0 0,1 1 0 0 0,0-1 0 0 0,0 0 0 0 0,0 0 0 0 0,2-2 0 0 0,5-2-296 0 0,1 0 1 0 0,-1 0-1 0 0,0-1 0 0 0,14-13 0 0 0,-4 0-157 0 0,0-1 1 0 0,-2-1 0 0 0,0 0-1 0 0,-1-1 1 0 0,22-43-1 0 0,-18 25 948 0 0,-2-1 0 0 0,23-75-1 0 0,-31 64 2538 0 0,-10 50-1811 0 0,-3 8-1034 0 0,-4 5-64 0 0,1 0 0 0 0,0 0 0 0 0,1 1 1 0 0,0-1-1 0 0,0 1 0 0 0,2 0 0 0 0,0 0 0 0 0,0 1 0 0 0,-2 21 0 0 0,5-29-35 0 0,0 1 0 0 0,0 0 0 0 0,0-1 0 0 0,1 1 0 0 0,0 0 1 0 0,0 0-1 0 0,1-1 0 0 0,-1 1 0 0 0,1-1 0 0 0,0 0 0 0 0,1 1 0 0 0,4 7 0 0 0,-5-11-14 0 0,0 1-1 0 0,1-1 0 0 0,-1 0 1 0 0,1 0-1 0 0,0-1 1 0 0,-1 1-1 0 0,1 0 1 0 0,0-1-1 0 0,0 0 0 0 0,0 1 1 0 0,0-1-1 0 0,0 0 1 0 0,0-1-1 0 0,1 1 0 0 0,-1 0 1 0 0,0-1-1 0 0,0 0 1 0 0,1 0-1 0 0,-1 0 0 0 0,0 0 1 0 0,0 0-1 0 0,1-1 1 0 0,5-1-1 0 0,-1 1-1 0 0,0-1 0 0 0,0 0 0 0 0,0 0 1 0 0,-1 0-1 0 0,1-1 0 0 0,0 0 0 0 0,-1-1 0 0 0,0 0 0 0 0,0 0 0 0 0,0 0 0 0 0,11-10 1 0 0,-15 11-23 0 0,0 0 1 0 0,0-1 0 0 0,0 0 0 0 0,-1 1 0 0 0,1-1 0 0 0,-1 0 0 0 0,0 0-1 0 0,0 0 1 0 0,-1-1 0 0 0,1 1 0 0 0,-1 0 0 0 0,0-1 0 0 0,0 1-1 0 0,0-1 1 0 0,-1 1 0 0 0,1-1 0 0 0,-1 1 0 0 0,0-1 0 0 0,0 0-1 0 0,-1 1 1 0 0,0-1 0 0 0,-2-7 0 0 0,1 4-6 0 0,0 1 0 0 0,-1-1 0 0 0,0 1 1 0 0,-1 0-1 0 0,0 0 0 0 0,0 0 0 0 0,0 1 0 0 0,-1 0 0 0 0,0-1 0 0 0,0 1 1 0 0,0 1-1 0 0,-1-1 0 0 0,0 1 0 0 0,0 0 0 0 0,-1 1 0 0 0,1-1 0 0 0,-1 1 1 0 0,0 0-1 0 0,0 1 0 0 0,0 0 0 0 0,0 0 0 0 0,-13-3 0 0 0,8 3 4 0 0,0 0-1 0 0,0 1 1 0 0,0 0 0 0 0,-1 1-1 0 0,1 0 1 0 0,-14 2-1 0 0,21-1 9 0 0,-1 1-1 0 0,0 1 1 0 0,1-1-1 0 0,-1 1 1 0 0,1 0-1 0 0,-1 0 1 0 0,1 0-1 0 0,0 1 1 0 0,0 0-1 0 0,0 0 1 0 0,0 0-1 0 0,1 1 1 0 0,-1 0-1 0 0,1-1 0 0 0,-5 6 1 0 0,9-8 11 0 0,-1 0 0 0 0,1 1 0 0 0,-1-1 0 0 0,1 0 0 0 0,-1 0 0 0 0,1 1 1 0 0,-1-1-1 0 0,1 0 0 0 0,0 0 0 0 0,0 1 0 0 0,0-1 0 0 0,0 0 0 0 0,0 1 0 0 0,0-1 0 0 0,0 0 0 0 0,0 1 0 0 0,0-1 0 0 0,1 0 1 0 0,-1 0-1 0 0,0 1 0 0 0,1-1 0 0 0,-1 0 0 0 0,1 0 0 0 0,0 1 0 0 0,1 0 0 0 0,-1 1 10 0 0,0 0 0 0 0,1-1-1 0 0,0 1 1 0 0,0-1 0 0 0,0 0-1 0 0,0 1 1 0 0,0-1 0 0 0,0 0 0 0 0,0 0-1 0 0,5 3 1 0 0,6 0 17 0 0,0 0 0 0 0,1-1 0 0 0,-1 0 0 0 0,1-1 0 0 0,-1 0 0 0 0,1-1 0 0 0,0-1 0 0 0,0 0 0 0 0,0-1 0 0 0,15-2 0 0 0,12-2 31 0 0,1-3 0 0 0,42-12 0 0 0,-76 17-22 0 0,-1 0-1 0 0,0 0 1 0 0,1-1-1 0 0,-1 0 1 0 0,-1-1-1 0 0,1 0 1 0 0,0 0-1 0 0,-1 0 1 0 0,0 0-1 0 0,0-1 1 0 0,0 0-1 0 0,0-1 1 0 0,-1 1-1 0 0,0-1 1 0 0,0 0-1 0 0,-1-1 1 0 0,1 1-1 0 0,2-8 1 0 0,-6 13 31 0 0,-1 7-22 0 0,0 0 1 0 0,-1 0-1 0 0,1 0 0 0 0,-1 0 1 0 0,0 0-1 0 0,-4 11 0 0 0,1-4-37 0 0,1 1 0 0 0,1-1 0 0 0,0 1-1 0 0,1 0 1 0 0,1 0 0 0 0,0-1 0 0 0,0 1-1 0 0,4 18 1 0 0,-3-31-7 0 0,-1 0-1 0 0,1 0 1 0 0,-1 0 0 0 0,1 0-1 0 0,0 0 1 0 0,-1 0-1 0 0,1 0 1 0 0,0-1 0 0 0,0 1-1 0 0,0 0 1 0 0,0-1 0 0 0,0 1-1 0 0,0 0 1 0 0,0-1-1 0 0,0 1 1 0 0,0-1 0 0 0,0 1-1 0 0,0-1 1 0 0,0 0-1 0 0,0 1 1 0 0,0-1 0 0 0,0 0-1 0 0,0 0 1 0 0,0 0-1 0 0,0 0 1 0 0,1 0 0 0 0,-1 0-1 0 0,0 0 1 0 0,0 0 0 0 0,0 0-1 0 0,0-1 1 0 0,2 1-1 0 0,35-9 59 0 0,-36 8-63 0 0,7-3 5 0 0,0 0 0 0 0,1-1 0 0 0,-2 0 0 0 0,1-1 0 0 0,0 0 0 0 0,-1 0 0 0 0,0-1 0 0 0,12-13 0 0 0,6-4-53 0 0,-25 23 17 0 0,-4 49-201 0 0,1-32 216 0 0,1 0 0 0 0,1 0 0 0 0,0 0 0 0 0,1 0 0 0 0,4 19 0 0 0,-5-32 20 0 0,1 1-1 0 0,1 0 0 0 0,-1-1 0 0 0,0 1 0 0 0,1 0 0 0 0,0-1 1 0 0,0 0-1 0 0,0 1 0 0 0,0-1 0 0 0,1 0 0 0 0,-1 0 0 0 0,1 0 0 0 0,-1-1 1 0 0,1 1-1 0 0,0 0 0 0 0,0-1 0 0 0,0 0 0 0 0,1 0 0 0 0,-1 0 1 0 0,1 0-1 0 0,-1 0 0 0 0,1-1 0 0 0,-1 0 0 0 0,1 1 0 0 0,0-1 1 0 0,6 0-1 0 0,5 2 9 0 0,1-2 1 0 0,-1 0 0 0 0,1-1 0 0 0,-1-1-1 0 0,1 0 1 0 0,-1-1 0 0 0,0 0-1 0 0,1-2 1 0 0,-1 0 0 0 0,-1 0 0 0 0,1-1-1 0 0,-1-1 1 0 0,1-1 0 0 0,-2 0-1 0 0,22-14 1 0 0,-26 15 7 0 0,-1 0 0 0 0,0 0 0 0 0,-1-1 0 0 0,1 0 1 0 0,-1-1-1 0 0,-1 1 0 0 0,1-1 0 0 0,-1-1 0 0 0,-1 1 0 0 0,1-1 0 0 0,-1 0 0 0 0,-1 0 0 0 0,0 0 0 0 0,0-1 0 0 0,-1 0 0 0 0,0 1 0 0 0,-1-1 0 0 0,0 0 0 0 0,0 0 1 0 0,-1-1-1 0 0,-1 1 0 0 0,0 0 0 0 0,0 0 0 0 0,-3-19 0 0 0,-1 13-28 0 0,0 1 0 0 0,-1 0 0 0 0,-1 0 0 0 0,-1 0 0 0 0,0 1 0 0 0,-1 0 0 0 0,0 0 0 0 0,-1 1 0 0 0,0 0 0 0 0,-1 0 0 0 0,-1 1 0 0 0,-18-16 0 0 0,18 18-1392 0 0,0 1-1 0 0,-1 1 0 0 0,1 0 0 0 0,-24-11 1 0 0,17 11-1838 0 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04.008"/>
    </inkml:context>
    <inkml:brush xml:id="br0">
      <inkml:brushProperty name="width" value="0.05" units="cm"/>
      <inkml:brushProperty name="height" value="0.05" units="cm"/>
      <inkml:brushProperty name="color" value="#004F8B"/>
    </inkml:brush>
  </inkml:definitions>
  <inkml:trace contextRef="#ctx0" brushRef="#br0">44 49 456 0 0,'0'-1'3'0'0,"17"-42"4413"0"0,-10 39-1231 0 0,-4 25-2598 0 0,-5 19-246 0 0,-2 1-1 0 0,-14 63 1 0 0,-1 8 74 0 0,14-67-250 0 0,-15 90 438 0 0,20-134-580 0 0,0-1 0 0 0,-1 1 0 0 0,1 0-1 0 0,0 0 1 0 0,-1 0 0 0 0,1-1 0 0 0,0 1 0 0 0,0 0 0 0 0,0 0 0 0 0,0 0 0 0 0,0 0 0 0 0,0-1 0 0 0,0 1 0 0 0,0 0 0 0 0,0 0 0 0 0,0 0 0 0 0,0 0 0 0 0,1 0 0 0 0,-1-1 0 0 0,0 1 0 0 0,0 0 0 0 0,1 0 0 0 0,-1-1 0 0 0,1 1 0 0 0,0 1-1 0 0,0-2-12 0 0,0 0-1 0 0,0 0 0 0 0,0 0 1 0 0,0 0-1 0 0,0 0 0 0 0,0 0 1 0 0,0 0-1 0 0,0-1 0 0 0,0 1 1 0 0,0 0-1 0 0,0-1 0 0 0,-1 1 0 0 0,1 0 1 0 0,0-1-1 0 0,0 1 0 0 0,0-1 1 0 0,0 0-1 0 0,0 0 0 0 0,39-36 89 0 0,26-40 38 0 0,-3-3 0 0 0,56-97 0 0 0,-116 172-144 0 0,1 0-1 0 0,0 0 1 0 0,0 0-1 0 0,0 0 1 0 0,0 1 0 0 0,1-1-1 0 0,8-5 1 0 0,-11 9-18 0 0,0 4 9 0 0,1 5 6 0 0,0 0-1 0 0,-1 0 1 0 0,0 1 0 0 0,0-1 0 0 0,-1 1-1 0 0,0-1 1 0 0,-1 1 0 0 0,0 16-1 0 0,-13 76-37 0 0,4-41 2 0 0,8-54 40 0 0,-1 3 9 0 0,1-6-4 0 0,5-4 6 0 0,7-2-5 0 0,0-1-1 0 0,-1-1 1 0 0,0 1 0 0 0,0-1 0 0 0,0-1-1 0 0,-1 0 1 0 0,1 0 0 0 0,9-11 0 0 0,-5 7-8 0 0,1 0 0 0 0,29-17 0 0 0,-21 16 6 0 0,-13 6-14 0 0,-1 1 0 0 0,1-1 0 0 0,0 2 1 0 0,20-6-1 0 0,-28 9 12 0 0,0-1 0 0 0,0 1 0 0 0,0 0 1 0 0,0 0-1 0 0,0 0 0 0 0,0 0 0 0 0,0 0 0 0 0,0 0 1 0 0,0 1-1 0 0,0-1 0 0 0,0 1 0 0 0,0-1 1 0 0,0 1-1 0 0,0 0 0 0 0,0 0 0 0 0,0 0 1 0 0,-1 0-1 0 0,1 0 0 0 0,0 0 0 0 0,-1 1 1 0 0,1-1-1 0 0,0 0 0 0 0,-1 1 0 0 0,0-1 1 0 0,1 1-1 0 0,-1 0 0 0 0,0-1 0 0 0,0 1 1 0 0,0 0-1 0 0,1 2 0 0 0,2 5 4 0 0,-1 0-1 0 0,-1-1 1 0 0,0 1 0 0 0,0 1 0 0 0,-1-1-1 0 0,0 0 1 0 0,0 0 0 0 0,-1 0-1 0 0,0 1 1 0 0,-2 9 0 0 0,-1 5 11 0 0,-1 1 0 0 0,-13 39-1 0 0,15-58-30 0 0,0 1-1 0 0,-1 0 0 0 0,0-1 0 0 0,0 0 0 0 0,-1 0 0 0 0,1 0 0 0 0,-1 0 1 0 0,-1-1-1 0 0,1 1 0 0 0,-1-1 0 0 0,0 0 0 0 0,0 0 0 0 0,-10 6 0 0 0,12-8-231 0 0,-1-1-1 0 0,1-1 0 0 0,-1 1 0 0 0,0 0 1 0 0,0-1-1 0 0,1 0 0 0 0,-1 0 0 0 0,0 0 1 0 0,0 0-1 0 0,0-1 0 0 0,0 1 0 0 0,-1-1 1 0 0,1 0-1 0 0,0-1 0 0 0,0 1 0 0 0,0-1 1 0 0,0 1-1 0 0,0-1 0 0 0,0 0 0 0 0,1-1 0 0 0,-1 1 1 0 0,0-1-1 0 0,0 1 0 0 0,-4-4 0 0 0,-21-15-2510 0 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04.364"/>
    </inkml:context>
    <inkml:brush xml:id="br0">
      <inkml:brushProperty name="width" value="0.05" units="cm"/>
      <inkml:brushProperty name="height" value="0.05" units="cm"/>
      <inkml:brushProperty name="color" value="#004F8B"/>
    </inkml:brush>
  </inkml:definitions>
  <inkml:trace contextRef="#ctx0" brushRef="#br0">1 9 460 0 0,'15'-5'232'0'0,"-1"2"-352"0"0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05.006"/>
    </inkml:context>
    <inkml:brush xml:id="br0">
      <inkml:brushProperty name="width" value="0.05" units="cm"/>
      <inkml:brushProperty name="height" value="0.05" units="cm"/>
      <inkml:brushProperty name="color" value="#004F8B"/>
    </inkml:brush>
  </inkml:definitions>
  <inkml:trace contextRef="#ctx0" brushRef="#br0">0 864 448 0 0,'43'-60'618'0'0,"-2"-2"1"0"0,-3-2-1 0 0,-4-1 0 0 0,-2-2 0 0 0,29-87 1 0 0,-39 93 505 0 0,-3-2 1 0 0,-3 0 0 0 0,15-114 0 0 0,-30 152 123 0 0,-1 25-1227 0 0,0 0 1 0 0,0 0-1 0 0,0 0 1 0 0,0 0 0 0 0,-1 0-1 0 0,1 0 1 0 0,0 0 0 0 0,0 0-1 0 0,0 0 1 0 0,0 0 0 0 0,0 0-1 0 0,0 0 1 0 0,0 0-1 0 0,0 0 1 0 0,0 0 0 0 0,-1 0-1 0 0,1 0 1 0 0,0 0 0 0 0,0 0-1 0 0,0 0 1 0 0,0 0 0 0 0,0 0-1 0 0,0 0 1 0 0,0 0-1 0 0,0 0 1 0 0,0-1 0 0 0,0 1-1 0 0,0 0 1 0 0,0 0 0 0 0,-1 0-1 0 0,1 0 1 0 0,0 0-1 0 0,0 0 1 0 0,0 0 0 0 0,0 0-1 0 0,0 0 1 0 0,0 0 0 0 0,0 0-1 0 0,0-1 1 0 0,0 1 0 0 0,0 0-1 0 0,0 0 1 0 0,0 0-1 0 0,0 0 1 0 0,0 0 0 0 0,0 0-1 0 0,0 0 1 0 0,0 0 0 0 0,0 0-1 0 0,0-1 1 0 0,-11 49 466 0 0,-5 40-332 0 0,-27 186 91 0 0,38-218-197 0 0,2 0 0 0 0,2 0-1 0 0,8 58 1 0 0,-7-111-50 0 0,1-1 0 0 0,-1 1 1 0 0,1 0-1 0 0,-1 0 0 0 0,1-1 1 0 0,0 1-1 0 0,0 0 0 0 0,0-1 1 0 0,1 1-1 0 0,-1-1 0 0 0,0 1 1 0 0,3 2-1 0 0,-3-4-2 0 0,0 0 0 0 0,1 0 0 0 0,-1 0 0 0 0,0 0 0 0 0,0 0 0 0 0,0 0 0 0 0,1-1 0 0 0,-1 1 0 0 0,0-1 0 0 0,1 1 0 0 0,-1-1 0 0 0,0 1 0 0 0,1-1 0 0 0,-1 0 0 0 0,1 1 0 0 0,-1-1 0 0 0,1 0 0 0 0,1 0 0 0 0,2-1-5 0 0,0 0 1 0 0,0 0 0 0 0,0-1-1 0 0,0 0 1 0 0,0 0 0 0 0,-1 0-1 0 0,1 0 1 0 0,0-1 0 0 0,-1 1-1 0 0,0-1 1 0 0,0 0-1 0 0,6-6 1 0 0,-1 1-21 0 0,0-1 1 0 0,0-1-1 0 0,-1 1 1 0 0,0-1-1 0 0,-1-1 0 0 0,0 1 1 0 0,0-1-1 0 0,-1-1 0 0 0,-1 1 1 0 0,0-1-1 0 0,4-16 0 0 0,3-19-105 0 0,11-96-1 0 0,-23 140 126 0 0,0-4-18 0 0,0 4 8 0 0,0 7-87 0 0,2 23 62 0 0,2 23 42 0 0,11 55-1 0 0,-12-91-31 0 0,0 0 0 0 0,1 0 0 0 0,0-1 0 0 0,1 0-1 0 0,1 0 1 0 0,0 0 0 0 0,1 0 0 0 0,0-1 0 0 0,10 12-1 0 0,-14-21-70 0 0,0 0-1 0 0,0-1 1 0 0,0 1-1 0 0,0-1 0 0 0,0 0 1 0 0,0 0-1 0 0,1 0 1 0 0,-1-1-1 0 0,1 1 1 0 0,-1-1-1 0 0,1 0 0 0 0,0 0 1 0 0,-1 0-1 0 0,1 0 1 0 0,0 0-1 0 0,7-1 0 0 0,-3 0-625 0 0,1 0 0 0 0,-1 0 0 0 0,0-1-1 0 0,1-1 1 0 0,-1 1 0 0 0,15-6-1 0 0,3-4-1526 0 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05.956"/>
    </inkml:context>
    <inkml:brush xml:id="br0">
      <inkml:brushProperty name="width" value="0.05" units="cm"/>
      <inkml:brushProperty name="height" value="0.05" units="cm"/>
      <inkml:brushProperty name="color" value="#004F8B"/>
    </inkml:brush>
  </inkml:definitions>
  <inkml:trace contextRef="#ctx0" brushRef="#br0">247 171 356 0 0,'0'-8'476'0'0,"1"1"0"0"0,-2-1-1 0 0,1 0 1 0 0,-1 1 0 0 0,-1-1 0 0 0,1 1 0 0 0,-1-1-1 0 0,-1 1 1 0 0,1 0 0 0 0,-5-8 0 0 0,5 14-409 0 0,0 0 1 0 0,-1 0-1 0 0,1 1 0 0 0,-1-1 1 0 0,1 0-1 0 0,-1 1 0 0 0,0 0 1 0 0,1-1-1 0 0,-1 1 1 0 0,1 0-1 0 0,-1 0 0 0 0,0 1 1 0 0,1-1-1 0 0,-1 0 0 0 0,1 1 1 0 0,-1 0-1 0 0,1 0 1 0 0,-1-1-1 0 0,-2 3 0 0 0,-7 3 16 0 0,0 0-1 0 0,1 0 0 0 0,-1 1 1 0 0,2 1-1 0 0,-1 0 1 0 0,1 0-1 0 0,0 1 0 0 0,1 1 1 0 0,0-1-1 0 0,1 1 0 0 0,0 1 1 0 0,0 0-1 0 0,1 0 1 0 0,0 0-1 0 0,1 1 0 0 0,1 0 1 0 0,0 0-1 0 0,0 0 0 0 0,-5 24 1 0 0,10-35-72 0 0,0 0 0 0 0,0 0-1 0 0,0 0 1 0 0,-1 0 0 0 0,1 0 0 0 0,0 0 0 0 0,0 0 0 0 0,0 0 0 0 0,1 0-1 0 0,-1 0 1 0 0,0 0 0 0 0,0 0 0 0 0,0 0 0 0 0,1 0 0 0 0,-1 0 0 0 0,1 0-1 0 0,-1 0 1 0 0,1 0 0 0 0,-1-1 0 0 0,1 1 0 0 0,-1 0 0 0 0,1 0 0 0 0,0 0-1 0 0,-1-1 1 0 0,1 1 0 0 0,0 0 0 0 0,0-1 0 0 0,-1 1 0 0 0,3 0 0 0 0,-1 0 0 0 0,1 0 1 0 0,-1-1 0 0 0,1 1 0 0 0,0-1 0 0 0,-1 0 0 0 0,1 1 0 0 0,-1-2 0 0 0,1 1 0 0 0,0 0 0 0 0,-1 0 0 0 0,5-2 0 0 0,9-2 21 0 0,-1-1-1 0 0,29-12 1 0 0,-41 15-17 0 0,17-7 3 0 0,0 0-1 0 0,0-2 0 0 0,-2 0 1 0 0,1-1-1 0 0,-2-1 0 0 0,1-1 1 0 0,-2-1-1 0 0,28-30 1 0 0,-29 30-26 0 0,-14 27-43 0 0,-19 38-28 0 0,16-43 87 0 0,-37 92 154 0 0,5 1 0 0 0,-35 175 1 0 0,67-238 35 0 0,2-36-178 0 0,0 1 1 0 0,0-1-1 0 0,0 1 0 0 0,1-1 1 0 0,-1 1-1 0 0,0-1 1 0 0,1 0-1 0 0,-1 1 1 0 0,1-1-1 0 0,-1 0 1 0 0,1 1-1 0 0,0-1 0 0 0,0 0 1 0 0,-1 0-1 0 0,1 1 1 0 0,0-1-1 0 0,0 0 1 0 0,0 0-1 0 0,0 0 1 0 0,2 1-1 0 0,-1-2-9 0 0,-1 1 0 0 0,1-1 1 0 0,-1 0-1 0 0,1 0 0 0 0,0 0 0 0 0,-1 0 1 0 0,1 0-1 0 0,-1 0 0 0 0,1 0 0 0 0,0-1 0 0 0,-1 1 1 0 0,1 0-1 0 0,-1-1 0 0 0,1 0 0 0 0,-1 1 1 0 0,0-1-1 0 0,1 0 0 0 0,1-1 0 0 0,27-17 111 0 0,-28 18-106 0 0,20-17 35 0 0,-1 0 0 0 0,-1-2-1 0 0,0 0 1 0 0,-2-1 0 0 0,0-1 0 0 0,27-45 0 0 0,-6-2 18 0 0,36-86 1 0 0,-39 66 778 0 0,34-135 0 0 0,-69 222-732 0 0,-4 24 57 0 0,-1 0 0 0 0,-11 35 0 0 0,5-25-163 0 0,1 1 0 0 0,2 0 0 0 0,2 0 0 0 0,-2 36 0 0 0,7-61-10 0 0,0 6 10 0 0,1-1-1 0 0,0 0 0 0 0,1 1 1 0 0,3 14-1 0 0,-4-27-9 0 0,0 1-1 0 0,0-1 1 0 0,0 0 0 0 0,0 0-1 0 0,0 0 1 0 0,0 0 0 0 0,0 0-1 0 0,0 0 1 0 0,0 0 0 0 0,0 0-1 0 0,0 0 1 0 0,1 0 0 0 0,-1-1 0 0 0,0 1-1 0 0,1-1 1 0 0,-1 1 0 0 0,0-1-1 0 0,1 1 1 0 0,-1-1 0 0 0,1 0-1 0 0,-1 1 1 0 0,0-1 0 0 0,1 0-1 0 0,-1 0 1 0 0,1 0 0 0 0,-1 0-1 0 0,1 0 1 0 0,-1-1 0 0 0,1 1-1 0 0,-1 0 1 0 0,0-1 0 0 0,1 1 0 0 0,-1-1-1 0 0,2 0 1 0 0,46-20 15 0 0,-41 16-15 0 0,1-1-1 0 0,-1 0 1 0 0,0 0 0 0 0,-1-1-1 0 0,0 0 1 0 0,0-1 0 0 0,0 1-1 0 0,9-16 1 0 0,0-4 5 0 0,19-43-1 0 0,4-7-1 0 0,-23 36-109 0 0,-25 63 92 0 0,1 0 1 0 0,2 0-1 0 0,0 1 1 0 0,1 0-1 0 0,1 1 0 0 0,-1 25 1 0 0,5-47 9 0 0,-1-1 1 0 0,1 1 0 0 0,0 0-1 0 0,0-1 1 0 0,0 1-1 0 0,0 0 1 0 0,0-1-1 0 0,0 1 1 0 0,1 0-1 0 0,-1-1 1 0 0,1 1-1 0 0,-1-1 1 0 0,1 1 0 0 0,-1 0-1 0 0,1-1 1 0 0,0 1-1 0 0,0-1 1 0 0,0 0-1 0 0,0 1 1 0 0,0-1-1 0 0,0 0 1 0 0,0 1-1 0 0,0-1 1 0 0,0 0 0 0 0,1 0-1 0 0,-1 0 1 0 0,0 0-1 0 0,1 0 1 0 0,-1 0-1 0 0,1-1 1 0 0,-1 1-1 0 0,1 0 1 0 0,0-1 0 0 0,-1 1-1 0 0,1-1 1 0 0,-1 1-1 0 0,1-1 1 0 0,0 0-1 0 0,2 0 1 0 0,3 0-27 0 0,1-1 1 0 0,-1-1 0 0 0,1 1 0 0 0,-1-1-1 0 0,0 0 1 0 0,11-5 0 0 0,-13 4 1 0 0,10-3-68 0 0,-1-1 1 0 0,0-1-1 0 0,-1-1 1 0 0,1 0-1 0 0,-2 0 1 0 0,1-1-1 0 0,-1-1 1 0 0,-1 0-1 0 0,0-1 1 0 0,-1 0 0 0 0,0 0-1 0 0,0-1 1 0 0,-2-1-1 0 0,14-26 1 0 0,-50 138-167 0 0,20-77 265 0 0,1 1-1 0 0,-5 32 1 0 0,11-45-74 0 0,-1-1 0 0 0,1 1 0 0 0,1 0 0 0 0,0-1 0 0 0,0 1 0 0 0,1 0 1 0 0,-1-1-1 0 0,2 1 0 0 0,3 11 0 0 0,-5-19-94 0 0,0 0 0 0 0,0 0 0 0 0,1 0 0 0 0,-1 0 0 0 0,0-1-1 0 0,1 1 1 0 0,-1 0 0 0 0,1 0 0 0 0,-1 0 0 0 0,1-1 0 0 0,0 1 0 0 0,-1 0 0 0 0,1-1 0 0 0,0 1 0 0 0,-1 0 0 0 0,1-1 0 0 0,0 1-1 0 0,0-1 1 0 0,-1 1 0 0 0,1-1 0 0 0,0 1 0 0 0,0-1 0 0 0,0 0 0 0 0,0 1 0 0 0,0-1 0 0 0,0 0 0 0 0,0 0 0 0 0,-1 0-1 0 0,1 0 1 0 0,0 0 0 0 0,0 0 0 0 0,0 0 0 0 0,0 0 0 0 0,0 0 0 0 0,0 0 0 0 0,1-1 0 0 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06.284"/>
    </inkml:context>
    <inkml:brush xml:id="br0">
      <inkml:brushProperty name="width" value="0.05" units="cm"/>
      <inkml:brushProperty name="height" value="0.05" units="cm"/>
      <inkml:brushProperty name="color" value="#004F8B"/>
    </inkml:brush>
  </inkml:definitions>
  <inkml:trace contextRef="#ctx0" brushRef="#br0">15 109 820 0 0,'-3'-21'992'0'0,"3"1"-12"0"0,-7 3-72 0 0,4 4-96 0 0,2 1 549 0 0,1-4-585 0 0,6 6-1716 0 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07.001"/>
    </inkml:context>
    <inkml:brush xml:id="br0">
      <inkml:brushProperty name="width" value="0.05" units="cm"/>
      <inkml:brushProperty name="height" value="0.05" units="cm"/>
      <inkml:brushProperty name="color" value="#004F8B"/>
    </inkml:brush>
  </inkml:definitions>
  <inkml:trace contextRef="#ctx0" brushRef="#br0">210 669 160 0 0,'10'-20'1061'0'0,"0"0"1"0"0,-2 0-1 0 0,0-1 1 0 0,5-26-1 0 0,-1 8 427 0 0,-11 38-1417 0 0,-1 0-1 0 0,1 0 0 0 0,-1 0 1 0 0,1-1-1 0 0,-1 1 0 0 0,0 0 1 0 0,1 0-1 0 0,-1 0 0 0 0,0 0 1 0 0,0-1-1 0 0,0 1 1 0 0,0 0-1 0 0,0 0 0 0 0,0 0 1 0 0,0-1-1 0 0,0 1 0 0 0,0 0 1 0 0,-1 0-1 0 0,1 0 0 0 0,0-1 1 0 0,-1 1-1 0 0,1 0 0 0 0,-1 0 1 0 0,-1-2-1 0 0,1 3-42 0 0,0 0-1 0 0,0-1 1 0 0,0 1 0 0 0,0 0-1 0 0,0 0 1 0 0,-1-1-1 0 0,1 1 1 0 0,0 0 0 0 0,0 0-1 0 0,0 0 1 0 0,-1 1-1 0 0,1-1 1 0 0,0 0 0 0 0,0 0-1 0 0,0 1 1 0 0,0-1-1 0 0,0 1 1 0 0,-1-1 0 0 0,0 1-1 0 0,-8 4 27 0 0,1 0 1 0 0,0 1-1 0 0,0 0 0 0 0,-10 9 0 0 0,-8 10 63 0 0,1 2 1 0 0,2 1-1 0 0,0 1 1 0 0,2 0 0 0 0,1 2-1 0 0,-24 48 1 0 0,44-77-57 0 0,4-1-48 0 0,0-1 0 0 0,-1 1 1 0 0,1-1-1 0 0,0 0 0 0 0,0 1 0 0 0,0-1 0 0 0,0-1 0 0 0,-1 1 1 0 0,1 0-1 0 0,0-1 0 0 0,0 1 0 0 0,-1-1 0 0 0,1 0 1 0 0,0 0-1 0 0,-1 0 0 0 0,1 0 0 0 0,0-1 0 0 0,-1 1 0 0 0,3-3 1 0 0,57-40 0 0 0,-44 30 25 0 0,20-16-52 0 0,0-2 1 0 0,-2-1 0 0 0,-2-1-1 0 0,-1-3 1 0 0,-2 0 0 0 0,31-49-1 0 0,-42 53 135 0 0,-1-1 0 0 0,-1-1-1 0 0,-2-1 1 0 0,-2 0 0 0 0,-1-1-1 0 0,-2 0 1 0 0,-2-1 0 0 0,6-45-1 0 0,-15 55 644 0 0,0 27-753 0 0,0 1 0 0 0,-1 0-1 0 0,1 0 1 0 0,0 0 0 0 0,0-1-1 0 0,0 1 1 0 0,0 0 0 0 0,0 0-1 0 0,-1 0 1 0 0,1-1 0 0 0,0 1 0 0 0,0 0-1 0 0,0 0 1 0 0,-1 0 0 0 0,1 0-1 0 0,0-1 1 0 0,0 1 0 0 0,-1 0 0 0 0,1 0-1 0 0,0 0 1 0 0,0 0 0 0 0,0 0-1 0 0,-1 0 1 0 0,1 0 0 0 0,0 0 0 0 0,0 0-1 0 0,-1 0 1 0 0,1 0 0 0 0,0 0-1 0 0,-1 0 1 0 0,1 0 0 0 0,0 0 0 0 0,0 0-1 0 0,-1 0 1 0 0,1 0 0 0 0,0 0-1 0 0,0 0 1 0 0,0 0 0 0 0,-1 0 0 0 0,1 1-1 0 0,0-1 1 0 0,0 0 0 0 0,-1 0-1 0 0,1 0 1 0 0,0 0 0 0 0,0 1 0 0 0,-5 3 20 0 0,1 1 1 0 0,0 0-1 0 0,0 0 1 0 0,0 0 0 0 0,0 0-1 0 0,1 1 1 0 0,-3 5 0 0 0,-22 45 29 0 0,2 2 0 0 0,3 0 0 0 0,2 1 0 0 0,3 1 0 0 0,3 1 0 0 0,-15 122 0 0 0,23-123-26 0 0,3-30-15 0 0,0 1 0 0 0,2-1-1 0 0,1 0 1 0 0,2 1 0 0 0,1-1 0 0 0,6 32 0 0 0,-8-61-22 0 0,0 1 0 0 0,1 0 0 0 0,-1-1 0 0 0,1 1-1 0 0,-1-1 1 0 0,1 1 0 0 0,0-1 0 0 0,0 0 0 0 0,-1 1 0 0 0,1-1 0 0 0,0 0 0 0 0,0 0 0 0 0,1 1 0 0 0,-1-1 0 0 0,0 0 0 0 0,0 0 0 0 0,0 0 0 0 0,1 0 0 0 0,-1 0 0 0 0,0-1 0 0 0,1 1 0 0 0,-1 0 0 0 0,1-1 0 0 0,2 2 0 0 0,0-2 0 0 0,0 1-1 0 0,0-1 1 0 0,0 0 0 0 0,-1 0 0 0 0,1 0-1 0 0,0-1 1 0 0,0 1 0 0 0,0-1 0 0 0,-1 0-1 0 0,6-2 1 0 0,0 0-1 0 0,1-1 0 0 0,-2 0 0 0 0,1-1-1 0 0,0 0 1 0 0,-1 0 0 0 0,0-1 0 0 0,14-12 0 0 0,-5-1-4 0 0,-1-1-1 0 0,-1 0 1 0 0,-1-1-1 0 0,0-1 1 0 0,-2 0-1 0 0,0-1 1 0 0,7-24 0 0 0,-15 38 5 0 0,13-36-16 0 0,2 1-1 0 0,25-42 1 0 0,-11 39 23 0 0,-4 7 100 0 0,25-49 0 0 0,-34 48 698 0 0,-20 40-503 0 0,3-6-234 0 0,-1 6-64 0 0,-1 7 32 0 0,2 38-26 0 0,3 0-1 0 0,1 0 1 0 0,2-1-1 0 0,2 0 1 0 0,17 44-1 0 0,15 57 78 0 0,-41-137-75 0 0,0 0 0 0 0,-1 0 0 0 0,0 0 1 0 0,0 0-1 0 0,0 1 0 0 0,-1-1 0 0 0,-1 0 1 0 0,1 1-1 0 0,-1-1 0 0 0,0 0 0 0 0,0 0 0 0 0,-6 14 1 0 0,5-16-14 0 0,-1 0 0 0 0,1-1 1 0 0,-1 1-1 0 0,-1-1 1 0 0,1 0-1 0 0,-1 0 0 0 0,1 0 1 0 0,-1 0-1 0 0,0-1 1 0 0,-1 1-1 0 0,1-1 0 0 0,-1 0 1 0 0,1 0-1 0 0,-1-1 1 0 0,0 1-1 0 0,0-1 0 0 0,0 0 1 0 0,-6 1-1 0 0,-15 4-408 0 0,0-1 0 0 0,0-2-1 0 0,0 0 1 0 0,-1-2 0 0 0,0-1 0 0 0,-29-2 0 0 0,18-2-2526 0 0,-64-13 1 0 0,19-4-845 0 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13.698"/>
    </inkml:context>
    <inkml:brush xml:id="br0">
      <inkml:brushProperty name="width" value="0.05" units="cm"/>
      <inkml:brushProperty name="height" value="0.05" units="cm"/>
      <inkml:brushProperty name="color" value="#004F8B"/>
    </inkml:brush>
  </inkml:definitions>
  <inkml:trace contextRef="#ctx0" brushRef="#br0">113 301 216 0 0,'12'-13'405'0'0,"-1"0"0"0"0,0-1-1 0 0,-1 0 1 0 0,-1-1 0 0 0,0 0 0 0 0,-1 0 0 0 0,-1-1-1 0 0,0 0 1 0 0,-1 0 0 0 0,-1-1 0 0 0,0 1 0 0 0,-2-1-1 0 0,0 0 1 0 0,1-21 0 0 0,-3 28-68 0 0,-2-15 219 0 0,1 24-531 0 0,0 0-1 0 0,0 0 1 0 0,-1 1-1 0 0,1-1 1 0 0,0 0-1 0 0,-1 1 1 0 0,1-1-1 0 0,0 0 1 0 0,-1 1-1 0 0,1-1 1 0 0,-1 1-1 0 0,1-1 0 0 0,-1 1 1 0 0,0-1-1 0 0,1 1 1 0 0,-1-1-1 0 0,1 1 1 0 0,-1 0-1 0 0,0-1 1 0 0,0 1-1 0 0,1 0 1 0 0,-1-1-1 0 0,0 1 1 0 0,1 0-1 0 0,-1 0 1 0 0,0 0-1 0 0,0 0 1 0 0,0-1-1 0 0,-1 2-10 0 0,1-1 0 0 0,-1 0 0 0 0,0 0 0 0 0,1 1 0 0 0,-1-1 0 0 0,1 1 0 0 0,-1 0 0 0 0,1-1-1 0 0,-1 1 1 0 0,1 0 0 0 0,-1 0 0 0 0,1 0 0 0 0,0 0 0 0 0,-1 0 0 0 0,1 0 0 0 0,0 0 0 0 0,0 0 0 0 0,0 1-1 0 0,0-1 1 0 0,-2 3 0 0 0,-17 30 107 0 0,20-33-113 0 0,-19 40 140 0 0,2 1-1 0 0,2 1 1 0 0,1 0-1 0 0,-10 66 1 0 0,-9 184 610 0 0,38 233 695 0 0,3-421-1426 0 0,-8-102-386 0 0,-4-8-1631 0 0,-25-30-2427 0 0,16 18 1875 0 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14.292"/>
    </inkml:context>
    <inkml:brush xml:id="br0">
      <inkml:brushProperty name="width" value="0.05" units="cm"/>
      <inkml:brushProperty name="height" value="0.05" units="cm"/>
      <inkml:brushProperty name="color" value="#004F8B"/>
    </inkml:brush>
  </inkml:definitions>
  <inkml:trace contextRef="#ctx0" brushRef="#br0">1 409 296 0 0,'3'-4'601'0'0,"3"-1"-420"0"0,-1 0 0 0 0,1 0 0 0 0,0 1 0 0 0,0 0 0 0 0,0 1 0 0 0,1-1 0 0 0,-1 1 1 0 0,1 0-1 0 0,14-3 0 0 0,77-17 650 0 0,-48 13-510 0 0,317-63 1052 0 0,-193 42-931 0 0,-162 29-402 0 0,0 0 1 0 0,0-1 0 0 0,-1 0-1 0 0,1-1 1 0 0,-1 0 0 0 0,0-1-1 0 0,0 0 1 0 0,14-9 0 0 0,-24 13-29 0 0,0 0 1 0 0,-1 0-1 0 0,1 0 1 0 0,0 0-1 0 0,-1 0 1 0 0,1 0 0 0 0,0 0-1 0 0,-1 0 1 0 0,0 0-1 0 0,1 0 1 0 0,-1 0 0 0 0,1 0-1 0 0,-1 0 1 0 0,0 0-1 0 0,0 0 1 0 0,0-1 0 0 0,0 1-1 0 0,0 0 1 0 0,0 0-1 0 0,0 0 1 0 0,0 0-1 0 0,0 0 1 0 0,0-1 0 0 0,-1 1-1 0 0,1 0 1 0 0,0 0-1 0 0,-1 0 1 0 0,1 0 0 0 0,-1 0-1 0 0,1 0 1 0 0,-1 0-1 0 0,1 0 1 0 0,-1 0 0 0 0,0 0-1 0 0,0 0 1 0 0,1 0-1 0 0,-1 1 1 0 0,0-1-1 0 0,0 0 1 0 0,0 0 0 0 0,0 1-1 0 0,0-1 1 0 0,0 1-1 0 0,0-1 1 0 0,0 1 0 0 0,0-1-1 0 0,0 1 1 0 0,0 0-1 0 0,-1-1 1 0 0,1 1 0 0 0,0 0-1 0 0,0 0 1 0 0,0 0-1 0 0,0 0 1 0 0,0 0-1 0 0,-1 0 1 0 0,0 0 0 0 0,-5 4 12 0 0,0 0 0 0 0,0 0-1 0 0,0 0 1 0 0,1 1 0 0 0,0 0 0 0 0,0 0 0 0 0,0 1 0 0 0,1-1 0 0 0,-1 1 0 0 0,1 1 0 0 0,1-1 0 0 0,-1 1 0 0 0,1 0 0 0 0,0 0 0 0 0,1 0 0 0 0,0 0 0 0 0,0 0 0 0 0,0 1 0 0 0,1 0 0 0 0,-2 10 0 0 0,-2 11 126 0 0,1 1 0 0 0,2-1 1 0 0,0 1-1 0 0,3 39 0 0 0,1-56-7 0 0,1 1-1 0 0,0 0 0 0 0,1-1 0 0 0,0 0 0 0 0,1 1 0 0 0,7 12 0 0 0,-11-25-121 0 0,1 0-1 0 0,-1 0 1 0 0,0-1-1 0 0,1 1 1 0 0,-1 0-1 0 0,1-1 0 0 0,-1 1 1 0 0,1-1-1 0 0,0 1 1 0 0,-1-1-1 0 0,1 1 0 0 0,0-1 1 0 0,-1 1-1 0 0,1-1 1 0 0,0 0-1 0 0,-1 1 0 0 0,1-1 1 0 0,0 0-1 0 0,0 0 1 0 0,-1 1-1 0 0,1-1 1 0 0,0 0-1 0 0,0 0 0 0 0,0 0 1 0 0,-1 0-1 0 0,1 0 1 0 0,0 0-1 0 0,0 0 0 0 0,0 0 1 0 0,-1 0-1 0 0,1 0 1 0 0,0-1-1 0 0,0 1 0 0 0,-1 0 1 0 0,1-1-1 0 0,0 1 1 0 0,0 0-1 0 0,-1-1 0 0 0,1 1 1 0 0,0-1-1 0 0,-1 1 1 0 0,1-1-1 0 0,-1 1 1 0 0,1-1-1 0 0,-1 1 0 0 0,1-1 1 0 0,0-1-1 0 0,27-28 262 0 0,-28 30-278 0 0,14-22 106 0 0,-2 0 0 0 0,0 0 1 0 0,-1-1-1 0 0,-2-1 0 0 0,11-35 0 0 0,-11 28-36 0 0,2 1-1 0 0,28-55 0 0 0,-34 76-62 0 0,1 1 1 0 0,-1 0-1 0 0,1 0 0 0 0,1 0 0 0 0,0 1 1 0 0,0 0-1 0 0,0 0 0 0 0,1 1 0 0 0,0 0 0 0 0,0 0 1 0 0,0 1-1 0 0,1 0 0 0 0,14-6 0 0 0,-15 8-5 0 0,-1 1-1 0 0,1 0 1 0 0,0 1-1 0 0,-1 0 1 0 0,1 0-1 0 0,0 1 0 0 0,0 0 1 0 0,0 0-1 0 0,-1 1 1 0 0,1 0-1 0 0,0 0 1 0 0,-1 1-1 0 0,1 0 1 0 0,-1 0-1 0 0,1 1 0 0 0,-1 0 1 0 0,0 0-1 0 0,0 0 1 0 0,11 9-1 0 0,-12-8-1 0 0,0 0 0 0 0,0 0 0 0 0,0 1 0 0 0,-1 0 0 0 0,0 0 0 0 0,0 0 0 0 0,0 1 0 0 0,-1 0 0 0 0,0 0 0 0 0,0 0 0 0 0,0 0 0 0 0,-1 1 0 0 0,0-1 0 0 0,0 1 0 0 0,-1 0 0 0 0,0 0 0 0 0,0 0 0 0 0,0 0 0 0 0,-1 0-1 0 0,0 0 1 0 0,0 12 0 0 0,-2-13 3 0 0,0 0-1 0 0,0 0 1 0 0,-1 0-1 0 0,0 0 0 0 0,0 0 1 0 0,-1 0-1 0 0,1-1 1 0 0,-1 1-1 0 0,-1-1 1 0 0,-5 8-1 0 0,7-10 8 0 0,0 0 0 0 0,0 0 0 0 0,-1 0 0 0 0,1 0 0 0 0,-1-1 0 0 0,0 1 0 0 0,0-1 0 0 0,0 1 0 0 0,0-1 0 0 0,0 0 0 0 0,-1 0 0 0 0,1-1 0 0 0,0 1 0 0 0,-1-1 0 0 0,1 1 0 0 0,-1-1 0 0 0,0 0 0 0 0,-3 0 0 0 0,5-1 60 0 0,-7-13 34 0 0,8 12-105 0 0,0 0 0 0 0,0 0 0 0 0,-1 0 0 0 0,1-1 0 0 0,0 1 0 0 0,1 0 0 0 0,-1 0 0 0 0,0-1 0 0 0,0 1 0 0 0,1-1 0 0 0,-1 1 0 0 0,0 0 0 0 0,1-1 0 0 0,-1-2 0 0 0,1-3-13 0 0,1 0-1 0 0,0-1 1 0 0,0 1-1 0 0,1 0 1 0 0,-1 0 0 0 0,2 0-1 0 0,-1 0 1 0 0,1 0-1 0 0,0 0 1 0 0,0 0-1 0 0,1 1 1 0 0,0 0 0 0 0,6-8-1 0 0,4-5-274 0 0,2 0 0 0 0,32-30-1 0 0,-15 20-730 0 0,53-35-1 0 0,1 11-3401 0 0,-37 27 1687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22.982"/>
    </inkml:context>
    <inkml:brush xml:id="br0">
      <inkml:brushProperty name="width" value="0.1" units="cm"/>
      <inkml:brushProperty name="height" value="0.1" units="cm"/>
      <inkml:brushProperty name="color" value="#008C3A"/>
    </inkml:brush>
  </inkml:definitions>
  <inkml:trace contextRef="#ctx0" brushRef="#br0">92 39 436 0 0,'7'-39'4775'0'0,"-6"44"-4659"0"0,4 25 17 0 0,-1 1-1 0 0,-1-1 1 0 0,-2 1-1 0 0,0-1 1 0 0,-3 1-1 0 0,-5 38 1 0 0,-49 184 576 0 0,26-136-120 0 0,25-97-504 0 0,2-7 48 0 0,0-1-1 0 0,0 1 1 0 0,1 1-1 0 0,0-1 1 0 0,1 19-1 0 0,1-30-130 0 0,0 0 0 0 0,1 1 0 0 0,-1-1 0 0 0,1 1-1 0 0,-1-1 1 0 0,1 1 0 0 0,0-1 0 0 0,0 0 0 0 0,0 0 0 0 0,0 1-1 0 0,0-1 1 0 0,0 0 0 0 0,1 0 0 0 0,-1 0 0 0 0,1 0 0 0 0,-1 0 0 0 0,1-1-1 0 0,0 1 1 0 0,0 0 0 0 0,0-1 0 0 0,0 1 0 0 0,0-1 0 0 0,0 0-1 0 0,0 1 1 0 0,0-1 0 0 0,0 0 0 0 0,1 0 0 0 0,-1-1 0 0 0,0 1-1 0 0,1 0 1 0 0,-1-1 0 0 0,1 0 0 0 0,-1 1 0 0 0,1-1 0 0 0,3 0-1 0 0,1 0-421 0 0,1 0 0 0 0,-1 0 0 0 0,0-1 0 0 0,0 1-1 0 0,1-2 1 0 0,-1 1 0 0 0,0-1 0 0 0,0 0 0 0 0,0 0-1 0 0,0-1 1 0 0,12-7 0 0 0,-3-3-1525 0 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17.650"/>
    </inkml:context>
    <inkml:brush xml:id="br0">
      <inkml:brushProperty name="width" value="0.05" units="cm"/>
      <inkml:brushProperty name="height" value="0.05" units="cm"/>
      <inkml:brushProperty name="color" value="#004F8B"/>
    </inkml:brush>
  </inkml:definitions>
  <inkml:trace contextRef="#ctx0" brushRef="#br0">156 21 336 0 0,'0'0'11084'0'0,"3"-13"-10462"0"0,0 6-175 0 0,-2 9 240 0 0,-1 41-667 0 0,-1 0 0 0 0,-3 0-1 0 0,-15 74 1 0 0,-44 133 123 0 0,61-241-133 0 0,-24 85 95 0 0,-21 140-1 0 0,47-185-62 0 0,12-27 35 0 0,-11-21-71 0 0,16 15 69 0 0,-13-12-73 0 0,-3-4 50 0 0,23 2 257 0 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18.307"/>
    </inkml:context>
    <inkml:brush xml:id="br0">
      <inkml:brushProperty name="width" value="0.05" units="cm"/>
      <inkml:brushProperty name="height" value="0.05" units="cm"/>
      <inkml:brushProperty name="color" value="#004F8B"/>
    </inkml:brush>
  </inkml:definitions>
  <inkml:trace contextRef="#ctx0" brushRef="#br0">54 138 144 0 0,'0'0'1721'0'0,"-22"0"1474"0"0,20 2-2889 0 0,-20 9 485 0 0,15-7 2528 0 0,74-34-2719 0 0,1 2 1 0 0,139-35 0 0 0,-205 63-585 0 0,-1 0 0 0 0,0-1 0 0 0,0 1 1 0 0,1 0-1 0 0,-1 0 0 0 0,0-1 0 0 0,0 1 0 0 0,0-1 0 0 0,0 1 0 0 0,1-1 0 0 0,-1 1 0 0 0,0-1 0 0 0,0 0 0 0 0,0 1 0 0 0,0-1 0 0 0,0 0 0 0 0,0 0 0 0 0,-1 0 0 0 0,2-1 0 0 0,-9-11-2285 0 0,3 9 1892 0 0,1 0-3011 0 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18.917"/>
    </inkml:context>
    <inkml:brush xml:id="br0">
      <inkml:brushProperty name="width" value="0.05" units="cm"/>
      <inkml:brushProperty name="height" value="0.05" units="cm"/>
      <inkml:brushProperty name="color" value="#004F8B"/>
    </inkml:brush>
  </inkml:definitions>
  <inkml:trace contextRef="#ctx0" brushRef="#br0">207 248 180 0 0,'10'-14'911'0'0,"-1"0"-1"0"0,0 0 1 0 0,-1-1 0 0 0,7-16-1 0 0,-13 26-699 0 0,0 0-1 0 0,1 0 1 0 0,-2-1 0 0 0,1 1-1 0 0,0-1 1 0 0,-1 1 0 0 0,0-1-1 0 0,-1 1 1 0 0,1-1 0 0 0,-1 1-1 0 0,0-1 1 0 0,0 0-1 0 0,-1 1 1 0 0,-2-11 0 0 0,-4-16 1294 0 0,7 30-1458 0 0,0 1 1 0 0,0-1-1 0 0,0 1 1 0 0,0-1 0 0 0,-1 1-1 0 0,1-1 1 0 0,0 1-1 0 0,0 0 1 0 0,-1-1-1 0 0,1 1 1 0 0,-1 0 0 0 0,0-1-1 0 0,1 1 1 0 0,-1 0-1 0 0,0 0 1 0 0,0-1-1 0 0,1 1 1 0 0,-1 0 0 0 0,0 0-1 0 0,0 0 1 0 0,0 0-1 0 0,0 0 1 0 0,-1 0-1 0 0,1 0 1 0 0,0 1 0 0 0,0-1-1 0 0,-3-1 1 0 0,2 1 251 0 0,-2 2-175 0 0,-5 3-83 0 0,0-1 0 0 0,0 1 0 0 0,0 0 0 0 0,1 1 0 0 0,-1 0 0 0 0,1 0 0 0 0,1 1 0 0 0,-1 0 1 0 0,1 0-1 0 0,0 1 0 0 0,0 0 0 0 0,1 0 0 0 0,0 1 0 0 0,-6 8 0 0 0,-7 12 68 0 0,1 1 0 0 0,-25 56 0 0 0,36-71-79 0 0,1 1 1 0 0,1 0 0 0 0,1 0 0 0 0,-5 27-1 0 0,8-36-8 0 0,0 0-1 0 0,1 1 0 0 0,0-1 0 0 0,0 0 1 0 0,0 0-1 0 0,1 0 0 0 0,0 0 1 0 0,0 0-1 0 0,1-1 0 0 0,-1 1 0 0 0,1 0 1 0 0,1 0-1 0 0,-1-1 0 0 0,1 1 1 0 0,3 5-1 0 0,-5-10-7 0 0,1 1-1 0 0,-1-1 1 0 0,0 0 0 0 0,1 1-1 0 0,-1-1 1 0 0,1 0 0 0 0,-1 0 0 0 0,1 0-1 0 0,0 0 1 0 0,-1 0 0 0 0,1 0 0 0 0,0-1-1 0 0,0 1 1 0 0,-1 0 0 0 0,1-1-1 0 0,0 1 1 0 0,0-1 0 0 0,0 0 0 0 0,0 0-1 0 0,0 0 1 0 0,0 0 0 0 0,2 0 0 0 0,43-11 125 0 0,-39 8-117 0 0,3-1 0 0 0,0-1 1 0 0,0-1 0 0 0,0 0-1 0 0,-1 0 1 0 0,0-1 0 0 0,0 0-1 0 0,-1-1 1 0 0,0 0 0 0 0,0-1-1 0 0,-1 0 1 0 0,0 0 0 0 0,0 0-1 0 0,-1-1 1 0 0,0 0 0 0 0,6-14-1 0 0,-2 2 1 0 0,-1 0-1 0 0,-1-1 0 0 0,-1 0 0 0 0,0 0 1 0 0,-2 0-1 0 0,5-43 0 0 0,-8-33 282 0 0,-3 102-303 0 0,-1 0 0 0 0,1 0 0 0 0,-1-1 0 0 0,0 1 0 0 0,0 0 0 0 0,0-1 0 0 0,0 1 0 0 0,-1 0 0 0 0,-2 3 0 0 0,-8 20 6 0 0,7-7 6 0 0,1 0 1 0 0,1 1 0 0 0,1-1-1 0 0,1 1 1 0 0,1-1-1 0 0,2 30 1 0 0,0-33-133 0 0,0-1 1 0 0,0 0 0 0 0,2 0-1 0 0,0 0 1 0 0,1 0 0 0 0,0-1-1 0 0,1 0 1 0 0,14 25 0 0 0,-18-37 11 0 0,-1 0 0 0 0,1-1 0 0 0,0 1 0 0 0,-1 0 0 0 0,1-1 0 0 0,0 0 0 0 0,0 1 0 0 0,0-1 0 0 0,1 0 0 0 0,-1 0 0 0 0,0 0 0 0 0,0 0 0 0 0,0 0 0 0 0,1-1 0 0 0,-1 1 0 0 0,1-1 0 0 0,-1 1 0 0 0,0-1 0 0 0,1 0 0 0 0,-1 0 0 0 0,1 0 1 0 0,-1 0-1 0 0,0 0 0 0 0,1-1 0 0 0,-1 1 0 0 0,0-1 0 0 0,1 0 0 0 0,2-1 0 0 0,2 0-547 0 0,-1 0-1 0 0,0-1 1 0 0,1 0 0 0 0,-1 0 0 0 0,0-1 0 0 0,0 0 0 0 0,-1 0 0 0 0,10-9-1 0 0,-1-2-1563 0 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20.132"/>
    </inkml:context>
    <inkml:brush xml:id="br0">
      <inkml:brushProperty name="width" value="0.05" units="cm"/>
      <inkml:brushProperty name="height" value="0.05" units="cm"/>
      <inkml:brushProperty name="color" value="#004F8B"/>
    </inkml:brush>
  </inkml:definitions>
  <inkml:trace contextRef="#ctx0" brushRef="#br0">42 52 932 0 0,'-12'-13'964'0'0,"5"4"-76"0"0,0 3 608 0 0,-1-8-348 0 0,1 4-655 0 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23.466"/>
    </inkml:context>
    <inkml:brush xml:id="br0">
      <inkml:brushProperty name="width" value="0.05" units="cm"/>
      <inkml:brushProperty name="height" value="0.05" units="cm"/>
      <inkml:brushProperty name="color" value="#004F8B"/>
    </inkml:brush>
  </inkml:definitions>
  <inkml:trace contextRef="#ctx0" brushRef="#br0">0 76 524 0 0,'19'-35'4097'0'0,"-16"31"-3793"0"0,0 0-1 0 0,0 0 1 0 0,1 0-1 0 0,0 1 1 0 0,0 0-1 0 0,0 0 1 0 0,0 0-1 0 0,0 0 1 0 0,9-4-1 0 0,-11 7-79 0 0,13-3 511 0 0,-11 6-686 0 0,-1 0 0 0 0,0 1 0 0 0,0-1-1 0 0,0 1 1 0 0,-1-1 0 0 0,1 1-1 0 0,-1 0 1 0 0,0 0 0 0 0,0 0 0 0 0,0 0-1 0 0,0 1 1 0 0,-1-1 0 0 0,0 0-1 0 0,0 1 1 0 0,0-1 0 0 0,0 1 0 0 0,-1-1-1 0 0,1 1 1 0 0,-1-1 0 0 0,-1 8-1 0 0,0 15 123 0 0,0-1-1 0 0,-7 32 0 0 0,-3-4 155 0 0,-23 64-1 0 0,8-29 280 0 0,49-165 89 0 0,4 2 0 0 0,38-74 0 0 0,-61 140-670 0 0,0 1-1 0 0,0 0 1 0 0,0 0-1 0 0,1 0 0 0 0,0 0 1 0 0,0 1-1 0 0,1-1 1 0 0,-1 1-1 0 0,2 1 0 0 0,10-9 1 0 0,-15 13-24 0 0,1 0 1 0 0,-1 0-1 0 0,0 1 1 0 0,1-1-1 0 0,-1 0 0 0 0,1 1 1 0 0,-1 0-1 0 0,1 0 1 0 0,-1 0-1 0 0,1 0 1 0 0,-1 0-1 0 0,1 0 0 0 0,-1 0 1 0 0,0 1-1 0 0,1 0 1 0 0,-1-1-1 0 0,1 1 1 0 0,-1 0-1 0 0,0 0 0 0 0,0 0 1 0 0,0 0-1 0 0,1 1 1 0 0,-1-1-1 0 0,0 0 1 0 0,0 1-1 0 0,-1 0 0 0 0,1-1 1 0 0,0 1-1 0 0,2 4 1 0 0,-3-5 0 0 0,4 5-3 0 0,-1 0 1 0 0,0 1-1 0 0,0 0 0 0 0,-1-1 1 0 0,1 1-1 0 0,-2 1 1 0 0,1-1-1 0 0,-1 0 1 0 0,0 1-1 0 0,0-1 1 0 0,-1 1-1 0 0,0-1 1 0 0,-1 1-1 0 0,0 0 1 0 0,0-1-1 0 0,-1 9 0 0 0,-1 11 4 0 0,-2-1 0 0 0,-1 0 0 0 0,-9 29 0 0 0,14-53 101 0 0,3-6-84 0 0,70-114 45 0 0,9-13-3 0 0,-68 108-37 0 0,-13 22-33 0 0,-1-1 0 0 0,1 1-1 0 0,-1 0 1 0 0,1 0 0 0 0,-1 0-1 0 0,1 0 1 0 0,0 0 0 0 0,-1 0 0 0 0,1 0-1 0 0,0 0 1 0 0,0 1 0 0 0,0-1-1 0 0,0 0 1 0 0,0 0 0 0 0,0 1-1 0 0,0-1 1 0 0,0 0 0 0 0,0 1 0 0 0,0-1-1 0 0,0 1 1 0 0,2-1 0 0 0,3 14 5 0 0,-2 1-1 0 0,1-1 1 0 0,-2 1 0 0 0,0 0 0 0 0,3 28 0 0 0,2 12-21 0 0,-6-41 2 0 0,-1-5 9 0 0,0 0 0 0 0,0 0-1 0 0,1-1 1 0 0,0 1-1 0 0,0-1 1 0 0,1 1-1 0 0,-1-1 1 0 0,2 0 0 0 0,-1 0-1 0 0,1 0 1 0 0,0-1-1 0 0,6 8 1 0 0,-8-14-102 0 0,0 1-1 0 0,0-1 1 0 0,0 0 0 0 0,0 0-1 0 0,0 0 1 0 0,0 0 0 0 0,-1 0-1 0 0,1 0 1 0 0,0 0 0 0 0,0-1-1 0 0,0 1 1 0 0,0-1 0 0 0,0 1-1 0 0,0-1 1 0 0,-1 0 0 0 0,1 0-1 0 0,0 0 1 0 0,-1 0 0 0 0,1 0-1 0 0,0 0 1 0 0,-1 0-1 0 0,2-2 1 0 0,-1 2 48 0 0,2-2-650 0 0,0 0 1 0 0,0 0 0 0 0,-1-1 0 0 0,1 1 0 0 0,-1-1 0 0 0,6-7-1 0 0,-8 9 473 0 0,14-18-2786 0 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23.809"/>
    </inkml:context>
    <inkml:brush xml:id="br0">
      <inkml:brushProperty name="width" value="0.05" units="cm"/>
      <inkml:brushProperty name="height" value="0.05" units="cm"/>
      <inkml:brushProperty name="color" value="#004F8B"/>
    </inkml:brush>
  </inkml:definitions>
  <inkml:trace contextRef="#ctx0" brushRef="#br0">13 39 380 0 0,'-7'-10'1820'0'0,"7"-6"-360"0"0,-5 3 881 0 0,36 22-3006 0 0,-18 8-2083 0 0,-6-7 1320 0 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24.605"/>
    </inkml:context>
    <inkml:brush xml:id="br0">
      <inkml:brushProperty name="width" value="0.05" units="cm"/>
      <inkml:brushProperty name="height" value="0.05" units="cm"/>
      <inkml:brushProperty name="color" value="#004F8B"/>
    </inkml:brush>
  </inkml:definitions>
  <inkml:trace contextRef="#ctx0" brushRef="#br0">0 168 528 0 0,'1'-2'311'0'0,"0"0"1"0"0,0 1-1 0 0,0-1 0 0 0,1 1 1 0 0,-1 0-1 0 0,0-1 1 0 0,1 1-1 0 0,-1 0 0 0 0,1 0 1 0 0,-1 0-1 0 0,1 0 0 0 0,0 0 1 0 0,-1 0-1 0 0,1 1 0 0 0,0-1 1 0 0,0 0-1 0 0,3 0 1 0 0,0 6-226 0 0,-1 0 0 0 0,1 1 1 0 0,-1 0-1 0 0,-1-1 1 0 0,1 1-1 0 0,-1 1 1 0 0,0-1-1 0 0,0 0 1 0 0,-1 1-1 0 0,1-1 1 0 0,-2 1-1 0 0,1 0 1 0 0,-1 0-1 0 0,0-1 0 0 0,0 1 1 0 0,-1 0-1 0 0,0 7 1 0 0,0 11 126 0 0,0 0 1 0 0,-2 0 0 0 0,-8 44-1 0 0,5-47-417 0 0,-17 78 1821 0 0,17-82-595 0 0,11-55-700 0 0,4-6-189 0 0,1 1 0 0 0,3 1 0 0 0,1 0 0 0 0,2 0 0 0 0,40-68 0 0 0,20-10 158 0 0,-77 119-291 0 0,1-1-1 0 0,-1 1 0 0 0,0 0 1 0 0,1-1-1 0 0,-1 1 1 0 0,1-1-1 0 0,-1 1 0 0 0,1 0 1 0 0,-1-1-1 0 0,1 1 1 0 0,-1 0-1 0 0,1 0 1 0 0,-1-1-1 0 0,1 1 0 0 0,-1 0 1 0 0,1 0-1 0 0,0 0 1 0 0,-1 0-1 0 0,1 0 1 0 0,-1 0-1 0 0,1 0 0 0 0,-1 0 1 0 0,1 0-1 0 0,0 0 1 0 0,-1 0-1 0 0,1 0 0 0 0,-1 0 1 0 0,1 0-1 0 0,-1 0 1 0 0,1 1-1 0 0,-1-1 1 0 0,1 0-1 0 0,0 0 0 0 0,-1 1 1 0 0,1-1-1 0 0,-1 0 1 0 0,0 1-1 0 0,1-1 1 0 0,-1 0-1 0 0,1 1 0 0 0,-1-1 1 0 0,0 1-1 0 0,1 0 1 0 0,14 23-12 0 0,-11 0 7 0 0,-1 0 0 0 0,-1 0 0 0 0,-1 0 0 0 0,-2 1 1 0 0,0-1-1 0 0,-8 46 0 0 0,4-34 7 0 0,-1 68-1 0 0,6-101-7 0 0,0 0 0 0 0,0 0 1 0 0,0-1-1 0 0,1 1 0 0 0,-1-1 0 0 0,1 1 0 0 0,0 0 0 0 0,0-1 1 0 0,0 1-1 0 0,0-1 0 0 0,0 1 0 0 0,0-1 0 0 0,1 0 0 0 0,-1 1 1 0 0,1-1-1 0 0,-1 0 0 0 0,1 0 0 0 0,0 0 0 0 0,0 0 0 0 0,0-1 1 0 0,0 1-1 0 0,4 2 0 0 0,-2-2-51 0 0,1 0 1 0 0,0 0-1 0 0,-1-1 0 0 0,1 0 1 0 0,0 0-1 0 0,0 0 1 0 0,0 0-1 0 0,0-1 0 0 0,0 1 1 0 0,0-2-1 0 0,7 1 0 0 0,7-3-249 0 0,0 0 0 0 0,-1-2 1 0 0,1 0-1 0 0,-1-1 0 0 0,26-12 0 0 0,-26 9 87 0 0,0-1 1 0 0,-1-1 0 0 0,0-1-1 0 0,-1 0 1 0 0,0-2 0 0 0,-1 1 0 0 0,0-2-1 0 0,-1 0 1 0 0,-1 0 0 0 0,13-21-1 0 0,-17 22 259 0 0,-1 1-1 0 0,0-1 1 0 0,-1-1 0 0 0,-1 1-1 0 0,0-1 1 0 0,-1 0-1 0 0,0-1 1 0 0,-1 1-1 0 0,-1-1 1 0 0,-1 0-1 0 0,0 1 1 0 0,-1-1-1 0 0,-1-25 1 0 0,0 38 15 0 0,0 0 1 0 0,0 0-1 0 0,-1 0 1 0 0,1 0-1 0 0,-1 0 0 0 0,0 0 1 0 0,0 0-1 0 0,0 0 1 0 0,0 0-1 0 0,0 0 0 0 0,0 0 1 0 0,-1 0-1 0 0,0 1 0 0 0,1-1 1 0 0,-1 0-1 0 0,0 1 1 0 0,0 0-1 0 0,0-1 0 0 0,-1 1 1 0 0,1 0-1 0 0,0 0 1 0 0,-1 0-1 0 0,0 1 0 0 0,1-1 1 0 0,-1 1-1 0 0,0-1 0 0 0,0 1 1 0 0,0 0-1 0 0,0 0 1 0 0,0 0-1 0 0,-4-1 0 0 0,3 2-17 0 0,-1 0 0 0 0,0 0 0 0 0,1 1 0 0 0,-1-1-1 0 0,0 1 1 0 0,1 0 0 0 0,-1 1 0 0 0,1-1 0 0 0,-1 1 0 0 0,1-1-1 0 0,0 1 1 0 0,0 0 0 0 0,0 1 0 0 0,0-1 0 0 0,0 1 0 0 0,0 0-1 0 0,1 0 1 0 0,-1 0 0 0 0,-5 7 0 0 0,-3 4 6 0 0,1 0 0 0 0,1 0 1 0 0,0 1-1 0 0,1 0 0 0 0,0 1 0 0 0,1 0 0 0 0,1 1 1 0 0,1-1-1 0 0,0 1 0 0 0,1 0 0 0 0,1 1 0 0 0,1-1 0 0 0,-2 19 1 0 0,5-34-34 0 0,0-1-1 0 0,0 0 1 0 0,0 0 0 0 0,0 0 0 0 0,0 1 0 0 0,0-1 0 0 0,0 0 0 0 0,1 0-1 0 0,-1 0 1 0 0,0 1 0 0 0,1-1 0 0 0,-1 0 0 0 0,1 0 0 0 0,-1 0 0 0 0,1 0-1 0 0,0 0 1 0 0,-1 0 0 0 0,1 0 0 0 0,0 0 0 0 0,0 0 0 0 0,0 0 0 0 0,0 0-1 0 0,0-1 1 0 0,-1 1 0 0 0,1 0 0 0 0,1 0 0 0 0,-1-1 0 0 0,0 1-1 0 0,0-1 1 0 0,0 1 0 0 0,0-1 0 0 0,0 0 0 0 0,0 1 0 0 0,1-1 0 0 0,-1 0-1 0 0,0 0 1 0 0,0 0 0 0 0,0 0 0 0 0,1 0 0 0 0,-1 0 0 0 0,0 0 0 0 0,0 0-1 0 0,1 0 1 0 0,-1 0 0 0 0,0-1 0 0 0,0 1 0 0 0,2-1 0 0 0,8-2 17 0 0,-1-1-1 0 0,1 0 1 0 0,-1 0 0 0 0,10-7 0 0 0,-14 8 7 0 0,9-7-10 0 0,0-1-1 0 0,-1 0 1 0 0,0-1 0 0 0,-1-1-1 0 0,0 0 1 0 0,-1-1 0 0 0,-1 0-1 0 0,0-1 1 0 0,12-21-1 0 0,-7 13 4 0 0,-5 8-87 0 0,-6 14 22 0 0,-11 31 4 0 0,2-18 26 0 0,1 1-1 0 0,1-1 1 0 0,0 1-1 0 0,0 15 0 0 0,2-27 18 0 0,0 1-1 0 0,0 0 0 0 0,0 0 0 0 0,0 0 1 0 0,0-1-1 0 0,0 1 0 0 0,1 0 0 0 0,-1 0 0 0 0,1-1 1 0 0,-1 1-1 0 0,1 0 0 0 0,0 0 0 0 0,-1-1 1 0 0,1 1-1 0 0,0-1 0 0 0,0 1 0 0 0,0-1 1 0 0,1 1-1 0 0,-1-1 0 0 0,0 0 0 0 0,0 1 0 0 0,1-1 1 0 0,-1 0-1 0 0,1 0 0 0 0,-1 0 0 0 0,1 0 1 0 0,-1 0-1 0 0,1 0 0 0 0,0-1 0 0 0,-1 1 1 0 0,1-1-1 0 0,0 1 0 0 0,0-1 0 0 0,-1 1 0 0 0,1-1 1 0 0,0 0-1 0 0,3 0 0 0 0,4-1 24 0 0,-1 0-1 0 0,0-1 1 0 0,0 1 0 0 0,0-2-1 0 0,0 0 1 0 0,0 0 0 0 0,0 0-1 0 0,7-5 1 0 0,-4 2-4 0 0,0-1 0 0 0,0 0 1 0 0,-1 0-1 0 0,0-1 0 0 0,0-1 0 0 0,-1 0 0 0 0,10-12 0 0 0,4-8 110 0 0,22-39 0 0 0,-19 27 51 0 0,-6 20-107 0 0,-20 20-83 0 0,1 1 1 0 0,-1 0-1 0 0,1-1 0 0 0,-1 1 0 0 0,1 0 0 0 0,-1-1 1 0 0,0 1-1 0 0,1 0 0 0 0,-1 0 0 0 0,1 0 1 0 0,-1-1-1 0 0,1 1 0 0 0,-1 0 0 0 0,1 0 0 0 0,-1 0 1 0 0,1 0-1 0 0,-1 0 0 0 0,1 0 0 0 0,-1 0 0 0 0,1 0 1 0 0,0 0-1 0 0,-1 0 0 0 0,1 0 0 0 0,-1 0 1 0 0,1 1-1 0 0,-1-1 0 0 0,1 0 0 0 0,-1 0 0 0 0,0 0 1 0 0,1 1-1 0 0,-1-1 0 0 0,1 0 0 0 0,-1 0 0 0 0,1 1 1 0 0,-1-1-1 0 0,0 1 0 0 0,1-1 0 0 0,-1 0 1 0 0,0 1-1 0 0,1-1 0 0 0,-1 1 0 0 0,1 0 0 0 0,12 21 7 0 0,-9-9 0 0 0,-1 1 0 0 0,0-1 0 0 0,-1 1-1 0 0,1 24 1 0 0,-3-27-46 0 0,1 0 0 0 0,0 0 0 0 0,0-1-1 0 0,1 1 1 0 0,1 0 0 0 0,0-1 0 0 0,0 1 0 0 0,9 16 0 0 0,-8-15-321 0 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25.152"/>
    </inkml:context>
    <inkml:brush xml:id="br0">
      <inkml:brushProperty name="width" value="0.05" units="cm"/>
      <inkml:brushProperty name="height" value="0.05" units="cm"/>
      <inkml:brushProperty name="color" value="#004F8B"/>
    </inkml:brush>
  </inkml:definitions>
  <inkml:trace contextRef="#ctx0" brushRef="#br0">1 0 764 0 0,'0'0'3283'0'0,"2"5"-2708"0"0,2 2-324 0 0,0 1 0 0 0,-1 0 0 0 0,0 0 0 0 0,-1 1 0 0 0,0-1 0 0 0,0 1 0 0 0,0-1 0 0 0,-1 15 1 0 0,-2 80 926 0 0,-1-45-541 0 0,-11 158 1453 0 0,12-206-1965 0 0,-2 11 6 0 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25.507"/>
    </inkml:context>
    <inkml:brush xml:id="br0">
      <inkml:brushProperty name="width" value="0.05" units="cm"/>
      <inkml:brushProperty name="height" value="0.05" units="cm"/>
      <inkml:brushProperty name="color" value="#004F8B"/>
    </inkml:brush>
  </inkml:definitions>
  <inkml:trace contextRef="#ctx0" brushRef="#br0">1 15 552 0 0,'0'0'1728'0'0,"2"-14"288"0"0,21 20-4276 0 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26.692"/>
    </inkml:context>
    <inkml:brush xml:id="br0">
      <inkml:brushProperty name="width" value="0.05" units="cm"/>
      <inkml:brushProperty name="height" value="0.05" units="cm"/>
      <inkml:brushProperty name="color" value="#004F8B"/>
    </inkml:brush>
  </inkml:definitions>
  <inkml:trace contextRef="#ctx0" brushRef="#br0">202 323 656 0 0,'0'-4'741'0'0,"-1"-10"393"0"0,0 0 1 0 0,1 0 0 0 0,1 0-1 0 0,4-26 1 0 0,-4 37-598 0 0,-2 3-384 0 0,0 1 0 0 0,0-1 0 0 0,0 1 0 0 0,0 0 0 0 0,0-1 0 0 0,0 1 0 0 0,0 0-1 0 0,0-1 1 0 0,0 1 0 0 0,0 0 0 0 0,0 0 0 0 0,1 0 0 0 0,-1 0 0 0 0,0 0 0 0 0,1 0-1 0 0,-1 0 1 0 0,0 0 0 0 0,1 0 0 0 0,-1 1 0 0 0,-17 41 724 0 0,-11 59-1195 0 0,23-82 657 0 0,2-3-303 0 0,-64 265 423 0 0,62-244-396 0 0,1 1 0 0 0,2 0 0 0 0,2 0 0 0 0,1 0 0 0 0,8 53 0 0 0,-7-83-44 0 0,0 0 1 0 0,1 0 0 0 0,0 0-1 0 0,1-1 1 0 0,0 1 0 0 0,1-1-1 0 0,-1 1 1 0 0,6 7 0 0 0,-7-14-17 0 0,-1 0 0 0 0,1 0 0 0 0,0 0 1 0 0,-1 0-1 0 0,1-1 0 0 0,0 1 1 0 0,0-1-1 0 0,0 1 0 0 0,1-1 0 0 0,-1 0 1 0 0,0 1-1 0 0,0-1 0 0 0,1 0 1 0 0,-1-1-1 0 0,1 1 0 0 0,-1 0 1 0 0,1-1-1 0 0,-1 1 0 0 0,1-1 0 0 0,-1 0 1 0 0,1 0-1 0 0,-1 0 0 0 0,1 0 1 0 0,-1 0-1 0 0,1-1 0 0 0,-1 1 0 0 0,1-1 1 0 0,-1 1-1 0 0,1-1 0 0 0,-1 0 1 0 0,0 0-1 0 0,3-1 0 0 0,3-3-57 0 0,1 1 1 0 0,-1-1-1 0 0,-1-1 0 0 0,1 1 1 0 0,-1-1-1 0 0,0-1 0 0 0,0 1 0 0 0,-1-1 1 0 0,0 0-1 0 0,0-1 0 0 0,0 1 1 0 0,-1-1-1 0 0,-1 0 0 0 0,1 0 0 0 0,-1-1 1 0 0,0 0-1 0 0,-1 1 0 0 0,0-1 0 0 0,-1 0 1 0 0,0-1-1 0 0,2-12 0 0 0,-1 2-104 0 0,-1 0-1 0 0,0 0 0 0 0,-2 0 0 0 0,0 0 0 0 0,-2 0 1 0 0,0 0-1 0 0,-1 0 0 0 0,-1 0 0 0 0,-8-24 1 0 0,9 35 98 0 0,-1 0 1 0 0,0 1 0 0 0,-1 0 0 0 0,0 0-1 0 0,0 0 1 0 0,-1 0 0 0 0,0 1 0 0 0,0-1-1 0 0,-1 2 1 0 0,0-1 0 0 0,0 1 0 0 0,0 0-1 0 0,-1 0 1 0 0,-9-5 0 0 0,10 8 34 0 0,1 0 0 0 0,0-1 0 0 0,-1 2 1 0 0,0-1-1 0 0,1 1 0 0 0,-1 0 0 0 0,0 1 0 0 0,0-1 0 0 0,0 1 0 0 0,-1 1 0 0 0,1 0 0 0 0,0 0 1 0 0,0 0-1 0 0,0 0 0 0 0,0 1 0 0 0,0 1 0 0 0,0-1 0 0 0,0 1 0 0 0,-8 3 0 0 0,14-5 28 0 0,-1 1-1 0 0,1-1 0 0 0,0 0 1 0 0,0 1-1 0 0,0-1 0 0 0,0 1 1 0 0,-1-1-1 0 0,1 1 0 0 0,0 0 1 0 0,0 0-1 0 0,0-1 0 0 0,0 1 1 0 0,0 0-1 0 0,0 0 0 0 0,1 0 1 0 0,-1 0-1 0 0,0 0 0 0 0,0 0 1 0 0,1 0-1 0 0,-1 0 0 0 0,0 0 1 0 0,1 0-1 0 0,-1 1 0 0 0,1-1 1 0 0,0 0-1 0 0,-1 0 0 0 0,1 1 1 0 0,0-1-1 0 0,0 0 0 0 0,0 0 1 0 0,0 1-1 0 0,0-1 0 0 0,0 0 1 0 0,0 0-1 0 0,0 3 0 0 0,1-3 5 0 0,0 1 0 0 0,0-1 1 0 0,0 1-1 0 0,0-1 0 0 0,0 1 0 0 0,1-1 0 0 0,-1 0 0 0 0,0 0 0 0 0,1 1 0 0 0,-1-1 0 0 0,0 0 0 0 0,1 0 0 0 0,-1 0 0 0 0,1-1 0 0 0,0 1 0 0 0,-1 0 0 0 0,1-1 0 0 0,0 1 0 0 0,-1-1 1 0 0,1 1-1 0 0,0-1 0 0 0,0 0 0 0 0,3 1 0 0 0,20-2 20 0 0,-1 0-1 0 0,1-1 1 0 0,0-1 0 0 0,-1-2 0 0 0,32-9-1 0 0,-9-1-113 0 0,77-37-1 0 0,-94 38 61 0 0,0-2 0 0 0,-2-2-1 0 0,0 0 1 0 0,-1-2 0 0 0,-1-1-1 0 0,-1-1 1 0 0,-1-1 0 0 0,-1-1-1 0 0,-1-1 1 0 0,-1-1 0 0 0,-1-1 0 0 0,-2-1-1 0 0,0 0 1 0 0,-2-2 0 0 0,23-58-1 0 0,-37 78 142 0 0,0 0 1 0 0,0 0-1 0 0,-1 0 0 0 0,0 0 0 0 0,-1-1 0 0 0,0-10 0 0 0,-1-2 479 0 0,-24 32-333 0 0,19-3-231 0 0,0-1 0 0 0,0 1 0 0 0,0 1 0 0 0,1-1 1 0 0,0 1-1 0 0,0 0 0 0 0,1 0 0 0 0,0 0 0 0 0,0 1 0 0 0,1 0 0 0 0,-1-1 0 0 0,-2 13 1 0 0,-8 21 52 0 0,1 2 1 0 0,2 0-1 0 0,2 0 1 0 0,-6 78 0 0 0,13-93-79 0 0,2 0 1 0 0,1 0 0 0 0,1 1 0 0 0,1-1 0 0 0,2-1 0 0 0,1 1 0 0 0,1-1-1 0 0,17 43 1 0 0,-22-65-106 0 0,0 1-1 0 0,1-1 1 0 0,0 1-1 0 0,0-1 1 0 0,0 0 0 0 0,0 0-1 0 0,1-1 1 0 0,0 1-1 0 0,0-1 1 0 0,0 1-1 0 0,1-1 1 0 0,-1-1-1 0 0,1 1 1 0 0,0-1-1 0 0,0 1 1 0 0,0-1 0 0 0,1-1-1 0 0,8 4 1 0 0,-8-4-358 0 0,1-1 1 0 0,-1 0-1 0 0,1 0 1 0 0,0-1-1 0 0,-1 0 1 0 0,1 0-1 0 0,0 0 1 0 0,-1-1 0 0 0,1 0-1 0 0,12-4 1 0 0,9-4-1726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23.728"/>
    </inkml:context>
    <inkml:brush xml:id="br0">
      <inkml:brushProperty name="width" value="0.1" units="cm"/>
      <inkml:brushProperty name="height" value="0.1" units="cm"/>
      <inkml:brushProperty name="color" value="#008C3A"/>
    </inkml:brush>
  </inkml:definitions>
  <inkml:trace contextRef="#ctx0" brushRef="#br0">301 609 56 0 0,'5'-4'91'0'0,"0"1"0"0"0,0-1 1 0 0,0 0-1 0 0,0-1 0 0 0,-1 1 0 0 0,0-1 0 0 0,0 0 0 0 0,0 0 1 0 0,0 0-1 0 0,-1-1 0 0 0,0 1 0 0 0,0-1 0 0 0,-1 0 0 0 0,1 1 0 0 0,-1-1 1 0 0,0 0-1 0 0,-1-1 0 0 0,1 1 0 0 0,-1 0 0 0 0,-1 0 0 0 0,1-1 1 0 0,-1 1-1 0 0,0 0 0 0 0,-1-1 0 0 0,1 1 0 0 0,-1 0 0 0 0,0 0 1 0 0,-1-1-1 0 0,1 1 0 0 0,-1 0 0 0 0,-1 0 0 0 0,1 1 0 0 0,-1-1 1 0 0,0 0-1 0 0,0 1 0 0 0,-1 0 0 0 0,-5-8 0 0 0,7 12-76 0 0,0 1-1 0 0,0-1 0 0 0,0 0 1 0 0,0 1-1 0 0,0 0 0 0 0,0-1 1 0 0,0 1-1 0 0,0 0 0 0 0,0 0 1 0 0,0 0-1 0 0,0 1 0 0 0,0-1 1 0 0,0 0-1 0 0,0 1 0 0 0,0-1 1 0 0,0 1-1 0 0,1 0 0 0 0,-1-1 1 0 0,0 1-1 0 0,0 0 0 0 0,-2 2 1 0 0,-16 10 99 0 0,0 1 1 0 0,0 1 0 0 0,2 1-1 0 0,0 1 1 0 0,0 1-1 0 0,2 0 1 0 0,0 1 0 0 0,-16 26-1 0 0,14-17 53 0 0,1 2 0 0 0,1-1 0 0 0,2 2-1 0 0,1 0 1 0 0,-14 49 0 0 0,26-77-136 0 0,0 0 1 0 0,0 0 0 0 0,0 0-1 0 0,1 0 1 0 0,-1 0 0 0 0,1 0-1 0 0,0 0 1 0 0,0 0 0 0 0,0 0-1 0 0,0 0 1 0 0,0 1-1 0 0,1-1 1 0 0,-1 0 0 0 0,1 0-1 0 0,0 0 1 0 0,0 0 0 0 0,0 0-1 0 0,3 4 1 0 0,-2-5-10 0 0,0-1-1 0 0,0 1 1 0 0,0-1 0 0 0,1 1 0 0 0,-1-1 0 0 0,0 0 0 0 0,1 0 0 0 0,-1 0-1 0 0,1 0 1 0 0,-1 0 0 0 0,1-1 0 0 0,0 1 0 0 0,-1-1 0 0 0,1 1 0 0 0,0-1-1 0 0,-1 0 1 0 0,1 0 0 0 0,0-1 0 0 0,-1 1 0 0 0,1 0 0 0 0,0-1-1 0 0,3-1 1 0 0,6 0 6 0 0,0-1 1 0 0,-1 0-1 0 0,1-1 0 0 0,-1 0 0 0 0,0-1 0 0 0,0 0 0 0 0,0-1 0 0 0,-1 0 0 0 0,0-1 0 0 0,15-13 0 0 0,-11 8-13 0 0,0-2 0 0 0,-2 0 0 0 0,0 0-1 0 0,0-2 1 0 0,-2 1 0 0 0,11-21-1 0 0,0-6-4 0 0,-3-2 0 0 0,-1 0 0 0 0,-2-1 0 0 0,14-74 0 0 0,-15 0-9 0 0,-12 88 4 0 0,2 1 1 0 0,0-1-1 0 0,10-31 0 0 0,-6 2 12 0 0,-1 7 14 0 0,-7 52-33 0 0,0 0 0 0 0,0 1-1 0 0,1 0 1 0 0,-1 0-1 0 0,0 0 1 0 0,0 0 0 0 0,0 0-1 0 0,0-1 1 0 0,0 1-1 0 0,0 0 1 0 0,0 0-1 0 0,0 0 1 0 0,0 0-1 0 0,0-1 1 0 0,0 1-1 0 0,0 0 1 0 0,0 0-1 0 0,0 0 1 0 0,0 0-1 0 0,0-1 1 0 0,0 1-1 0 0,0 0 1 0 0,0 0-1 0 0,0 0 1 0 0,0 0 0 0 0,0 0-1 0 0,0-1 1 0 0,0 1-1 0 0,0 0 1 0 0,0 0-1 0 0,0 0 1 0 0,0 0-1 0 0,-1 0 1 0 0,1-1-1 0 0,0 1 1 0 0,0 0-1 0 0,0 0 1 0 0,0 0-1 0 0,0 0 1 0 0,0 0-1 0 0,-1 0 1 0 0,1 0 0 0 0,0-1-1 0 0,0 1 1 0 0,0 0-1 0 0,0 0 1 0 0,0 0-1 0 0,-1 0 1 0 0,-82 162-77 0 0,-15 101 132 0 0,91-240-25 0 0,1 1 1 0 0,0-1-1 0 0,2 1 1 0 0,1 0-1 0 0,1 0 1 0 0,1 0-1 0 0,1 1 1 0 0,3 24-1 0 0,-3-45-20 0 0,1 0-1 0 0,0 0 1 0 0,0 0-1 0 0,0 0 0 0 0,0 0 1 0 0,1-1-1 0 0,-1 1 0 0 0,1 0 1 0 0,0-1-1 0 0,0 1 1 0 0,0-1-1 0 0,1 1 0 0 0,-1-1 1 0 0,1 0-1 0 0,0 0 0 0 0,0 0 1 0 0,0 0-1 0 0,0-1 1 0 0,0 1-1 0 0,1-1 0 0 0,-1 0 1 0 0,1 0-1 0 0,0 0 1 0 0,-1-1-1 0 0,1 1 0 0 0,0-1 1 0 0,0 0-1 0 0,0 0 0 0 0,0 0 1 0 0,0 0-1 0 0,0-1 1 0 0,5 1-1 0 0,3-1-428 0 0,-1-1-1 0 0,0 0 1 0 0,0-1 0 0 0,1 0-1 0 0,-1-1 1 0 0,-1 0 0 0 0,1 0-1 0 0,0-1 1 0 0,-1-1 0 0 0,17-9-1 0 0,-4-2-1392 0 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27.454"/>
    </inkml:context>
    <inkml:brush xml:id="br0">
      <inkml:brushProperty name="width" value="0.05" units="cm"/>
      <inkml:brushProperty name="height" value="0.05" units="cm"/>
      <inkml:brushProperty name="color" value="#004F8B"/>
    </inkml:brush>
  </inkml:definitions>
  <inkml:trace contextRef="#ctx0" brushRef="#br0">255 365 360 0 0,'2'-20'1091'0'0,"-2"18"-896"0"0,1 0 0 0 0,-1-1 1 0 0,1 1-1 0 0,-1 0 0 0 0,0 0 1 0 0,0-1-1 0 0,0 1 0 0 0,0 0 0 0 0,-1-1 1 0 0,1 1-1 0 0,-1 0 0 0 0,1 0 1 0 0,-1-1-1 0 0,0 1 0 0 0,0 0 0 0 0,0 0 1 0 0,0 0-1 0 0,0 0 0 0 0,-1-2 0 0 0,0 4-137 0 0,1-1-1 0 0,0 1 1 0 0,0 0-1 0 0,-1-1 0 0 0,1 1 1 0 0,0 0-1 0 0,0 0 0 0 0,-1 0 1 0 0,1 0-1 0 0,0 0 0 0 0,-1 0 1 0 0,1 0-1 0 0,0 0 0 0 0,0 1 1 0 0,-1-1-1 0 0,1 0 1 0 0,0 1-1 0 0,0-1 0 0 0,0 1 1 0 0,-1 0-1 0 0,1-1 0 0 0,-2 2 1 0 0,-28 18 471 0 0,30-19-494 0 0,-11 8 97 0 0,1 0 1 0 0,1 1-1 0 0,-1 0 1 0 0,2 1-1 0 0,-1 0 1 0 0,1 1-1 0 0,1 0 1 0 0,0 0-1 0 0,1 1 1 0 0,0 0-1 0 0,1 0 0 0 0,1 1 1 0 0,0 0-1 0 0,0 0 1 0 0,2 0-1 0 0,0 0 1 0 0,0 1-1 0 0,1-1 1 0 0,1 1-1 0 0,1 18 1 0 0,0-31-106 0 0,0 0 0 0 0,0 1 1 0 0,0-1-1 0 0,0 1 0 0 0,1-1 1 0 0,-1 1-1 0 0,1-1 0 0 0,0 0 0 0 0,0 1 1 0 0,-1-1-1 0 0,1 0 0 0 0,1 0 1 0 0,-1 0-1 0 0,0 0 0 0 0,1 0 1 0 0,-1 0-1 0 0,1 0 0 0 0,-1 0 1 0 0,1 0-1 0 0,0-1 0 0 0,0 1 1 0 0,0 0-1 0 0,0-1 0 0 0,0 0 1 0 0,0 0-1 0 0,0 1 0 0 0,0-1 1 0 0,0 0-1 0 0,1-1 0 0 0,-1 1 1 0 0,0 0-1 0 0,1-1 0 0 0,3 1 1 0 0,2-1 11 0 0,0-1 1 0 0,0 1 0 0 0,0-2-1 0 0,0 1 1 0 0,0-1 0 0 0,0 0 0 0 0,0-1-1 0 0,-1 0 1 0 0,8-4 0 0 0,-3 2-20 0 0,-1-1 0 0 0,0-1 0 0 0,0 1 0 0 0,-1-2 1 0 0,0 1-1 0 0,0-2 0 0 0,-1 1 0 0 0,1-1 0 0 0,-2 0 1 0 0,0-1-1 0 0,0 0 0 0 0,-1-1 0 0 0,0 1 0 0 0,9-21 1 0 0,-12 24-37 0 0,-2-1 0 0 0,1 0 0 0 0,-1 0 1 0 0,0 0-1 0 0,0 0 0 0 0,-1 0 0 0 0,-1-1 1 0 0,1 1-1 0 0,-1 0 0 0 0,0 0 1 0 0,-1-1-1 0 0,0 1 0 0 0,0 0 0 0 0,-1 0 1 0 0,0 0-1 0 0,-1 0 0 0 0,1 0 0 0 0,-2 0 1 0 0,1 1-1 0 0,-1 0 0 0 0,0-1 1 0 0,0 1-1 0 0,-8-8 0 0 0,7 8-1 0 0,-1 1 1 0 0,1 1-1 0 0,-1-1 1 0 0,-1 1-1 0 0,1 0 1 0 0,-1 1-1 0 0,0-1 1 0 0,0 1-1 0 0,0 1 0 0 0,0-1 1 0 0,-1 1-1 0 0,1 1 1 0 0,-1-1-1 0 0,0 1 1 0 0,0 1-1 0 0,0-1 0 0 0,0 1 1 0 0,0 1-1 0 0,0-1 1 0 0,-15 2-1 0 0,16 0 11 0 0,1 0 1 0 0,-1 0-1 0 0,0 0 0 0 0,0 1 0 0 0,1 0 0 0 0,-1 0 0 0 0,1 1 0 0 0,-1 0 1 0 0,1 0-1 0 0,0 0 0 0 0,0 1 0 0 0,1 0 0 0 0,-1 0 0 0 0,1 1 0 0 0,0-1 1 0 0,0 1-1 0 0,0 0 0 0 0,1 0 0 0 0,-1 1 0 0 0,1-1 0 0 0,0 1 1 0 0,1 0-1 0 0,0 0 0 0 0,-4 9 0 0 0,6-12 13 0 0,0 0-1 0 0,0 0 1 0 0,0 0-1 0 0,0 0 1 0 0,0 0 0 0 0,1 0-1 0 0,0 0 1 0 0,-1 0 0 0 0,1 0-1 0 0,0 0 1 0 0,0 0-1 0 0,1 0 1 0 0,-1 0 0 0 0,1-1-1 0 0,-1 1 1 0 0,1 0 0 0 0,0 0-1 0 0,0 0 1 0 0,0 0-1 0 0,1-1 1 0 0,-1 1 0 0 0,1 0-1 0 0,-1-1 1 0 0,1 1 0 0 0,0-1-1 0 0,0 0 1 0 0,0 1-1 0 0,0-1 1 0 0,0 0 0 0 0,1 0-1 0 0,-1-1 1 0 0,1 1 0 0 0,-1 0-1 0 0,1-1 1 0 0,-1 0-1 0 0,1 1 1 0 0,0-1 0 0 0,3 1-1 0 0,6 2 25 0 0,-1-1 0 0 0,1 0 0 0 0,0-1 0 0 0,-1-1 0 0 0,1 1 0 0 0,0-2 0 0 0,0 0 0 0 0,17-1 0 0 0,18-5 34 0 0,-1-2-1 0 0,47-14 1 0 0,-74 16-39 0 0,-1 0 0 0 0,1-1 0 0 0,-1-1-1 0 0,-1 0 1 0 0,0-1 0 0 0,0-1 0 0 0,26-22-1 0 0,2-17 78 0 0,-43 48-112 0 0,-6 8-55 0 0,-4 8 55 0 0,1 1 0 0 0,0 0 0 0 0,1 0 0 0 0,-6 29 0 0 0,10-39 25 0 0,1-1 0 0 0,0 1-1 0 0,0 0 1 0 0,0 0 0 0 0,1 0 0 0 0,0 0 0 0 0,0 0 0 0 0,1-1-1 0 0,-1 1 1 0 0,1 0 0 0 0,0 0 0 0 0,1 0 0 0 0,0-1 0 0 0,0 1-1 0 0,0-1 1 0 0,0 1 0 0 0,1-1 0 0 0,5 9 0 0 0,-5-12-2 0 0,-1-1 0 0 0,0 1 0 0 0,0-1 0 0 0,1 0 1 0 0,-1 0-1 0 0,1 0 0 0 0,-1 0 0 0 0,1 0 0 0 0,-1 0 0 0 0,1-1 0 0 0,0 1 1 0 0,-1-1-1 0 0,1 1 0 0 0,0-1 0 0 0,0 0 0 0 0,-1 0 0 0 0,1-1 1 0 0,0 1-1 0 0,3-1 0 0 0,52-16 105 0 0,-46 11-92 0 0,0-1 1 0 0,0 0 0 0 0,0-1-1 0 0,-1 0 1 0 0,0-1 0 0 0,13-13-1 0 0,-23 20-47 0 0,-1 3 16 0 0,0-1 1 0 0,0 0-1 0 0,0 0 0 0 0,0 0 1 0 0,0 0-1 0 0,0 1 0 0 0,0-1 1 0 0,0 0-1 0 0,0 0 0 0 0,0 0 1 0 0,0 0-1 0 0,0 0 0 0 0,1 1 1 0 0,-1-1-1 0 0,0 0 0 0 0,0 0 0 0 0,0 0 1 0 0,0 0-1 0 0,0 0 0 0 0,0 0 1 0 0,0 1-1 0 0,0-1 0 0 0,1 0 1 0 0,-1 0-1 0 0,0 0 0 0 0,0 0 1 0 0,0 0-1 0 0,0 0 0 0 0,0 0 1 0 0,1 0-1 0 0,-1 0 0 0 0,0 0 0 0 0,0 0 1 0 0,0 0-1 0 0,0 0 0 0 0,1 0 1 0 0,-1 0-1 0 0,0 0 0 0 0,0 0 1 0 0,0 0-1 0 0,0 0 0 0 0,1 0 1 0 0,-1 0-1 0 0,0 0 0 0 0,0 0 1 0 0,0 0-1 0 0,0 0 0 0 0,0 0 0 0 0,1 0 1 0 0,-1 0-1 0 0,0 0 0 0 0,0 0 1 0 0,0-1-1 0 0,0 1 0 0 0,0 0 1 0 0,0 0-1 0 0,1 0 0 0 0,-1 0 1 0 0,0 0-1 0 0,0 0 0 0 0,0-1 1 0 0,0 1-1 0 0,0 0 0 0 0,0 0 0 0 0,0 0 1 0 0,-1 5 4 0 0,0-1 0 0 0,0 1 0 0 0,0 1-1 0 0,0-1 1 0 0,1 0 0 0 0,0 0 0 0 0,0 0 0 0 0,0 0 0 0 0,1 0 0 0 0,-1 0 0 0 0,1 0 0 0 0,1 0 0 0 0,-1 0-1 0 0,1 0 1 0 0,-1 0 0 0 0,1-1 0 0 0,1 1 0 0 0,-1 0 0 0 0,1-1 0 0 0,0 0 0 0 0,0 0 0 0 0,0 0 0 0 0,0 0 0 0 0,1 0-1 0 0,-1-1 1 0 0,1 1 0 0 0,0-1 0 0 0,0 0 0 0 0,0 0 0 0 0,1 0 0 0 0,-1-1 0 0 0,1 0 0 0 0,0 1 0 0 0,-1-2 0 0 0,1 1-1 0 0,0 0 1 0 0,0-1 0 0 0,9 1 0 0 0,1 0 11 0 0,1 0 1 0 0,-1-2-1 0 0,1 0 1 0 0,0 0-1 0 0,-1-2 0 0 0,1 0 1 0 0,-1 0-1 0 0,1-2 0 0 0,-1 0 1 0 0,0 0-1 0 0,0-2 0 0 0,24-12 1 0 0,-30 13-3 0 0,0 0 1 0 0,0-1-1 0 0,0 0 1 0 0,-1 0-1 0 0,0-1 1 0 0,0 0-1 0 0,-1 0 1 0 0,0-1-1 0 0,0 0 1 0 0,-1 0-1 0 0,0-1 1 0 0,0 0-1 0 0,-1 0 1 0 0,0 0-1 0 0,-1-1 1 0 0,0 0-1 0 0,0 1 1 0 0,-1-1-1 0 0,3-19 1 0 0,-4 8 72 0 0,-1 0-1 0 0,-1 0 1 0 0,0 0 0 0 0,-2 0-1 0 0,-1 1 1 0 0,0-1 0 0 0,-9-26-1 0 0,7 28-423 0 0,-2 1 0 0 0,0 0-1 0 0,-12-20 1 0 0,13 28-765 0 0,0 0 0 0 0,-1 0 0 0 0,0 1 0 0 0,0-1 0 0 0,-16-13 0 0 0,6 10-1934 0 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29.188"/>
    </inkml:context>
    <inkml:brush xml:id="br0">
      <inkml:brushProperty name="width" value="0.05" units="cm"/>
      <inkml:brushProperty name="height" value="0.05" units="cm"/>
      <inkml:brushProperty name="color" value="#004F8B"/>
    </inkml:brush>
  </inkml:definitions>
  <inkml:trace contextRef="#ctx0" brushRef="#br0">151 504 416 0 0,'-6'-12'2199'0'0,"6"11"-2121"0"0,0 1 1 0 0,0 0-1 0 0,0-1 0 0 0,0 1 1 0 0,0-1-1 0 0,0 1 0 0 0,-1 0 1 0 0,1-1-1 0 0,0 1 0 0 0,0 0 1 0 0,0 0-1 0 0,-1-1 0 0 0,1 1 0 0 0,0 0 1 0 0,0-1-1 0 0,-1 1 0 0 0,1 0 1 0 0,0 0-1 0 0,-1 0 0 0 0,1-1 1 0 0,0 1-1 0 0,-1 0 0 0 0,1 0 1 0 0,0 0-1 0 0,-1 0 0 0 0,1 0 0 0 0,0-1 1 0 0,-1 1-1 0 0,1 0 0 0 0,0 0 1 0 0,-1 0-1 0 0,1 0 0 0 0,0 0 1 0 0,-1 0-1 0 0,1 0 0 0 0,-1 0 1 0 0,1 0-1 0 0,-1 1 0 0 0,-13 14 173 0 0,1 2-1 0 0,0 0 1 0 0,1 0-1 0 0,0 1 1 0 0,2 0-1 0 0,0 1 1 0 0,1 0-1 0 0,1 1 1 0 0,1 0-1 0 0,1 0 1 0 0,1 0-1 0 0,0 1 1 0 0,2 0 0 0 0,0 0-1 0 0,0 32 1 0 0,3-52-232 0 0,0 0 1 0 0,0 1 0 0 0,0-1 0 0 0,0 0-1 0 0,0 1 1 0 0,0-1 0 0 0,0 0 0 0 0,1 1 0 0 0,-1-1-1 0 0,0 1 1 0 0,1-1 0 0 0,-1 0 0 0 0,1 0-1 0 0,-1 1 1 0 0,1-1 0 0 0,0 0 0 0 0,-1 0 0 0 0,1 0-1 0 0,0 0 1 0 0,0 0 0 0 0,0 0 0 0 0,0 0 0 0 0,0 0-1 0 0,0 0 1 0 0,0 0 0 0 0,0 0 0 0 0,0 0-1 0 0,2 0 1 0 0,-1-1-2 0 0,1 0 1 0 0,-1 0-1 0 0,0 0 0 0 0,0 0 0 0 0,1 0 0 0 0,-1-1 1 0 0,0 1-1 0 0,0-1 0 0 0,0 0 0 0 0,1 1 0 0 0,-1-1 1 0 0,0 0-1 0 0,0 0 0 0 0,0-1 0 0 0,2-1 0 0 0,7-4 18 0 0,-1-1 0 0 0,0 0 0 0 0,-1 0 0 0 0,0-1 0 0 0,10-13 0 0 0,-12 12-37 0 0,0 0 1 0 0,-1-1 0 0 0,-1 0-1 0 0,0 0 1 0 0,0 0 0 0 0,-1-1-1 0 0,5-19 1 0 0,-3-4-38 0 0,3-46-1 0 0,-4 23 14 0 0,-7 46-6 0 0,-7 16-6 0 0,-5 13 21 0 0,11-12 15 0 0,0 1 0 0 0,1 0 0 0 0,0-1 0 0 0,0 1 0 0 0,0 0 0 0 0,1 0 0 0 0,0 0 0 0 0,0 0 0 0 0,0 1 0 0 0,1-1 0 0 0,0 0 0 0 0,0 0 0 0 0,2 10 1 0 0,-1-7 12 0 0,1-1 0 0 0,0 1 1 0 0,0 0-1 0 0,1-1 1 0 0,0 0-1 0 0,0 1 1 0 0,1-1-1 0 0,7 11 1 0 0,-9-15 5 0 0,1 0 1 0 0,1-1 0 0 0,-1 1 0 0 0,0-1-1 0 0,1 0 1 0 0,-1 0 0 0 0,1 0 0 0 0,0 0-1 0 0,0 0 1 0 0,0-1 0 0 0,1 0 0 0 0,-1 0-1 0 0,0 0 1 0 0,1 0 0 0 0,0-1 0 0 0,4 1-1 0 0,0-1 5 0 0,0 0-1 0 0,-1 0 1 0 0,1-1-1 0 0,-1 0 0 0 0,1-1 1 0 0,-1 0-1 0 0,1-1 1 0 0,11-3-1 0 0,0-1 15 0 0,-1-1 1 0 0,-1 0-1 0 0,32-19 0 0 0,6-11 40 0 0,-34 20-58 0 0,0-1-1 0 0,-1-1 1 0 0,-2-1 0 0 0,0-1 0 0 0,-1-1 0 0 0,-1 0 0 0 0,0-1 0 0 0,-2-1 0 0 0,-1 0 0 0 0,13-33-1 0 0,-18 34 12 0 0,-1 1 0 0 0,-1-2 0 0 0,0 1 0 0 0,-2-1 0 0 0,-1 0 0 0 0,-1 0 0 0 0,-1 0-1 0 0,-1 0 1 0 0,-1 0 0 0 0,-1-1 0 0 0,-2 1 0 0 0,-5-28 0 0 0,8 52-29 0 0,-9-29 231 0 0,8 28-217 0 0,0 0 0 0 0,1 0-1 0 0,-1 0 1 0 0,0 0 0 0 0,0 0 0 0 0,0 1 0 0 0,0-1 0 0 0,1 0 0 0 0,-1 0 0 0 0,0 1-1 0 0,0-1 1 0 0,0 1 0 0 0,-1-1 0 0 0,1 1 0 0 0,0-1 0 0 0,0 1 0 0 0,0 0 0 0 0,0-1-1 0 0,0 1 1 0 0,-2 0 0 0 0,-6 4 60 0 0,1 4-57 0 0,1-1-1 0 0,-1 1 1 0 0,1 1-1 0 0,1-1 0 0 0,0 1 1 0 0,0 0-1 0 0,1 1 0 0 0,0-1 1 0 0,-4 11-1 0 0,-31 103 66 0 0,27-79-54 0 0,-50 235 85 0 0,56-238-98 0 0,-37 273 84 0 0,42-289-93 0 0,-8 100 46 0 0,5 1 0 0 0,14 149 0 0 0,-6-250-50 0 0,-1-10-48 0 0,0 0 1 0 0,-2 0 0 0 0,-1 30 0 0 0,1-44-62 0 0,-4-7-121 0 0,-11-24 113 0 0,1 0-1 0 0,-14-50 1 0 0,4 10 21 0 0,15 46 76 0 0,1 0 0 0 0,1 0 0 0 0,1-1 1 0 0,1 1-1 0 0,1-1 0 0 0,2-1 0 0 0,0 1 0 0 0,3-37 0 0 0,1 47-63 0 0,0-1 0 0 0,1 0 0 0 0,1 1 1 0 0,0 0-1 0 0,1 0 0 0 0,0 0 0 0 0,2 0 0 0 0,0 1 0 0 0,0 0 0 0 0,1 0 0 0 0,1 1 1 0 0,0 0-1 0 0,1 1 0 0 0,18-18 0 0 0,-5 9-969 0 0,2 1 1 0 0,0 2-1 0 0,1 0 0 0 0,1 2 1 0 0,39-18-1 0 0,-11 8-1610 0 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30.217"/>
    </inkml:context>
    <inkml:brush xml:id="br0">
      <inkml:brushProperty name="width" value="0.05" units="cm"/>
      <inkml:brushProperty name="height" value="0.05" units="cm"/>
      <inkml:brushProperty name="color" value="#004F8B"/>
    </inkml:brush>
  </inkml:definitions>
  <inkml:trace contextRef="#ctx0" brushRef="#br0">363 318 696 0 0,'1'-6'893'0'0,"5"-13"642"0"0,-2 1 0 0 0,0-1 0 0 0,-2 0 0 0 0,0 0-1 0 0,0-24 1 0 0,-2 41-1447 0 0,0 1-1 0 0,0-1 1 0 0,-1 1 0 0 0,1-1-1 0 0,0 1 1 0 0,-1 0-1 0 0,1-1 1 0 0,-1 1-1 0 0,1 0 1 0 0,-1-1 0 0 0,0 1-1 0 0,1 0 1 0 0,-1 0-1 0 0,0-1 1 0 0,0 1-1 0 0,0 0 1 0 0,0 0 0 0 0,0 0-1 0 0,0 0 1 0 0,0 0-1 0 0,-1 0 1 0 0,1 1-1 0 0,0-1 1 0 0,0 0 0 0 0,-1 0-1 0 0,0 0 1 0 0,-1 1-19 0 0,-1-1-1 0 0,1 1 1 0 0,0 0 0 0 0,0 0 0 0 0,0 0 0 0 0,0 0-1 0 0,0 0 1 0 0,0 1 0 0 0,0-1 0 0 0,0 1 0 0 0,-5 2-1 0 0,-5 2 21 0 0,1 0-1 0 0,0 1 1 0 0,1 1-1 0 0,-19 12 1 0 0,0 5 112 0 0,0 2 0 0 0,-48 53 0 0 0,63-61-137 0 0,1 0-1 0 0,1 1 1 0 0,1 0 0 0 0,0 1 0 0 0,1 1-1 0 0,-8 24 1 0 0,17-42-54 0 0,1 0 0 0 0,0-1 0 0 0,0 1 0 0 0,0 0 1 0 0,1 0-1 0 0,-1 0 0 0 0,1 0 0 0 0,0 0 0 0 0,-1-1 0 0 0,1 1 0 0 0,1 0 0 0 0,-1 0 0 0 0,0 0 0 0 0,1 0 0 0 0,-1 0 1 0 0,1 0-1 0 0,0 0 0 0 0,1 2 0 0 0,-1-3 0 0 0,1 0 1 0 0,-1-1-1 0 0,0 1 1 0 0,1-1-1 0 0,0 1 1 0 0,-1-1 0 0 0,1 0-1 0 0,0 1 1 0 0,0-1-1 0 0,0 0 1 0 0,-1 0-1 0 0,1 0 1 0 0,0-1-1 0 0,1 1 1 0 0,-1 0-1 0 0,0-1 1 0 0,0 1-1 0 0,4-1 1 0 0,5 1 19 0 0,1-1-1 0 0,0-1 1 0 0,-1 0-1 0 0,1 0 1 0 0,-1-1-1 0 0,1-1 1 0 0,16-5-1 0 0,-8 0-10 0 0,0 0-1 0 0,0-1 1 0 0,-1-1-1 0 0,0-1 0 0 0,0-1 1 0 0,-2 0-1 0 0,1-2 1 0 0,-2 0-1 0 0,17-17 1 0 0,-22 19-15 0 0,0-1 0 0 0,0 0 0 0 0,-1-1 0 0 0,-1 0 1 0 0,0-1-1 0 0,-1 0 0 0 0,-1 0 0 0 0,0-1 0 0 0,-1 0 0 0 0,-1 0 1 0 0,0-1-1 0 0,2-19 0 0 0,-5 26 4 0 0,-2 9-11 0 0,1 0-1 0 0,-1 0 0 0 0,0 0 1 0 0,0 0-1 0 0,1 0 0 0 0,-1 0 1 0 0,0 0-1 0 0,0 0 0 0 0,0 0 1 0 0,0 0-1 0 0,0 0 0 0 0,0 0 1 0 0,-1 0-1 0 0,1 0 0 0 0,0 0 1 0 0,-1 0-1 0 0,1 0 0 0 0,0 0 1 0 0,-1 0-1 0 0,1 0 0 0 0,-1 0 1 0 0,1 0-1 0 0,-1 0 0 0 0,0 0 1 0 0,0-1-1 0 0,-1 1-4 0 0,-47 64-61 0 0,35-40 56 0 0,1 1 0 0 0,1 1 1 0 0,1 0-1 0 0,1 0 0 0 0,2 1 0 0 0,-8 34 0 0 0,16-59 12 0 0,-1 0 0 0 0,1 0 0 0 0,0 0 0 0 0,0 0 0 0 0,-1 0-1 0 0,1 0 1 0 0,0 0 0 0 0,0 0 0 0 0,0 0 0 0 0,0 0-1 0 0,0 0 1 0 0,0 0 0 0 0,0 0 0 0 0,1 0 0 0 0,-1 0 0 0 0,0 0-1 0 0,1 0 1 0 0,-1 0 0 0 0,0 0 0 0 0,1 0 0 0 0,-1 0 0 0 0,1 0-1 0 0,0-1 1 0 0,-1 1 0 0 0,2 1 0 0 0,-1-1-1 0 0,0-1 1 0 0,0 0 0 0 0,1 0 0 0 0,-1 0-1 0 0,0 0 1 0 0,0 0 0 0 0,0 0-1 0 0,1 0 1 0 0,-1 0 0 0 0,0 0-1 0 0,0 0 1 0 0,0-1 0 0 0,0 1 0 0 0,0 0-1 0 0,1-1 1 0 0,-1 1 0 0 0,0-1-1 0 0,1 0 1 0 0,49-34-36 0 0,-49 33 34 0 0,26-23-40 0 0,-2-2 0 0 0,-1 0 0 0 0,-1-1 1 0 0,-1-2-1 0 0,35-59 0 0 0,20-38-267 0 0,-76 125 273 0 0,-1 4-7 0 0,0 0 37 0 0,0 0-1 0 0,-1 0 1 0 0,1 0 0 0 0,0 0-1 0 0,-1 0 1 0 0,1 0 0 0 0,-1 1-1 0 0,1-1 1 0 0,-1 4 0 0 0,0-4-3 0 0,3 24-45 0 0,1 48 0 0 0,-5-55 33 0 0,2-1 0 0 0,0 0 0 0 0,1 0 0 0 0,1 0 0 0 0,6 22 0 0 0,-6-30 10 0 0,7-4 12 0 0,-7-6-1 0 0,1 0-1 0 0,0-1 0 0 0,0 1 1 0 0,0-1-1 0 0,0 0 0 0 0,-1 0 0 0 0,1 0 1 0 0,0-1-1 0 0,-1 0 0 0 0,1 1 1 0 0,-1-1-1 0 0,0 0 0 0 0,0 0 1 0 0,1-1-1 0 0,-1 1 0 0 0,-1-1 0 0 0,1 0 1 0 0,3-4-1 0 0,50-59-98 0 0,-55 64 94 0 0,35-52-185 0 0,-3-2 1 0 0,30-71 0 0 0,-70 152 108 0 0,1 0 1 0 0,1 1-1 0 0,2-1 1 0 0,0 1-1 0 0,2 0 1 0 0,0 0-1 0 0,4 29 1 0 0,-3-54 83 0 0,0 0 0 0 0,0 0 0 0 0,1 0 1 0 0,-1 0-1 0 0,0 0 0 0 0,0 0 0 0 0,1 0 0 0 0,-1 0 1 0 0,1 1-1 0 0,-1-1 0 0 0,1-1 0 0 0,-1 1 0 0 0,1 0 0 0 0,0 0 1 0 0,0 0-1 0 0,-1 0 0 0 0,1 0 0 0 0,0-1 0 0 0,0 1 1 0 0,0 0-1 0 0,0 0 0 0 0,-1-1 0 0 0,1 1 0 0 0,0-1 0 0 0,0 1 1 0 0,1-1-1 0 0,-1 1 0 0 0,0-1 0 0 0,0 0 0 0 0,0 0 0 0 0,0 1 1 0 0,0-1-1 0 0,0 0 0 0 0,0 0 0 0 0,0 0 0 0 0,1 0 1 0 0,-1 0-1 0 0,0 0 0 0 0,0-1 0 0 0,0 1 0 0 0,0 0 0 0 0,0 0 1 0 0,0-1-1 0 0,0 1 0 0 0,2-2 0 0 0,42-22 44 0 0,-43 23-41 0 0,12-11 11 0 0,0 0 1 0 0,-1-1-1 0 0,0-1 1 0 0,-1 0 0 0 0,0 0-1 0 0,-1-1 1 0 0,-1-1-1 0 0,16-32 1 0 0,1 1 42 0 0,-11 24-62 0 0,-11 39-63 0 0,-4-3 79 0 0,9 152-68 0 0,-5-53 52 0 0,1-37 70 0 0,-10 149 1 0 0,1-198-26 0 0,0 0-1 0 0,-2 1 1 0 0,0-1-1 0 0,-2-1 1 0 0,-1 0-1 0 0,-1 0 0 0 0,-1 0 1 0 0,-2-1-1 0 0,-17 29 1 0 0,23-45-23 0 0,1 0 1 0 0,-1-1-1 0 0,-1 0 1 0 0,1-1-1 0 0,-1 1 1 0 0,0-1-1 0 0,0 0 1 0 0,-1-1-1 0 0,0 0 1 0 0,0 0-1 0 0,0-1 1 0 0,-1 0-1 0 0,1 0 1 0 0,-1-1 0 0 0,-10 3-1 0 0,14-5 4 0 0,0-1 0 0 0,-1 1 0 0 0,1-1 1 0 0,-1 0-1 0 0,0 0 0 0 0,1 0 0 0 0,-1-1 0 0 0,1 0 0 0 0,-1 0 0 0 0,1 0 1 0 0,0-1-1 0 0,0 0 0 0 0,-1 0 0 0 0,1 0 0 0 0,0 0 0 0 0,1-1 0 0 0,-1 0 0 0 0,0 0 1 0 0,1 0-1 0 0,-1-1 0 0 0,1 1 0 0 0,0-1 0 0 0,1 0 0 0 0,-1-1 0 0 0,0 1 0 0 0,1 0 1 0 0,-3-7-1 0 0,0 1-8 0 0,0-1 1 0 0,1 0-1 0 0,1-1 1 0 0,0 1-1 0 0,0-1 1 0 0,1 0-1 0 0,1 0 1 0 0,0 0 0 0 0,1 0-1 0 0,0-1 1 0 0,0 1-1 0 0,2 0 1 0 0,-1 0-1 0 0,2-1 1 0 0,-1 1-1 0 0,2 0 1 0 0,0 0-1 0 0,5-14 1 0 0,1 0-190 0 0,1 1 0 0 0,1 0 0 0 0,1 0 1 0 0,1 1-1 0 0,2 1 0 0 0,0 0 0 0 0,22-25 0 0 0,-3 12-1740 0 0,1 3 0 0 0,2 0-1 0 0,56-37 1 0 0,-23 23-1832 0 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32.408"/>
    </inkml:context>
    <inkml:brush xml:id="br0">
      <inkml:brushProperty name="width" value="0.05" units="cm"/>
      <inkml:brushProperty name="height" value="0.05" units="cm"/>
      <inkml:brushProperty name="color" value="#004F8B"/>
    </inkml:brush>
  </inkml:definitions>
  <inkml:trace contextRef="#ctx0" brushRef="#br0">205 202 896 0 0,'0'-23'1101'0'0,"-1"10"-309"0"0,1 0 1 0 0,0 0 0 0 0,1 0 0 0 0,0-1-1 0 0,1 2 1 0 0,1-1 0 0 0,6-20 0 0 0,-9 33-766 0 0,0 0 0 0 0,0 0 0 0 0,0-1 0 0 0,0 1 0 0 0,0 0 0 0 0,0 0 0 0 0,1-1 0 0 0,-1 1 0 0 0,0 0 0 0 0,0 0 0 0 0,0-1 0 0 0,1 1 0 0 0,-1 0 0 0 0,0 0 0 0 0,0 0 0 0 0,1 0 0 0 0,-1-1 0 0 0,0 1 0 0 0,0 0 0 0 0,1 0 0 0 0,-1 0 0 0 0,0 0 0 0 0,0 0 0 0 0,1 0 0 0 0,-1 0 0 0 0,0 0 0 0 0,1 0 0 0 0,-1 0 0 0 0,0 0 0 0 0,1 0 0 0 0,-1 0 0 0 0,0 0 0 0 0,0 0 0 0 0,1 0 0 0 0,-1 0 0 0 0,0 0 0 0 0,0 0 0 0 0,1 0 0 0 0,-1 0 0 0 0,0 0 0 0 0,1 1 0 0 0,-1-1 0 0 0,0 0 0 0 0,0 0 0 0 0,0 0 0 0 0,1 0 0 0 0,-1 1 0 0 0,0-1 0 0 0,0 0 1 0 0,0 0-1 0 0,1 1 0 0 0,4 8 72 0 0,-1 1 0 0 0,0 0 1 0 0,-1 0-1 0 0,0 0 1 0 0,0 0-1 0 0,-1 0 1 0 0,0 0-1 0 0,-1 1 1 0 0,0-1-1 0 0,-1 19 1 0 0,-3 20 178 0 0,-9 50 1 0 0,3-35-45 0 0,-53 270 619 0 0,35-217-410 0 0,-12 127-1 0 0,38-236-418 0 0,0-1 19 0 0,0 1 0 0 0,1-1 0 0 0,-1 0 1 0 0,1 1-1 0 0,0-1 0 0 0,1 0 0 0 0,0 1 0 0 0,0-1 0 0 0,1 0 0 0 0,0 0 0 0 0,4 11 1 0 0,-5-17-34 0 0,1 1 1 0 0,-1-1 0 0 0,0 0-1 0 0,1 0 1 0 0,-1 0 0 0 0,1-1-1 0 0,0 1 1 0 0,-1 0 0 0 0,1-1-1 0 0,0 1 1 0 0,-1-1 0 0 0,1 1 0 0 0,0-1-1 0 0,-1 0 1 0 0,1 1 0 0 0,0-1-1 0 0,0 0 1 0 0,0 0 0 0 0,-1-1-1 0 0,1 1 1 0 0,0 0 0 0 0,-1-1-1 0 0,4 0 1 0 0,41-15 88 0 0,-33 9-123 0 0,-1 0 0 0 0,0-1-1 0 0,-1-1 1 0 0,1 0 0 0 0,-2-1 0 0 0,0 0 0 0 0,0 0-1 0 0,0-1 1 0 0,-2 0 0 0 0,1-1 0 0 0,-1 0-1 0 0,7-15 1 0 0,3-13-341 0 0,-1-1 0 0 0,18-68 0 0 0,-31 95 271 0 0,0-1 1 0 0,-1 1-1 0 0,-1 0 1 0 0,-1-1-1 0 0,0 0 1 0 0,0 1-1 0 0,-2-1 1 0 0,0 0-1 0 0,-4-22 1 0 0,3 29 48 0 0,0 0 0 0 0,-1 1 0 0 0,1-1 0 0 0,-2 0 0 0 0,1 1 0 0 0,-1 0 0 0 0,0-1 0 0 0,0 1 0 0 0,-1 1 0 0 0,0-1 1 0 0,0 1-1 0 0,-1 0 0 0 0,0 0 0 0 0,0 0 0 0 0,0 1 0 0 0,-1 0 0 0 0,0 0 0 0 0,-10-5 0 0 0,0 2 2 0 0,-1 0 0 0 0,-1 1 1 0 0,1 1-1 0 0,-1 1 0 0 0,-33-6 0 0 0,41 10 43 0 0,0 0 0 0 0,1 0 1 0 0,-1 1-1 0 0,1 0 0 0 0,-1 1 0 0 0,0 0 0 0 0,1 1 0 0 0,-1 0 0 0 0,1 0 0 0 0,0 1 0 0 0,0 1 1 0 0,-12 5-1 0 0,19-8 0 0 0,1 1 1 0 0,-1-1-1 0 0,0 1 1 0 0,1 0 0 0 0,-1 0-1 0 0,1 0 1 0 0,0 0-1 0 0,0 0 1 0 0,0 1 0 0 0,0-1-1 0 0,-3 5 1 0 0,4-6 3 0 0,1 1 0 0 0,-1-1 0 0 0,1 0 0 0 0,-1 1 0 0 0,1-1 0 0 0,0 0 0 0 0,0 1 0 0 0,-1-1 0 0 0,1 1 0 0 0,0-1 0 0 0,0 0 0 0 0,0 1 0 0 0,1-1 0 0 0,-1 1 0 0 0,0-1 0 0 0,0 0 0 0 0,1 1 0 0 0,0 2 0 0 0,1-1 3 0 0,0 0 0 0 0,1 0 0 0 0,-1 0 0 0 0,1-1-1 0 0,-1 1 1 0 0,1-1 0 0 0,0 1 0 0 0,0-1 0 0 0,0 0 0 0 0,0 0-1 0 0,0 0 1 0 0,0 0 0 0 0,1-1 0 0 0,-1 1 0 0 0,0-1 0 0 0,1 0-1 0 0,0 0 1 0 0,4 1 0 0 0,10 0 2 0 0,0 0 1 0 0,1 0-1 0 0,-1-2 1 0 0,0-1-1 0 0,1 0 0 0 0,-1-1 1 0 0,0-1-1 0 0,35-10 1 0 0,-17 2-63 0 0,-2-1 1 0 0,0-2-1 0 0,50-28 1 0 0,-80 39 44 0 0,58-32-213 0 0,58-45 1 0 0,-101 66 157 0 0,0-2 1 0 0,-2 0 0 0 0,0-1 0 0 0,-1 0 0 0 0,-1-2 0 0 0,0 0 0 0 0,12-21 0 0 0,-16 22 147 0 0,-1 0 0 0 0,0 0 0 0 0,-2-1-1 0 0,0 0 1 0 0,-1-1 0 0 0,-1 1 0 0 0,-1-1 0 0 0,0-1 0 0 0,2-39-1 0 0,-6 58-53 0 0,-1 1 0 0 0,0 0 1 0 0,0 0-1 0 0,0-1 0 0 0,0 1 0 0 0,0 0 0 0 0,0 0 0 0 0,0-1 0 0 0,0 1 0 0 0,0 0 0 0 0,-1 0 0 0 0,1-1 0 0 0,-1 1 0 0 0,1 0 0 0 0,-1 0 0 0 0,1 0 0 0 0,-1 0 0 0 0,1 0 1 0 0,-1 0-1 0 0,0-1 0 0 0,0 2 0 0 0,1-1 0 0 0,-2-1 0 0 0,0 2-12 0 0,1 0 1 0 0,0 0-1 0 0,0 0 0 0 0,0 0 1 0 0,0 0-1 0 0,0 1 0 0 0,0-1 1 0 0,0 0-1 0 0,0 1 1 0 0,0-1-1 0 0,0 1 0 0 0,0-1 1 0 0,1 1-1 0 0,-1 0 0 0 0,0-1 1 0 0,0 1-1 0 0,0 0 1 0 0,1 0-1 0 0,-1-1 0 0 0,-1 3 1 0 0,-38 54 231 0 0,39-56-245 0 0,-19 35 76 0 0,1 1 1 0 0,3 0-1 0 0,1 2 1 0 0,1-1-1 0 0,-11 60 1 0 0,7-3 145 0 0,-7 115 1 0 0,21-161-116 0 0,4 63-1 0 0,1-94-65 0 0,0 0 0 0 0,2-1 0 0 0,0 1 0 0 0,1-1-1 0 0,1 1 1 0 0,1-1 0 0 0,8 16 0 0 0,-13-30-33 0 0,1 0 0 0 0,0-1-1 0 0,0 1 1 0 0,0-1 0 0 0,1 1 0 0 0,-1-1 0 0 0,1 0-1 0 0,-1 0 1 0 0,1 0 0 0 0,-1-1 0 0 0,1 1 0 0 0,0 0 0 0 0,0-1-1 0 0,0 0 1 0 0,0 0 0 0 0,0 0 0 0 0,0 0 0 0 0,0 0-1 0 0,1-1 1 0 0,-1 1 0 0 0,0-1 0 0 0,0 0 0 0 0,1 0 0 0 0,-1 0-1 0 0,4-1 1 0 0,6 0 19 0 0,-1 0-1 0 0,0-1 1 0 0,-1-1-1 0 0,1 0 1 0 0,16-7-1 0 0,-21 7-28 0 0,-1-1-1 0 0,0 0 1 0 0,0 0-1 0 0,0 0 1 0 0,-1 0-1 0 0,0-1 1 0 0,1 0-1 0 0,-2 0 1 0 0,1-1 0 0 0,0 1-1 0 0,-1-1 1 0 0,0 0-1 0 0,-1 0 1 0 0,1-1-1 0 0,-1 1 1 0 0,0-1 0 0 0,2-9-1 0 0,4-13 3 0 0,-2 0 0 0 0,7-53-1 0 0,-12 69-4 0 0,26-145 334 0 0,-26 121 558 0 0,-8 134-869 0 0,1-22 22 0 0,7 134 1 0 0,-2-208-45 0 0,0 0 1 0 0,0 0-1 0 0,0 0 1 0 0,0 0 0 0 0,0 0-1 0 0,1 0 1 0 0,-1 0-1 0 0,0-1 1 0 0,0 1-1 0 0,1 0 1 0 0,-1 0-1 0 0,0 0 1 0 0,1 0 0 0 0,-1 0-1 0 0,1 0 1 0 0,-1 0-1 0 0,1-1 1 0 0,0 1-1 0 0,-1 0 1 0 0,1 0-1 0 0,0-1 1 0 0,0 1 0 0 0,-1 0-1 0 0,1-1 1 0 0,0 1-1 0 0,0-1 1 0 0,0 1-1 0 0,0-1 1 0 0,0 1 0 0 0,0-1-1 0 0,0 1 1 0 0,2-2 1 0 0,-1 1 1 0 0,0 0 0 0 0,1 0 0 0 0,-1-1 0 0 0,0 0-1 0 0,0 1 1 0 0,1-1 0 0 0,-1 0 0 0 0,0 0-1 0 0,0 0 1 0 0,0 0 0 0 0,4-3 0 0 0,5-4 15 0 0,0-1 0 0 0,0-1 1 0 0,13-15-1 0 0,1-6 22 0 0,-2-2-1 0 0,-1 0 1 0 0,-1-2 0 0 0,-3 0-1 0 0,0-1 1 0 0,-3-1 0 0 0,16-53-1 0 0,-15 50 733 0 0,-27 88-771 0 0,2 0-1 0 0,2 0 1 0 0,-2 66 0 0 0,9-111-3 0 0,-1-1 1 0 0,1 1-1 0 0,0-1 0 0 0,0 1 1 0 0,0-1-1 0 0,0 1 1 0 0,1-1-1 0 0,-1 1 1 0 0,1-1-1 0 0,-1 0 1 0 0,1 1-1 0 0,0-1 1 0 0,0 0-1 0 0,0 1 1 0 0,0-1-1 0 0,0 0 1 0 0,1 0-1 0 0,-1 0 1 0 0,1 0-1 0 0,-1 0 1 0 0,1 0-1 0 0,0 0 0 0 0,0-1 1 0 0,-1 1-1 0 0,1-1 1 0 0,0 1-1 0 0,1-1 1 0 0,-1 0-1 0 0,0 1 1 0 0,0-1-1 0 0,1 0 1 0 0,-1-1-1 0 0,4 2 1 0 0,2-1 2 0 0,1-1 1 0 0,-1 0 0 0 0,0 0 0 0 0,1-1-1 0 0,-1 0 1 0 0,0-1 0 0 0,12-3 0 0 0,-8 2-13 0 0,-3 0 11 0 0,0-1 1 0 0,-1 1-1 0 0,1-2 0 0 0,-1 1 0 0 0,0-1 1 0 0,0-1-1 0 0,0 0 0 0 0,-1 0 1 0 0,0 0-1 0 0,13-14 0 0 0,18-18 52 0 0,-28 28-659 0 0,7 3-5653 0 0,-3 1 2737 0 0,-5 0 4201 0 0,-7 5-975 0 0,4-5-199 0 0,8-5 1975 0 0,-11 1-3796 0 0,-3-23 1228 0 0,8-61-1 0 0,0-13 4208 0 0,-11 84-860 0 0,3 23-2214 0 0,0 0 0 0 0,0-1 0 0 0,0 1 0 0 0,0 0 0 0 0,-1 0-1 0 0,1 0 1 0 0,0 0 0 0 0,0-1 0 0 0,0 1 0 0 0,0 0 0 0 0,0 0 0 0 0,0 0 0 0 0,-1 0 0 0 0,1 0 0 0 0,0-1 0 0 0,0 1 0 0 0,0 0 0 0 0,0 0 0 0 0,-1 0 0 0 0,1 0 0 0 0,0 0-1 0 0,0 0 1 0 0,0 0 0 0 0,-1 0 0 0 0,1 0 0 0 0,0 0 0 0 0,0 0 0 0 0,0 0 0 0 0,-1 0 0 0 0,1 0 0 0 0,0 0 0 0 0,0 0 0 0 0,0 0 0 0 0,-1 0 0 0 0,1 0 0 0 0,0 0 0 0 0,0 0-1 0 0,0 0 1 0 0,-1 0 0 0 0,1 0 0 0 0,0 0 0 0 0,0 0 0 0 0,0 0 0 0 0,0 1 0 0 0,-1-1 0 0 0,-2 3 85 0 0,0 0-1 0 0,1 1 1 0 0,-1 0 0 0 0,1-1-1 0 0,-1 1 1 0 0,1 0 0 0 0,-2 7-1 0 0,-68 172 736 0 0,63-155-800 0 0,2 1 0 0 0,0 0 0 0 0,2 0-1 0 0,-2 52 1 0 0,7-78-363 0 0,1 24 114 0 0,4-13-1803 0 0,4-8-3399 0 0,4-6 2243 0 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33.279"/>
    </inkml:context>
    <inkml:brush xml:id="br0">
      <inkml:brushProperty name="width" value="0.05" units="cm"/>
      <inkml:brushProperty name="height" value="0.05" units="cm"/>
      <inkml:brushProperty name="color" value="#004F8B"/>
    </inkml:brush>
  </inkml:definitions>
  <inkml:trace contextRef="#ctx0" brushRef="#br0">123 614 144 0 0,'0'0'1849'0'0,"16"-4"788"0"0,-9 3-2419 0 0,0-1 0 0 0,1 0 0 0 0,-1 0 0 0 0,0-1 0 0 0,0 1 0 0 0,0-2 0 0 0,0 1-1 0 0,-1-1 1 0 0,0 0 0 0 0,1 0 0 0 0,-1-1 0 0 0,-1 0 0 0 0,1 0 0 0 0,-1 0 0 0 0,0-1 0 0 0,0 0-1 0 0,0 0 1 0 0,5-9 0 0 0,-3 2-54 0 0,-1 0 0 0 0,0 0 0 0 0,0 0 0 0 0,-2-1-1 0 0,1 1 1 0 0,-2-1 0 0 0,0 0 0 0 0,2-28 0 0 0,-3 28 147 0 0,-2 12-278 0 0,1 0 0 0 0,-1 0-1 0 0,0 0 1 0 0,1 0 0 0 0,-1 0 0 0 0,0-1-1 0 0,0 1 1 0 0,-1 0 0 0 0,1 0-1 0 0,0 0 1 0 0,-1 0 0 0 0,1 0-1 0 0,-1 0 1 0 0,1 0 0 0 0,-1 0 0 0 0,0 0-1 0 0,0 1 1 0 0,0-1 0 0 0,0 0-1 0 0,-2-1 1 0 0,2 2-19 0 0,0 0 0 0 0,0 1-1 0 0,0-1 1 0 0,-1 1 0 0 0,1 0 0 0 0,0-1-1 0 0,-1 1 1 0 0,1 0 0 0 0,0 0 0 0 0,0 0-1 0 0,-1 0 1 0 0,1 0 0 0 0,0 0 0 0 0,-1 0-1 0 0,1 0 1 0 0,0 1 0 0 0,-1-1 0 0 0,1 0 0 0 0,-2 2-1 0 0,-25 8 70 0 0,14 0-59 0 0,-1-1 1 0 0,2 2-1 0 0,-1-1 0 0 0,2 2 0 0 0,-1 0 1 0 0,1 0-1 0 0,1 2 0 0 0,-17 24 1 0 0,9-8-1 0 0,1 1 1 0 0,2 1 0 0 0,-16 42 0 0 0,31-73-24 0 0,-20 63 63 0 0,20-58-40 0 0,-1-1 0 0 0,1 0-1 0 0,1 1 1 0 0,-1-1 0 0 0,1 1 0 0 0,0-1-1 0 0,0 0 1 0 0,1 1 0 0 0,1 10 0 0 0,-1-15-17 0 0,0 0 1 0 0,0 0-1 0 0,-1 0 1 0 0,1-1-1 0 0,0 1 1 0 0,0 0-1 0 0,0 0 1 0 0,0-1-1 0 0,0 1 1 0 0,0 0-1 0 0,0-1 1 0 0,1 1-1 0 0,-1-1 1 0 0,0 1-1 0 0,0-1 1 0 0,0 0 0 0 0,1 1-1 0 0,-1-1 1 0 0,0 0-1 0 0,0 0 1 0 0,0 0-1 0 0,1 0 1 0 0,-1 0-1 0 0,0 0 1 0 0,2-1-1 0 0,32-3 75 0 0,-33 4-73 0 0,17-5 12 0 0,0-1 0 0 0,-1 0 0 0 0,0-1 0 0 0,0-1-1 0 0,0 0 1 0 0,-1-2 0 0 0,-1 0 0 0 0,0-1-1 0 0,0 0 1 0 0,-1-1 0 0 0,0-1 0 0 0,-1 0-1 0 0,-1-2 1 0 0,0 1 0 0 0,14-23 0 0 0,-3 3-8 0 0,-2-2 1 0 0,-2 0 0 0 0,-1-1-1 0 0,-2-1 1 0 0,-1-1 0 0 0,11-45 0 0 0,-16 43 418 0 0,-3 0 0 0 0,-1 0 0 0 0,-2-1 0 0 0,0-59 0 0 0,-5 101-426 0 0,0 0 1 0 0,0-1 0 0 0,-1 1 0 0 0,1 0-1 0 0,0 0 1 0 0,0-1 0 0 0,-1 1-1 0 0,1 0 1 0 0,0-1 0 0 0,0 1-1 0 0,-1 0 1 0 0,1 0 0 0 0,0-1 0 0 0,0 1-1 0 0,-1 0 1 0 0,1 0 0 0 0,0 0-1 0 0,-1 0 1 0 0,1-1 0 0 0,0 1-1 0 0,-1 0 1 0 0,1 0 0 0 0,-1 0 0 0 0,1 0-1 0 0,0 0 1 0 0,-1 0 0 0 0,1 0-1 0 0,0 0 1 0 0,-1 0 0 0 0,1 0-1 0 0,-1 0 1 0 0,1 0 0 0 0,0 0 0 0 0,-1 0-1 0 0,1 1 1 0 0,0-1 0 0 0,-1 0-1 0 0,1 0 1 0 0,0 0 0 0 0,-1 0-1 0 0,1 1 1 0 0,0-1 0 0 0,0 0 0 0 0,-1 0-1 0 0,1 1 1 0 0,0-1 0 0 0,0 0-1 0 0,-1 0 1 0 0,1 1 0 0 0,0-1 0 0 0,0 0-1 0 0,0 1 1 0 0,-1-1 0 0 0,-17 14 86 0 0,18-14-90 0 0,-11 14 42 0 0,0 0 0 0 0,1 1 0 0 0,1-1-1 0 0,1 2 1 0 0,0-1 0 0 0,1 1-1 0 0,-7 21 1 0 0,-1 0 1 0 0,-13 44 49 0 0,2 2 0 0 0,5 0 0 0 0,-17 132 0 0 0,32-181-53 0 0,3 0 0 0 0,0 0-1 0 0,2 1 1 0 0,6 50 0 0 0,-5-84-38 0 0,0 0-1 0 0,0 1 1 0 0,0-1-1 0 0,0 0 0 0 0,1 0 1 0 0,-1 0-1 0 0,0 0 1 0 0,0 0-1 0 0,1 0 1 0 0,-1 0-1 0 0,1 0 1 0 0,-1-1-1 0 0,1 1 0 0 0,-1 0 1 0 0,1 0-1 0 0,0 0 1 0 0,-1 0-1 0 0,1-1 1 0 0,0 1-1 0 0,0 0 1 0 0,0-1-1 0 0,-1 1 0 0 0,1 0 1 0 0,0-1-1 0 0,0 1 1 0 0,0-1-1 0 0,2 1 1 0 0,-1-1-1 0 0,0 0 0 0 0,0 0 1 0 0,0 0-1 0 0,0 0 1 0 0,0 0-1 0 0,0 0 0 0 0,0-1 1 0 0,0 1-1 0 0,0-1 1 0 0,0 0-1 0 0,0 0 0 0 0,-1 1 1 0 0,3-3-1 0 0,6-2 9 0 0,-1-1 0 0 0,1-1 0 0 0,15-14 0 0 0,2-9 12 0 0,-1-2 0 0 0,-1 0 0 0 0,-2-1 0 0 0,32-60 0 0 0,45-114 20 0 0,-79 168-36 0 0,-7 15-33 0 0,19-47 0 0 0,-23 51-23 0 0,-1 17-29 0 0,4 33-57 0 0,-3-1 143 0 0,24 54 75 0 0,-3 1 0 0 0,37 164 0 0 0,-66-238-51 0 0,0 0-1 0 0,-1 1 1 0 0,0-1-1 0 0,-1 0 1 0 0,0 1 0 0 0,0-1-1 0 0,-1 1 1 0 0,-1-1-1 0 0,0 1 1 0 0,0-1-1 0 0,-6 14 1 0 0,6-20-29 0 0,0 0 0 0 0,0 0 0 0 0,-1 0 0 0 0,1 0 0 0 0,-1 0 0 0 0,0 0 0 0 0,0-1 0 0 0,-1 1 0 0 0,1-1 0 0 0,-1 0 0 0 0,1 0 0 0 0,-1 0 0 0 0,0-1 0 0 0,0 1 0 0 0,0-1 0 0 0,-1 0 0 0 0,1 0 0 0 0,0 0 0 0 0,-1-1 0 0 0,1 0 0 0 0,-1 1 0 0 0,0-2 0 0 0,1 1 0 0 0,-1 0 1 0 0,0-1-1 0 0,0 0 0 0 0,-6-1 0 0 0,3 1-180 0 0,0-1 1 0 0,0 0 0 0 0,0 0-1 0 0,0-1 1 0 0,0 0 0 0 0,1 0-1 0 0,-1-1 1 0 0,1 0-1 0 0,0-1 1 0 0,-1 1 0 0 0,1-1-1 0 0,1-1 1 0 0,-1 1 0 0 0,1-1-1 0 0,0 0 1 0 0,0-1 0 0 0,-7-7-1 0 0,8 6-552 0 0,0 0 0 0 0,0 0 0 0 0,0 0 0 0 0,1 0 0 0 0,1-1 0 0 0,-1 1-1 0 0,1-1 1 0 0,0 0 0 0 0,1 0 0 0 0,-2-13 0 0 0,1-9-2762 0 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33.640"/>
    </inkml:context>
    <inkml:brush xml:id="br0">
      <inkml:brushProperty name="width" value="0.05" units="cm"/>
      <inkml:brushProperty name="height" value="0.05" units="cm"/>
      <inkml:brushProperty name="color" value="#004F8B"/>
    </inkml:brush>
  </inkml:definitions>
  <inkml:trace contextRef="#ctx0" brushRef="#br0">1 6 672 0 0,'12'-1'2196'0'0,"6"-1"617"0"0,-4-1-1409 0 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35.562"/>
    </inkml:context>
    <inkml:brush xml:id="br0">
      <inkml:brushProperty name="width" value="0.05" units="cm"/>
      <inkml:brushProperty name="height" value="0.05" units="cm"/>
      <inkml:brushProperty name="color" value="#004F8B"/>
    </inkml:brush>
  </inkml:definitions>
  <inkml:trace contextRef="#ctx0" brushRef="#br0">2 40 392 0 0,'0'0'7139'0'0,"0"-6"-6571"0"0,-2-27 8390 0 0,5 37-8893 0 0,165 256 479 0 0,-132-211-512 0 0,-21-35 950 0 0,-5-5-3578 0 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36.263"/>
    </inkml:context>
    <inkml:brush xml:id="br0">
      <inkml:brushProperty name="width" value="0.05" units="cm"/>
      <inkml:brushProperty name="height" value="0.05" units="cm"/>
      <inkml:brushProperty name="color" value="#004F8B"/>
    </inkml:brush>
  </inkml:definitions>
  <inkml:trace contextRef="#ctx0" brushRef="#br0">353 9 436 0 0,'0'0'1342'0'0,"-5"-8"-462"0"0,0 10 2131 0 0,-27 37-1941 0 0,-88 114 1861 0 0,19 6-1040 0 0,100-157-1819 0 0,1-2-86 0 0,0 1 0 0 0,-1 0 0 0 0,1 0 0 0 0,-1-1 1 0 0,1 1-1 0 0,-1 0 0 0 0,1-1 0 0 0,-1 1 0 0 0,1 0 0 0 0,-1-1 0 0 0,0 1 0 0 0,1-1 0 0 0,-1 1 0 0 0,0-1 1 0 0,1 1-1 0 0,-1-1 0 0 0,0 0 0 0 0,0 1 0 0 0,1-1 0 0 0,-1 0 0 0 0,0 0 0 0 0,0 1 0 0 0,0-1 0 0 0,1 0 0 0 0,-1 0 1 0 0,-1 0-1 0 0,-42-62-304 0 0,43 61 442 0 0,1-1-84 0 0,-1 1 0 0 0,1 0 0 0 0,-1 0 0 0 0,0 0-1 0 0,1 0 1 0 0,-1 0 0 0 0,0 0 0 0 0,1 0 0 0 0,-1 0-1 0 0,0 0 1 0 0,0 0 0 0 0,0 0 0 0 0,0 0 0 0 0,0 0-1 0 0,0 1 1 0 0,0-1 0 0 0,0 0 0 0 0,-2 0 0 0 0,-5-7 2710 0 0,32-2-2659 0 0,0 1 0 0 0,41-10 0 0 0,-48 16-464 0 0,0-2 1 0 0,0 0-1 0 0,-1 0 0 0 0,1-2 1 0 0,-1 0-1 0 0,0 0 0 0 0,-1-2 0 0 0,0 0 1 0 0,22-17-1 0 0,-24 13-533 0 0,-9 11 633 0 0,-2-1 1 0 0,1 1-1 0 0,0 0 0 0 0,0-1 0 0 0,-1 0 1 0 0,0 0-1 0 0,1 0 0 0 0,-1 0 0 0 0,0 0 1 0 0,0 0-1 0 0,-1 0 0 0 0,1-1 0 0 0,-1 1 1 0 0,0-1-1 0 0,2-6 0 0 0,-2 5-102 0 0,1-18-844 0 0,-2 22 1275 0 0,0 1 0 0 0,0-1 0 0 0,0 1 1 0 0,0-1-1 0 0,0 1 0 0 0,0-1 1 0 0,0 1-1 0 0,0-1 0 0 0,0 1 1 0 0,-1-1-1 0 0,1 1 0 0 0,0-1 1 0 0,0 1-1 0 0,-1-1 0 0 0,1 1 0 0 0,0-1 1 0 0,-1 1-1 0 0,1 0 0 0 0,0-1 1 0 0,-1 1-1 0 0,1 0 0 0 0,-1-1 1 0 0,1 1-1 0 0,0 0 0 0 0,-1-1 1 0 0,1 1-1 0 0,-1 0 0 0 0,1 0 0 0 0,-1 0 1 0 0,1-1-1 0 0,-1 1 0 0 0,1 0 1 0 0,-1 0-1 0 0,1 0 0 0 0,-1 0 1 0 0,0 0-1 0 0,-2 6 170 0 0,-1 10-58 0 0,-1 1 1 0 0,2 0-1 0 0,0 0 1 0 0,0 31-1 0 0,1 35-4264 0 0,2-67 2236 0 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40.248"/>
    </inkml:context>
    <inkml:brush xml:id="br0">
      <inkml:brushProperty name="width" value="0.05" units="cm"/>
      <inkml:brushProperty name="height" value="0.05" units="cm"/>
      <inkml:brushProperty name="color" value="#004F8B"/>
    </inkml:brush>
  </inkml:definitions>
  <inkml:trace contextRef="#ctx0" brushRef="#br0">4 95 584 0 0,'6'-17'3003'0'0,"-1"-5"4315"0"0,-19-31-4518 0 0,14 50-1741 0 0,2 4-1053 0 0,0-1 0 0 0,1 1 0 0 0,-1 0 0 0 0,1 0 0 0 0,-1 0 0 0 0,0 0 0 0 0,0 0 0 0 0,0 0 1 0 0,0 0-1 0 0,0 1 0 0 0,0-1 0 0 0,3 4 0 0 0,0-1 5 0 0,12 9 17 0 0,0 1 1 0 0,-1 1-1 0 0,-1 0 0 0 0,-1 1 0 0 0,22 31 1 0 0,-14-19 13 0 0,25 28 37 0 0,-22-28 26 0 0,26 39 0 0 0,-50-65-78 0 0,2-16-976 0 0,0 0 0 0 0,0 0 0 0 0,1-27 0 0 0,0-27-5881 0 0,-4 50 4154 0 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40.575"/>
    </inkml:context>
    <inkml:brush xml:id="br0">
      <inkml:brushProperty name="width" value="0.05" units="cm"/>
      <inkml:brushProperty name="height" value="0.05" units="cm"/>
      <inkml:brushProperty name="color" value="#004F8B"/>
    </inkml:brush>
  </inkml:definitions>
  <inkml:trace contextRef="#ctx0" brushRef="#br0">278 58 2156 0 0,'7'-31'464'0'0,"-6"28"88"0"0,-5-11 219 0 0,4 14-723 0 0,0-1 1 0 0,0 1 0 0 0,0 0-1 0 0,0-1 1 0 0,0 1-1 0 0,0-1 1 0 0,0 1 0 0 0,-1 0-1 0 0,1-1 1 0 0,0 1-1 0 0,0 0 1 0 0,0-1 0 0 0,-1 1-1 0 0,1-1 1 0 0,0 1 0 0 0,0 0-1 0 0,-1 0 1 0 0,1-1-1 0 0,0 1 1 0 0,-1 0 0 0 0,1 0-1 0 0,-1-1 1 0 0,1 1-1 0 0,0 0 1 0 0,-1 0 0 0 0,1 0-1 0 0,0-1 1 0 0,-1 1 0 0 0,1 0-1 0 0,-1 0 1 0 0,1 0-1 0 0,-1 0 1 0 0,1 0 0 0 0,0 0-1 0 0,-1 0 1 0 0,1 0-1 0 0,-1 0 1 0 0,1 0 0 0 0,0 0-1 0 0,-2 1 1 0 0,-16 11 196 0 0,0 0-1 0 0,0 2 1 0 0,1 0 0 0 0,1 1-1 0 0,0 1 1 0 0,1 0 0 0 0,1 2-1 0 0,-18 27 1 0 0,-64 110 895 0 0,90-148-2081 0 0,4-9 325 0 0,7-26 112 0 0,18-46 638 0 0,-22 72 1 0 0,5-8 410 0 0,-5 8-499 0 0,-1 1 0 0 0,1 0-1 0 0,0 0 1 0 0,-1 0-1 0 0,1 0 1 0 0,0 0 0 0 0,0 0-1 0 0,0 0 1 0 0,0 0-1 0 0,-1 0 1 0 0,1 0 0 0 0,0 0-1 0 0,1 1 1 0 0,-1-1 0 0 0,0 0-1 0 0,0 1 1 0 0,0-1-1 0 0,0 1 1 0 0,0-1 0 0 0,1 1-1 0 0,1-1 1 0 0,36-11-760 0 0,-1-1 1 0 0,67-34-1 0 0,-83 28-2706 0 0,-13 10 1466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24.930"/>
    </inkml:context>
    <inkml:brush xml:id="br0">
      <inkml:brushProperty name="width" value="0.1" units="cm"/>
      <inkml:brushProperty name="height" value="0.1" units="cm"/>
      <inkml:brushProperty name="color" value="#008C3A"/>
    </inkml:brush>
  </inkml:definitions>
  <inkml:trace contextRef="#ctx0" brushRef="#br0">0 571 164 0 0,'0'0'497'0'0,"3"-3"-17"0"0,34-38 1504 0 0,-19 22-1304 0 0,0-1 1 0 0,16-24-1 0 0,1-12-93 0 0,-2-1 1 0 0,36-86 0 0 0,-16 16 547 0 0,-40 82-252 0 0,-12 44-791 0 0,-1 0-82 0 0,0 1-1 0 0,0 0 1 0 0,0-1-1 0 0,1 1 1 0 0,-1-1-1 0 0,0 1 0 0 0,0-1 1 0 0,0 1-1 0 0,0 0 1 0 0,0-1-1 0 0,0 1 0 0 0,0-1 1 0 0,0 1-1 0 0,0-1 1 0 0,-1 1-1 0 0,1-1 0 0 0,0 1 1 0 0,0 0-1 0 0,0-1 1 0 0,0 1-1 0 0,-1-1 1 0 0,1 1-1 0 0,0 0 0 0 0,0-1 1 0 0,-1 1-1 0 0,1 0 1 0 0,0-1-1 0 0,-1 1 0 0 0,1 0 1 0 0,0-1-1 0 0,-1 1 1 0 0,1 0-1 0 0,0 0 0 0 0,-1 0 1 0 0,1-1-1 0 0,-1 1 1 0 0,1 0-1 0 0,0 0 1 0 0,-1 0-1 0 0,1 0 0 0 0,-1 0 1 0 0,0-1-1 0 0,-13 8 19 0 0,1 0 1 0 0,0 0-1 0 0,-23 18 0 0 0,29-20-21 0 0,1 0-1 0 0,0 0 1 0 0,0 0 0 0 0,1 1-1 0 0,0 0 1 0 0,0 0 0 0 0,0 1-1 0 0,1-1 1 0 0,-7 15 0 0 0,9-18 0 0 0,1 0 0 0 0,0 1 1 0 0,1-1-1 0 0,-1 0 1 0 0,0 1-1 0 0,1-1 1 0 0,0 0-1 0 0,0 1 1 0 0,0-1-1 0 0,0 1 1 0 0,0-1-1 0 0,1 0 0 0 0,0 1 1 0 0,-1-1-1 0 0,1 0 1 0 0,1 0-1 0 0,-1 1 1 0 0,0-1-1 0 0,1 0 1 0 0,-1 0-1 0 0,1 0 1 0 0,0-1-1 0 0,3 5 0 0 0,4 3 10 0 0,1-1-1 0 0,1 1 0 0 0,-1-2 0 0 0,20 13 0 0 0,25 22 21 0 0,-31-21-20 0 0,-9-8-16 0 0,0 1 1 0 0,-1 0-1 0 0,17 24 0 0 0,-28-35 1 0 0,-1-1 0 0 0,0 0-1 0 0,0 1 1 0 0,0-1-1 0 0,-1 1 1 0 0,1-1 0 0 0,-1 1-1 0 0,1 0 1 0 0,-1 0-1 0 0,0-1 1 0 0,-1 1 0 0 0,1 0-1 0 0,-1 0 1 0 0,0 0-1 0 0,0 0 1 0 0,0 0 0 0 0,0 0-1 0 0,-1 0 1 0 0,1 0-1 0 0,-1 0 1 0 0,0 0 0 0 0,0-1-1 0 0,-4 8 1 0 0,2-7 13 0 0,1-1 1 0 0,-1 0-1 0 0,-1 0 1 0 0,1 0 0 0 0,0 0-1 0 0,-1 0 1 0 0,1-1-1 0 0,-1 0 1 0 0,0 1-1 0 0,0-1 1 0 0,0-1-1 0 0,0 1 1 0 0,0-1-1 0 0,0 1 1 0 0,-1-1-1 0 0,-7 1 1 0 0,3 0 3 0 0,0-1 1 0 0,0 0-1 0 0,0-1 1 0 0,0 0-1 0 0,-1 0 1 0 0,1-1-1 0 0,-10-1 1 0 0,15 1-99 0 0,0 0 0 0 0,0-1 0 0 0,0 1 0 0 0,0-1 0 0 0,0 0 1 0 0,0 0-1 0 0,0 0 0 0 0,0 0 0 0 0,1-1 0 0 0,-1 0 0 0 0,1 1 0 0 0,0-1 0 0 0,-4-5 0 0 0,5 6-300 0 0,0-1-1 0 0,1 1 0 0 0,-1-1 0 0 0,1 0 0 0 0,0 1 0 0 0,0-1 0 0 0,0 0 1 0 0,0 0-1 0 0,0 0 0 0 0,1 0 0 0 0,-1 0 0 0 0,1 0 0 0 0,0-4 0 0 0,1-3-1858 0 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40.921"/>
    </inkml:context>
    <inkml:brush xml:id="br0">
      <inkml:brushProperty name="width" value="0.05" units="cm"/>
      <inkml:brushProperty name="height" value="0.05" units="cm"/>
      <inkml:brushProperty name="color" value="#004F8B"/>
    </inkml:brush>
  </inkml:definitions>
  <inkml:trace contextRef="#ctx0" brushRef="#br0">27 1 240 0 0,'-24'6'5016'0'0,"22"-4"-4556"0"0,6 20 337 0 0,0-8-610 0 0,0-1 1 0 0,1 0 0 0 0,1 0 0 0 0,12 20-1 0 0,6 13-4107 0 0,-19-33 1929 0 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43.154"/>
    </inkml:context>
    <inkml:brush xml:id="br0">
      <inkml:brushProperty name="width" value="0.05" units="cm"/>
      <inkml:brushProperty name="height" value="0.05" units="cm"/>
      <inkml:brushProperty name="color" value="#004F8B"/>
    </inkml:brush>
  </inkml:definitions>
  <inkml:trace contextRef="#ctx0" brushRef="#br0">32 190 32 0 0,'0'0'1812'0'0,"-19"-6"656"0"0,19 6-2318 0 0,-1 0 0 0 0,1 0 0 0 0,-1 0 0 0 0,1 0 1 0 0,-1 0-1 0 0,1-1 0 0 0,-1 1 0 0 0,1 0 0 0 0,-1 0 0 0 0,1 0 0 0 0,-1 0 0 0 0,1-1 0 0 0,-1 1 0 0 0,1 0 0 0 0,0 0 1 0 0,-1-1-1 0 0,1 1 0 0 0,-1 0 0 0 0,1-1 0 0 0,0 1 0 0 0,-1 0 0 0 0,1-1 0 0 0,0 1 0 0 0,0 0 0 0 0,-1-1 0 0 0,1 1 0 0 0,0-1 1 0 0,0 1-1 0 0,0-1 0 0 0,-1 1 0 0 0,1-1 0 0 0,0 1 0 0 0,0-1 0 0 0,0 1 0 0 0,0 0 0 0 0,0-1 0 0 0,0 1 0 0 0,0-1 1 0 0,0 0-1 0 0,21-14-4 0 0,1 2 1 0 0,1 1-1 0 0,0 0 1 0 0,1 2 0 0 0,0 0-1 0 0,43-10 1 0 0,34-15-998 0 0,-78 27 154 0 0,-16 6-134 0 0,1-1 0 0 0,-1 0 1 0 0,1-1-1 0 0,-1 1 0 0 0,7-6 0 0 0,0-3-1874 0 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09.043"/>
    </inkml:context>
    <inkml:brush xml:id="br0">
      <inkml:brushProperty name="width" value="0.05" units="cm"/>
      <inkml:brushProperty name="height" value="0.05" units="cm"/>
      <inkml:brushProperty name="color" value="#004F8B"/>
    </inkml:brush>
  </inkml:definitions>
  <inkml:trace contextRef="#ctx0" brushRef="#br0">231 0 212 0 0,'0'0'10534'0'0,"-3"6"-10433"0"0,-29 63 83 0 0,-25 77 0 0 0,-14 35 10 0 0,13-24 189 0 0,48-138-1075 0 0,14-30-1524 0 0,12-26-2060 0 0,-7 19 1684 0 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09.556"/>
    </inkml:context>
    <inkml:brush xml:id="br0">
      <inkml:brushProperty name="width" value="0.05" units="cm"/>
      <inkml:brushProperty name="height" value="0.05" units="cm"/>
      <inkml:brushProperty name="color" value="#004F8B"/>
    </inkml:brush>
  </inkml:definitions>
  <inkml:trace contextRef="#ctx0" brushRef="#br0">6 331 700 0 0,'-5'-47'2923'0'0,"5"45"-2251"0"0,5-19 1745 0 0,-5 20-2351 0 0,0 1-1 0 0,-1-1 1 0 0,1 1 0 0 0,0-1-1 0 0,0 1 1 0 0,0-1 0 0 0,0 1 0 0 0,0 0-1 0 0,0-1 1 0 0,1 1 0 0 0,-1-1-1 0 0,0 1 1 0 0,0-1 0 0 0,0 1 0 0 0,0-1-1 0 0,0 1 1 0 0,1 0 0 0 0,-1-1-1 0 0,0 1 1 0 0,0-1 0 0 0,1 1 0 0 0,-1 0-1 0 0,0-1 1 0 0,1 1 0 0 0,-1 0-1 0 0,0-1 1 0 0,1 1 0 0 0,-1 0 0 0 0,0 0-1 0 0,1-1 1 0 0,-1 1 0 0 0,1 0-1 0 0,-1 0 1 0 0,0 0 0 0 0,1 0 0 0 0,-1-1-1 0 0,1 1 1 0 0,-1 0 0 0 0,1 0-1 0 0,-1 0 1 0 0,1 0 0 0 0,0 0 0 0 0,19 28 92 0 0,-1 1 1 0 0,-1 1-1 0 0,-1 0 1 0 0,20 52 0 0 0,41 142 497 0 0,-75-214-613 0 0,2 8 342 0 0,2-1 1 0 0,15 30 1496 0 0,-19-52-1714 0 0,139-298 866 0 0,-90 182-878 0 0,76-128 0 0 0,-80 167-1198 0 0,-47 80 541 0 0,2 3-413 0 0,-1 0 613 0 0,0-1 0 0 0,0 1 0 0 0,0 0 0 0 0,1 0 0 0 0,-1 1 0 0 0,0-1 0 0 0,-1 0 0 0 0,1 1 0 0 0,0-1 0 0 0,0 1 0 0 0,0 0 1 0 0,-1-1-1 0 0,1 1 0 0 0,-1 0 0 0 0,0 0 0 0 0,1 0 0 0 0,-1 0 0 0 0,0 0 0 0 0,0 0 0 0 0,0 1 0 0 0,0-1 0 0 0,-1 0 0 0 0,1 0 0 0 0,0 4 0 0 0,1 9-2635 0 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09.960"/>
    </inkml:context>
    <inkml:brush xml:id="br0">
      <inkml:brushProperty name="width" value="0.05" units="cm"/>
      <inkml:brushProperty name="height" value="0.05" units="cm"/>
      <inkml:brushProperty name="color" value="#004F8B"/>
    </inkml:brush>
  </inkml:definitions>
  <inkml:trace contextRef="#ctx0" brushRef="#br0">116 336 304 0 0,'11'-27'1898'0'0,"-7"20"-880"0"0,0-1 0 0 0,-1 0-1 0 0,0 1 1 0 0,0-1 0 0 0,-1-1-1 0 0,0 1 1 0 0,1-15 0 0 0,-7 29-784 0 0,-19 22 68 0 0,2 1-1 0 0,-28 53 0 0 0,40-65-213 0 0,1 1 0 0 0,0 0 0 0 0,2 1 0 0 0,0-1-1 0 0,1 1 1 0 0,-5 38 0 0 0,9-55-78 0 0,1 0 0 0 0,0 0 1 0 0,-1-1-1 0 0,1 1 0 0 0,0 0 0 0 0,0 0 0 0 0,0 0 0 0 0,0 0 1 0 0,1 0-1 0 0,-1 0 0 0 0,0 0 0 0 0,1-1 0 0 0,-1 1 0 0 0,1 0 1 0 0,0 0-1 0 0,-1-1 0 0 0,1 1 0 0 0,0 0 0 0 0,0-1 0 0 0,0 1 1 0 0,1 0-1 0 0,-1-1 0 0 0,0 0 0 0 0,0 1 0 0 0,1-1 0 0 0,-1 0 1 0 0,1 0-1 0 0,-1 1 0 0 0,1-1 0 0 0,-1 0 0 0 0,1-1 1 0 0,0 1-1 0 0,0 0 0 0 0,-1 0 0 0 0,1-1 0 0 0,0 1 0 0 0,0-1 1 0 0,0 1-1 0 0,0-1 0 0 0,0 0 0 0 0,-1 0 0 0 0,1 0 0 0 0,0 0 1 0 0,0 0-1 0 0,0 0 0 0 0,0-1 0 0 0,0 1 0 0 0,0-1 0 0 0,-1 1 1 0 0,3-2-1 0 0,9-1 23 0 0,-1 0 0 0 0,0-2 1 0 0,0 1-1 0 0,0-2 0 0 0,-1 0 1 0 0,15-9-1 0 0,-10 4-5 0 0,0-1-1 0 0,-1-1 1 0 0,-1-1-1 0 0,0 0 0 0 0,0-1 1 0 0,-1 0-1 0 0,-1-1 1 0 0,-1 0-1 0 0,0-1 1 0 0,-1 0-1 0 0,12-29 1 0 0,-17 34-14 0 0,-1-1 0 0 0,0 0 0 0 0,-1 0 1 0 0,0 0-1 0 0,-1 0 0 0 0,0-1 0 0 0,-1 1 0 0 0,-1-1 1 0 0,0 1-1 0 0,-1 0 0 0 0,0-1 0 0 0,-1 1 1 0 0,0 0-1 0 0,-1 0 0 0 0,-1 0 0 0 0,0 0 1 0 0,-1 0-1 0 0,-7-14 0 0 0,8 21-32 0 0,0 0 0 0 0,0 1 0 0 0,0-1 0 0 0,0 1-1 0 0,-1 0 1 0 0,0 0 0 0 0,0 0 0 0 0,0 1 0 0 0,-1 0 0 0 0,1 0 0 0 0,-1 0-1 0 0,0 0 1 0 0,0 1 0 0 0,0 0 0 0 0,-1 1 0 0 0,1-1 0 0 0,-1 1-1 0 0,1 1 1 0 0,-1-1 0 0 0,0 1 0 0 0,-13-1 0 0 0,17 2-68 0 0,0 0 0 0 0,0 0 0 0 0,0 0 0 0 0,1 1-1 0 0,-1-1 1 0 0,0 1 0 0 0,0 0 0 0 0,1 0 0 0 0,-1 0 0 0 0,0 0 0 0 0,1 0 0 0 0,-1 0 0 0 0,1 1 0 0 0,0-1 0 0 0,-1 1 0 0 0,1 0-1 0 0,0 0 1 0 0,0-1 0 0 0,0 1 0 0 0,0 1 0 0 0,0-1 0 0 0,-2 3 0 0 0,1 0-562 0 0,0 0 0 0 0,0 0 0 0 0,0 0 0 0 0,1 0 1 0 0,-1 1-1 0 0,1-1 0 0 0,1 1 0 0 0,-1-1 0 0 0,-1 11 0 0 0,2 2-1935 0 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10.303"/>
    </inkml:context>
    <inkml:brush xml:id="br0">
      <inkml:brushProperty name="width" value="0.05" units="cm"/>
      <inkml:brushProperty name="height" value="0.05" units="cm"/>
      <inkml:brushProperty name="color" value="#004F8B"/>
    </inkml:brush>
  </inkml:definitions>
  <inkml:trace contextRef="#ctx0" brushRef="#br0">51 147 96 0 0,'24'-86'4410'0'0,"-17"26"1736"0"0,-27 227-5647 0 0,-11 77-42 0 0,3-6-141 0 0,25-147-807 0 0,9-81-360 0 0,27-33-7687 0 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10.659"/>
    </inkml:context>
    <inkml:brush xml:id="br0">
      <inkml:brushProperty name="width" value="0.05" units="cm"/>
      <inkml:brushProperty name="height" value="0.05" units="cm"/>
      <inkml:brushProperty name="color" value="#004F8B"/>
    </inkml:brush>
  </inkml:definitions>
  <inkml:trace contextRef="#ctx0" brushRef="#br0">1 120 516 0 0,'0'0'6021'0'0,"42"-17"-5457"0"0,-9 4-72 0 0,-1 4-140 0 0,20-3-220 0 0,1 1-260 0 0,10-6-348 0 0,-7 5-772 0 0,2-2-1349 0 0,2 0 597 0 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11.299"/>
    </inkml:context>
    <inkml:brush xml:id="br0">
      <inkml:brushProperty name="width" value="0.05" units="cm"/>
      <inkml:brushProperty name="height" value="0.05" units="cm"/>
      <inkml:brushProperty name="color" value="#004F8B"/>
    </inkml:brush>
  </inkml:definitions>
  <inkml:trace contextRef="#ctx0" brushRef="#br0">5 153 188 0 0,'-4'-25'3065'0'0,"4"12"-1219"0"0,0 13-1793 0 0,0 0-1 0 0,0 0 1 0 0,0 0-1 0 0,0 0 1 0 0,0 0-1 0 0,0 0 1 0 0,0 0-1 0 0,0 0 1 0 0,0 0-1 0 0,0 0 1 0 0,0 1-1 0 0,0-1 1 0 0,0 0-1 0 0,0 0 1 0 0,0 0-1 0 0,1 0 1 0 0,-1 0-1 0 0,0 0 1 0 0,0 0 0 0 0,0 0-1 0 0,0 0 1 0 0,0 0-1 0 0,0 0 1 0 0,0 0-1 0 0,0 0 1 0 0,0 0-1 0 0,1 0 1 0 0,-1 0-1 0 0,0 0 1 0 0,0 0-1 0 0,0 0 1 0 0,0 0-1 0 0,0 0 1 0 0,0 0-1 0 0,0 0 1 0 0,0 0-1 0 0,0 0 1 0 0,1 0-1 0 0,-1 0 1 0 0,0 0-1 0 0,0 0 1 0 0,0 0-1 0 0,0 0 1 0 0,0 0-1 0 0,0 0 1 0 0,0 0-1 0 0,0 0 1 0 0,0 0-1 0 0,0-1 1 0 0,0 1-1 0 0,1 0 1 0 0,-1 0-1 0 0,0 0 1 0 0,0 0-1 0 0,0 0 1 0 0,0 0 0 0 0,0 0-1 0 0,0 0 1 0 0,0 0-1 0 0,0 0 1 0 0,0-1-1 0 0,0 1 1 0 0,0 0-1 0 0,13 18 121 0 0,-2 1 0 0 0,0 1 0 0 0,-1-1 0 0 0,0 2 0 0 0,-2-1 0 0 0,-1 1 0 0 0,0 1 0 0 0,6 36 0 0 0,13 191 1133 0 0,-22-191-805 0 0,-4-58-442 0 0,0 0 1 0 0,0 1-1 0 0,0-1 0 0 0,-1 0 1 0 0,1 1-1 0 0,0-1 0 0 0,0 0 1 0 0,0 1-1 0 0,0-1 1 0 0,0 0-1 0 0,0 1 0 0 0,0-1 1 0 0,0 0-1 0 0,1 1 1 0 0,-1-1-1 0 0,0 1 0 0 0,0-1 1 0 0,0 0-1 0 0,0 1 0 0 0,0-1 1 0 0,0 0-1 0 0,1 0 1 0 0,-1 1-1 0 0,0-1 0 0 0,0 0 1 0 0,0 1-1 0 0,1-1 1 0 0,-1 0-1 0 0,0 0 0 0 0,1 1 1 0 0,-1-1-1 0 0,0 0 0 0 0,0 0 1 0 0,1 0-1 0 0,-1 0 1 0 0,0 1-1 0 0,1-1 0 0 0,-1 0 1 0 0,0 0-1 0 0,1 0 1 0 0,-1 0-1 0 0,1 0 0 0 0,14-15 889 0 0,20-47-953 0 0,-23 39 450 0 0,88-170 282 0 0,-47 86-427 0 0,19-24-201 0 0,-18 51-2981 0 0,-38 66 1416 0 0,-8 10-53 0 0,2-3-3513 0 0,7-7 1660 0 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11.858"/>
    </inkml:context>
    <inkml:brush xml:id="br0">
      <inkml:brushProperty name="width" value="0.05" units="cm"/>
      <inkml:brushProperty name="height" value="0.05" units="cm"/>
      <inkml:brushProperty name="color" value="#004F8B"/>
    </inkml:brush>
  </inkml:definitions>
  <inkml:trace contextRef="#ctx0" brushRef="#br0">259 83 532 0 0,'0'0'2882'0'0,"12"2"-2352"0"0,-9-7 3151 0 0,-2 2-3607 0 0,0 1-1 0 0,-1 0 0 0 0,1-1 1 0 0,-1 1-1 0 0,0-1 0 0 0,0 1 1 0 0,0-1-1 0 0,0 1 0 0 0,-1-4 1 0 0,0 4-31 0 0,-1 0-1 0 0,0 1 1 0 0,0-1 0 0 0,0 1 0 0 0,1 0-1 0 0,-1-1 1 0 0,0 1 0 0 0,-1 0 0 0 0,1 0-1 0 0,0 1 1 0 0,0-1 0 0 0,0 0 0 0 0,0 1-1 0 0,-1-1 1 0 0,1 1 0 0 0,0 0 0 0 0,-1-1-1 0 0,1 1 1 0 0,0 0 0 0 0,-1 1 0 0 0,-1-1-1 0 0,-1 2-5 0 0,0-1-1 0 0,0 1 0 0 0,0 0 1 0 0,1 0-1 0 0,-1 0 0 0 0,1 0 1 0 0,-1 1-1 0 0,1 0 1 0 0,-5 4-1 0 0,-6 6 19 0 0,1 1 0 0 0,0 1-1 0 0,-22 31 1 0 0,23-26 6 0 0,1 0 0 0 0,1 1 0 0 0,0 0-1 0 0,2 1 1 0 0,0 0 0 0 0,2 1 0 0 0,0 0 0 0 0,1 0-1 0 0,2 0 1 0 0,0 0 0 0 0,0 36 0 0 0,4-59-52 0 0,0 1 1 0 0,0 0 0 0 0,0-1 0 0 0,0 1-1 0 0,0-1 1 0 0,0 1 0 0 0,0-1 0 0 0,0 1-1 0 0,0-1 1 0 0,0 1 0 0 0,0 0-1 0 0,1-1 1 0 0,-1 1 0 0 0,0-1 0 0 0,0 1-1 0 0,1-1 1 0 0,-1 1 0 0 0,0-1 0 0 0,0 1-1 0 0,1-1 1 0 0,-1 0 0 0 0,1 1 0 0 0,-1-1-1 0 0,0 1 1 0 0,1-1 0 0 0,-1 0 0 0 0,1 1-1 0 0,-1-1 1 0 0,1 0 0 0 0,-1 0-1 0 0,1 1 1 0 0,-1-1 0 0 0,1 0 0 0 0,-1 0-1 0 0,2 1 1 0 0,23-8 159 0 0,21-24-18 0 0,-30 16-116 0 0,0 0-1 0 0,-1 0 1 0 0,-1-2 0 0 0,0 0 0 0 0,-1-1 0 0 0,-1 0 0 0 0,16-33 0 0 0,-2-8 210 0 0,24-76 1 0 0,-35 90 74 0 0,-10 23 160 0 0,-12 49-385 0 0,5 8-71 0 0,1-1 0 0 0,2 1 1 0 0,1 0-1 0 0,2-1 0 0 0,10 45 0 0 0,-13-76-60 0 0,0 0 0 0 0,-1 1 1 0 0,1-1-1 0 0,1 0 0 0 0,-1 0 0 0 0,0 1 0 0 0,1-1 1 0 0,0 0-1 0 0,-1-1 0 0 0,1 1 0 0 0,0 0 1 0 0,1 0-1 0 0,-1-1 0 0 0,0 1 0 0 0,1-1 1 0 0,-1 0-1 0 0,1 0 0 0 0,0 0 0 0 0,0 0 0 0 0,0 0 1 0 0,0-1-1 0 0,0 1 0 0 0,0-1 0 0 0,0 0 1 0 0,0 0-1 0 0,7 2 0 0 0,-1-2-680 0 0,0-1 1 0 0,0 1-1 0 0,0-1 0 0 0,0-1 0 0 0,-1 0 0 0 0,1 0 1 0 0,0-1-1 0 0,0 0 0 0 0,10-4 0 0 0,9-4-2080 0 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12.466"/>
    </inkml:context>
    <inkml:brush xml:id="br0">
      <inkml:brushProperty name="width" value="0.05" units="cm"/>
      <inkml:brushProperty name="height" value="0.05" units="cm"/>
      <inkml:brushProperty name="color" value="#004F8B"/>
    </inkml:brush>
  </inkml:definitions>
  <inkml:trace contextRef="#ctx0" brushRef="#br0">0 906 560 0 0,'0'0'56'0'0,"0"0"-1"0"0,0 0 1 0 0,0 0-1 0 0,0 0 1 0 0,0 0 0 0 0,0 0-1 0 0,0 0 1 0 0,0-1-1 0 0,0 1 1 0 0,0 0 0 0 0,1 0-1 0 0,-1 0 1 0 0,0 0-1 0 0,0 0 1 0 0,0 0 0 0 0,0 0-1 0 0,0 0 1 0 0,0-1-1 0 0,0 1 1 0 0,0 0-1 0 0,0 0 1 0 0,1 0 0 0 0,-1 0-1 0 0,0 0 1 0 0,0 0-1 0 0,0 0 1 0 0,0 0 0 0 0,0 0-1 0 0,0 0 1 0 0,1 0-1 0 0,-1 0 1 0 0,0 0 0 0 0,0 0-1 0 0,0 0 1 0 0,0 0-1 0 0,0 0 1 0 0,0 0 0 0 0,1 0-1 0 0,-1 0 1 0 0,0 0-1 0 0,0 0 1 0 0,0 0-1 0 0,0 0 1 0 0,0 0 0 0 0,0 0-1 0 0,1 0 1 0 0,-1 0-1 0 0,0 0 1 0 0,0 1 0 0 0,0-1-1 0 0,0 0 1 0 0,0 0-1 0 0,0 0 1 0 0,0 0 0 0 0,0 0-1 0 0,0 0 1 0 0,0 0-1 0 0,1 0 1 0 0,-1 1 0 0 0,0-1-1 0 0,0 0 1 0 0,0 0-1 0 0,0 0 1 0 0,0 0 0 0 0,0 0-1 0 0,18-13 910 0 0,20-23-332 0 0,14-31 38 0 0,-3-2 1 0 0,-3-2 0 0 0,-3-2 0 0 0,63-152 0 0 0,6-94 1891 0 0,-102 286-1203 0 0,-33 80-1251 0 0,3 0-1 0 0,1 2 1 0 0,-19 79-1 0 0,-22 162 44 0 0,54-260-132 0 0,2 1 1 0 0,0 0-1 0 0,2 0 0 0 0,1 0 0 0 0,2 0 0 0 0,8 55 1 0 0,-8-82-18 0 0,0-1 1 0 0,-1 0 0 0 0,1 0 0 0 0,1 0 0 0 0,-1 0 0 0 0,0 0 0 0 0,1 0 0 0 0,-1-1-1 0 0,1 1 1 0 0,0 0 0 0 0,0-1 0 0 0,0 1 0 0 0,0-1 0 0 0,1 0 0 0 0,-1 0 0 0 0,1 0-1 0 0,-1 0 1 0 0,1 0 0 0 0,0 0 0 0 0,4 2 0 0 0,-1-2 1 0 0,0 0-1 0 0,-1-1 1 0 0,1 0 0 0 0,0 0 0 0 0,0 0 0 0 0,0-1-1 0 0,1 1 1 0 0,-1-1 0 0 0,0-1 0 0 0,8-1-1 0 0,5-1-47 0 0,1-2 0 0 0,-1-1-1 0 0,0 0 1 0 0,-1-1 0 0 0,32-17 0 0 0,-33 13-27 0 0,-2-1 0 0 0,0 0 0 0 0,0-1 0 0 0,-1-1 1 0 0,-1 0-1 0 0,0-1 0 0 0,-1 0 0 0 0,-1-1 0 0 0,0 0 0 0 0,-1-1 1 0 0,-1 0-1 0 0,0 0 0 0 0,-1-1 0 0 0,-1 0 0 0 0,-1-1 1 0 0,-1 0-1 0 0,0 0 0 0 0,-2 0 0 0 0,0 0 0 0 0,0-23 0 0 0,-3 36 45 0 0,-3-19 3 0 0,3 25 21 0 0,0-1-1 0 0,0 1 1 0 0,1 0 0 0 0,-1-1-1 0 0,0 1 1 0 0,0 0 0 0 0,0-1-1 0 0,0 1 1 0 0,0-1 0 0 0,0 1-1 0 0,0 0 1 0 0,0-1-1 0 0,0 1 1 0 0,0-1 0 0 0,0 1-1 0 0,0 0 1 0 0,0-1 0 0 0,0 1-1 0 0,-1-1 1 0 0,1 1 0 0 0,0 0-1 0 0,0-1 1 0 0,0 1-1 0 0,-1 0 1 0 0,1-1 0 0 0,0 1-1 0 0,0 0 1 0 0,-1-1 0 0 0,1 1-1 0 0,0 0 1 0 0,0 0 0 0 0,-1-1-1 0 0,1 1 1 0 0,0 0 0 0 0,-1 0-1 0 0,1 0 1 0 0,0-1-1 0 0,-1 1 1 0 0,1 0 0 0 0,-1 0-1 0 0,1 0 1 0 0,0 0 0 0 0,-1 0-1 0 0,1 0 1 0 0,-1 0 0 0 0,1 0-1 0 0,0 0 1 0 0,-1 0 0 0 0,1 0-1 0 0,-1 0 1 0 0,1 0-1 0 0,-1 0 1 0 0,-1 5-18 0 0,-7 14 10 0 0,0 0 1 0 0,2 1-1 0 0,1 0 1 0 0,0 1-1 0 0,1-1 1 0 0,-1 22 0 0 0,2-2-8 0 0,2 0 1 0 0,3 55-1 0 0,-1-71-133 0 0,2 26-326 0 0,-1-48 343 0 0,-1 0-1 0 0,0 0 1 0 0,1 0-1 0 0,-1 0 0 0 0,1 0 1 0 0,0 0-1 0 0,0 0 1 0 0,0 0-1 0 0,0 0 0 0 0,0-1 1 0 0,0 1-1 0 0,0 0 0 0 0,0 0 1 0 0,1-1-1 0 0,-1 1 1 0 0,1-1-1 0 0,-1 0 0 0 0,4 3 1 0 0,10-4-4253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27.157"/>
    </inkml:context>
    <inkml:brush xml:id="br0">
      <inkml:brushProperty name="width" value="0.1" units="cm"/>
      <inkml:brushProperty name="height" value="0.1" units="cm"/>
      <inkml:brushProperty name="color" value="#008C3A"/>
    </inkml:brush>
  </inkml:definitions>
  <inkml:trace contextRef="#ctx0" brushRef="#br0">110 526 132 0 0,'0'0'1898'0'0,"8"-30"-1060"0"0,0 3-601 0 0,2 1 0 0 0,0 0 0 0 0,21-35 0 0 0,16-40 420 0 0,-22 32 335 0 0,-25 68-896 0 0,8 61 160 0 0,-13-15-82 0 0,-2 0-1 0 0,-2 0 1 0 0,-29 83-1 0 0,-66 119 254 0 0,53-133-101 0 0,48-105-167 0 0,-1-1 0 0 0,0 0 0 0 0,0 0-1 0 0,0-1 1 0 0,-1 1 0 0 0,-10 11 0 0 0,14-18 60 0 0,0-15-177 0 0,0-1-1 0 0,0 1 0 0 0,2 0 0 0 0,0 0 1 0 0,0 0-1 0 0,2 0 0 0 0,-1 1 0 0 0,10-26 1 0 0,2-20-66 0 0,-3 8-2 0 0,3 0 0 0 0,1 1 1 0 0,3 1-1 0 0,2 1 0 0 0,2 0 1 0 0,31-48-1 0 0,-18 32-3 0 0,-23 40 20 0 0,0 1 0 0 0,2 0 0 0 0,18-22 0 0 0,-4 10-11 0 0,-15 17 8 0 0,1 1-1 0 0,1 0 1 0 0,0 1 0 0 0,1 0-1 0 0,20-14 1 0 0,-35 30 9 0 0,0-1-1 0 0,0 0 1 0 0,0 1-1 0 0,0-1 1 0 0,0 1 0 0 0,0-1-1 0 0,0 1 1 0 0,0-1-1 0 0,1 1 1 0 0,-1 0-1 0 0,0 0 1 0 0,0-1 0 0 0,0 1-1 0 0,0 0 1 0 0,1 0-1 0 0,-1 0 1 0 0,0 0 0 0 0,0 0-1 0 0,0 1 1 0 0,0-1-1 0 0,1 0 1 0 0,-1 0-1 0 0,0 1 1 0 0,0-1 0 0 0,1 1-1 0 0,0 1 0 0 0,1 0-1 0 0,-1-1 1 0 0,0 1-1 0 0,0 0 1 0 0,-1 0 0 0 0,1 0-1 0 0,0 0 1 0 0,-1 1-1 0 0,1-1 1 0 0,1 4 0 0 0,3 6-1 0 0,-1 0 1 0 0,-1 1-1 0 0,4 17 1 0 0,-7-29 4 0 0,3 21 3 0 0,-1-1-1 0 0,0 26 0 0 0,2 8 11 0 0,-2-12 20 0 0,-2 1 0 0 0,-4 54 0 0 0,-1 6 79 0 0,3-67-10 0 0,-2-1 0 0 0,-1 1 0 0 0,-10 38 0 0 0,7-44 144 0 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12.795"/>
    </inkml:context>
    <inkml:brush xml:id="br0">
      <inkml:brushProperty name="width" value="0.05" units="cm"/>
      <inkml:brushProperty name="height" value="0.05" units="cm"/>
      <inkml:brushProperty name="color" value="#004F8B"/>
    </inkml:brush>
  </inkml:definitions>
  <inkml:trace contextRef="#ctx0" brushRef="#br0">9 42 752 0 0,'-2'-12'1916'0'0,"-2"-6"-380"0"0,2 6-51 0 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13.152"/>
    </inkml:context>
    <inkml:brush xml:id="br0">
      <inkml:brushProperty name="width" value="0.05" units="cm"/>
      <inkml:brushProperty name="height" value="0.05" units="cm"/>
      <inkml:brushProperty name="color" value="#004F8B"/>
    </inkml:brush>
  </inkml:definitions>
  <inkml:trace contextRef="#ctx0" brushRef="#br0">251 671 272 0 0,'17'-17'1243'0'0,"-1"-1"-1"0"0,-1 0 1 0 0,0-1-1 0 0,19-35 1 0 0,-29 45-974 0 0,0 0-1 0 0,-1 0 0 0 0,0-1 1 0 0,-1 1-1 0 0,0-1 1 0 0,-1 0-1 0 0,0 0 1 0 0,0 0-1 0 0,-1 0 1 0 0,0 0-1 0 0,-1 0 1 0 0,0 0-1 0 0,-2-13 1 0 0,2 22-247 0 0,0 0 1 0 0,-1 0 0 0 0,1 0 0 0 0,-1-1-1 0 0,1 1 1 0 0,-1 0 0 0 0,1 0 0 0 0,-1 0-1 0 0,0 0 1 0 0,1 0 0 0 0,-1 0 0 0 0,0 1 0 0 0,0-1-1 0 0,0 0 1 0 0,0 0 0 0 0,0 0 0 0 0,0 1-1 0 0,0-1 1 0 0,0 0 0 0 0,0 1 0 0 0,0-1-1 0 0,0 1 1 0 0,0 0 0 0 0,0-1 0 0 0,0 1-1 0 0,-1 0 1 0 0,1 0 0 0 0,0-1 0 0 0,0 1-1 0 0,0 0 1 0 0,-1 0 0 0 0,1 0 0 0 0,0 0 0 0 0,0 1-1 0 0,0-1 1 0 0,-1 0 0 0 0,1 0 0 0 0,0 1-1 0 0,0-1 1 0 0,-2 1 0 0 0,-43 20 266 0 0,20-2-224 0 0,1 1 1 0 0,1 2 0 0 0,1 0 0 0 0,0 2-1 0 0,2 0 1 0 0,1 1 0 0 0,1 1 0 0 0,2 1-1 0 0,-29 58 1 0 0,36-64-39 0 0,1-1 0 0 0,-9 36 0 0 0,15-47-15 0 0,1 0 1 0 0,0 0-1 0 0,1 1 0 0 0,0-1 0 0 0,0 1 0 0 0,1-1 0 0 0,0 1 0 0 0,3 16 0 0 0,-2-24-7 0 0,-1 0 1 0 0,1 0-1 0 0,0 0 0 0 0,-1 0 0 0 0,1-1 0 0 0,0 1 0 0 0,0 0 1 0 0,1 0-1 0 0,-1-1 0 0 0,0 1 0 0 0,0-1 0 0 0,1 1 1 0 0,-1-1-1 0 0,1 1 0 0 0,-1-1 0 0 0,1 0 0 0 0,0 0 1 0 0,0 0-1 0 0,-1 0 0 0 0,1 0 0 0 0,0 0 0 0 0,0 0 0 0 0,0-1 1 0 0,0 1-1 0 0,0-1 0 0 0,0 1 0 0 0,0-1 0 0 0,0 0 1 0 0,0 0-1 0 0,0 1 0 0 0,0-2 0 0 0,0 1 0 0 0,0 0 1 0 0,3-1-1 0 0,8-1 9 0 0,0-1-1 0 0,0 0 1 0 0,-1-1 0 0 0,15-6 0 0 0,-15 6-8 0 0,9-4 2 0 0,0 0 1 0 0,-1-2-1 0 0,0 0 1 0 0,0-1-1 0 0,-1-1 1 0 0,0-1-1 0 0,-1-1 1 0 0,-1 0-1 0 0,0-1 1 0 0,-1-1-1 0 0,-1-1 1 0 0,0 0-1 0 0,-1-1 1 0 0,-1 0-1 0 0,-1-1 0 0 0,0-1 1 0 0,-2 0-1 0 0,0 0 1 0 0,-1-1-1 0 0,6-24 1 0 0,-2-5 9 0 0,-3-2 0 0 0,-2 0 0 0 0,-2 0-1 0 0,-3 0 1 0 0,-2 0 0 0 0,-8-79 0 0 0,6 97 45 0 0,-6-40 129 0 0,6 71-163 0 0,-1 11-24 0 0,-10 35-4 0 0,3 1 0 0 0,-8 86 0 0 0,-6 38 5 0 0,16-137-23 0 0,-11 53-278 0 0,3 1 1 0 0,-4 86-1 0 0,19-159 92 0 0,1-1-1 0 0,0 1 1 0 0,0 0-1 0 0,1-1 0 0 0,0 1 1 0 0,7 17-1 0 0,-7-24-163 0 0,0 1-1 0 0,0-1 0 0 0,0 0 0 0 0,1 0 0 0 0,0 0 1 0 0,0 0-1 0 0,1-1 0 0 0,-1 1 0 0 0,1-1 1 0 0,0 0-1 0 0,0 0 0 0 0,0 0 0 0 0,1-1 1 0 0,-1 1-1 0 0,7 3 0 0 0,20 6-2425 0 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41.768"/>
    </inkml:context>
    <inkml:brush xml:id="br0">
      <inkml:brushProperty name="width" value="0.05" units="cm"/>
      <inkml:brushProperty name="height" value="0.05" units="cm"/>
      <inkml:brushProperty name="color" value="#004F8B"/>
    </inkml:brush>
  </inkml:definitions>
  <inkml:trace contextRef="#ctx0" brushRef="#br0">12 97 560 0 0,'-11'-59'5634'0'0,"10"57"-4995"0"0,4-21 3549 0 0,1 10-1459 0 0,15 28-2301 0 0,108 128 386 0 0,-74-79-559 0 0,-40-52-184 0 0,-11-11-74 0 0,0 0 0 0 0,-1 0-1 0 0,1 0 1 0 0,0 0 0 0 0,-1 1-1 0 0,1-1 1 0 0,-1 1 0 0 0,0-1-1 0 0,1 1 1 0 0,-1 0 0 0 0,0-1 0 0 0,0 1-1 0 0,0 0 1 0 0,0 0 0 0 0,0 0-1 0 0,0 0 1 0 0,0 2 0 0 0,8-1-416 0 0,-5-7-2729 0 0,-2-12 1857 0 0,-1 11-3196 0 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42.095"/>
    </inkml:context>
    <inkml:brush xml:id="br0">
      <inkml:brushProperty name="width" value="0.05" units="cm"/>
      <inkml:brushProperty name="height" value="0.05" units="cm"/>
      <inkml:brushProperty name="color" value="#004F8B"/>
    </inkml:brush>
  </inkml:definitions>
  <inkml:trace contextRef="#ctx0" brushRef="#br0">257 13 1004 0 0,'0'0'960'0'0,"-2"-9"201"0"0,2 9-1114 0 0,0 0 1 0 0,0 0-1 0 0,0 0 0 0 0,0-1 1 0 0,0 1-1 0 0,0 0 0 0 0,0 0 0 0 0,0 0 1 0 0,0 0-1 0 0,0-1 0 0 0,0 1 1 0 0,0 0-1 0 0,0 0 0 0 0,-1 0 0 0 0,1 0 1 0 0,0 0-1 0 0,0 0 0 0 0,0-1 1 0 0,0 1-1 0 0,0 0 0 0 0,0 0 0 0 0,0 0 1 0 0,-1 0-1 0 0,1 0 0 0 0,0 0 1 0 0,0 0-1 0 0,0 0 0 0 0,0 0 0 0 0,0-1 1 0 0,-1 1-1 0 0,1 0 0 0 0,0 0 1 0 0,0 0-1 0 0,0 0 0 0 0,0 0 0 0 0,-1 0 1 0 0,1 0-1 0 0,0 0 0 0 0,0 0 1 0 0,0 0-1 0 0,0 0 0 0 0,-1 0 0 0 0,1 1 1 0 0,0-1-1 0 0,0 0 0 0 0,0 0 1 0 0,0 0-1 0 0,0 0 0 0 0,-1 0 0 0 0,1 0 1 0 0,0 0-1 0 0,0 0 0 0 0,0 0 0 0 0,0 0 1 0 0,0 1-1 0 0,0-1 0 0 0,-1 0 1 0 0,1 0-1 0 0,0 0 0 0 0,0 0 0 0 0,0 0 1 0 0,0 1-1 0 0,0-1 0 0 0,0 0 1 0 0,0 0-1 0 0,-28 40 715 0 0,2 2 0 0 0,2 0 0 0 0,2 1 1 0 0,-25 69-1 0 0,-23 44 308 0 0,40-95-2276 0 0,29-60 539 0 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5:42.469"/>
    </inkml:context>
    <inkml:brush xml:id="br0">
      <inkml:brushProperty name="width" value="0.05" units="cm"/>
      <inkml:brushProperty name="height" value="0.05" units="cm"/>
      <inkml:brushProperty name="color" value="#004F8B"/>
    </inkml:brush>
  </inkml:definitions>
  <inkml:trace contextRef="#ctx0" brushRef="#br0">0 220 236 0 0,'0'0'721'0'0,"4"-31"4527"0"0,3 24-4992 0 0,0 1 0 0 0,1 0 0 0 0,0 0 1 0 0,0 1-1 0 0,1 0 0 0 0,0 1 1 0 0,-1 0-1 0 0,1 0 0 0 0,1 1 0 0 0,13-4 1 0 0,8-4-43 0 0,-5 2-507 0 0,4-1-883 0 0,-11 2-2899 0 0</inkml:trace>
  <inkml:trace contextRef="#ctx0" brushRef="#br0" timeOffset="1">166 1 540 0 0,'0'0'1683'0'0,"-1"0"-1563"0"0,0 1 0 0 0,0 0-1 0 0,0-1 1 0 0,0 1 0 0 0,1 0 0 0 0,-1 0 0 0 0,0-1 0 0 0,0 1 0 0 0,1 0-1 0 0,-1 0 1 0 0,1 0 0 0 0,-1 0 0 0 0,1 0 0 0 0,-1 0 0 0 0,1 0 0 0 0,-1 2-1 0 0,3 284 3963 0 0,3-128-4274 0 0,-10-2-4386 0 0,5-140 2566 0 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8:57.190"/>
    </inkml:context>
    <inkml:brush xml:id="br0">
      <inkml:brushProperty name="width" value="0.05" units="cm"/>
      <inkml:brushProperty name="height" value="0.05" units="cm"/>
      <inkml:brushProperty name="color" value="#004F8B"/>
    </inkml:brush>
  </inkml:definitions>
  <inkml:trace contextRef="#ctx0" brushRef="#br0">84 159 292 0 0,'0'0'9053'0'0,"2"-6"-8850"0"0,5-16-6 0 0,-5 16 0 0 0,-23-29 1179 0 0,-31-33 697 0 0,51 66-1939 0 0,-12-11 577 0 0,5 6-106 0 0,9 10-299 0 0,47 71-350 0 0,-7-10 9 0 0,65 76 0 0 0,-104-137 39 0 0,0-1 0 0 0,0 1 0 0 0,0 0 1 0 0,-1 0-1 0 0,1 0 0 0 0,-1 0 0 0 0,1 0 1 0 0,0 5-1 0 0,4 6 277 0 0,-6-12 280 0 0,-6-12-5977 0 0,0 0 4627 0 0,1-3-3324 0 0,0 0 966 0 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8:58.030"/>
    </inkml:context>
    <inkml:brush xml:id="br0">
      <inkml:brushProperty name="width" value="0.05" units="cm"/>
      <inkml:brushProperty name="height" value="0.05" units="cm"/>
      <inkml:brushProperty name="color" value="#004F8B"/>
    </inkml:brush>
  </inkml:definitions>
  <inkml:trace contextRef="#ctx0" brushRef="#br0">398 11 132 0 0,'0'0'2484'0'0,"0"-8"-1932"0"0,-1 6-161 0 0,-3 7 2007 0 0,-12 24-1973 0 0,-1 0 1 0 0,0-2-1 0 0,-3 0 1 0 0,0-1-1 0 0,-1-1 1 0 0,-2-1-1 0 0,0-1 1 0 0,-40 30-1 0 0,48-41 327 0 0,14-11-826 0 0,1-1-1 0 0,0 1 0 0 0,-1-1 1 0 0,1 0-1 0 0,-1 1 1 0 0,1-1-1 0 0,0 1 0 0 0,-1-1 1 0 0,1 0-1 0 0,-1 1 1 0 0,1-1-1 0 0,-1 0 1 0 0,0 1-1 0 0,1-1 0 0 0,-1 0 1 0 0,1 0-1 0 0,-1 0 1 0 0,1 1-1 0 0,-1-1 0 0 0,0 0 1 0 0,1 0-1 0 0,-1 0 1 0 0,1 0-1 0 0,-1 0 0 0 0,0 0 1 0 0,1 0-1 0 0,-1 0 1 0 0,1 0-1 0 0,-1 0 0 0 0,0-1 1 0 0,1 1-1 0 0,-1 0 1 0 0,1 0-1 0 0,-1-1 0 0 0,1 1 1 0 0,-1 0-1 0 0,1-1 1 0 0,-1 1-1 0 0,1 0 1 0 0,-1-1-1 0 0,1 1 0 0 0,-1 0 1 0 0,1-1-1 0 0,0 1 1 0 0,-1-1-1 0 0,1 1 0 0 0,0-1 1 0 0,-1 1-1 0 0,1-2 1 0 0,-3-1-146 0 0,3 1 38 0 0,0 0 221 0 0,0-1 0 0 0,0 1 0 0 0,0-1 0 0 0,-1 1 1 0 0,1-1-1 0 0,-1 1 0 0 0,1 0 0 0 0,-1-1 0 0 0,0 1 0 0 0,0 0 0 0 0,0 0 0 0 0,0 0 1 0 0,-3-4-1 0 0,3 5 804 0 0,-35-5 1013 0 0,31 5-1589 0 0,1 0-1 0 0,-1 1 1 0 0,1 0 0 0 0,-1-1-1 0 0,0 1 1 0 0,1 1-1 0 0,-1-1 1 0 0,1 1 0 0 0,-1 0-1 0 0,1 0 1 0 0,-1 0-1 0 0,-8 4 1 0 0,11-4-273 0 0,-9 5 15 0 0,11-6-15 0 0,0 0 1 0 0,0 0 0 0 0,0 0-1 0 0,0 0 1 0 0,0 0 0 0 0,1 0 0 0 0,-1 1-1 0 0,0-1 1 0 0,0 0 0 0 0,0 0-1 0 0,0 0 1 0 0,0 0 0 0 0,0 0-1 0 0,0 0 1 0 0,0 0 0 0 0,0 1 0 0 0,0-1-1 0 0,1 0 1 0 0,-1 0 0 0 0,0 0-1 0 0,0 0 1 0 0,0 0 0 0 0,0 0-1 0 0,0 1 1 0 0,0-1 0 0 0,0 0 0 0 0,0 0-1 0 0,0 0 1 0 0,0 0 0 0 0,0 0-1 0 0,0 1 1 0 0,0-1 0 0 0,0 0-1 0 0,-1 0 1 0 0,261-34-89 0 0,-253 33-293 0 0,43-10-340 0 0,-47 10 154 0 0,-1 1 0 0 0,0-1 0 0 0,0 0 0 0 0,0 0 1 0 0,0-1-1 0 0,0 1 0 0 0,0 0 0 0 0,-1-1 0 0 0,1 1 0 0 0,0-1 0 0 0,2-2 0 0 0,2-5-2157 0 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8:58.404"/>
    </inkml:context>
    <inkml:brush xml:id="br0">
      <inkml:brushProperty name="width" value="0.05" units="cm"/>
      <inkml:brushProperty name="height" value="0.05" units="cm"/>
      <inkml:brushProperty name="color" value="#004F8B"/>
    </inkml:brush>
  </inkml:definitions>
  <inkml:trace contextRef="#ctx0" brushRef="#br0">113 21 344 0 0,'0'0'5745'0'0,"5"-20"1746"0"0,-28 80-7836 0 0,-21 75 0 0 0,5-9-6667 0 0,28-99 3706 0 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01.202"/>
    </inkml:context>
    <inkml:brush xml:id="br0">
      <inkml:brushProperty name="width" value="0.05" units="cm"/>
      <inkml:brushProperty name="height" value="0.05" units="cm"/>
      <inkml:brushProperty name="color" value="#004F8B"/>
    </inkml:brush>
  </inkml:definitions>
  <inkml:trace contextRef="#ctx0" brushRef="#br0">62 104 40 0 0,'0'0'1506'0'0,"1"0"-1439"0"0,-1 0 0 0 0,0-1 0 0 0,0 1-1 0 0,0 0 1 0 0,0-1 0 0 0,1 1 0 0 0,-1-1 0 0 0,0 1-1 0 0,0 0 1 0 0,0-1 0 0 0,0 1 0 0 0,0 0 0 0 0,0-1-1 0 0,0 1 1 0 0,0-1 0 0 0,0 1 0 0 0,0 0 0 0 0,0-1-1 0 0,0 1 1 0 0,0 0 0 0 0,-1-1 0 0 0,1 1 0 0 0,0-1-1 0 0,0 1 1 0 0,0 0 0 0 0,0-1 0 0 0,-1 1 0 0 0,1 0-1 0 0,0 0 1 0 0,0-1 0 0 0,0 1 0 0 0,-1 0 0 0 0,1-1-1 0 0,0 1 1 0 0,-1 0 0 0 0,-17-7 7700 0 0,17-1-6755 0 0,1 5-719 0 0,-12-32 996 0 0,4 21-848 0 0,7 12-384 0 0,0 0 1 0 0,0 0-1 0 0,0 0 1 0 0,0 0-1 0 0,0 1 1 0 0,-1-1-1 0 0,1 0 0 0 0,-1 1 1 0 0,1-1-1 0 0,-1 1 1 0 0,1-1-1 0 0,-3 0 0 0 0,2 1 21 0 0,15 75-404 0 0,37 426 492 0 0,-49-496-147 0 0,10 54 1061 0 0,-10-56-848 0 0,2 9 1688 0 0,1-7-2649 0 0,-6-36-10896 0 0,5 15 8075 0 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01.759"/>
    </inkml:context>
    <inkml:brush xml:id="br0">
      <inkml:brushProperty name="width" value="0.05" units="cm"/>
      <inkml:brushProperty name="height" value="0.05" units="cm"/>
      <inkml:brushProperty name="color" value="#004F8B"/>
    </inkml:brush>
  </inkml:definitions>
  <inkml:trace contextRef="#ctx0" brushRef="#br0">295 53 84 0 0,'0'0'1210'0'0,"20"-30"3541"0"0,-6 8 741 0 0,-123 256-5367 0 0,26-48-63 0 0,-19 32 92 0 0,77-178 166 0 0,24-38-129 0 0,-8 13 36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07.683"/>
    </inkml:context>
    <inkml:brush xml:id="br0">
      <inkml:brushProperty name="width" value="0.05" units="cm"/>
      <inkml:brushProperty name="height" value="0.05" units="cm"/>
    </inkml:brush>
  </inkml:definitions>
  <inkml:trace contextRef="#ctx0" brushRef="#br0">30 12 672 0 0,'0'0'804'0'0,"-12"-6"576"0"0,3 1 432 0 0,0 28-2900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27.375"/>
    </inkml:context>
    <inkml:brush xml:id="br0">
      <inkml:brushProperty name="width" value="0.1" units="cm"/>
      <inkml:brushProperty name="height" value="0.1" units="cm"/>
      <inkml:brushProperty name="color" value="#008C3A"/>
    </inkml:brush>
  </inkml:definitions>
  <inkml:trace contextRef="#ctx0" brushRef="#br0">1 120 420 0 0,'22'-8'424'0'0,"5"-2"-52"0"0,11 0-20 0 0,11-1-48 0 0,5 1-36 0 0,4-6-4 0 0,5 8-64 0 0,-7 0-128 0 0,5-4-164 0 0,-3 4-340 0 0,-9 2-468 0 0,0-6 208 0 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03.380"/>
    </inkml:context>
    <inkml:brush xml:id="br0">
      <inkml:brushProperty name="width" value="0.05" units="cm"/>
      <inkml:brushProperty name="height" value="0.05" units="cm"/>
      <inkml:brushProperty name="color" value="#004F8B"/>
    </inkml:brush>
  </inkml:definitions>
  <inkml:trace contextRef="#ctx0" brushRef="#br0">209 489 216 0 0,'0'0'1487'0'0,"7"-12"439"0"0,-5 7-1583 0 0,-1 1-83 0 0,0 1 0 0 0,0 0 0 0 0,0-1 0 0 0,0 0 0 0 0,0 1 0 0 0,-1-1 0 0 0,1 1 0 0 0,-1-1 0 0 0,0 0 0 0 0,0 1 0 0 0,-1-1 0 0 0,1 0 0 0 0,-1 1-1 0 0,-1-6 1 0 0,1 6 155 0 0,-9-2 174 0 0,10 5-574 0 0,-1-1 1 0 0,1 1-1 0 0,-1 0 0 0 0,1-1 0 0 0,-1 1 0 0 0,1-1 0 0 0,-1 1 0 0 0,1 0 0 0 0,-1-1 1 0 0,0 1-1 0 0,1 0 0 0 0,-1 0 0 0 0,1-1 0 0 0,-1 1 0 0 0,0 0 0 0 0,1 0 0 0 0,-1 0 0 0 0,0 0 1 0 0,1 0-1 0 0,-1 0 0 0 0,0 0 0 0 0,1 0 0 0 0,-1 0 0 0 0,0 0 0 0 0,1 0 0 0 0,-1 0 0 0 0,0 1 1 0 0,1-1-1 0 0,-1 0 0 0 0,0 0 0 0 0,1 1 0 0 0,-1 0 0 0 0,-11 5 20 0 0,2 1 0 0 0,-1 0 0 0 0,1 0 0 0 0,0 2 0 0 0,0-1 0 0 0,1 1-1 0 0,0 0 1 0 0,1 1 0 0 0,-10 14 0 0 0,-3 8 18 0 0,-33 64-1 0 0,52-93-54 0 0,1 1 0 0 0,0-1-1 0 0,0 1 1 0 0,0-1-1 0 0,0 1 1 0 0,1 0 0 0 0,0-1-1 0 0,-1 1 1 0 0,1 0 0 0 0,1 0-1 0 0,-1-1 1 0 0,0 1 0 0 0,1 0-1 0 0,1 4 1 0 0,-1-6 20 0 0,10 8 47 0 0,-7-8-36 0 0,1-1 0 0 0,0 0 0 0 0,-1 0-1 0 0,1 0 1 0 0,0-1 0 0 0,0 0 0 0 0,-1 0 0 0 0,1 0 0 0 0,0 0-1 0 0,0-1 1 0 0,-1 0 0 0 0,1 0 0 0 0,0 0 0 0 0,-1 0-1 0 0,1-1 1 0 0,-1 0 0 0 0,1 0 0 0 0,-1 0 0 0 0,0 0-1 0 0,0-1 1 0 0,0 0 0 0 0,0 0 0 0 0,5-4 0 0 0,2-2 70 0 0,0-1 0 0 0,-1 0 0 0 0,0 0 0 0 0,-1-1 0 0 0,0 0 1 0 0,13-22-1 0 0,-14 14-25 0 0,-1 0 0 0 0,0 0 0 0 0,-2 0 0 0 0,0-1 0 0 0,-2 0 1 0 0,2-26-1 0 0,0 12 5 0 0,-5 32-47 0 0,0-24 37 0 0,-6 57-71 0 0,-6 16-11 0 0,2 1-1 0 0,3 0 1 0 0,2 0 0 0 0,1 80-1 0 0,3-125 14 0 0,1 0-1 0 0,1 0 1 0 0,-1 0-1 0 0,0 0 1 0 0,1 0-1 0 0,-1 0 0 0 0,1 0 1 0 0,0 0-1 0 0,0 0 1 0 0,0-1-1 0 0,0 1 1 0 0,0 0-1 0 0,1-1 1 0 0,-1 1-1 0 0,1-1 0 0 0,0 1 1 0 0,0-1-1 0 0,0 0 1 0 0,0 0-1 0 0,0 0 1 0 0,0 0-1 0 0,0 0 0 0 0,1 0 1 0 0,-1-1-1 0 0,6 4 1 0 0,-6-5 10 0 0,1 0-4 0 0,-1 0-1 0 0,1 0 1 0 0,0 0-1 0 0,-1-1 0 0 0,1 0 1 0 0,-1 1-1 0 0,1-1 1 0 0,-1 0-1 0 0,1 0 0 0 0,-1 0 1 0 0,5-3-1 0 0,-5 3-6 0 0,10-8 8 0 0,-1-1 0 0 0,0-1 1 0 0,0 0-1 0 0,-1 0 0 0 0,0-1 0 0 0,-1 0 1 0 0,-1-1-1 0 0,0 0 0 0 0,0 0 0 0 0,10-26 1 0 0,10-32 13 0 0,-2 0 1 0 0,23-107-1 0 0,-30 107-6 0 0,-13 50-4 0 0,0 1 0 0 0,-1-1 0 0 0,-2 0 0 0 0,3-31 0 0 0,-6 47-12 0 0,0 0-1 0 0,1 0 1 0 0,0 0 0 0 0,1 0-1 0 0,-1 0 1 0 0,1 0 0 0 0,0 0 0 0 0,0 0-1 0 0,4-7 1 0 0,-4 8-4 0 0,-2-6-3 0 0,1 7-2 0 0,0-4 8 0 0,-1 7-6 0 0,0 0 1 0 0,0 0-1 0 0,0 0 1 0 0,0 0-1 0 0,-1 0 0 0 0,1 0 1 0 0,0 0-1 0 0,0 0 1 0 0,0 0-1 0 0,0 0 1 0 0,0 0-1 0 0,0 0 0 0 0,0 0 1 0 0,0 0-1 0 0,0 0 1 0 0,0 0-1 0 0,0 0 1 0 0,0 0-1 0 0,-1 0 0 0 0,-12 51-13 0 0,2 2 0 0 0,-6 67 0 0 0,-2 8-2 0 0,14-99 23 0 0,-3 9-3 0 0,2 1 0 0 0,-1 50 0 0 0,7-75-12 0 0,0-8 13 0 0,-1 0 1 0 0,1 0 0 0 0,1-1-1 0 0,-1 1 1 0 0,1 0 0 0 0,0 0 0 0 0,0-1-1 0 0,1 1 1 0 0,-1-1 0 0 0,1 1 0 0 0,0-1-1 0 0,4 7 1 0 0,-5-10 6 0 0,1 0 0 0 0,-1 0 1 0 0,0 0-1 0 0,0 0 0 0 0,1 0 0 0 0,-1 0 0 0 0,1 0 1 0 0,0-1-1 0 0,-1 1 0 0 0,1 0 0 0 0,0-1 0 0 0,0 0 1 0 0,0 1-1 0 0,0-1 0 0 0,0 0 0 0 0,0 0 0 0 0,1 0 1 0 0,-1 0-1 0 0,0-1 0 0 0,0 1 0 0 0,1-1 0 0 0,3 1 1 0 0,-1-1 2 0 0,-1 0 0 0 0,1-1 0 0 0,-1 1 0 0 0,1-1 0 0 0,0 0 0 0 0,-1-1 0 0 0,0 1 1 0 0,1-1-1 0 0,-1 0 0 0 0,0 0 0 0 0,4-3 0 0 0,6-4 19 0 0,0-1 0 0 0,-1 0 0 0 0,0-1-1 0 0,0 0 1 0 0,15-21 0 0 0,-19 23 32 0 0,-1 0 0 0 0,-1-1 0 0 0,1 0 0 0 0,-2-1 0 0 0,1 1-1 0 0,-2-1 1 0 0,1-1 0 0 0,-2 1 0 0 0,1-1 0 0 0,-2 0 0 0 0,1 0 0 0 0,-2 0 0 0 0,1 0 0 0 0,-2 0 0 0 0,0-1-1 0 0,0 1 1 0 0,-2-14 0 0 0,1 23-69 0 0,-1 10-102 0 0,-12 73 97 0 0,-5 142 1 0 0,15-194-86 0 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03.723"/>
    </inkml:context>
    <inkml:brush xml:id="br0">
      <inkml:brushProperty name="width" value="0.05" units="cm"/>
      <inkml:brushProperty name="height" value="0.05" units="cm"/>
      <inkml:brushProperty name="color" value="#004F8B"/>
    </inkml:brush>
  </inkml:definitions>
  <inkml:trace contextRef="#ctx0" brushRef="#br0">0 14 200 0 0,'0'0'1276'0'0,"0"-14"-1292"0"0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04.194"/>
    </inkml:context>
    <inkml:brush xml:id="br0">
      <inkml:brushProperty name="width" value="0.05" units="cm"/>
      <inkml:brushProperty name="height" value="0.05" units="cm"/>
      <inkml:brushProperty name="color" value="#004F8B"/>
    </inkml:brush>
  </inkml:definitions>
  <inkml:trace contextRef="#ctx0" brushRef="#br0">224 574 304 0 0,'6'-3'299'0'0,"-1"-1"0"0"0,1 0 0 0 0,0 0 0 0 0,-1-1 0 0 0,0 1-1 0 0,0-1 1 0 0,0 0 0 0 0,-1-1 0 0 0,0 1 0 0 0,0-1 0 0 0,0 0 0 0 0,0 0 0 0 0,-1 0 0 0 0,3-9 0 0 0,-1 4 79 0 0,-1-1 0 0 0,0 0 1 0 0,-1 0-1 0 0,0 0 0 0 0,-1 0 0 0 0,-1-1 1 0 0,1-11-1 0 0,-2 22-345 0 0,0 1 0 0 0,0 0-1 0 0,0 0 1 0 0,0 0 0 0 0,0-1 0 0 0,0 1-1 0 0,0 0 1 0 0,0 0 0 0 0,0 0 0 0 0,-1 0-1 0 0,1-1 1 0 0,0 1 0 0 0,-1 0 0 0 0,1 0-1 0 0,-1 0 1 0 0,1 0 0 0 0,-1 0 0 0 0,0 0-1 0 0,0 0 1 0 0,1 0 0 0 0,-1 0 0 0 0,0 0-1 0 0,0 0 1 0 0,0 1 0 0 0,0-1 0 0 0,0 0-1 0 0,0 1 1 0 0,0-1 0 0 0,0 0 0 0 0,0 1-1 0 0,0-1 1 0 0,0 1 0 0 0,0 0 0 0 0,0-1-1 0 0,0 1 1 0 0,-1 0 0 0 0,1 0 0 0 0,0-1-1 0 0,0 1 1 0 0,0 0 0 0 0,-1 0 0 0 0,1 0-1 0 0,0 1 1 0 0,0-1 0 0 0,0 0 0 0 0,0 0-1 0 0,-1 1 1 0 0,-1 0 0 0 0,-3 1-4 0 0,-1 0-1 0 0,1 1 1 0 0,0 0 0 0 0,0 0 0 0 0,0 0-1 0 0,-9 7 1 0 0,-8 10 22 0 0,0 1-1 0 0,2 2 1 0 0,0 0-1 0 0,2 1 0 0 0,1 0 1 0 0,0 2-1 0 0,2 0 1 0 0,1 1-1 0 0,1 1 1 0 0,-18 54-1 0 0,30-77-25 0 0,0 0-1 0 0,1 0 1 0 0,0 0-1 0 0,0 1 1 0 0,0-1-1 0 0,1 0 1 0 0,0 1 0 0 0,0-1-1 0 0,0 0 1 0 0,1 1-1 0 0,-1-1 1 0 0,1 0-1 0 0,0 1 1 0 0,3 4 0 0 0,-4-9-8 0 0,1-1 1 0 0,-1 0-1 0 0,1 1 1 0 0,0-1-1 0 0,-1 1 1 0 0,1-1-1 0 0,0 0 1 0 0,-1 0-1 0 0,1 1 1 0 0,0-1 0 0 0,0 0-1 0 0,-1 0 1 0 0,1 0-1 0 0,0 0 1 0 0,0 0-1 0 0,-1 0 1 0 0,1 0-1 0 0,0 0 1 0 0,0 0-1 0 0,-1 0 1 0 0,1 0 0 0 0,0 0-1 0 0,0-1 1 0 0,-1 1-1 0 0,1 0 1 0 0,0-1-1 0 0,0 1 1 0 0,19-9 149 0 0,-20 9-165 0 0,14-8 96 0 0,-1 0 0 0 0,0-1 0 0 0,0-1-1 0 0,-1 0 1 0 0,0-1 0 0 0,-1 0 0 0 0,0-1 0 0 0,18-25 0 0 0,0-7 76 0 0,31-61-1 0 0,-41 65-85 0 0,-2-1 0 0 0,-1-1-1 0 0,-3 0 1 0 0,-1 0 0 0 0,-2-1 0 0 0,-3-1 0 0 0,-1 0 0 0 0,1-76 0 0 0,-7 120-88 0 0,-1-33 286 0 0,-1 16-106 0 0,2 17-177 0 0,0 0 0 0 0,0-1 0 0 0,0 1-1 0 0,0 0 1 0 0,0 0 0 0 0,0 0 0 0 0,0 0 0 0 0,0 0 0 0 0,0 0 0 0 0,0-1 0 0 0,0 1 0 0 0,0 0 0 0 0,0 0 0 0 0,0 0 0 0 0,0 0 0 0 0,0 0 0 0 0,0 0 0 0 0,0-1 0 0 0,0 1 0 0 0,-1 0 0 0 0,1 0 0 0 0,0 0 0 0 0,0 0 0 0 0,0 0 0 0 0,0 0 0 0 0,0 0 0 0 0,0 0-1 0 0,0-1 1 0 0,0 1 0 0 0,0 0 0 0 0,0 0 0 0 0,-1 0 0 0 0,1 0 0 0 0,0 0 0 0 0,0 0 0 0 0,0 0 0 0 0,0 0 0 0 0,0 0 0 0 0,0 0 0 0 0,0 0 0 0 0,-1 0 0 0 0,1 0 0 0 0,0 0 0 0 0,0 0 0 0 0,0 0 0 0 0,0 0 0 0 0,0 0 0 0 0,0 0 0 0 0,-1 0 0 0 0,1 0 0 0 0,0 0-1 0 0,0 0 1 0 0,0 0 0 0 0,0 0 0 0 0,0 0 0 0 0,0 0 0 0 0,-1 0 0 0 0,1 0 0 0 0,0 0 0 0 0,0 0 0 0 0,0 0 0 0 0,0 1 0 0 0,0-1 0 0 0,-9 13 7 0 0,0 0 1 0 0,2 1-1 0 0,-1 0 0 0 0,2 1 0 0 0,0-1 1 0 0,1 1-1 0 0,0 0 0 0 0,1 1 1 0 0,-3 20-1 0 0,-9 157 20 0 0,13-120-22 0 0,2-54-7 0 0,1-1 0 0 0,0 0 0 0 0,1 1 1 0 0,2-1-1 0 0,6 28 0 0 0,-8-39-101 0 0,1-1 1 0 0,0 0-1 0 0,0 0 0 0 0,1 0 0 0 0,0-1 0 0 0,0 1 1 0 0,0 0-1 0 0,1-1 0 0 0,-1 0 0 0 0,1 0 1 0 0,0 0-1 0 0,1 0 0 0 0,-1-1 0 0 0,1 0 0 0 0,0 0 1 0 0,0 0-1 0 0,1 0 0 0 0,-1-1 0 0 0,12 5 0 0 0,-4-3-842 0 0,1-1 0 0 0,0 0 0 0 0,1-1 0 0 0,-1-1 0 0 0,1 0 0 0 0,23 0 0 0 0,8-4-2118 0 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08.604"/>
    </inkml:context>
    <inkml:brush xml:id="br0">
      <inkml:brushProperty name="width" value="0.05" units="cm"/>
      <inkml:brushProperty name="height" value="0.05" units="cm"/>
      <inkml:brushProperty name="color" value="#004F8B"/>
    </inkml:brush>
  </inkml:definitions>
  <inkml:trace contextRef="#ctx0" brushRef="#br0">129 681 448 0 0,'0'0'1656'0'0,"1"-7"-1275"0"0,1-44 1440 0 0,2 0-1 0 0,18-82 1 0 0,-14 66-255 0 0,-6 42-863 0 0,-2 22-533 0 0,4-12 172 0 0,-3 7-82 0 0,-2 10 292 0 0,-123 434-346 0 0,113-406-187 0 0,-15 54-2 0 0,17-49 201 0 0,8-34 226 0 0,6-6-376 0 0,35-33 45 0 0,-3 5-4 0 0,-2-2-1 0 0,-2-1 0 0 0,47-64 1 0 0,-42 46-55 0 0,-24 35-20 0 0,-1 0 0 0 0,20-37 0 0 0,-33 54-50 0 0,3 8-65 0 0,2 9 67 0 0,0 1 0 0 0,-1-1 0 0 0,0 1 0 0 0,1 22 0 0 0,-3-20 2 0 0,1 1 1 0 0,1-1-1 0 0,0 0 1 0 0,10 24 0 0 0,-11-33 61 0 0,9 22 149 0 0,-11-30-188 0 0,-1 0 1 0 0,1 0-1 0 0,-1-1 1 0 0,1 1-1 0 0,-1 0 1 0 0,1 0-1 0 0,0-1 1 0 0,-1 1-1 0 0,1 0 0 0 0,0-1 1 0 0,0 1-1 0 0,-1-1 1 0 0,1 1-1 0 0,0-1 1 0 0,0 1-1 0 0,0-1 0 0 0,0 0 1 0 0,0 1-1 0 0,-1-1 1 0 0,1 0-1 0 0,0 0 1 0 0,0 1-1 0 0,0-1 0 0 0,0 0 1 0 0,0 0-1 0 0,0 0 1 0 0,0 0-1 0 0,0 0 1 0 0,0-1-1 0 0,0 1 0 0 0,1 0 1 0 0,6-4 7 0 0,0 1 1 0 0,-1-1-1 0 0,1 0 1 0 0,-1-1-1 0 0,0 0 0 0 0,0 0 1 0 0,0 0-1 0 0,-1-1 1 0 0,1 0-1 0 0,-2-1 0 0 0,1 1 1 0 0,-1-1-1 0 0,0 0 1 0 0,0 0-1 0 0,5-11 0 0 0,-2 2-65 0 0,0-1 0 0 0,-1 0 0 0 0,-1-1-1 0 0,-1 1 1 0 0,0-1 0 0 0,2-24 0 0 0,-7 42 33 0 0,0 0 0 0 0,0 0 0 0 0,0 0 0 0 0,0 0 0 0 0,0 0 0 0 0,0 0 0 0 0,-1 0 0 0 0,1 0 0 0 0,0 0 0 0 0,0 0 0 0 0,0 0 0 0 0,0 0 0 0 0,0 0 0 0 0,0 0 0 0 0,0 0 0 0 0,0 0 0 0 0,0 0 0 0 0,-1 0 0 0 0,1 0 0 0 0,0 0 0 0 0,0 0 0 0 0,0 0 0 0 0,0 0 0 0 0,0-1 0 0 0,0 1 0 0 0,0 0 0 0 0,0 0 0 0 0,0 0 0 0 0,0 0 0 0 0,0 0 0 0 0,-1 0 0 0 0,1 0 0 0 0,0 0 0 0 0,-9 22-78 0 0,7-15 87 0 0,0-1 0 0 0,0 1 0 0 0,1 0 0 0 0,0 1 0 0 0,0-1-1 0 0,0 0 1 0 0,1 9 0 0 0,1-12 6 0 0,-1 0 0 0 0,1 1 0 0 0,0-1 0 0 0,0 0 0 0 0,0 1 0 0 0,0-1 0 0 0,1 0 0 0 0,-1 0 0 0 0,1 0 0 0 0,0 0 0 0 0,1 0 0 0 0,-1-1 0 0 0,1 1 0 0 0,-1-1 0 0 0,7 6 0 0 0,-6-7 5 0 0,0 0 1 0 0,1-1-1 0 0,-1 1 0 0 0,1-1 0 0 0,0 0 0 0 0,-1 0 0 0 0,1 0 0 0 0,0-1 1 0 0,-1 1-1 0 0,1-1 0 0 0,0 0 0 0 0,0 0 0 0 0,0 0 0 0 0,-1-1 1 0 0,1 1-1 0 0,0-1 0 0 0,-1 0 0 0 0,7-2 0 0 0,5-1 7 0 0,0-1-1 0 0,-1-1 1 0 0,0 0 0 0 0,0-1-1 0 0,0 0 1 0 0,-1-1-1 0 0,0 0 1 0 0,0-1 0 0 0,18-19-1 0 0,-14 11-10 0 0,-1 0 0 0 0,-1-2 0 0 0,0 0 0 0 0,-2-1-1 0 0,20-36 1 0 0,-14 14-41 0 0,-1 0 1 0 0,-3-1-1 0 0,-2 0 0 0 0,-1-1 0 0 0,-2-1 1 0 0,4-52-1 0 0,-9 0 7 0 0,-5 95 12 0 0,2-6-6 0 0,-2 8 23 0 0,-1 0 0 0 0,1 0-1 0 0,0 0 1 0 0,0 0-1 0 0,0 0 1 0 0,0 0 0 0 0,0 0-1 0 0,0 0 1 0 0,0 0 0 0 0,0 0-1 0 0,0 0 1 0 0,0 0-1 0 0,-1 0 1 0 0,1 0 0 0 0,0 0-1 0 0,0 0 1 0 0,0-1 0 0 0,0 1-1 0 0,0 0 1 0 0,0 0 0 0 0,0 0-1 0 0,0 0 1 0 0,0 0-1 0 0,0 0 1 0 0,0 0 0 0 0,0 0-1 0 0,0 0 1 0 0,0 0 0 0 0,0 0-1 0 0,-1 0 1 0 0,1-1-1 0 0,0 1 1 0 0,0 0 0 0 0,0 0-1 0 0,0 0 1 0 0,0 0 0 0 0,0 0-1 0 0,0 0 1 0 0,0 0-1 0 0,0 0 1 0 0,0 0 0 0 0,0-1-1 0 0,0 1 1 0 0,0 0 0 0 0,0 0-1 0 0,1 0 1 0 0,-14 31-18 0 0,1 0 0 0 0,2 1 0 0 0,2 0 1 0 0,0 0-1 0 0,-5 64 0 0 0,-2 4 3 0 0,-71 347 34 0 0,69-368 118 0 0,12-63 133 0 0,10-45-173 0 0,3-7-75 0 0,1 1 0 0 0,2 0 0 0 0,1 0 0 0 0,2 2 0 0 0,2 0 0 0 0,37-60 0 0 0,-44 81-22 0 0,0 0 1 0 0,2 1-1 0 0,11-11 0 0 0,10-10-3 0 0,-32 31 4 0 0,1 0 0 0 0,0 1 0 0 0,0-1 0 0 0,0 0 0 0 0,0 1 0 0 0,0-1 0 0 0,1 1 0 0 0,-1-1 0 0 0,0 1 0 0 0,0 0 0 0 0,0-1 0 0 0,0 1 0 0 0,0 0 0 0 0,1 0 0 0 0,-1 0 0 0 0,0 0 0 0 0,0 0 0 0 0,0 0 0 0 0,0 0 0 0 0,1 0 0 0 0,-1 0 0 0 0,0 1 0 0 0,0-1 0 0 0,0 0 0 0 0,0 1 0 0 0,0-1 0 0 0,1 1 0 0 0,-1-1 0 0 0,0 1 0 0 0,0 0 0 0 0,0-1 0 0 0,0 2 0 0 0,27 25-30 0 0,-19-8 22 0 0,-1 1 1 0 0,-1 0-1 0 0,-1 0 1 0 0,-1 0-1 0 0,-1 1 1 0 0,0 0-1 0 0,1 34 1 0 0,1 2-6 0 0,11 34 139 0 0,-9-94-106 0 0,7-6-11 0 0,-1 0 1 0 0,0-1 0 0 0,-1 0 0 0 0,0-1 0 0 0,-1-1 0 0 0,0 0 0 0 0,15-20 0 0 0,-10 11-17 0 0,-2 0 1 0 0,0-2-1 0 0,-2 1 1 0 0,17-39 0 0 0,-12 13-23 0 0,19-91 0 0 0,-36 139 30 0 0,-1-1-1 0 0,0 1 0 0 0,0 0 0 0 0,1-1 1 0 0,-1 1-1 0 0,0-1 0 0 0,0 1 1 0 0,1-1-1 0 0,-1 1 0 0 0,0-1 1 0 0,0 1-1 0 0,0-1 0 0 0,0 1 1 0 0,0-1-1 0 0,0 0 0 0 0,0 1 0 0 0,0-1 1 0 0,0 1-1 0 0,0-1 0 0 0,0 1 1 0 0,0-1-1 0 0,0 1 0 0 0,0-1 1 0 0,-1 1-1 0 0,1-1 0 0 0,0 1 1 0 0,0-1-1 0 0,-1 1 0 0 0,1-1 1 0 0,0 1-1 0 0,-1 0 0 0 0,1-1 0 0 0,0 1 1 0 0,-1-1-1 0 0,1 1 0 0 0,0 0 1 0 0,-1-1-1 0 0,1 1 0 0 0,-1 0 1 0 0,1-1-1 0 0,-1 1 0 0 0,1 0 1 0 0,-1 0-1 0 0,1 0 0 0 0,-1-1 0 0 0,1 1 1 0 0,-1 0-1 0 0,1 0 0 0 0,-1 0 1 0 0,1 0-1 0 0,-1 0 0 0 0,1 0 1 0 0,-1 0-1 0 0,1 0 0 0 0,-1 0 1 0 0,1 0-1 0 0,-1 0 0 0 0,0 1 0 0 0,1-1 1 0 0,-1 0-1 0 0,1 0 0 0 0,-1 0 1 0 0,1 1-1 0 0,-1-1 0 0 0,-23 13-13 0 0,16-4 8 0 0,-1 0 1 0 0,1 0-1 0 0,1 0 1 0 0,0 1-1 0 0,0 0 1 0 0,1 0-1 0 0,-10 21 1 0 0,-24 80-15 0 0,31-85 19 0 0,2-2-7 0 0,0 0-1 0 0,-5 39 1 0 0,11-54 16 0 0,0 0 0 0 0,1 0 0 0 0,-1 0 0 0 0,2 0-1 0 0,0 0 1 0 0,0 0 0 0 0,0 0 0 0 0,1-1 0 0 0,0 1 0 0 0,5 11 0 0 0,-6-19-5 0 0,-1 0 1 0 0,1 0 0 0 0,0 0 0 0 0,0 0 0 0 0,0 0-1 0 0,0-1 1 0 0,-1 1 0 0 0,1 0 0 0 0,1 0-1 0 0,-1-1 1 0 0,0 1 0 0 0,0-1 0 0 0,0 1 0 0 0,0-1-1 0 0,0 1 1 0 0,0-1 0 0 0,1 1 0 0 0,-1-1 0 0 0,0 0-1 0 0,0 0 1 0 0,1 0 0 0 0,-1 0 0 0 0,0 0 0 0 0,0 0-1 0 0,1 0 1 0 0,0 0 0 0 0,36-10 56 0 0,-22 2-49 0 0,1 0 0 0 0,-2-1 1 0 0,1-1-1 0 0,-1-1 0 0 0,0 0 0 0 0,-1-1 0 0 0,14-15 0 0 0,81-104 34 0 0,-37 41-78 0 0,-72 89 26 0 0,1 0-1 0 0,-1 0 1 0 0,1 1 0 0 0,-1-1-1 0 0,1 0 1 0 0,0 0-1 0 0,-1 1 1 0 0,1-1 0 0 0,0 1-1 0 0,-1-1 1 0 0,1 0 0 0 0,0 1-1 0 0,0-1 1 0 0,0 1 0 0 0,-1 0-1 0 0,1-1 1 0 0,0 1 0 0 0,0 0-1 0 0,0-1 1 0 0,0 1 0 0 0,0 0-1 0 0,0 0 1 0 0,0 0 0 0 0,1 0-1 0 0,-1 0 6 0 0,-1 1 0 0 0,1 0 0 0 0,0-1 0 0 0,-1 1-1 0 0,1 0 1 0 0,-1 0 0 0 0,1-1 0 0 0,-1 1 0 0 0,1 0 0 0 0,-1 0-1 0 0,0 0 1 0 0,1-1 0 0 0,-1 1 0 0 0,0 0 0 0 0,0 0 0 0 0,0 0-1 0 0,0 0 1 0 0,0 0 0 0 0,0 1 0 0 0,-5 53-23 0 0,-37 151-56 0 0,40-176 95 0 0,2-30-13 0 0,0 1 1 0 0,0-1-1 0 0,0 0 0 0 0,0 1 1 0 0,0-1-1 0 0,0 0 0 0 0,0 1 1 0 0,0-1-1 0 0,0 0 0 0 0,1 0 1 0 0,-1 1-1 0 0,0-1 0 0 0,0 0 1 0 0,0 1-1 0 0,1-1 1 0 0,-1 0-1 0 0,0 0 0 0 0,0 0 1 0 0,1 1-1 0 0,-1-1 0 0 0,0 0 1 0 0,0 0-1 0 0,1 0 0 0 0,-1 1 1 0 0,0-1-1 0 0,1 0 0 0 0,-1 0 1 0 0,0 0-1 0 0,1 0 0 0 0,-1 0 1 0 0,0 0-1 0 0,1 0 0 0 0,-1 0 1 0 0,0 0-1 0 0,1 0 1 0 0,-1 0-1 0 0,0 0 0 0 0,1 0 1 0 0,-1 0-1 0 0,6-3 4 0 0,-1 0 1 0 0,0 0-1 0 0,0 0 0 0 0,-1 0 1 0 0,1-1-1 0 0,-1 0 0 0 0,1 0 1 0 0,3-5-1 0 0,36-36 11 0 0,-15 14-10 0 0,1 1 0 0 0,1 2 0 0 0,58-40 0 0 0,-88 67-9 0 0,-1 1 0 0 0,1 0 0 0 0,0-1 0 0 0,0 1 0 0 0,-1 0 0 0 0,1-1 0 0 0,0 1 0 0 0,0 0 0 0 0,-1 0 0 0 0,1-1 0 0 0,0 1 0 0 0,0 0 0 0 0,0 0 0 0 0,-1 0 0 0 0,1 0 0 0 0,0 0 0 0 0,0 0 0 0 0,0 0 0 0 0,-1 1 0 0 0,1-1 0 0 0,0 0 0 0 0,0 0 0 0 0,0 1 0 0 0,-1-1 0 0 0,1 0 0 0 0,0 1 0 0 0,-1-1 0 0 0,1 1 0 0 0,1 0 0 0 0,14 24-44 0 0,-2 34 2 0 0,-11-38-165 0 0,-1 0 0 0 0,-1 0 1 0 0,-1 0-1 0 0,0 1 1 0 0,-6 31-1 0 0,3-38-922 0 0,-1 0 1 0 0,0-1-1 0 0,-1 1 0 0 0,-1-1 0 0 0,-7 14 0 0 0,2-7-1778 0 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09.415"/>
    </inkml:context>
    <inkml:brush xml:id="br0">
      <inkml:brushProperty name="width" value="0.05" units="cm"/>
      <inkml:brushProperty name="height" value="0.05" units="cm"/>
      <inkml:brushProperty name="color" value="#004F8B"/>
    </inkml:brush>
  </inkml:definitions>
  <inkml:trace contextRef="#ctx0" brushRef="#br0">2 1 576 0 0,'0'0'2884'0'0,"31"26"-2392"0"0,-26-11-48 0 0,-2 1-24 0 0,3 3-36 0 0,-4 2-31 0 0,-2 3-33 0 0,-2 5-52 0 0,-4-3-192 0 0,0 0-324 0 0,-2 2-749 0 0,-1-9-1079 0 0,-9 3 480 0 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10.523"/>
    </inkml:context>
    <inkml:brush xml:id="br0">
      <inkml:brushProperty name="width" value="0.05" units="cm"/>
      <inkml:brushProperty name="height" value="0.05" units="cm"/>
      <inkml:brushProperty name="color" value="#004F8B"/>
    </inkml:brush>
  </inkml:definitions>
  <inkml:trace contextRef="#ctx0" brushRef="#br0">260 218 140 0 0,'0'0'3254'0'0,"28"-28"714"0"0,-18 12-3365 0 0,0 0-1 0 0,0-1 1 0 0,-2 0-1 0 0,0 0 1 0 0,10-33-1 0 0,-4-1 903 0 0,-14 49-1029 0 0,-7 2-356 0 0,7-1-116 0 0,-1 1 0 0 0,1 0 0 0 0,-1-1 0 0 0,1 1 0 0 0,-1 0-1 0 0,0 0 1 0 0,1-1 0 0 0,-1 1 0 0 0,1 0 0 0 0,-1 0 0 0 0,0 0 0 0 0,1 0 0 0 0,-1 0 0 0 0,0 0 0 0 0,1 0 0 0 0,-1 0 0 0 0,1 0 0 0 0,-1 0 0 0 0,0 0-1 0 0,1 0 1 0 0,-1 0 0 0 0,0 1 0 0 0,1-1 0 0 0,-1 0 0 0 0,1 0 0 0 0,-1 1 0 0 0,0 0 0 0 0,-11 10 32 0 0,0 1-1 0 0,0 0 1 0 0,2 1 0 0 0,-1 1-1 0 0,2 0 1 0 0,0 0 0 0 0,0 1-1 0 0,2 0 1 0 0,-12 29 0 0 0,16-34-30 0 0,0 0 0 0 0,1 1 0 0 0,0-1 0 0 0,0 1 0 0 0,1-1 0 0 0,1 1 0 0 0,0 0 0 0 0,0-1 0 0 0,1 1 0 0 0,0-1 0 0 0,1 1 0 0 0,0-1 0 0 0,1 0 0 0 0,0 1 0 0 0,0-1 0 0 0,1-1 0 0 0,6 12 0 0 0,62 89 49 0 0,-27-44-24 0 0,-44-64-29 0 0,0 0 0 0 0,1-1-1 0 0,-1 1 1 0 0,0 0-1 0 0,0 0 1 0 0,-1 0 0 0 0,1 0-1 0 0,0 1 1 0 0,-1-1 0 0 0,1 0-1 0 0,-1 0 1 0 0,0 0 0 0 0,1 0-1 0 0,-1 0 1 0 0,0 1 0 0 0,0-1-1 0 0,-1 0 1 0 0,1 0-1 0 0,0 0 1 0 0,-1 0 0 0 0,1 1-1 0 0,-1-1 1 0 0,-1 3 0 0 0,-1-1 0 0 0,1-1 1 0 0,-1 0 0 0 0,0 1 0 0 0,0-1 0 0 0,0 0 0 0 0,0-1 0 0 0,0 1-1 0 0,0-1 1 0 0,-1 1 0 0 0,0-1 0 0 0,-6 3 0 0 0,-11 4 7 0 0,0-2 0 0 0,0 0 0 0 0,-38 6 1 0 0,54-11-10 0 0,-25 2-518 0 0,0-2 0 0 0,0 0 0 0 0,0-2 0 0 0,-37-4 0 0 0,55-2-902 0 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10.883"/>
    </inkml:context>
    <inkml:brush xml:id="br0">
      <inkml:brushProperty name="width" value="0.05" units="cm"/>
      <inkml:brushProperty name="height" value="0.05" units="cm"/>
      <inkml:brushProperty name="color" value="#004F8B"/>
    </inkml:brush>
  </inkml:definitions>
  <inkml:trace contextRef="#ctx0" brushRef="#br0">106 121 360 0 0,'44'-65'4779'0'0,"-21"29"-2638"0"0,-22 34-1739 0 0,5-9 1206 0 0,-6 11-1586 0 0,0 0 0 0 0,0 0 0 0 0,-1 0-1 0 0,1 0 1 0 0,0 0 0 0 0,0 0 0 0 0,0 0 0 0 0,0 0 0 0 0,-1 0-1 0 0,1 0 1 0 0,0 0 0 0 0,0 0 0 0 0,0 0 0 0 0,0 0 0 0 0,-1 0-1 0 0,1 0 1 0 0,0 0 0 0 0,0 0 0 0 0,0 0 0 0 0,0 0 0 0 0,-1 0-1 0 0,1 0 1 0 0,0 0 0 0 0,0 0 0 0 0,0 0 0 0 0,0-1-1 0 0,0 1 1 0 0,-1 0 0 0 0,1 0 0 0 0,0 0 0 0 0,0 0 0 0 0,0 0-1 0 0,0 0 1 0 0,0-1 0 0 0,0 1 0 0 0,0 0 0 0 0,0 0 0 0 0,-1 0-1 0 0,1 0 1 0 0,0 0 0 0 0,0-1 0 0 0,0 1 0 0 0,0 0 0 0 0,0 0-1 0 0,0 0 1 0 0,0 0 0 0 0,0-1 0 0 0,0 1 0 0 0,0 0-1 0 0,0 0 1 0 0,0 0 0 0 0,0 0 0 0 0,0-1 0 0 0,0 1 0 0 0,0 0-1 0 0,0 0 1 0 0,1 0 0 0 0,-1 0 0 0 0,0-1 0 0 0,0 1 0 0 0,0 0-1 0 0,0 0 1 0 0,0 0 0 0 0,0 0 0 0 0,0 0 0 0 0,0 0-1 0 0,1-1 1 0 0,-19 12 91 0 0,1 1 0 0 0,0 0 0 0 0,1 2-1 0 0,1-1 1 0 0,-14 17 0 0 0,22-23-39 0 0,1 0 1 0 0,0 1-1 0 0,0-1 1 0 0,1 1-1 0 0,0 0 0 0 0,1 1 1 0 0,-1-1-1 0 0,2 1 0 0 0,-1 0 1 0 0,1 0-1 0 0,1 0 0 0 0,-1 0 1 0 0,1 1-1 0 0,0 11 0 0 0,2-17-59 0 0,1-1-1 0 0,-1 1 0 0 0,1 0 0 0 0,0-1 0 0 0,0 1 0 0 0,0-1 0 0 0,0 1 0 0 0,1-1 0 0 0,-1 0 0 0 0,1 0 0 0 0,0 0 0 0 0,0 0 0 0 0,0 0 0 0 0,1 0 0 0 0,-1 0 0 0 0,1 0 0 0 0,-1-1 0 0 0,1 1 0 0 0,0-1 0 0 0,0 0 0 0 0,0 0 0 0 0,0 0 0 0 0,0 0 0 0 0,1-1 0 0 0,-1 1 0 0 0,0-1 0 0 0,1 0 0 0 0,-1 0 0 0 0,1 0 0 0 0,4 0 1 0 0,10 3-372 0 0,0-1 0 0 0,0-1 1 0 0,1-1-1 0 0,29-1 0 0 0,68-12-5180 0 0,-57 4 2340 0 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11.896"/>
    </inkml:context>
    <inkml:brush xml:id="br0">
      <inkml:brushProperty name="width" value="0.05" units="cm"/>
      <inkml:brushProperty name="height" value="0.05" units="cm"/>
      <inkml:brushProperty name="color" value="#004F8B"/>
    </inkml:brush>
  </inkml:definitions>
  <inkml:trace contextRef="#ctx0" brushRef="#br0">164 346 564 0 0,'-21'-42'4393'0'0,"19"38"-4185"0"0,-1-2-1 0 0,1 1 1 0 0,1 0 0 0 0,-1 0-1 0 0,1-1 1 0 0,0 1 0 0 0,0 0-1 0 0,0-1 1 0 0,1 1 0 0 0,0-1-1 0 0,0 1 1 0 0,0-1 0 0 0,2-10-1 0 0,1 6 3 0 0,0-1-1 0 0,0 1 1 0 0,1 0-1 0 0,0 0 1 0 0,1 0-1 0 0,11-16 1 0 0,-7 12-45 0 0,1 0 0 0 0,1 1 1 0 0,0 0-1 0 0,1 1 0 0 0,0 1 1 0 0,0 0-1 0 0,2 0 0 0 0,-1 1 0 0 0,18-9 1 0 0,-31 19-159 0 0,1-1 1 0 0,0 1-1 0 0,-1-1 0 0 0,1 1 1 0 0,0 0-1 0 0,0-1 1 0 0,-1 1-1 0 0,1 0 1 0 0,0 0-1 0 0,0-1 0 0 0,0 1 1 0 0,-1 0-1 0 0,1 0 1 0 0,0 0-1 0 0,0 0 1 0 0,0 0-1 0 0,-1 0 0 0 0,1 0 1 0 0,0 0-1 0 0,0 0 1 0 0,0 1-1 0 0,-1-1 1 0 0,1 0-1 0 0,0 0 0 0 0,0 1 1 0 0,-1-1-1 0 0,1 1 1 0 0,0-1-1 0 0,0 0 1 0 0,-1 1-1 0 0,1 0 0 0 0,-1-1 1 0 0,1 1-1 0 0,0-1 1 0 0,-1 1-1 0 0,1-1 1 0 0,-1 1-1 0 0,1 0 0 0 0,-1 0 1 0 0,0-1-1 0 0,1 1 1 0 0,-1 0-1 0 0,0 0 1 0 0,1-1-1 0 0,-1 1 0 0 0,0 0 1 0 0,0 0-1 0 0,0 0 1 0 0,0-1-1 0 0,0 1 1 0 0,0 0-1 0 0,0 1 0 0 0,1 4 18 0 0,-1 0 0 0 0,0 0 0 0 0,0 1-1 0 0,-1-1 1 0 0,-2 11 0 0 0,-5 6 39 0 0,0 0 1 0 0,-2 0-1 0 0,0-1 1 0 0,-2 0-1 0 0,0-1 1 0 0,-17 21 0 0 0,-99 114 390 0 0,89-117-337 0 0,28-31-36 0 0,2 1 1 0 0,-1 0-1 0 0,1 1 0 0 0,1 0 0 0 0,0 1 0 0 0,-11 17 1 0 0,18-27 25 0 0,1 0-100 0 0,1-1 0 0 0,-1 1-1 0 0,0-1 1 0 0,0 1 0 0 0,0-1-1 0 0,0 1 1 0 0,1-1 0 0 0,-1 1 0 0 0,0-1-1 0 0,1 1 1 0 0,-1-1 0 0 0,0 0-1 0 0,1 1 1 0 0,-1-1 0 0 0,0 0 0 0 0,1 1-1 0 0,-1-1 1 0 0,1 0 0 0 0,-1 1-1 0 0,1-1 1 0 0,-1 0 0 0 0,0 0 0 0 0,1 1-1 0 0,-1-1 1 0 0,1 0 0 0 0,-1 0-1 0 0,1 0 1 0 0,-1 0 0 0 0,1 0 0 0 0,0 0-1 0 0,-1 0 1 0 0,1 0 0 0 0,0 0-1 0 0,20-1 68 0 0,172-40-983 0 0,35-5-6500 0 0,-171 35 4448 0 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12.350"/>
    </inkml:context>
    <inkml:brush xml:id="br0">
      <inkml:brushProperty name="width" value="0.05" units="cm"/>
      <inkml:brushProperty name="height" value="0.05" units="cm"/>
      <inkml:brushProperty name="color" value="#004F8B"/>
    </inkml:brush>
  </inkml:definitions>
  <inkml:trace contextRef="#ctx0" brushRef="#br0">157 38 132 0 0,'12'-38'6514'0'0,"-15"58"-4410"0"0,-24 90-2794 0 0,18-72 1586 0 0,-72 315 1196 0 0,65-262-1342 0 0,12-63-286 0 0,0-1 0 0 0,-13 39-1 0 0,10-52-2290 0 0,9-34-3535 0 0,1 5 4772 0 0,0-7-2452 0 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12.805"/>
    </inkml:context>
    <inkml:brush xml:id="br0">
      <inkml:brushProperty name="width" value="0.05" units="cm"/>
      <inkml:brushProperty name="height" value="0.05" units="cm"/>
      <inkml:brushProperty name="color" value="#004F8B"/>
    </inkml:brush>
  </inkml:definitions>
  <inkml:trace contextRef="#ctx0" brushRef="#br0">36 96 360 0 0,'0'0'669'0'0,"-1"-15"5545"0"0,-1 13-5940 0 0,-3-1 657 0 0,1-1 0 0 0,0 0 0 0 0,0 0 0 0 0,0 0 0 0 0,0-1 0 0 0,-4-6 0 0 0,8 9-903 0 0,1 1 0 0 0,-1-1 1 0 0,1 1-1 0 0,0-1 0 0 0,-1 1 0 0 0,1 0 0 0 0,0-1 0 0 0,0 1 1 0 0,0 0-1 0 0,0-1 0 0 0,0 1 0 0 0,0 0 0 0 0,0 0 1 0 0,0 0-1 0 0,1 0 0 0 0,-1 0 0 0 0,0 0 0 0 0,1 0 1 0 0,-1 1-1 0 0,0-1 0 0 0,1 0 0 0 0,-1 1 0 0 0,3-1 0 0 0,39-12 321 0 0,-35 12-321 0 0,0 0 1 0 0,0 0 0 0 0,0 1 0 0 0,0 0-1 0 0,1 0 1 0 0,-1 1 0 0 0,0 0 0 0 0,0 0-1 0 0,0 1 1 0 0,0 0 0 0 0,0 0 0 0 0,-1 1-1 0 0,1 0 1 0 0,-1 1 0 0 0,0 0 0 0 0,9 5-1 0 0,-11-5-19 0 0,-1-1-1 0 0,0 1 1 0 0,0-1-1 0 0,-1 1 1 0 0,1 1-1 0 0,-1-1 1 0 0,0 0-1 0 0,0 1 1 0 0,0-1-1 0 0,-1 1 1 0 0,0 0-1 0 0,1 0 1 0 0,-2 0-1 0 0,1 0 1 0 0,-1 0-1 0 0,1 0 1 0 0,-1 1-1 0 0,-1-1 1 0 0,1 0-1 0 0,-1 1 1 0 0,0-1-1 0 0,0 0 1 0 0,-1 1-1 0 0,1-1 1 0 0,-4 10-1 0 0,2-8 10 0 0,0-1 0 0 0,-1 0 0 0 0,0 0-1 0 0,0 0 1 0 0,0 0 0 0 0,-1 0 0 0 0,0-1 0 0 0,0 0-1 0 0,0 0 1 0 0,-1 0 0 0 0,0 0 0 0 0,0 0 0 0 0,0-1 0 0 0,0 0-1 0 0,-1 0 1 0 0,0-1 0 0 0,-6 4 0 0 0,-5 2-199 0 0,0-2-1 0 0,0 1 1 0 0,-1-2 0 0 0,-34 8 0 0 0,45-13-690 0 0,0 0 1 0 0,-1-1-1 0 0,1 0 1 0 0,-1-1 0 0 0,-11-1-1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28.014"/>
    </inkml:context>
    <inkml:brush xml:id="br0">
      <inkml:brushProperty name="width" value="0.1" units="cm"/>
      <inkml:brushProperty name="height" value="0.1" units="cm"/>
      <inkml:brushProperty name="color" value="#008C3A"/>
    </inkml:brush>
  </inkml:definitions>
  <inkml:trace contextRef="#ctx0" brushRef="#br0">31 79 88 0 0,'8'-10'577'0'0,"1"1"0"0"0,-1 1 0 0 0,2 0 1 0 0,-1 0-1 0 0,15-9 0 0 0,-23 16-470 0 0,8 44 737 0 0,-16 7-475 0 0,-2-1 0 0 0,-2 0 0 0 0,-2-1 0 0 0,-35 83 0 0 0,32-86-108 0 0,11-37 1290 0 0,10-29-1166 0 0,14-34-263 0 0,-4 20-49 0 0,2 0 0 0 0,2 2-1 0 0,1 0 1 0 0,2 2 0 0 0,1 0 0 0 0,35-37 0 0 0,-48 58-70 0 0,-1 0 0 0 0,1 0 0 0 0,1 1 0 0 0,0 0 0 0 0,0 1 0 0 0,1 1 0 0 0,0-1 0 0 0,0 2 0 0 0,1 0 0 0 0,0 0 0 0 0,15-4 0 0 0,-27 10-7 0 0,1 0 1 0 0,0 0-1 0 0,-1 1 0 0 0,1-1 1 0 0,0 0-1 0 0,-1 1 0 0 0,1-1 1 0 0,-1 0-1 0 0,1 1 0 0 0,-1 0 1 0 0,1-1-1 0 0,-1 1 0 0 0,1 0 0 0 0,-1 0 1 0 0,0 0-1 0 0,1 0 0 0 0,-1 0 1 0 0,0 0-1 0 0,0 0 0 0 0,0 0 1 0 0,0 1-1 0 0,0-1 0 0 0,0 0 1 0 0,0 1-1 0 0,0-1 0 0 0,0 1 0 0 0,-1-1 1 0 0,1 1-1 0 0,0-1 0 0 0,-1 1 1 0 0,1 1-1 0 0,12 52-35 0 0,-12-16 8 0 0,-2 1 0 0 0,-1-1 0 0 0,-13 62-1 0 0,10-62-81 0 0,1-25-259 0 0,2 9-793 0 0,13-14-2777 0 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13.225"/>
    </inkml:context>
    <inkml:brush xml:id="br0">
      <inkml:brushProperty name="width" value="0.05" units="cm"/>
      <inkml:brushProperty name="height" value="0.05" units="cm"/>
      <inkml:brushProperty name="color" value="#004F8B"/>
    </inkml:brush>
  </inkml:definitions>
  <inkml:trace contextRef="#ctx0" brushRef="#br0">0 226 560 0 0,'6'-8'723'0'0,"2"-4"304"0"0,0 1-1 0 0,1 0 1 0 0,12-13 0 0 0,-17 20-877 0 0,0 1 0 0 0,0 0 0 0 0,0 0 0 0 0,1 1 0 0 0,-1-1 0 0 0,1 1 0 0 0,-1 0 0 0 0,1 0 0 0 0,0 0 0 0 0,0 1 0 0 0,0 0 0 0 0,7-1 0 0 0,-10 2-108 0 0,1 0 1 0 0,-1 0-1 0 0,1 0 1 0 0,0 0-1 0 0,-1 1 1 0 0,1 0-1 0 0,-1-1 1 0 0,0 1-1 0 0,1 0 1 0 0,-1 0-1 0 0,0 0 1 0 0,1 0-1 0 0,-1 1 0 0 0,0-1 1 0 0,0 1-1 0 0,0-1 1 0 0,3 4-1 0 0,-1-1 21 0 0,0-1-1 0 0,-1 1 1 0 0,0 0-1 0 0,0 1 1 0 0,0-1-1 0 0,0 0 1 0 0,3 7-1 0 0,-1 3 51 0 0,-1 0 0 0 0,0 0 0 0 0,-1 0 0 0 0,0 1 0 0 0,-1-1 0 0 0,-1 1 0 0 0,-1-1 0 0 0,0 17 0 0 0,-1-21-17 0 0,0 0-1 0 0,0 0 1 0 0,-1 0 0 0 0,0 0-1 0 0,-1 0 1 0 0,0-1-1 0 0,0 1 1 0 0,-1-1 0 0 0,-1 0-1 0 0,1 0 1 0 0,-1 0 0 0 0,-11 13-1 0 0,15-20-51 0 0,0-1 0 0 0,0 1-1 0 0,-1-1 1 0 0,1 0-1 0 0,0 0 1 0 0,0 0 0 0 0,-1 0-1 0 0,1 0 1 0 0,-1 0-1 0 0,1 0 1 0 0,-1 0 0 0 0,1 0-1 0 0,-1-1 1 0 0,0 1 0 0 0,-2 0-1 0 0,3-1-24 0 0,1 0 0 0 0,-1 0 0 0 0,0 0 0 0 0,1 0-1 0 0,-1-1 1 0 0,0 1 0 0 0,1 0 0 0 0,-1 0 0 0 0,0-1 0 0 0,1 1-1 0 0,-1 0 1 0 0,1-1 0 0 0,-1 1 0 0 0,0 0 0 0 0,1-1 0 0 0,-1 1 0 0 0,1-1-1 0 0,-1 1 1 0 0,1-1 0 0 0,-1 1 0 0 0,1-1 0 0 0,0 0 0 0 0,-1 1-1 0 0,1-1 1 0 0,-1 0 0 0 0,0-3 17 0 0,0 1 1 0 0,0-1-1 0 0,0 1 0 0 0,0-1 0 0 0,0 0 1 0 0,1 1-1 0 0,0-1 0 0 0,0 0 0 0 0,0 1 1 0 0,0-1-1 0 0,1-6 0 0 0,5-12-25 0 0,1 1 1 0 0,0 0-1 0 0,2 0 0 0 0,0 1 0 0 0,1 0 0 0 0,2 0 1 0 0,-1 1-1 0 0,2 1 0 0 0,21-24 0 0 0,-1 7-1239 0 0,1 0-1 0 0,2 3 1 0 0,51-38-1 0 0,-61 53-1680 0 0,-4 5 221 0 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15.208"/>
    </inkml:context>
    <inkml:brush xml:id="br0">
      <inkml:brushProperty name="width" value="0.05" units="cm"/>
      <inkml:brushProperty name="height" value="0.05" units="cm"/>
      <inkml:brushProperty name="color" value="#004F8B"/>
    </inkml:brush>
  </inkml:definitions>
  <inkml:trace contextRef="#ctx0" brushRef="#br0">46 317 384 0 0,'0'0'601'0'0,"46"-14"4716"0"0,-41 8-5075 0 0,-1 0-1 0 0,1 0 1 0 0,-2-1 0 0 0,1 0 0 0 0,-1 0 0 0 0,1 0-1 0 0,-2 0 1 0 0,1-1 0 0 0,-1 1 0 0 0,0-1-1 0 0,-1 1 1 0 0,0-1 0 0 0,0 0 0 0 0,-1 1 0 0 0,0-1-1 0 0,0 0 1 0 0,-1 1 0 0 0,-1-12 0 0 0,2 18-218 0 0,0 0 1 0 0,0 1 0 0 0,0-1 0 0 0,0 0-1 0 0,0 0 1 0 0,-1 1 0 0 0,1-1 0 0 0,0 0-1 0 0,0 1 1 0 0,0-1 0 0 0,-1 0 0 0 0,1 1-1 0 0,0-1 1 0 0,-1 0 0 0 0,1 1-1 0 0,0-1 1 0 0,-1 1 0 0 0,1-1 0 0 0,-1 0-1 0 0,1 1 1 0 0,-1-1 0 0 0,1 1 0 0 0,-1-1-1 0 0,0 1 1 0 0,1 0 0 0 0,-1-1 0 0 0,1 1-1 0 0,-1 0 1 0 0,0-1 0 0 0,1 1 0 0 0,-1 0-1 0 0,0 0 1 0 0,1-1 0 0 0,-1 1 0 0 0,0 0-1 0 0,0 0 1 0 0,0 0 0 0 0,-2 1-6 0 0,1 0 0 0 0,0 0 1 0 0,0 0-1 0 0,0 1 1 0 0,0-1-1 0 0,0 1 0 0 0,0-1 1 0 0,0 1-1 0 0,1-1 0 0 0,-1 1 1 0 0,-2 3-1 0 0,-37 58 68 0 0,33-48-58 0 0,1 1 0 0 0,0 0 1 0 0,1 1-1 0 0,-6 22 0 0 0,11-32-8 0 0,-1 0 0 0 0,1 0 0 0 0,1 0 0 0 0,-1 0 0 0 0,1 0 0 0 0,1 0 0 0 0,-1 1 0 0 0,1-1 0 0 0,0 0 0 0 0,1 0 0 0 0,0 0 0 0 0,0 0 0 0 0,3 6 0 0 0,-4-12-15 0 0,-1 0-1 0 0,1 0 1 0 0,0-1-1 0 0,0 1 1 0 0,-1-1-1 0 0,1 1 1 0 0,0 0-1 0 0,0-1 1 0 0,0 1-1 0 0,0-1 1 0 0,0 0-1 0 0,0 1 1 0 0,0-1-1 0 0,0 0 1 0 0,0 0-1 0 0,0 1 0 0 0,0-1 1 0 0,0 0-1 0 0,0 0 1 0 0,0 0-1 0 0,0 0 1 0 0,0 0-1 0 0,0 0 1 0 0,0-1-1 0 0,0 1 1 0 0,0 0-1 0 0,0 0 1 0 0,0-1-1 0 0,0 1 1 0 0,0-1-1 0 0,1 0 1 0 0,22-11 45 0 0,-23 12-51 0 0,11-8 24 0 0,1-1 0 0 0,-2 0 0 0 0,1-1 0 0 0,-1-1 0 0 0,-1 0 0 0 0,15-18 0 0 0,44-77 137 0 0,-66 100-160 0 0,-3 6-2 0 0,0-1 0 0 0,0 1 1 0 0,0 0-1 0 0,0-1 0 0 0,1 1 1 0 0,-1 0-1 0 0,0 0 0 0 0,0-1 0 0 0,0 1 1 0 0,0 0-1 0 0,0 0 0 0 0,0-1 1 0 0,1 1-1 0 0,-1 0 0 0 0,0 0 0 0 0,0 0 1 0 0,0-1-1 0 0,1 1 0 0 0,-1 0 1 0 0,0 0-1 0 0,0 0 0 0 0,1 0 0 0 0,-1-1 1 0 0,0 1-1 0 0,0 0 0 0 0,1 0 1 0 0,-1 0-1 0 0,0 0 0 0 0,0 0 0 0 0,1 0 1 0 0,-1 0-1 0 0,0 0 0 0 0,1 0 1 0 0,-1 0-1 0 0,0 0 0 0 0,0 0 0 0 0,1 0 1 0 0,-1 0-1 0 0,1 0 0 0 0,3 12-62 0 0,-2 17-33 0 0,-2-21 91 0 0,0 1 1 0 0,1-1-1 0 0,0 0 0 0 0,1 1 1 0 0,-1-1-1 0 0,6 14 0 0 0,-7-20 9 0 0,1 0-1 0 0,0 0 1 0 0,-1 0-1 0 0,1 0 1 0 0,0 0 0 0 0,0-1-1 0 0,0 1 1 0 0,1 0-1 0 0,-1 0 1 0 0,0-1-1 0 0,1 1 1 0 0,-1-1-1 0 0,1 1 1 0 0,-1-1 0 0 0,1 0-1 0 0,0 1 1 0 0,-1-1-1 0 0,1 0 1 0 0,0 0-1 0 0,0 0 1 0 0,0-1 0 0 0,0 1-1 0 0,0 0 1 0 0,0-1-1 0 0,0 1 1 0 0,0-1-1 0 0,0 0 1 0 0,0 1-1 0 0,0-1 1 0 0,0 0 0 0 0,0 0-1 0 0,0 0 1 0 0,0-1-1 0 0,3 0 1 0 0,6-2 1 0 0,0-1 1 0 0,-1-1-1 0 0,0 1 1 0 0,0-2-1 0 0,0 0 0 0 0,0 0 1 0 0,-1 0-1 0 0,0-1 1 0 0,0-1-1 0 0,-1 1 0 0 0,0-2 1 0 0,0 1-1 0 0,-1-1 1 0 0,0 0-1 0 0,-1 0 1 0 0,0-1-1 0 0,0 0 0 0 0,-1 0 1 0 0,0 0-1 0 0,-1-1 1 0 0,0 0-1 0 0,-1 1 1 0 0,0-1-1 0 0,-1-1 0 0 0,0 1 1 0 0,0 0-1 0 0,-1 0 1 0 0,-1-1-1 0 0,0 1 0 0 0,-2-17 1 0 0,1 22-19 0 0,0 0 1 0 0,-1 0 0 0 0,1 0-1 0 0,-1 0 1 0 0,0 1-1 0 0,0-1 1 0 0,-1 1-1 0 0,0-1 1 0 0,0 1-1 0 0,0 0 1 0 0,-7-8 0 0 0,9 13 4 0 0,-1-1 0 0 0,1 1 1 0 0,-1-1-1 0 0,1 1 1 0 0,-1 0-1 0 0,0 0 1 0 0,1 0-1 0 0,-1 0 1 0 0,1 0-1 0 0,-1 0 1 0 0,0 0-1 0 0,1 0 0 0 0,-1 1 1 0 0,1-1-1 0 0,-1 1 1 0 0,1-1-1 0 0,-1 1 1 0 0,1-1-1 0 0,-1 1 1 0 0,1 0-1 0 0,0 0 0 0 0,-1 0 1 0 0,1 0-1 0 0,-2 2 1 0 0,2-3 8 0 0,1 1 0 0 0,0 0 0 0 0,0 0 0 0 0,0 0 1 0 0,0-1-1 0 0,0 1 0 0 0,0 0 0 0 0,0 0 0 0 0,0 0 0 0 0,0-1 0 0 0,0 1 1 0 0,0 0-1 0 0,0 0 0 0 0,1-1 0 0 0,-1 1 0 0 0,0 0 0 0 0,0 0 1 0 0,1-1-1 0 0,-1 1 0 0 0,1 0 0 0 0,-1-1 0 0 0,1 1 0 0 0,-1 0 0 0 0,1-1 1 0 0,-1 1-1 0 0,1-1 0 0 0,-1 1 0 0 0,1-1 0 0 0,0 1 0 0 0,0 0 0 0 0,34 11 51 0 0,43-5 29 0 0,-71-7-78 0 0,44 0 39 0 0,-35-1-32 0 0,1 1-1 0 0,-1 1 0 0 0,1 0 0 0 0,-1 1 0 0 0,0 0 1 0 0,28 9-1 0 0,-41-9-9 0 0,0-1-1 0 0,0 1 1 0 0,0-1 0 0 0,0 1-1 0 0,0 0 1 0 0,-1 0 0 0 0,1 0-1 0 0,-1 0 1 0 0,1 1 0 0 0,-1-1 0 0 0,0 1-1 0 0,0 0 1 0 0,0-1 0 0 0,0 1-1 0 0,-1 0 1 0 0,1 0 0 0 0,-1 0-1 0 0,0 0 1 0 0,0 0 0 0 0,0 0-1 0 0,0 1 1 0 0,0-1 0 0 0,-1 0 0 0 0,1 0-1 0 0,-1 1 1 0 0,0-1 0 0 0,0 0-1 0 0,0 1 1 0 0,0-1 0 0 0,-1 0-1 0 0,-1 6 1 0 0,-2 12-2 0 0,-2 0 0 0 0,-1-1 0 0 0,0 1 0 0 0,-11 18 0 0 0,-1 8-20 0 0,17-43 39 0 0,1-1 0 0 0,0 1 0 0 0,0 0 0 0 0,0 0 0 0 0,0 0 0 0 0,1 0 0 0 0,0 0 0 0 0,0 0 0 0 0,0 0 0 0 0,0 0 0 0 0,1 0 0 0 0,0 4 0 0 0,0-6 6 0 0,0-1 0 0 0,0 1 1 0 0,0-1-1 0 0,0 1 1 0 0,0-1-1 0 0,0 0 1 0 0,0 0-1 0 0,0 0 1 0 0,1 1-1 0 0,-1-1 1 0 0,0 0-1 0 0,1 0 1 0 0,-1-1-1 0 0,1 1 1 0 0,-1 0-1 0 0,1 0 1 0 0,0-1-1 0 0,-1 1 0 0 0,1-1 1 0 0,0 1-1 0 0,-1-1 1 0 0,1 0-1 0 0,0 0 1 0 0,-1 0-1 0 0,1 0 1 0 0,0 0-1 0 0,-1 0 1 0 0,1 0-1 0 0,0 0 1 0 0,0-1-1 0 0,-1 1 1 0 0,1-1-1 0 0,-1 1 0 0 0,4-2 1 0 0,5 0 18 0 0,0-1-1 0 0,0 0 1 0 0,0-1-1 0 0,-1 1 1 0 0,1-2-1 0 0,-1 0 1 0 0,0 0-1 0 0,0 0 1 0 0,0-1-1 0 0,-1-1 1 0 0,0 1-1 0 0,0-1 1 0 0,-1-1-1 0 0,0 1 1 0 0,0-1 0 0 0,-1-1-1 0 0,0 1 1 0 0,0-1-1 0 0,7-15 1 0 0,-13 23-42 0 0,9-15 106 0 0,-2-1-1 0 0,0-1 1 0 0,0 1-1 0 0,4-23 1 0 0,-11 38-49 0 0,0 2-55 0 0,0 0 1 0 0,0 0-1 0 0,1-1 0 0 0,-1 1 1 0 0,0 0-1 0 0,0 0 1 0 0,0-1-1 0 0,0 1 0 0 0,0 0 1 0 0,0 0-1 0 0,1-1 0 0 0,-1 1 1 0 0,0 0-1 0 0,0 0 0 0 0,0-1 1 0 0,0 1-1 0 0,0 0 0 0 0,0-1 1 0 0,0 1-1 0 0,0 0 0 0 0,0 0 1 0 0,0-1-1 0 0,0 1 0 0 0,0 0 1 0 0,-1 0-1 0 0,1-1 0 0 0,0 1 1 0 0,0 0-1 0 0,0-1 0 0 0,0 1 1 0 0,0 0-1 0 0,0 0 0 0 0,-1 0 1 0 0,1-1-1 0 0,0 1 1 0 0,0 0-1 0 0,0 0 0 0 0,-1 0 1 0 0,1-1-1 0 0,0 1 0 0 0,0 0 1 0 0,0 0-1 0 0,-1 0 0 0 0,1 0 1 0 0,0 0-1 0 0,-1-1 0 0 0,1 1 1 0 0,0 0-1 0 0,0 0 0 0 0,-1 0 1 0 0,1 0-1 0 0,0 0 0 0 0,0 0 1 0 0,-1 0-1 0 0,1 0 0 0 0,0 0 1 0 0,-1 0-1 0 0,-11 6 5 0 0,1 1 0 0 0,0-1 0 0 0,0 2 0 0 0,0 0 0 0 0,1 0 0 0 0,0 1 0 0 0,-13 15 0 0 0,19-19-6 0 0,0 0-1 0 0,0 0 1 0 0,0 0 0 0 0,0 0 0 0 0,1 1 0 0 0,0 0 0 0 0,0 0-1 0 0,1 0 1 0 0,-1 0 0 0 0,1 0 0 0 0,1 0 0 0 0,-1 0 0 0 0,1 1-1 0 0,0-1 1 0 0,0 1 0 0 0,1-1 0 0 0,0 1 0 0 0,1 6-1 0 0,0-9-32 0 0,1-1-1 0 0,-1 1 0 0 0,1-1 0 0 0,0 1 1 0 0,0-1-1 0 0,1 0 0 0 0,-1 0 0 0 0,1 0 0 0 0,0 0 1 0 0,-1 0-1 0 0,1 0 0 0 0,0-1 0 0 0,1 0 0 0 0,-1 1 1 0 0,0-1-1 0 0,1-1 0 0 0,-1 1 0 0 0,1 0 0 0 0,0-1 1 0 0,-1 1-1 0 0,1-1 0 0 0,0 0 0 0 0,7 0 1 0 0,12 4-575 0 0,0-1 0 0 0,35 1 1 0 0,-56-5 546 0 0,33 2-3178 0 0,60-5 1 0 0,-15-7-501 0 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17.391"/>
    </inkml:context>
    <inkml:brush xml:id="br0">
      <inkml:brushProperty name="width" value="0.05" units="cm"/>
      <inkml:brushProperty name="height" value="0.05" units="cm"/>
      <inkml:brushProperty name="color" value="#004F8B"/>
    </inkml:brush>
  </inkml:definitions>
  <inkml:trace contextRef="#ctx0" brushRef="#br0">1 193 380 0 0,'3'-10'351'0'0,"0"1"1"0"0,0 0-1 0 0,1 0 1 0 0,0 0-1 0 0,1 0 0 0 0,0 1 1 0 0,1-1-1 0 0,0 1 1 0 0,0 1-1 0 0,0-1 0 0 0,1 1 1 0 0,0 0-1 0 0,0 1 1 0 0,1-1-1 0 0,0 2 1 0 0,9-7-1 0 0,-3 3 79 0 0,0-1 0 0 0,1 2 0 0 0,0 0 0 0 0,24-10 0 0 0,-37 18-129 0 0,13 11-105 0 0,-14-10-184 0 0,0-1-1 0 0,1 1 0 0 0,-1 0 1 0 0,0 0-1 0 0,0 0 0 0 0,1 0 0 0 0,-1 0 1 0 0,0 0-1 0 0,0 0 0 0 0,0 1 0 0 0,0-1 1 0 0,-1 0-1 0 0,1 0 0 0 0,0 1 1 0 0,0-1-1 0 0,-1 1 0 0 0,1-1 0 0 0,-1 1 1 0 0,1-1-1 0 0,0 3 0 0 0,1 22 67 0 0,0-1 0 0 0,-1 1 0 0 0,-2-1-1 0 0,0 1 1 0 0,-2-1 0 0 0,-1 0 0 0 0,-1 0-1 0 0,-14 42 1 0 0,12-43 64 0 0,-1 0-1 0 0,-1-1 0 0 0,-1 0 1 0 0,-1-1-1 0 0,-1 0 0 0 0,-19 26 1 0 0,31-48-119 0 0,-1 0 0 0 0,1 1 0 0 0,0-1 0 0 0,0 0 0 0 0,0 0 1 0 0,0 0-1 0 0,0 1 0 0 0,0-1 0 0 0,-1 0 0 0 0,1 0 0 0 0,0 0 0 0 0,0 0 1 0 0,0 0-1 0 0,-1 1 0 0 0,1-1 0 0 0,0 0 0 0 0,0 0 0 0 0,0 0 0 0 0,-1 0 1 0 0,1 0-1 0 0,0 0 0 0 0,0 0 0 0 0,0 0 0 0 0,-1 0 0 0 0,1 0 0 0 0,0 0 1 0 0,0 0-1 0 0,-1 0 0 0 0,1 0 0 0 0,0 0 0 0 0,0 0 0 0 0,-1 0 1 0 0,1 0-1 0 0,0 0 0 0 0,0 0 0 0 0,0 0 0 0 0,-1 0 0 0 0,1 0 0 0 0,0 0 1 0 0,0-1-1 0 0,0 1 0 0 0,-1 0 0 0 0,1 0 0 0 0,0 0 0 0 0,0 0 0 0 0,0 0 1 0 0,0-1-1 0 0,-1 1 0 0 0,-4-17 244 0 0,3-20-194 0 0,8 15-14 0 0,1 0 1 0 0,1 1 0 0 0,1 0-1 0 0,0 1 1 0 0,24-36-1 0 0,73-85 56 0 0,-93 124-98 0 0,-5 9-20 0 0,0-1 0 0 0,1 1 0 0 0,0 1 0 0 0,0 0 0 0 0,0 0 0 0 0,19-10 1 0 0,-26 16-28 0 0,0 2 9 0 0,-1-1 19 0 0,1 1 0 0 0,0 0 0 0 0,-1 0 0 0 0,1 0-1 0 0,-1 0 1 0 0,1 0 0 0 0,-1 0 0 0 0,1 1 0 0 0,-1-1-1 0 0,0 0 1 0 0,0 1 0 0 0,0-1 0 0 0,1 1 0 0 0,-2-1-1 0 0,1 1 1 0 0,0-1 0 0 0,0 1 0 0 0,0 0 0 0 0,-1-1-1 0 0,1 1 1 0 0,-1 0 0 0 0,1 0 0 0 0,-1-1 0 0 0,0 1-1 0 0,1 0 1 0 0,-1 3 0 0 0,2 52-17 0 0,-4-47 15 0 0,-4 24-6 0 0,2-1 1 0 0,1 1-1 0 0,2 60 1 0 0,1-93-57 0 0,0 1 0 0 0,1 0 0 0 0,-1 0 0 0 0,0-1 0 0 0,1 1 0 0 0,-1 0 1 0 0,1-1-1 0 0,-1 1 0 0 0,1-1 0 0 0,0 1 0 0 0,0-1 0 0 0,0 1 0 0 0,0-1 0 0 0,0 1 0 0 0,0-1 1 0 0,0 0-1 0 0,0 1 0 0 0,1-1 0 0 0,-1 0 0 0 0,0 0 0 0 0,1 0 0 0 0,-1 0 0 0 0,1 0 0 0 0,1 1 1 0 0,-1-2-377 0 0,0 1 1 0 0,0-1-1 0 0,0 0 0 0 0,1 1 1 0 0,-1-1-1 0 0,0 0 1 0 0,0 0-1 0 0,0-1 1 0 0,0 1-1 0 0,1 0 1 0 0,-1-1-1 0 0,0 1 1 0 0,3-2-1 0 0,14-4-2297 0 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18.560"/>
    </inkml:context>
    <inkml:brush xml:id="br0">
      <inkml:brushProperty name="width" value="0.05" units="cm"/>
      <inkml:brushProperty name="height" value="0.05" units="cm"/>
      <inkml:brushProperty name="color" value="#004F8B"/>
    </inkml:brush>
  </inkml:definitions>
  <inkml:trace contextRef="#ctx0" brushRef="#br0">0 377 48 0 0,'4'1'647'0'0,"6"0"-245"0"0,-1 0 0 0 0,1-1 0 0 0,-1-1 0 0 0,1 0 0 0 0,-1 0 0 0 0,1-1 0 0 0,-1 0 0 0 0,0 0 0 0 0,18-8 0 0 0,-15 6-245 0 0,-1-1 0 0 0,0 0 0 0 0,-1 0-1 0 0,1-1 1 0 0,-1-1 0 0 0,0 0 0 0 0,-1 0 0 0 0,9-9 0 0 0,-14 12-117 0 0,-1 0 1 0 0,0 0-1 0 0,0 0 1 0 0,-1-1-1 0 0,1 1 1 0 0,-1-1 0 0 0,0 0-1 0 0,0 1 1 0 0,0-1-1 0 0,-1 0 1 0 0,0 0-1 0 0,0 0 1 0 0,1-7-1 0 0,-2-1 24 0 0,0 0 0 0 0,-1 1 0 0 0,0-1 0 0 0,-3-12 0 0 0,4 23-60 0 0,-1 0 0 0 0,1 0-1 0 0,0 0 1 0 0,-1 0 0 0 0,1 0 0 0 0,-1 0-1 0 0,1 0 1 0 0,-1 1 0 0 0,0-1 0 0 0,0 0 0 0 0,0 0-1 0 0,0 1 1 0 0,0-1 0 0 0,0 0 0 0 0,-1 1 0 0 0,1-1-1 0 0,0 1 1 0 0,-1 0 0 0 0,1-1 0 0 0,-1 1 0 0 0,1 0-1 0 0,-1 0 1 0 0,0 0 0 0 0,0 0 0 0 0,1 0-1 0 0,-1 1 1 0 0,0-1 0 0 0,0 0 0 0 0,0 1 0 0 0,0-1-1 0 0,0 1 1 0 0,0 0 0 0 0,0 0 0 0 0,0-1 0 0 0,0 1-1 0 0,0 1 1 0 0,0-1 0 0 0,0 0 0 0 0,1 0 0 0 0,-1 1-1 0 0,0-1 1 0 0,0 1 0 0 0,0 0 0 0 0,0-1-1 0 0,0 1 1 0 0,1 0 0 0 0,-3 1 0 0 0,-5 2 15 0 0,1 1 0 0 0,0-1 0 0 0,0 1-1 0 0,0 1 1 0 0,0 0 0 0 0,1 0 0 0 0,0 0 0 0 0,-10 12 0 0 0,7-4 64 0 0,0 1 1 0 0,1 0-1 0 0,1 0 0 0 0,0 1 0 0 0,1 0 1 0 0,-6 22-1 0 0,10-31-41 0 0,2-1 0 0 0,-1 1 1 0 0,0 0-1 0 0,1 0 0 0 0,1 0 1 0 0,-1 0-1 0 0,1 0 0 0 0,0 0 0 0 0,1 0 1 0 0,-1 0-1 0 0,1 0 0 0 0,1 0 0 0 0,-1 0 1 0 0,1 0-1 0 0,1 0 0 0 0,-1-1 1 0 0,1 1-1 0 0,5 8 0 0 0,-4-11-19 0 0,0 0-1 0 0,0 0 1 0 0,1-1-1 0 0,-1 1 1 0 0,1-1-1 0 0,0 0 0 0 0,0 0 1 0 0,0-1-1 0 0,0 1 1 0 0,1-1-1 0 0,-1 0 1 0 0,1-1-1 0 0,-1 1 1 0 0,1-1-1 0 0,-1 0 1 0 0,1-1-1 0 0,0 1 1 0 0,0-1-1 0 0,9-1 1 0 0,13 0 27 0 0,0-2-1 0 0,41-9 1 0 0,-67 12-49 0 0,9-2-14 0 0,0 0 0 0 0,-1 0 0 0 0,1-1 0 0 0,0-1 0 0 0,-1 0 0 0 0,0 0 0 0 0,0-1 0 0 0,0-1 0 0 0,0 1 0 0 0,-1-2 0 0 0,0 1 0 0 0,0-1 0 0 0,-1 0 0 0 0,0-1 0 0 0,0 0 0 0 0,-1 0 0 0 0,0-1 0 0 0,0 0 0 0 0,-1 0 0 0 0,0-1 0 0 0,-1 0 0 0 0,0 0 0 0 0,4-11 0 0 0,-5 9-25 0 0,0-1 0 0 0,-1 1 0 0 0,0-1 0 0 0,0-18 0 0 0,-2 28 30 0 0,-1-1 0 0 0,0 1 0 0 0,0 0 0 0 0,0 0 0 0 0,0 0 0 0 0,0 0 0 0 0,-1 0 0 0 0,1-1 0 0 0,-1 1 0 0 0,0 0 0 0 0,0 0 0 0 0,0 0 0 0 0,0 1-1 0 0,-1-1 1 0 0,1 0 0 0 0,-1 0 0 0 0,0 1 0 0 0,0-1 0 0 0,0 1 0 0 0,0-1 0 0 0,0 1 0 0 0,0 0 0 0 0,-5-3 0 0 0,5 3 2 0 0,-1 1-1 0 0,0-1 1 0 0,0 1 0 0 0,1 0 0 0 0,-1 0 0 0 0,0 1 0 0 0,0-1-1 0 0,0 0 1 0 0,0 1 0 0 0,0 0 0 0 0,0 0 0 0 0,0 0-1 0 0,0 0 1 0 0,0 0 0 0 0,1 0 0 0 0,-1 1 0 0 0,0-1 0 0 0,0 1-1 0 0,-4 1 1 0 0,3 1 1 0 0,-1-1 0 0 0,1 0 0 0 0,0 1 0 0 0,0 0 0 0 0,0 0 0 0 0,0 1 0 0 0,0-1 0 0 0,1 1 0 0 0,-1-1 0 0 0,-4 8 0 0 0,3-4 28 0 0,0 0 0 0 0,1 1-1 0 0,0-1 1 0 0,0 1 0 0 0,1 0-1 0 0,0 0 1 0 0,0 0 0 0 0,1 0-1 0 0,0 0 1 0 0,1 1 0 0 0,0-1-1 0 0,0 0 1 0 0,0 12-1 0 0,1-18 6 0 0,0 1 0 0 0,1-1 0 0 0,-1 0-1 0 0,0 1 1 0 0,1-1 0 0 0,-1 1 0 0 0,1-1-1 0 0,0 0 1 0 0,0 0 0 0 0,0 1-1 0 0,0-1 1 0 0,0 0 0 0 0,1 0 0 0 0,-1 0-1 0 0,1 0 1 0 0,-1 0 0 0 0,1 0-1 0 0,-1-1 1 0 0,1 1 0 0 0,0-1 0 0 0,0 1-1 0 0,3 1 1 0 0,-2-2-5 0 0,0 0 1 0 0,0 0-1 0 0,0-1 1 0 0,0 0-1 0 0,0 1 0 0 0,0-1 1 0 0,0 0-1 0 0,0 0 1 0 0,0-1-1 0 0,0 1 1 0 0,0-1-1 0 0,0 1 0 0 0,0-1 1 0 0,0 0-1 0 0,4-2 1 0 0,6-4 37 0 0,0 0 1 0 0,0 0 0 0 0,0-1 0 0 0,-1-1 0 0 0,22-19 0 0 0,11-24 35 0 0,-44 51-101 0 0,0 8-106 0 0,0 11 106 0 0,0 1 2 0 0,0 1 0 0 0,2-1 0 0 0,5 25 0 0 0,-7-43 18 0 0,-1 1 1 0 0,1-1 0 0 0,-1 0-1 0 0,1 0 1 0 0,-1 0 0 0 0,1 0-1 0 0,0 0 1 0 0,-1 0 0 0 0,1 0-1 0 0,0 0 1 0 0,0 0 0 0 0,0 0-1 0 0,0 0 1 0 0,0-1 0 0 0,0 1-1 0 0,0 0 1 0 0,0-1 0 0 0,0 1-1 0 0,0 0 1 0 0,0-1 0 0 0,0 0 0 0 0,1 1-1 0 0,-1-1 1 0 0,2 1 0 0 0,0-1-5 0 0,0 0 0 0 0,-1 0 0 0 0,1-1 1 0 0,-1 1-1 0 0,1-1 0 0 0,-1 0 1 0 0,1 1-1 0 0,-1-1 0 0 0,1 0 1 0 0,-1 0-1 0 0,4-2 0 0 0,3-3 16 0 0,0 0 0 0 0,-1-1 0 0 0,0 0 0 0 0,13-13 0 0 0,-9 7-14 0 0,0-1-1 0 0,-1-1 1 0 0,-1 0 0 0 0,0 0 0 0 0,-1-1 0 0 0,-1 0 0 0 0,-1-1 0 0 0,0 0-1 0 0,-1 0 1 0 0,0 0 0 0 0,-2-1 0 0 0,0 0 0 0 0,-1 0 0 0 0,1-26 0 0 0,-3 42-19 0 0,-1 0 0 0 0,1 0 0 0 0,-1 0 0 0 0,0 0 0 0 0,0 0 0 0 0,0 0 0 0 0,0 0 1 0 0,0 0-1 0 0,0 0 0 0 0,-1 0 0 0 0,1 0 0 0 0,-1 0 0 0 0,1 0 0 0 0,-1 0 0 0 0,0 0 0 0 0,0 0 1 0 0,0 1-1 0 0,0-1 0 0 0,0 0 0 0 0,0 0 0 0 0,0 1 0 0 0,0-1 0 0 0,-1 1 0 0 0,1-1 0 0 0,-1 1 1 0 0,1 0-1 0 0,-1-1 0 0 0,0 1 0 0 0,1 0 0 0 0,-1 0 0 0 0,0 0 0 0 0,-3-1 0 0 0,-49 31-73 0 0,53-28 70 0 0,-10 6-32 0 0,11-7 46 0 0,0 0-1 0 0,-1 0 1 0 0,1 0-1 0 0,0 1 1 0 0,0-1-1 0 0,-1 0 0 0 0,1 0 1 0 0,0 0-1 0 0,0 0 1 0 0,0 1-1 0 0,-1-1 1 0 0,1 0-1 0 0,0 0 1 0 0,0 0-1 0 0,0 1 1 0 0,0-1-1 0 0,-1 0 1 0 0,1 1-1 0 0,0-1 1 0 0,0 0-1 0 0,0 0 1 0 0,0 1-1 0 0,0-1 1 0 0,0 0-1 0 0,0 0 1 0 0,0 1-1 0 0,0-1 1 0 0,0 0-1 0 0,0 1 1 0 0,0-1-1 0 0,0 0 0 0 0,0 0 1 0 0,0 1-1 0 0,0-1 1 0 0,0 0-1 0 0,0 1 1 0 0,0-1-1 0 0,0 0 1 0 0,1 0-1 0 0,-1 1 1 0 0,0-1-1 0 0,0 0 1 0 0,0 0-1 0 0,0 1 1 0 0,1-1-1 0 0,-1 0 1 0 0,6 3 12 0 0,1-1 0 0 0,-1 0 1 0 0,1-1-1 0 0,0 1 1 0 0,-1-1-1 0 0,1 0 0 0 0,0-1 1 0 0,0 0-1 0 0,0 0 1 0 0,-1 0-1 0 0,1-1 0 0 0,8-2 1 0 0,-6 2-10 0 0,0 0 0 0 0,1 0 1 0 0,-1 1-1 0 0,0 0 1 0 0,0 0-1 0 0,18 4 0 0 0,-23-2-5 0 0,-2 0-3 0 0,-1 1 0 0 0,1-1 0 0 0,0 0 1 0 0,-1 1-1 0 0,1-1 0 0 0,-1 0 0 0 0,0 1 1 0 0,0 0-1 0 0,0-1 0 0 0,0 1 0 0 0,-1 0 1 0 0,1-1-1 0 0,0 1 0 0 0,-1 0 0 0 0,0 0 1 0 0,0-1-1 0 0,0 1 0 0 0,0 0 0 0 0,0 0 1 0 0,-2 4-1 0 0,-15 50 19 0 0,12-44-8 0 0,-3 15 6 0 0,2-11-5 0 0,0 1-1 0 0,2 0 0 0 0,0 0 1 0 0,-3 34-1 0 0,8-51-5 0 0,-1 0-1 0 0,1 0 0 0 0,-1 1 1 0 0,1-1-1 0 0,-1 0 1 0 0,1 0-1 0 0,0 0 0 0 0,0 0 1 0 0,0 0-1 0 0,-1 0 0 0 0,1 0 1 0 0,0 0-1 0 0,0 0 0 0 0,0 0 1 0 0,1 0-1 0 0,-1-1 0 0 0,0 1 1 0 0,0 0-1 0 0,0-1 1 0 0,0 1-1 0 0,1-1 0 0 0,-1 1 1 0 0,0-1-1 0 0,0 0 0 0 0,1 0 1 0 0,-1 1-1 0 0,0-1 0 0 0,1 0 1 0 0,1 0-1 0 0,43 2 87 0 0,-42-2-76 0 0,3 0-109 0 0,0-1 0 0 0,-1 1 1 0 0,1-2-1 0 0,0 1 0 0 0,-1 0 0 0 0,1-1 0 0 0,-1-1 1 0 0,1 1-1 0 0,10-6 0 0 0,29-22-5924 0 0,-29 19 3287 0 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19.012"/>
    </inkml:context>
    <inkml:brush xml:id="br0">
      <inkml:brushProperty name="width" value="0.05" units="cm"/>
      <inkml:brushProperty name="height" value="0.05" units="cm"/>
      <inkml:brushProperty name="color" value="#004F8B"/>
    </inkml:brush>
  </inkml:definitions>
  <inkml:trace contextRef="#ctx0" brushRef="#br0">167 134 556 0 0,'-1'-5'965'0'0,"1"-25"1530"0"0,1 0 0 0 0,6-39 2152 0 0,-11 77-4451 0 0,-14 35 59 0 0,1 2 0 0 0,-11 50 0 0 0,-5 16 24 0 0,-10 60 137 0 0,12-40-968 0 0,31-129 355 0 0,0-1 0 0 0,0 0 0 0 0,0 0 0 0 0,0 0 1 0 0,0 0-1 0 0,1 1 0 0 0,-1-1 0 0 0,0 0 0 0 0,0 0 0 0 0,1 0 1 0 0,-1 0-1 0 0,1 0 0 0 0,-1 0 0 0 0,1 0 0 0 0,0 0 0 0 0,0 1 1 0 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19.466"/>
    </inkml:context>
    <inkml:brush xml:id="br0">
      <inkml:brushProperty name="width" value="0.05" units="cm"/>
      <inkml:brushProperty name="height" value="0.05" units="cm"/>
      <inkml:brushProperty name="color" value="#004F8B"/>
    </inkml:brush>
  </inkml:definitions>
  <inkml:trace contextRef="#ctx0" brushRef="#br0">42 155 236 0 0,'-41'-29'8987'0'0,"104"11"-8028"0"0,164-10 108 0 0,-64 11-714 0 0,-101 12-129 0 0,-60 5-162 0 0,-7 4-46 0 0,-21 13 9 0 0,10-7 6 0 0,1 0-1 0 0,1 1 1 0 0,-1 0 0 0 0,2 2-1 0 0,-20 20 1 0 0,23-20 1 0 0,1 1-1 0 0,1-1 0 0 0,0 1 1 0 0,1 1-1 0 0,0-1 1 0 0,-8 28-1 0 0,14-37-7 0 0,-1 0 0 0 0,1 0 0 0 0,0 0 0 0 0,0 0-1 0 0,0 0 1 0 0,1 1 0 0 0,-1-1 0 0 0,1 0 0 0 0,1 0 0 0 0,-1 1-1 0 0,1-1 1 0 0,0 0 0 0 0,0 0 0 0 0,0 0 0 0 0,1 0 0 0 0,0 0-1 0 0,0 0 1 0 0,0 0 0 0 0,1-1 0 0 0,-1 1 0 0 0,1-1 0 0 0,0 1-1 0 0,0-1 1 0 0,6 5 0 0 0,-5-6 2 0 0,0-1 1 0 0,1 1-1 0 0,-1-1 0 0 0,1 0 0 0 0,0 0 0 0 0,0-1 1 0 0,0 1-1 0 0,-1-1 0 0 0,1 0 0 0 0,0-1 0 0 0,1 1 1 0 0,-1-1-1 0 0,0 0 0 0 0,0 0 0 0 0,0-1 0 0 0,0 1 1 0 0,0-1-1 0 0,5-1 0 0 0,6-2 24 0 0,0 0 0 0 0,-1-1-1 0 0,0-1 1 0 0,19-9 0 0 0,-23 9-24 0 0,0 0-1 0 0,-1-1 1 0 0,0-1-1 0 0,0 0 1 0 0,-1 0 0 0 0,0-1-1 0 0,0 0 1 0 0,-1-1 0 0 0,0 1-1 0 0,-1-2 1 0 0,0 1-1 0 0,0-1 1 0 0,-1 0 0 0 0,6-16-1 0 0,-10 20-29 0 0,1 0 0 0 0,-1 0 0 0 0,0-1 0 0 0,0 1 0 0 0,-1-1 0 0 0,0 1 0 0 0,0-1 0 0 0,-1 1-1 0 0,0-1 1 0 0,0 1 0 0 0,-1-1 0 0 0,0 1 0 0 0,-1-1 0 0 0,1 1 0 0 0,-1-1 0 0 0,-1 1 0 0 0,1 0 0 0 0,-1 0 0 0 0,0 0-1 0 0,-1 1 1 0 0,0-1 0 0 0,0 1 0 0 0,0-1 0 0 0,-10-9 0 0 0,8 10-210 0 0,-1 1 0 0 0,1 0 0 0 0,-1 0 0 0 0,0 1 1 0 0,0-1-1 0 0,-1 2 0 0 0,1-1 0 0 0,-1 1 0 0 0,0 0 0 0 0,-16-3 0 0 0,-49-5-5406 0 0,31 9 2255 0 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20.700"/>
    </inkml:context>
    <inkml:brush xml:id="br0">
      <inkml:brushProperty name="width" value="0.05" units="cm"/>
      <inkml:brushProperty name="height" value="0.05" units="cm"/>
      <inkml:brushProperty name="color" value="#004F8B"/>
    </inkml:brush>
  </inkml:definitions>
  <inkml:trace contextRef="#ctx0" brushRef="#br0">0 268 508 0 0,'0'0'709'0'0,"15"-43"4107"0"0,10 2-2919 0 0,-17 30-1145 0 0,-1-1 0 0 0,0 0-1 0 0,10-25 1 0 0,-6 4 776 0 0,-18 51-826 0 0,-19 53-511 0 0,15-36-140 0 0,1 1 0 0 0,-7 58-1 0 0,15-79-37 0 0,1 1-1 0 0,1-1 0 0 0,1 1 0 0 0,0-1 0 0 0,0 0 0 0 0,2 1 0 0 0,0-1 1 0 0,1 0-1 0 0,5 15 0 0 0,-8-28 0 0 0,0 0 0 0 0,0 1 0 0 0,0-1 0 0 0,0 0 0 0 0,0 0 0 0 0,0 0 0 0 0,1 0 0 0 0,-1 0 0 0 0,1 0 0 0 0,-1 0 0 0 0,1 0 0 0 0,0-1 1 0 0,0 1-1 0 0,0 0 0 0 0,0-1 0 0 0,0 0 0 0 0,0 1 0 0 0,0-1 0 0 0,0 0 0 0 0,1 0 0 0 0,-1 0 0 0 0,3 0 0 0 0,-1 0 2 0 0,0-1 0 0 0,0 0-1 0 0,0 0 1 0 0,0-1 0 0 0,0 1 0 0 0,0-1-1 0 0,0 0 1 0 0,-1 0 0 0 0,1 0 0 0 0,0 0 0 0 0,0-1-1 0 0,5-2 1 0 0,6-5 22 0 0,0-1-1 0 0,0 0 0 0 0,-1-1 1 0 0,24-24-1 0 0,-18 14-9 0 0,0-1 0 0 0,-2-1 0 0 0,-1 0 0 0 0,-1-1 0 0 0,18-36 0 0 0,-25 41-6 0 0,-1 0 0 0 0,0 0 0 0 0,-1-1 0 0 0,-2 0 0 0 0,0 0 1 0 0,-1 0-1 0 0,-1 0 0 0 0,1-30 0 0 0,0-21 100 0 0,-4 68-131 0 0,-2 9-31 0 0,-13 42 21 0 0,2 1 0 0 0,-9 68 0 0 0,18-88 26 0 0,2 0 0 0 0,1 0-1 0 0,1 1 1 0 0,1-1-1 0 0,10 48 1 0 0,-11-73-72 0 0,1 0 0 0 0,0-1-1 0 0,1 1 1 0 0,-1-1 0 0 0,1 0 0 0 0,-1 1 0 0 0,1-1 0 0 0,0 0-1 0 0,0 0 1 0 0,0 0 0 0 0,1 0 0 0 0,-1 0 0 0 0,1-1-1 0 0,-1 1 1 0 0,1-1 0 0 0,0 0 0 0 0,0 1 0 0 0,0-1-1 0 0,0 0 1 0 0,1-1 0 0 0,-1 1 0 0 0,0-1 0 0 0,1 1 0 0 0,-1-1-1 0 0,6 1 1 0 0,-5-2-413 0 0,0 1 0 0 0,0-1 1 0 0,1 0-1 0 0,-1 0 0 0 0,0 0 0 0 0,0 0 0 0 0,1-1 0 0 0,-1 0 0 0 0,0 0 1 0 0,0 0-1 0 0,0 0 0 0 0,0-1 0 0 0,0 1 0 0 0,4-3 0 0 0,17-10-2721 0 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21.369"/>
    </inkml:context>
    <inkml:brush xml:id="br0">
      <inkml:brushProperty name="width" value="0.05" units="cm"/>
      <inkml:brushProperty name="height" value="0.05" units="cm"/>
      <inkml:brushProperty name="color" value="#004F8B"/>
    </inkml:brush>
  </inkml:definitions>
  <inkml:trace contextRef="#ctx0" brushRef="#br0">3 56 368 0 0,'0'0'770'0'0,"9"-10"2495"0"0,-8 10-3190 0 0,1 0-1 0 0,-1 0 1 0 0,1 0-1 0 0,-1 0 1 0 0,1 0-1 0 0,-1 0 1 0 0,0 1-1 0 0,1-1 1 0 0,-1 1 0 0 0,0-1-1 0 0,1 1 1 0 0,-1-1-1 0 0,0 1 1 0 0,1-1-1 0 0,-1 1 1 0 0,0 0-1 0 0,0 0 1 0 0,0 0-1 0 0,0 0 1 0 0,0 0 0 0 0,0 0-1 0 0,1 1 1 0 0,1 2 31 0 0,-1-1 1 0 0,0 1 0 0 0,0 0 0 0 0,0 0 0 0 0,0 0 0 0 0,-1 0 0 0 0,2 7 0 0 0,0 1 62 0 0,-1 0 0 0 0,0 0 1 0 0,-1 1-1 0 0,-1 20 0 0 0,0-15-33 0 0,-2 0-1 0 0,0-1 0 0 0,-1 1 0 0 0,-1-1 0 0 0,-1 0 0 0 0,0 0 0 0 0,-2 0 1 0 0,1 0-1 0 0,-14 22 0 0 0,18-37-50 0 0,2-2-74 0 0,-1 0-1 0 0,1 0 0 0 0,-1-1 1 0 0,1 1-1 0 0,-1 0 1 0 0,1 0-1 0 0,0 0 0 0 0,-1-1 1 0 0,1 1-1 0 0,-1 0 1 0 0,1 0-1 0 0,-1-1 0 0 0,1 1 1 0 0,-1 0-1 0 0,1-1 1 0 0,0 1-1 0 0,-1 0 1 0 0,1-1-1 0 0,0 1 0 0 0,-1-1 1 0 0,1 1-1 0 0,0 0 1 0 0,0-1-1 0 0,0 1 0 0 0,-1-1 1 0 0,1 1-1 0 0,0-1 1 0 0,0 1-1 0 0,0-1 0 0 0,0 1 1 0 0,0-1-1 0 0,0 1 1 0 0,0-1-1 0 0,0 1 0 0 0,0-1 1 0 0,0 1-1 0 0,0-1 1 0 0,0 1-1 0 0,0-2 0 0 0,8-33 102 0 0,25-36-56 0 0,-4 21-6 0 0,38-62 38 0 0,-59 101-77 0 0,1-1-1 0 0,0 1 1 0 0,1 0 0 0 0,1 1-1 0 0,-1 0 1 0 0,21-13 0 0 0,-27 21-22 0 0,-3 2 11 0 0,1 0-1 0 0,-1 0 1 0 0,0 0-1 0 0,0 0 1 0 0,0 0-1 0 0,0 0 1 0 0,0 0-1 0 0,0 0 1 0 0,1 1-1 0 0,-1-1 1 0 0,0 0-1 0 0,0 1 1 0 0,0-1-1 0 0,0 1 1 0 0,0-1-1 0 0,0 1 1 0 0,0-1-1 0 0,0 1 1 0 0,0 0-1 0 0,-1 0 1 0 0,1-1-1 0 0,0 1 1 0 0,0 0-1 0 0,-1 0 1 0 0,1 0-1 0 0,0 0 0 0 0,-1 0 1 0 0,1 0-1 0 0,-1 0 1 0 0,1 0-1 0 0,-1 1 1 0 0,7 30-2 0 0,-7-29-1 0 0,0 18 3 0 0,0 0-1 0 0,-5 34 1 0 0,2-41 16 0 0,1 0 1 0 0,1 1-1 0 0,1-1 1 0 0,0 0 0 0 0,0 0-1 0 0,1 0 1 0 0,7 27-1 0 0,-8-39-4 0 0,1-1-1 0 0,-1 0 1 0 0,1 0-1 0 0,-1 0 0 0 0,1 1 1 0 0,0-1-1 0 0,-1 0 1 0 0,1 0-1 0 0,0 0 1 0 0,0 0-1 0 0,0 0 0 0 0,0-1 1 0 0,0 1-1 0 0,0 0 1 0 0,0 0-1 0 0,0 0 1 0 0,0-1-1 0 0,0 1 1 0 0,1-1-1 0 0,-1 1 0 0 0,0-1 1 0 0,0 1-1 0 0,1-1 1 0 0,-1 0-1 0 0,0 0 1 0 0,2 1-1 0 0,1-1 8 0 0,0 0 0 0 0,1-1 0 0 0,-1 1 0 0 0,0-1 0 0 0,0 0 0 0 0,0 0 0 0 0,0 0 0 0 0,6-3 0 0 0,5-3 21 0 0,-1 0 1 0 0,1-1-1 0 0,16-13 0 0 0,-16 11-13 0 0,-1-1 0 0 0,-1-1 0 0 0,0 0 0 0 0,0 0 0 0 0,-1-1 0 0 0,-1-1 0 0 0,0 0 0 0 0,-1-1 0 0 0,0 0 0 0 0,13-30 0 0 0,-19 31 63 0 0,0-1 0 0 0,-1 0 1 0 0,1-17-1 0 0,-3 30-43 0 0,-2 0 14 0 0,1-6-58 0 0,-1 8 1 0 0,1 0-1 0 0,0 0 0 0 0,0 0 1 0 0,0 0-1 0 0,0 0 0 0 0,0 0 0 0 0,0 0 1 0 0,0 0-1 0 0,0 0 0 0 0,0 0 0 0 0,0 0 1 0 0,0 0-1 0 0,0 0 0 0 0,0 0 0 0 0,0 0 1 0 0,0 0-1 0 0,0 1 0 0 0,0-1 0 0 0,0 0 1 0 0,0 0-1 0 0,0 0 0 0 0,-1 0 0 0 0,1 0 1 0 0,0 0-1 0 0,0 0 0 0 0,0 0 0 0 0,0 0 1 0 0,0 0-1 0 0,0 0 0 0 0,0 0 1 0 0,0 0-1 0 0,0 0 0 0 0,0 0 0 0 0,0 0 1 0 0,0 0-1 0 0,0 0 0 0 0,-1 0 0 0 0,1 0 1 0 0,0-1-1 0 0,0 1 0 0 0,0 0 0 0 0,0 0 1 0 0,0 0-1 0 0,0 0 0 0 0,0 0 0 0 0,-8 26 23 0 0,1 0-1 0 0,1 1 1 0 0,-4 44-1 0 0,9-55 3 0 0,0 1 1 0 0,1 0-1 0 0,1 0 0 0 0,1 0 0 0 0,0-1 0 0 0,1 1 1 0 0,8 25-1 0 0,-11-41-23 0 0,1 1 0 0 0,-1 0-1 0 0,0-1 1 0 0,1 1 0 0 0,-1-1 0 0 0,1 1 0 0 0,0-1 0 0 0,-1 1 0 0 0,1-1 0 0 0,0 1 0 0 0,0-1-1 0 0,0 0 1 0 0,0 1 0 0 0,0-1 0 0 0,0 0 0 0 0,0 0 0 0 0,1 0 0 0 0,-1 0 0 0 0,0 0 0 0 0,0 0-1 0 0,1 0 1 0 0,-1 0 0 0 0,1-1 0 0 0,-1 1 0 0 0,1 0 0 0 0,2 0 0 0 0,-1-1-125 0 0,2-2-125 0 0,54-34-1490 0 0,-20 0-3369 0 0,-21 15 2308 0 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21.715"/>
    </inkml:context>
    <inkml:brush xml:id="br0">
      <inkml:brushProperty name="width" value="0.05" units="cm"/>
      <inkml:brushProperty name="height" value="0.05" units="cm"/>
      <inkml:brushProperty name="color" value="#004F8B"/>
    </inkml:brush>
  </inkml:definitions>
  <inkml:trace contextRef="#ctx0" brushRef="#br0">86 13 204 0 0,'0'0'837'0'0,"-3"-8"453"0"0,1 3 2242 0 0,-11 64 984 0 0,-16 83-4319 0 0,-10 230 520 0 0,41-342-291 0 0,-1-7-2240 0 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22.523"/>
    </inkml:context>
    <inkml:brush xml:id="br0">
      <inkml:brushProperty name="width" value="0.05" units="cm"/>
      <inkml:brushProperty name="height" value="0.05" units="cm"/>
      <inkml:brushProperty name="color" value="#004F8B"/>
    </inkml:brush>
  </inkml:definitions>
  <inkml:trace contextRef="#ctx0" brushRef="#br0">0 192 476 0 0,'0'0'7551'0'0,"6"-2"-7276"0"0,74-20 580 0 0,156-21-1 0 0,-115 25-585 0 0,-95 14-215 0 0,-10 2-16 0 0,-1-1-1 0 0,1 0 0 0 0,0-1 0 0 0,-1-1 0 0 0,18-8 1 0 0,-26 10-34 0 0,-6 3-4 0 0,-1 0 1 0 0,1-1-1 0 0,-1 1 0 0 0,1 0 0 0 0,0 0 0 0 0,-1-1 0 0 0,1 1 0 0 0,-1-1 1 0 0,1 1-1 0 0,0 0 0 0 0,-1-1 0 0 0,1 1 0 0 0,-1-1 0 0 0,0 1 0 0 0,1-1 0 0 0,-1 1 1 0 0,1-1-1 0 0,-1 1 0 0 0,0-1 0 0 0,1 0 0 0 0,-1 1 0 0 0,0-1 0 0 0,0 0 1 0 0,1 1-1 0 0,-1-1 0 0 0,0 0 0 0 0,0 1 0 0 0,0-2 0 0 0,4-11 9 0 0,8-26 34 0 0,-10 37-43 0 0,-7 7-91 0 0,-4 9 116 0 0,0 1 1 0 0,1 0-1 0 0,1 0 1 0 0,0 1-1 0 0,1 0 1 0 0,1 0-1 0 0,1 1 1 0 0,0-1-1 0 0,1 1 1 0 0,-1 22-1 0 0,3-37 8 0 0,1-1-1 0 0,-1 1 1 0 0,1 0-1 0 0,-1-1 1 0 0,1 1-1 0 0,0 0 1 0 0,0-1 0 0 0,0 1-1 0 0,0 0 1 0 0,0 0-1 0 0,1-1 1 0 0,-1 1 0 0 0,0 0-1 0 0,1-1 1 0 0,-1 1-1 0 0,1-1 1 0 0,0 1 0 0 0,-1 0-1 0 0,1-1 1 0 0,0 0-1 0 0,0 1 1 0 0,0-1-1 0 0,0 1 1 0 0,0-1 0 0 0,0 0-1 0 0,0 0 1 0 0,2 2-1 0 0,0-3-9 0 0,-1 1 0 0 0,0-1-1 0 0,1 1 1 0 0,-1-1 0 0 0,1 0-1 0 0,-1 0 1 0 0,1 0 0 0 0,-1-1 0 0 0,1 1-1 0 0,-1 0 1 0 0,1-1 0 0 0,-1 0-1 0 0,0 1 1 0 0,1-1 0 0 0,-1 0-1 0 0,3-2 1 0 0,12-6 62 0 0,0 0 0 0 0,-1-2 0 0 0,24-19 0 0 0,-4-5 35 0 0,-26 24-88 0 0,0 0 1 0 0,1 1-1 0 0,0 1 0 0 0,0 0 1 0 0,14-8-1 0 0,-25 17-33 0 0,1-1 1 0 0,0 1-1 0 0,0-1 0 0 0,0 1 1 0 0,0 0-1 0 0,-1-1 0 0 0,1 1 0 0 0,0 0 1 0 0,0 0-1 0 0,0 0 0 0 0,0 0 1 0 0,0 0-1 0 0,0 0 0 0 0,0 0 0 0 0,0 0 1 0 0,0 0-1 0 0,0 0 0 0 0,0 0 1 0 0,-1 0-1 0 0,1 1 0 0 0,0-1 0 0 0,0 0 1 0 0,0 1-1 0 0,0-1 0 0 0,0 1 1 0 0,-1-1-1 0 0,1 1 0 0 0,0-1 0 0 0,0 1 1 0 0,-1 0-1 0 0,1-1 0 0 0,0 1 0 0 0,-1 0 1 0 0,1-1-1 0 0,-1 1 0 0 0,1 0 1 0 0,-1 0-1 0 0,1 0 0 0 0,-1 0 0 0 0,0-1 1 0 0,1 1-1 0 0,-1 0 0 0 0,0 0 1 0 0,0 0-1 0 0,0 0 0 0 0,1 0 0 0 0,-1 0 1 0 0,0 0-1 0 0,0 0 0 0 0,0 0 1 0 0,-1 1-1 0 0,8 83 127 0 0,-4 0 1 0 0,-4 0-1 0 0,-12 92 1 0 0,-66 248 733 0 0,76-412-819 0 0,1 1 18 0 0,-1-1 0 0 0,0 1 0 0 0,-1-1 0 0 0,-1 0 0 0 0,0-1 0 0 0,-1 1 0 0 0,0-1 0 0 0,-1 0 0 0 0,-13 18 0 0 0,18-28-39 0 0,1-1 1 0 0,0 0-1 0 0,0 0 0 0 0,0 0 0 0 0,-1 0 0 0 0,1-1 0 0 0,-1 1 1 0 0,1 0-1 0 0,0 0 0 0 0,-1-1 0 0 0,1 1 0 0 0,-1-1 0 0 0,0 1 1 0 0,1-1-1 0 0,-1 0 0 0 0,1 0 0 0 0,-1 0 0 0 0,1 0 0 0 0,-1 0 1 0 0,0 0-1 0 0,1 0 0 0 0,-1 0 0 0 0,1 0 0 0 0,-1-1 0 0 0,0 1 0 0 0,1-1 1 0 0,-1 1-1 0 0,1-1 0 0 0,0 0 0 0 0,-1 1 0 0 0,1-1 0 0 0,-1 0 1 0 0,1 0-1 0 0,0 0 0 0 0,0 0 0 0 0,-1 0 0 0 0,1 0 0 0 0,-1-2 1 0 0,-4-4 21 0 0,0 1 0 0 0,1-1 1 0 0,-1-1-1 0 0,2 1 1 0 0,-6-11-1 0 0,2 1-13 0 0,1 0 1 0 0,1-1-1 0 0,0 0 0 0 0,1 0 0 0 0,1 0 0 0 0,1-1 1 0 0,1 1-1 0 0,0-1 0 0 0,1 0 0 0 0,2 0 0 0 0,-1 1 1 0 0,7-33-1 0 0,-3 30-278 0 0,0 1-1 0 0,2 0 1 0 0,0 0 0 0 0,2 0 0 0 0,0 1 0 0 0,1 0 0 0 0,0 1 0 0 0,2 0-1 0 0,0 0 1 0 0,1 1 0 0 0,17-18 0 0 0,-27 33 202 0 0,13-15-1385 0 0,2 0 0 0 0,0 1 0 0 0,0 1 0 0 0,25-16 0 0 0,0 7-1911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28.637"/>
    </inkml:context>
    <inkml:brush xml:id="br0">
      <inkml:brushProperty name="width" value="0.1" units="cm"/>
      <inkml:brushProperty name="height" value="0.1" units="cm"/>
      <inkml:brushProperty name="color" value="#008C3A"/>
    </inkml:brush>
  </inkml:definitions>
  <inkml:trace contextRef="#ctx0" brushRef="#br0">240 240 56 0 0,'24'-19'1321'0'0,"-14"5"-949"0"0,-1-1-1 0 0,-1 0 1 0 0,12-31 0 0 0,-17 38-279 0 0,-1 0 0 0 0,1 0 1 0 0,-2 0-1 0 0,1-1 0 0 0,-1 1 0 0 0,0-1 1 0 0,-1 1-1 0 0,0 0 0 0 0,0-1 0 0 0,-2-8 1 0 0,2 16-72 0 0,0-1 1 0 0,0 1-1 0 0,0 0 1 0 0,0-1 0 0 0,-1 1-1 0 0,1 0 1 0 0,0-1-1 0 0,-1 1 1 0 0,1 0-1 0 0,-1 0 1 0 0,0 0 0 0 0,1-1-1 0 0,-1 1 1 0 0,0 0-1 0 0,0 0 1 0 0,0 0-1 0 0,0 0 1 0 0,0 0 0 0 0,0 0-1 0 0,0 0 1 0 0,0 0-1 0 0,0 1 1 0 0,0-1 0 0 0,0 0-1 0 0,0 1 1 0 0,-1-1-1 0 0,1 1 1 0 0,0-1-1 0 0,-2 0 1 0 0,-1 1-7 0 0,1 1 0 0 0,-1-1 0 0 0,1 1 1 0 0,0 0-1 0 0,-1 0 0 0 0,1 0 0 0 0,0 0 0 0 0,-1 0 0 0 0,1 1 0 0 0,-5 3 0 0 0,-14 9 54 0 0,0 1 0 0 0,1 0-1 0 0,1 2 1 0 0,1 0-1 0 0,1 2 1 0 0,0 0 0 0 0,1 1-1 0 0,1 0 1 0 0,1 1-1 0 0,1 1 1 0 0,1 1 0 0 0,-11 25-1 0 0,21-42-29 0 0,0 1 0 0 0,1-1 0 0 0,0 1 0 0 0,0 0 0 0 0,1-1 0 0 0,0 1 0 0 0,0 0 0 0 0,0 0 0 0 0,1 0 0 0 0,0 10 0 0 0,1-15-28 0 0,-1 0 0 0 0,1 0-1 0 0,-1 0 1 0 0,1 0 0 0 0,0 0-1 0 0,0 0 1 0 0,0 0 0 0 0,0 0 0 0 0,0-1-1 0 0,0 1 1 0 0,0 0 0 0 0,0-1-1 0 0,1 1 1 0 0,-1-1 0 0 0,1 1-1 0 0,-1-1 1 0 0,1 0 0 0 0,0 1-1 0 0,-1-1 1 0 0,1 0 0 0 0,0 0 0 0 0,0 0-1 0 0,0-1 1 0 0,0 1 0 0 0,0 0-1 0 0,0-1 1 0 0,0 1 0 0 0,0-1-1 0 0,0 0 1 0 0,0 1 0 0 0,0-1-1 0 0,0 0 1 0 0,0 0 0 0 0,0 0 0 0 0,0-1-1 0 0,0 1 1 0 0,0 0 0 0 0,3-2-1 0 0,8 1 6 0 0,0-2-1 0 0,0 1 1 0 0,0-2-1 0 0,-1 0 1 0 0,0 0-1 0 0,1-1 1 0 0,-1 0-1 0 0,-1-1 1 0 0,1-1-1 0 0,-1 0 1 0 0,0 0-1 0 0,-1-1 1 0 0,0 0-1 0 0,0-1 1 0 0,-1 0 0 0 0,0-1-1 0 0,0 0 1 0 0,-1 0-1 0 0,-1-1 1 0 0,1 0-1 0 0,5-14 1 0 0,0-4 31 0 0,-8 19 20 0 0,0-1-1 0 0,0 0 1 0 0,-1 0-1 0 0,-1 0 1 0 0,0-1 0 0 0,0 1-1 0 0,1-19 1 0 0,-4 29-43 0 0,0 0-10 0 0,2-3 4 0 0,-2 3-5 0 0,-8 19-7 0 0,1 0 0 0 0,0 1 0 0 0,2-1 0 0 0,0 2 0 0 0,1-1 0 0 0,1 0 0 0 0,1 1-1 0 0,1-1 1 0 0,0 1 0 0 0,2 0 0 0 0,4 33 0 0 0,-4-47-29 0 0,0 0-1 0 0,1 0 0 0 0,0-1 1 0 0,0 1-1 0 0,0-1 1 0 0,1 1-1 0 0,-1-1 1 0 0,1 0-1 0 0,4 6 1 0 0,-5-9-153 0 0,-1 0 1 0 0,1-1 0 0 0,0 1-1 0 0,0 0 1 0 0,0 0-1 0 0,0-1 1 0 0,0 1-1 0 0,0-1 1 0 0,0 0-1 0 0,1 1 1 0 0,-1-1 0 0 0,0 0-1 0 0,1 0 1 0 0,-1-1-1 0 0,0 1 1 0 0,1 0-1 0 0,0-1 1 0 0,-1 0-1 0 0,1 1 1 0 0,-1-1 0 0 0,1 0-1 0 0,-1 0 1 0 0,6-1-1 0 0,19-6-1651 0 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25.252"/>
    </inkml:context>
    <inkml:brush xml:id="br0">
      <inkml:brushProperty name="width" value="0.05" units="cm"/>
      <inkml:brushProperty name="height" value="0.05" units="cm"/>
      <inkml:brushProperty name="color" value="#004F8B"/>
    </inkml:brush>
  </inkml:definitions>
  <inkml:trace contextRef="#ctx0" brushRef="#br0">40 34 100 0 0,'1'-28'5522'0'0,"-1"28"-5395"0"0,0 0-1 0 0,0 0 1 0 0,0-1 0 0 0,0 1 0 0 0,0 0 0 0 0,0 0-1 0 0,0 0 1 0 0,0-1 0 0 0,0 1 0 0 0,0 0 0 0 0,1 0-1 0 0,-1 0 1 0 0,0-1 0 0 0,0 1 0 0 0,0 0 0 0 0,0 0-1 0 0,0 0 1 0 0,0 0 0 0 0,0-1 0 0 0,0 1 0 0 0,1 0-1 0 0,-1 0 1 0 0,0 0 0 0 0,0 0 0 0 0,0-1 0 0 0,0 1-1 0 0,1 0 1 0 0,-1 0 0 0 0,0 0 0 0 0,0 0 0 0 0,0 0-1 0 0,0 0 1 0 0,1 0 0 0 0,-1 0 0 0 0,0 0 0 0 0,0 0 0 0 0,0 0-1 0 0,1 0 1 0 0,-1 0 0 0 0,0 0 0 0 0,0 0 0 0 0,0 0-1 0 0,1 0 1 0 0,-1 0 0 0 0,0 0 0 0 0,0 0 0 0 0,1 0-1 0 0,11 14 3718 0 0,7 16-5160 0 0,117 220 2415 0 0,-107-191-631 0 0,-28-57-253 0 0,0-11-659 0 0,1 1 144 0 0,-1 0-1 0 0,-1 0 0 0 0,0 0 1 0 0,0-1-1 0 0,-2-13 1 0 0,1-26-1945 0 0,9-5 59 0 0,-5 34 1712 0 0,0 1-1 0 0,-2-1 0 0 0,0 0 0 0 0,-2-24 0 0 0,1 39 458 0 0,0 2 146 0 0,0-1 0 0 0,0 1 0 0 0,-1-1 1 0 0,1 1-1 0 0,0-1 0 0 0,-1 1 0 0 0,0-1 1 0 0,0 1-1 0 0,0 0 0 0 0,0-1 0 0 0,-1-2 0 0 0,0 4 200 0 0,-3 5-184 0 0,-17 14-15 0 0,1 0 0 0 0,1 2 0 0 0,1 0-1 0 0,1 1 1 0 0,0 1 0 0 0,2 1-1 0 0,0 1 1 0 0,-12 25 0 0 0,27-46-279 0 0,0-1 1 0 0,0 1 0 0 0,0-1-1 0 0,-1 1 1 0 0,1-1-1 0 0,-1 0 1 0 0,1 0-1 0 0,-1 0 1 0 0,0 0 0 0 0,0 0-1 0 0,0 0 1 0 0,0 0-1 0 0,0 0 1 0 0,0-1-1 0 0,-1 1 1 0 0,1-1 0 0 0,-1 0-1 0 0,-2 2 1 0 0,4-8-191 0 0,-2-5 214 0 0,1 1 0 0 0,-1 0-1 0 0,-1 0 1 0 0,0 1 0 0 0,-8-16 0 0 0,11 23 301 0 0,5 2 70 0 0,1 0 1 0 0,0 0 0 0 0,0-1-1 0 0,0 1 1 0 0,0-1 0 0 0,0 0 0 0 0,-1 0-1 0 0,1-1 1 0 0,0 1 0 0 0,0-1-1 0 0,0 0 1 0 0,5-2 0 0 0,13-2-404 0 0,1 0 1 0 0,24-10-1 0 0,-35 10-205 0 0,-1-1 0 0 0,-1 0-1 0 0,22-15 1 0 0,-28 17-343 0 0,0-1 0 0 0,0 1 0 0 0,-1-1 0 0 0,1 0 0 0 0,6-10 0 0 0,-3 4-1248 0 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25.580"/>
    </inkml:context>
    <inkml:brush xml:id="br0">
      <inkml:brushProperty name="width" value="0.05" units="cm"/>
      <inkml:brushProperty name="height" value="0.05" units="cm"/>
      <inkml:brushProperty name="color" value="#004F8B"/>
    </inkml:brush>
  </inkml:definitions>
  <inkml:trace contextRef="#ctx0" brushRef="#br0">100 43 64 0 0,'-6'-10'273'0'0,"5"8"-65"0"0,0-1-1 0 0,0 1 1 0 0,-1 0 0 0 0,1-1 0 0 0,-1 1 0 0 0,1 0 0 0 0,-1 0 0 0 0,0 0 0 0 0,1 0 0 0 0,-1 0 0 0 0,0 1 0 0 0,0-1 0 0 0,0 1 0 0 0,-4-3 0 0 0,4 3 196 0 0,-19 35 718 0 0,14-10-818 0 0,1 0-1 0 0,2 1 1 0 0,-4 38-1 0 0,-1 10-1907 0 0,5-44-136 0 0,0-3 132 0 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27.014"/>
    </inkml:context>
    <inkml:brush xml:id="br0">
      <inkml:brushProperty name="width" value="0.05" units="cm"/>
      <inkml:brushProperty name="height" value="0.05" units="cm"/>
      <inkml:brushProperty name="color" value="#004F8B"/>
    </inkml:brush>
  </inkml:definitions>
  <inkml:trace contextRef="#ctx0" brushRef="#br0">4 203 620 0 0,'0'0'1664'0'0,"-4"-22"1627"0"0,5 6 2921 0 0,15 47-5971 0 0,-2 0 1 0 0,-1 1-1 0 0,-1 1 1 0 0,8 41-1 0 0,10 25 60 0 0,-9-6-95 0 0,-5-18 51 0 0,-15-73-228 0 0,-1 0-18 0 0,3 6 1648 0 0,0-24-1572 0 0,0 0 1 0 0,1-1-1 0 0,1 2 0 0 0,0-1 0 0 0,1 0 0 0 0,10-16 0 0 0,-2 0-5 0 0,38-98 149 0 0,-16 35-22 0 0,65-119 0 0 0,-98 208-159 0 0,-3 3-44 0 0,1 0-1 0 0,0 0 0 0 0,0 1 1 0 0,0-1-1 0 0,0 0 0 0 0,0 1 0 0 0,0-1 1 0 0,1 1-1 0 0,-1 0 0 0 0,1-1 0 0 0,0 1 1 0 0,0 0-1 0 0,4-4 0 0 0,-4 6-75 0 0,0 0 1 0 0,1 0-1 0 0,-1 0 0 0 0,0 0 0 0 0,1 1 1 0 0,-1-1-1 0 0,0 1 0 0 0,1-1 0 0 0,-1 1 1 0 0,0 0-1 0 0,0 0 0 0 0,1 0 0 0 0,-1 0 0 0 0,0 0 1 0 0,3 2-1 0 0,11 6-2603 0 0,2-5-4405 0 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28.291"/>
    </inkml:context>
    <inkml:brush xml:id="br0">
      <inkml:brushProperty name="width" value="0.05" units="cm"/>
      <inkml:brushProperty name="height" value="0.05" units="cm"/>
      <inkml:brushProperty name="color" value="#004F8B"/>
    </inkml:brush>
  </inkml:definitions>
  <inkml:trace contextRef="#ctx0" brushRef="#br0">199 622 8 0 0,'5'-4'409'0'0,"0"0"-1"0"0,1-1 1 0 0,-1 1 0 0 0,-1-1 0 0 0,1 0-1 0 0,-1-1 1 0 0,0 1 0 0 0,0-1-1 0 0,-1 0 1 0 0,1 0 0 0 0,-1 0-1 0 0,-1-1 1 0 0,1 1 0 0 0,-1-1 0 0 0,0 1-1 0 0,0-1 1 0 0,-1 0 0 0 0,0 1-1 0 0,0-1 1 0 0,-1-8 0 0 0,0 13-85 0 0,-1-2-27 0 0,1 2-247 0 0,-1 0 1 0 0,0-1-1 0 0,0 1 0 0 0,1 0 0 0 0,-1-1 1 0 0,0 1-1 0 0,-1 0 0 0 0,1 0 0 0 0,0 0 0 0 0,-1 0 1 0 0,1 0-1 0 0,-1 0 0 0 0,0 0 0 0 0,1 1 1 0 0,-1-1-1 0 0,0 0 0 0 0,0 1 0 0 0,0-1 1 0 0,0 1-1 0 0,-1 0 0 0 0,1 0 0 0 0,0 0 1 0 0,0 0-1 0 0,-1 0 0 0 0,1 1 0 0 0,0-1 0 0 0,-1 0 1 0 0,1 1-1 0 0,-1 0 0 0 0,1 0 0 0 0,-1 0 1 0 0,1 0-1 0 0,-1 0 0 0 0,1 0 0 0 0,0 0 1 0 0,-1 1-1 0 0,1-1 0 0 0,-1 1 0 0 0,1 0 0 0 0,-4 2 1 0 0,0-1-28 0 0,0 0 1 0 0,0 1 0 0 0,0 0 0 0 0,1 0-1 0 0,0 1 1 0 0,-1-1 0 0 0,1 1-1 0 0,0 1 1 0 0,1-1 0 0 0,-1 0 0 0 0,1 1-1 0 0,0 0 1 0 0,-4 6 0 0 0,-5 9 10 0 0,1 1-1 0 0,-12 27 1 0 0,1-1 16 0 0,16-35-34 0 0,1 0 1 0 0,1 1-1 0 0,-7 22 0 0 0,11-30 5 0 0,0 0 0 0 0,0 0 0 0 0,0 0 0 0 0,0 0 0 0 0,1 0-1 0 0,0 0 1 0 0,0 0 0 0 0,0 0 0 0 0,0 0 0 0 0,1-1 0 0 0,0 1 0 0 0,3 9 0 0 0,-3-14-14 0 0,0 1 1 0 0,0-1 0 0 0,0 1 0 0 0,0-1-1 0 0,0 0 1 0 0,0 1 0 0 0,0-1-1 0 0,0 0 1 0 0,1 0 0 0 0,-1 0-1 0 0,0 0 1 0 0,0 0 0 0 0,0 0-1 0 0,0 0 1 0 0,0-1 0 0 0,1 1-1 0 0,-1 0 1 0 0,0-1 0 0 0,0 1 0 0 0,1-1-1 0 0,20-7 32 0 0,-9 2-21 0 0,-1-1 0 0 0,1 0 0 0 0,-1-1 0 0 0,0-1-1 0 0,-1 0 1 0 0,0 0 0 0 0,0-1 0 0 0,-1 0 0 0 0,0-1 0 0 0,-1 0-1 0 0,11-19 1 0 0,10-7 4 0 0,-24 27-13 0 0,0 0 0 0 0,0 1 0 0 0,-1-2 1 0 0,0 1-1 0 0,-1 0 0 0 0,0-1 0 0 0,2-15 0 0 0,13-30-8 0 0,-18 54-23 0 0,-2 11-161 0 0,0 0 176 0 0,-1 0-1 0 0,0 0 0 0 0,-1 0 0 0 0,-6 14 1 0 0,-8 31-33 0 0,14-32 41 0 0,1 0-1 0 0,1 0 1 0 0,1-1 0 0 0,3 25-1 0 0,-3-45 4 0 0,1-1 0 0 0,-1 1 0 0 0,0 0 0 0 0,0-1 0 0 0,0 1 0 0 0,0-1 0 0 0,1 1 0 0 0,-1-1 0 0 0,0 0-1 0 0,0 1 1 0 0,1-1 0 0 0,-1 1 0 0 0,0-1 0 0 0,1 1 0 0 0,-1-1 0 0 0,1 0 0 0 0,-1 1 0 0 0,0-1 0 0 0,1 0 0 0 0,-1 1-1 0 0,1-1 1 0 0,-1 0 0 0 0,1 0 0 0 0,-1 0 0 0 0,1 1 0 0 0,-1-1 0 0 0,1 0 0 0 0,-1 0 0 0 0,1 0 0 0 0,-1 0-1 0 0,1 0 1 0 0,-1 0 0 0 0,1 0 0 0 0,0 0 0 0 0,-1 0 0 0 0,1 0 0 0 0,-1 0 0 0 0,1 0 0 0 0,-1 0 0 0 0,1 0-1 0 0,-1-1 1 0 0,1 1 0 0 0,-1 0 0 0 0,1 0 0 0 0,-1-1 0 0 0,1 1 0 0 0,-1 0 0 0 0,1-1 0 0 0,24-15 34 0 0,-24 15-28 0 0,15-11 12 0 0,-2-1 0 0 0,1 0 0 0 0,-2-2 0 0 0,0 1 0 0 0,16-24 0 0 0,45-86 42 0 0,-73 122-62 0 0,24-51 21 0 0,-3 0 0 0 0,28-101 0 0 0,-5-57 485 0 0,-45 210-447 0 0,0 9-78 0 0,-2 1 15 0 0,1 0 0 0 0,-1 0 0 0 0,-6 14 0 0 0,-5 27-2 0 0,-18 133 10 0 0,16-108 6 0 0,3 0-1 0 0,-2 97 0 0 0,14-162-15 0 0,3 44 30 0 0,-3-52-21 0 0,0 0 0 0 0,1 1-1 0 0,-1-1 1 0 0,1 0-1 0 0,0 0 1 0 0,-1 0-1 0 0,1 0 1 0 0,0 0-1 0 0,0 0 1 0 0,0-1 0 0 0,1 1-1 0 0,-1 0 1 0 0,0 0-1 0 0,1-1 1 0 0,-1 1-1 0 0,1-1 1 0 0,-1 1 0 0 0,1-1-1 0 0,0 0 1 0 0,2 2-1 0 0,0-2 2 0 0,-1 0 0 0 0,1-1 0 0 0,0 0-1 0 0,-1 1 1 0 0,1-1 0 0 0,0 0 0 0 0,-1-1 0 0 0,1 1-1 0 0,-1-1 1 0 0,1 1 0 0 0,-1-1 0 0 0,7-2-1 0 0,42-18 43 0 0,-48 19-41 0 0,10-5 2 0 0,0 0 0 0 0,-1-1 0 0 0,1-1 0 0 0,-1 0 0 0 0,-1-1 0 0 0,0 0 0 0 0,-1-1 0 0 0,1 0 0 0 0,-2-1 0 0 0,0 0 0 0 0,0-1 0 0 0,-1 0 0 0 0,-1 0 0 0 0,0-1 0 0 0,-1 0 0 0 0,-1 0 0 0 0,9-27 0 0 0,7-21 1 0 0,-21 60-16 0 0,-1 9-249 0 0,-1 56 223 0 0,-1-21 1 0 0,5 48 0 0 0,-3-85 47 0 0,0 0 0 0 0,1 0 1 0 0,-1 0-1 0 0,1 0 0 0 0,0 0 1 0 0,0 0-1 0 0,0 0 0 0 0,1-1 0 0 0,4 9 1 0 0,-6-11 659 0 0,2-7-719 0 0,15-51-2000 0 0,-7 15-4143 0 0,-6 20 2789 0 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28.663"/>
    </inkml:context>
    <inkml:brush xml:id="br0">
      <inkml:brushProperty name="width" value="0.05" units="cm"/>
      <inkml:brushProperty name="height" value="0.05" units="cm"/>
      <inkml:brushProperty name="color" value="#004F8B"/>
    </inkml:brush>
  </inkml:definitions>
  <inkml:trace contextRef="#ctx0" brushRef="#br0">30 26 416 0 0,'-14'-9'2552'0'0,"6"2"445"0"0,1-2-665 0 0,43 23-7165 0 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29.050"/>
    </inkml:context>
    <inkml:brush xml:id="br0">
      <inkml:brushProperty name="width" value="0.05" units="cm"/>
      <inkml:brushProperty name="height" value="0.05" units="cm"/>
      <inkml:brushProperty name="color" value="#004F8B"/>
    </inkml:brush>
  </inkml:definitions>
  <inkml:trace contextRef="#ctx0" brushRef="#br0">236 432 388 0 0,'23'-21'2518'0'0,"-11"6"-1237"0"0,-1 0 0 0 0,0-1 0 0 0,11-21 0 0 0,-19 31-1005 0 0,0 0 0 0 0,0 0 0 0 0,-1-1 1 0 0,0 1-1 0 0,0-1 0 0 0,0 0 0 0 0,-1 1 0 0 0,0-1 0 0 0,-1 0 0 0 0,1 0 1 0 0,-2-13-1 0 0,1 18-80 0 0,-1 1-177 0 0,0 0 0 0 0,0 0-1 0 0,0 0 1 0 0,0-1 0 0 0,0 1 0 0 0,0 1-1 0 0,-1-1 1 0 0,1 0 0 0 0,0 0-1 0 0,0 0 1 0 0,-1 1 0 0 0,1-1-1 0 0,-1 0 1 0 0,1 1 0 0 0,0 0-1 0 0,-1-1 1 0 0,1 1 0 0 0,-1 0-1 0 0,1 0 1 0 0,-1-1 0 0 0,1 1-1 0 0,-1 0 1 0 0,1 0 0 0 0,-1 1 0 0 0,1-1-1 0 0,-1 0 1 0 0,1 1 0 0 0,-1-1-1 0 0,1 0 1 0 0,0 1 0 0 0,-1 0-1 0 0,1-1 1 0 0,0 1 0 0 0,-1 0-1 0 0,1-1 1 0 0,0 1 0 0 0,-2 1-1 0 0,-55 39 152 0 0,55-38-146 0 0,-18 14 11 0 0,1 1 0 0 0,0 1 0 0 0,2 1-1 0 0,0 0 1 0 0,2 2 0 0 0,0 0-1 0 0,1 0 1 0 0,2 2 0 0 0,0 0 0 0 0,1 0-1 0 0,2 1 1 0 0,0 0 0 0 0,-6 29 0 0 0,16-53-25 0 0,-1 1 0 0 0,1-1 0 0 0,-1 1 0 0 0,1-1 0 0 0,0 0 0 0 0,0 1 0 0 0,0-1 0 0 0,-1 1 0 0 0,1-1 0 0 0,1 1 1 0 0,-1-1-1 0 0,0 1 0 0 0,0-1 0 0 0,1 1 0 0 0,-1-1 0 0 0,0 1 0 0 0,1-1 0 0 0,0 0 0 0 0,-1 1 0 0 0,1-1 1 0 0,0 0-1 0 0,-1 0 0 0 0,1 1 0 0 0,0-1 0 0 0,0 0 0 0 0,0 0 0 0 0,0 0 0 0 0,0 0 0 0 0,0 0 0 0 0,1 0 0 0 0,1 1 1 0 0,0-1-1 0 0,-1-1 1 0 0,0 1 0 0 0,1-1 0 0 0,-1 0 0 0 0,1 0 0 0 0,-1 0 0 0 0,1 0 0 0 0,-1 0-1 0 0,1-1 1 0 0,-1 1 0 0 0,0-1 0 0 0,1 1 0 0 0,-1-1 0 0 0,0 0 0 0 0,1 0-1 0 0,-1 0 1 0 0,4-2 0 0 0,19-13 21 0 0,1 0 0 0 0,-2-2 1 0 0,0-1-1 0 0,-2-1 0 0 0,0-1 0 0 0,-1 0 0 0 0,-1-2 0 0 0,-1 0 0 0 0,-1-2 1 0 0,16-27-1 0 0,-24 34-28 0 0,0 0 1 0 0,-2 0-1 0 0,0-1 1 0 0,-1 0-1 0 0,0-1 1 0 0,-2 1-1 0 0,0-1 1 0 0,-2 0-1 0 0,0-1 1 0 0,-1 1 0 0 0,-1 0-1 0 0,-1-1 1 0 0,-1 1-1 0 0,0 0 1 0 0,-8-36-1 0 0,-4 17 129 0 0,13 37-124 0 0,-17 24 6 0 0,15-20-15 0 0,0 0 0 0 0,0 0 0 0 0,0 1 0 0 0,0-1 0 0 0,0 1 0 0 0,1-1 0 0 0,-1 1 0 0 0,1 0-1 0 0,0 0 1 0 0,-2 3 0 0 0,-9 45 3 0 0,1 1-1 0 0,3 0 0 0 0,2 1 1 0 0,1 92-1 0 0,5-97-149 0 0,2 0 0 0 0,10 59 0 0 0,-9-88-459 0 0,1-1 0 0 0,1 1 0 0 0,0-1 0 0 0,1 0 0 0 0,2 0 0 0 0,-1-1 0 0 0,2 0-1 0 0,18 27 1 0 0,-12-29-2477 0 0,5-6 235 0 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29.469"/>
    </inkml:context>
    <inkml:brush xml:id="br0">
      <inkml:brushProperty name="width" value="0.05" units="cm"/>
      <inkml:brushProperty name="height" value="0.05" units="cm"/>
      <inkml:brushProperty name="color" value="#004F8B"/>
    </inkml:brush>
  </inkml:definitions>
  <inkml:trace contextRef="#ctx0" brushRef="#br0">159 324 148 0 0,'16'-32'1574'0'0,"2"-3"360"0"0,21-60 0 0 0,-35 83-1558 0 0,-1-1 0 0 0,0 1-1 0 0,-1-1 1 0 0,0 0 0 0 0,-1 0-1 0 0,0 0 1 0 0,-1 0 0 0 0,-3-23-1 0 0,3 36-370 0 0,0-1 35 0 0,0 0-1 0 0,0 0 1 0 0,0 1 0 0 0,0-1-1 0 0,1 0 1 0 0,-1 0 0 0 0,-1 0 0 0 0,1 1-1 0 0,0-1 1 0 0,0 0 0 0 0,0 0-1 0 0,0 1 1 0 0,-1-1 0 0 0,1 0 0 0 0,0 0-1 0 0,0 1 1 0 0,-1-1 0 0 0,1 0-1 0 0,-1 1 1 0 0,1-1 0 0 0,-1 0 0 0 0,1 1-1 0 0,-1-1 1 0 0,1 0 0 0 0,-1 1-1 0 0,1-1 1 0 0,-1 1 0 0 0,-1-1 0 0 0,0 0-62 0 0,0 0 178 0 0,-2 4-14 0 0,-4 5-86 0 0,0 0 0 0 0,0 1 0 0 0,1 0 0 0 0,0 0-1 0 0,0 0 1 0 0,1 1 0 0 0,0 0 0 0 0,1 1 0 0 0,-7 16 0 0 0,-31 112 311 0 0,36-113-277 0 0,-9 41 232 0 0,3 1 0 0 0,-7 110 0 0 0,13 138 800 0 0,7-298-1061 0 0,-2 163 965 0 0,2-179-1137 0 0,-2-2-612 0 0,0 1 248 0 0,0-1 0 0 0,0 0-1 0 0,0-1 1 0 0,1 1 0 0 0,-1 0-1 0 0,0 0 1 0 0,0-1 0 0 0,0 1-1 0 0,0-1 1 0 0,1 0 0 0 0,-1 1-1 0 0,0-1 1 0 0,0 0 0 0 0,1 0-1 0 0,-1 0 1 0 0,-2-3 0 0 0,-7-5-2722 0 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30.121"/>
    </inkml:context>
    <inkml:brush xml:id="br0">
      <inkml:brushProperty name="width" value="0.05" units="cm"/>
      <inkml:brushProperty name="height" value="0.05" units="cm"/>
      <inkml:brushProperty name="color" value="#004F8B"/>
    </inkml:brush>
  </inkml:definitions>
  <inkml:trace contextRef="#ctx0" brushRef="#br0">5 309 744 0 0,'-1'-1'147'0'0,"1"1"1"0"0,-1-1-1 0 0,1 0 0 0 0,0 1 0 0 0,-1-1 0 0 0,1 0 1 0 0,0 0-1 0 0,-1 1 0 0 0,1-1 0 0 0,0 0 0 0 0,0 0 1 0 0,0 0-1 0 0,0 1 0 0 0,0-1 0 0 0,0 0 1 0 0,0 0-1 0 0,0 0 0 0 0,0 1 0 0 0,0-1 0 0 0,1-1 1 0 0,6-6 128 0 0,2 1 0 0 0,-1 0 1 0 0,1 0-1 0 0,0 1 1 0 0,0 0-1 0 0,1 1 0 0 0,0 0 1 0 0,0 0-1 0 0,0 1 0 0 0,13-3 1 0 0,119-28 644 0 0,-119 30-753 0 0,378-57 1250 0 0,-401 62-1417 0 0,0 0 0 0 0,0 1 0 0 0,1-1 0 0 0,-1 0 0 0 0,0 0 0 0 0,0 0 0 0 0,1 0 0 0 0,-1 0 0 0 0,0 0 0 0 0,1 0 0 0 0,-1 0 0 0 0,0 0 1 0 0,0 0-1 0 0,1-1 0 0 0,-1 1 0 0 0,0 0 0 0 0,1 0 0 0 0,-1 0 0 0 0,0 0 0 0 0,0 0 0 0 0,1 0 0 0 0,-1-1 0 0 0,0 1 0 0 0,0 0 0 0 0,0 0 0 0 0,1 0 0 0 0,-1-1 0 0 0,0 1 0 0 0,0 0 0 0 0,0 0 0 0 0,0-1 0 0 0,1 1 1 0 0,-1 0-1 0 0,0 0 0 0 0,0-1 0 0 0,0 1 0 0 0,0 0 0 0 0,0-1 0 0 0,6-4 109 0 0,-13 7-108 0 0,0 1 0 0 0,0 0 0 0 0,0 1 0 0 0,0 0 0 0 0,0 0 0 0 0,1 1 0 0 0,0-1 0 0 0,0 1 0 0 0,0 0 0 0 0,1 1 0 0 0,-1 0 0 0 0,1 0 0 0 0,1 0 0 0 0,-1 0 0 0 0,-3 8 0 0 0,-3 7 53 0 0,1 0 1 0 0,1 0 0 0 0,1 0 0 0 0,-6 27 0 0 0,11-35 28 0 0,0 0 0 0 0,1 0-1 0 0,1 1 1 0 0,0-1 0 0 0,1 0-1 0 0,0 1 1 0 0,1-1 0 0 0,4 22-1 0 0,-5-33-37 0 0,1 0 1 0 0,-1 0-1 0 0,1 0 0 0 0,-1-1 0 0 0,1 1 0 0 0,0 0 0 0 0,-1 0 0 0 0,1 0 0 0 0,0 0 0 0 0,0-1 0 0 0,0 1 1 0 0,1-1-1 0 0,-1 1 0 0 0,0-1 0 0 0,1 1 0 0 0,-1-1 0 0 0,1 1 0 0 0,-1-1 0 0 0,1 0 0 0 0,-1 0 1 0 0,1 0-1 0 0,0 0 0 0 0,3 1 0 0 0,-2-1-12 0 0,-1-1 0 0 0,1 0 0 0 0,0 0 0 0 0,0 0 0 0 0,0 0 0 0 0,0-1 0 0 0,0 1 0 0 0,0-1 0 0 0,0 1 0 0 0,-1-1 0 0 0,1 0 0 0 0,0 0 0 0 0,-1-1 0 0 0,4-1 0 0 0,8-5 64 0 0,-1-1-1 0 0,0 0 1 0 0,-1-1 0 0 0,18-18-1 0 0,-21 18-44 0 0,0-1-1 0 0,0 0 1 0 0,-1-1 0 0 0,-1 0-1 0 0,0 0 1 0 0,0-1 0 0 0,5-16-1 0 0,28-100 257 0 0,-19 52-127 0 0,-21 76-181 0 0,0-1 0 0 0,1 1 0 0 0,-1-1 0 0 0,0 1 0 0 0,1 0 0 0 0,-1-1 0 0 0,1 1 0 0 0,0 0 1 0 0,-1-1-1 0 0,1 1 0 0 0,0 0 0 0 0,0 0 0 0 0,-1 0 0 0 0,1 0 0 0 0,0 0 0 0 0,0 0 0 0 0,0 0 1 0 0,1 0-1 0 0,-1 0 0 0 0,0 0 0 0 0,0 0 0 0 0,0 1 0 0 0,1-1 0 0 0,-1 0 0 0 0,0 1 0 0 0,1-1 1 0 0,-1 1-1 0 0,3-1 0 0 0,-1 2-2 0 0,-1-1 0 0 0,1 1 1 0 0,-1 0-1 0 0,0 0 0 0 0,1 0 1 0 0,-1 0-1 0 0,0 0 0 0 0,0 0 1 0 0,1 1-1 0 0,-1-1 0 0 0,0 1 1 0 0,-1 0-1 0 0,1 0 0 0 0,3 2 1 0 0,6 10-7 0 0,0 0 0 0 0,0 1 1 0 0,9 19-1 0 0,-10-16 47 0 0,0 1 1 0 0,-2 1 0 0 0,0-1-1 0 0,-1 1 1 0 0,-2 1-1 0 0,6 32 1 0 0,-10-51 524 0 0,-3-2-551 0 0,1 0-1 0 0,-1 0 0 0 0,1-1 1 0 0,-1 1-1 0 0,1 0 0 0 0,-1-1 1 0 0,1 1-1 0 0,-1-1 1 0 0,1 1-1 0 0,0-1 0 0 0,-1 0 1 0 0,1 0-1 0 0,0 0 0 0 0,0 0 1 0 0,-1 0-1 0 0,1 0 0 0 0,0 0 1 0 0,0 0-1 0 0,0 0 0 0 0,0 0 1 0 0,0 0-1 0 0,-1-3 1 0 0,1 1 7 0 0,-1-1 0 0 0,1 1 0 0 0,0-1 0 0 0,0 0 0 0 0,0 1 0 0 0,1-1 0 0 0,-1 0 0 0 0,1 0 1 0 0,0-3-1 0 0,1-7-3 0 0,0 1 0 0 0,1 0 0 0 0,0 0 0 0 0,5-15 0 0 0,-3 18-88 0 0,1 0 0 0 0,-1 0 0 0 0,2 0 0 0 0,-1 0 0 0 0,1 1 0 0 0,1 0 0 0 0,-1 0 0 0 0,1 1 0 0 0,1 0 0 0 0,0 0 0 0 0,0 0 0 0 0,1 1 0 0 0,11-7 0 0 0,55-30-2175 0 0,2 12-3576 0 0,-43 20 2435 0 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32.644"/>
    </inkml:context>
    <inkml:brush xml:id="br0">
      <inkml:brushProperty name="width" value="0.05" units="cm"/>
      <inkml:brushProperty name="height" value="0.05" units="cm"/>
      <inkml:brushProperty name="color" value="#004F8B"/>
    </inkml:brush>
  </inkml:definitions>
  <inkml:trace contextRef="#ctx0" brushRef="#br0">152 285 244 0 0,'0'0'5307'0'0,"3"-2"-4927"0"0,4-3-116 0 0,-1 0 0 0 0,0 0 0 0 0,0-1 1 0 0,-1 0-1 0 0,0 0 0 0 0,0 0 0 0 0,0-1 0 0 0,-1 1 1 0 0,0-1-1 0 0,0 0 0 0 0,-1 0 0 0 0,4-10 1 0 0,32-98 973 0 0,-38 114-1224 0 0,-1 0 2 0 0,2-3 54 0 0,-1 1 0 0 0,0-1 0 0 0,0 1 0 0 0,0-1 0 0 0,0 1 0 0 0,-1-1 0 0 0,1 0 1 0 0,-1 1-1 0 0,0-1 0 0 0,0 0 0 0 0,0 1 0 0 0,-1-1 0 0 0,1 0 0 0 0,-1 1 0 0 0,0-1 0 0 0,0 0 0 0 0,-2-4 0 0 0,2 7-61 0 0,0 0-1 0 0,0 1 1 0 0,0-1-1 0 0,-1 1 1 0 0,1-1-1 0 0,0 1 1 0 0,0 0-1 0 0,0-1 1 0 0,0 1-1 0 0,-1 0 1 0 0,1 0-1 0 0,0 0 1 0 0,0 0-1 0 0,0 0 1 0 0,-1 0-1 0 0,1 0 1 0 0,0 0-1 0 0,0 0 1 0 0,-1 1-1 0 0,1-1 1 0 0,0 0-1 0 0,0 1 1 0 0,0-1-1 0 0,-2 2 1 0 0,-27 10 66 0 0,16-4-52 0 0,0 0 0 0 0,0 1 0 0 0,1 1 0 0 0,1 0-1 0 0,0 1 1 0 0,-18 19 0 0 0,27-26-14 0 0,0-1 1 0 0,0 1-1 0 0,1 0 0 0 0,-1 0 1 0 0,1 0-1 0 0,0 1 0 0 0,0-1 0 0 0,0 1 1 0 0,1-1-1 0 0,-1 1 0 0 0,1-1 1 0 0,0 1-1 0 0,1 0 0 0 0,-1-1 0 0 0,1 1 1 0 0,0 0-1 0 0,0 0 0 0 0,0-1 1 0 0,1 1-1 0 0,-1 0 0 0 0,1-1 0 0 0,1 1 1 0 0,-1 0-1 0 0,0-1 0 0 0,1 0 1 0 0,0 1-1 0 0,3 3 0 0 0,9 14 66 0 0,2-1 0 0 0,0-1 0 0 0,1-1 0 0 0,1 0 0 0 0,34 27 0 0 0,-25-23 12 0 0,-2 1-1 0 0,28 33 1 0 0,-51-55-67 0 0,-1 0 0 0 0,1 0 1 0 0,-1 0-1 0 0,1 0 0 0 0,-1 0 1 0 0,0 1-1 0 0,0-1 1 0 0,0 0-1 0 0,-1 0 0 0 0,1 1 1 0 0,0-1-1 0 0,-1 1 1 0 0,1-1-1 0 0,-1 0 0 0 0,0 1 1 0 0,0-1-1 0 0,0 1 1 0 0,0-1-1 0 0,-1 1 0 0 0,0 3 1 0 0,0-3 5 0 0,-1 1 1 0 0,1-1-1 0 0,-1 1 1 0 0,0-1-1 0 0,0 0 1 0 0,0 0-1 0 0,-1 0 1 0 0,1 0-1 0 0,-1 0 1 0 0,0 0-1 0 0,-5 4 1 0 0,-4 1 32 0 0,0-1-1 0 0,0 0 1 0 0,-1 0-1 0 0,1-1 1 0 0,-28 8 0 0 0,22-9-135 0 0,-1 0 1 0 0,1-2-1 0 0,-28 3 1 0 0,41-6-265 0 0,0 1 1 0 0,-1-1 0 0 0,1 0 0 0 0,0-1-1 0 0,-1 1 1 0 0,1-1 0 0 0,0 0-1 0 0,0 0 1 0 0,-1-1 0 0 0,1 0 0 0 0,0 0-1 0 0,1 0 1 0 0,-1 0 0 0 0,0-1-1 0 0,1 1 1 0 0,-8-7 0 0 0,7 2-2819 0 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33.548"/>
    </inkml:context>
    <inkml:brush xml:id="br0">
      <inkml:brushProperty name="width" value="0.05" units="cm"/>
      <inkml:brushProperty name="height" value="0.05" units="cm"/>
      <inkml:brushProperty name="color" value="#004F8B"/>
    </inkml:brush>
  </inkml:definitions>
  <inkml:trace contextRef="#ctx0" brushRef="#br0">147 98 548 0 0,'18'-95'6767'0'0,"-17"93"-5357"0"0,-5 7-1201 0 0,-7 15-49 0 0,0 1 0 0 0,1 0 0 0 0,0 1-1 0 0,2-1 1 0 0,-6 26 0 0 0,-22 124 538 0 0,13-57-119 0 0,-16 91 1609 0 0,109-383 828 0 0,-50 123-2876 0 0,4 2 0 0 0,1 0-1 0 0,54-82 1 0 0,-66 118-121 0 0,1-1 0 0 0,24-22 1 0 0,-4 4-37 0 0,-34 35 15 0 0,0 1 0 0 0,1-1 1 0 0,-1 1-1 0 0,0-1 0 0 0,1 1 0 0 0,-1 0 0 0 0,0-1 0 0 0,1 1 0 0 0,-1-1 0 0 0,0 1 0 0 0,1 0 0 0 0,-1 0 1 0 0,1-1-1 0 0,-1 1 0 0 0,1 0 0 0 0,-1 0 0 0 0,1-1 0 0 0,-1 1 0 0 0,1 0 0 0 0,-1 0 0 0 0,1 0 1 0 0,-1 0-1 0 0,1 0 0 0 0,-1 0 0 0 0,1 0 0 0 0,-1 0 0 0 0,1 0 0 0 0,-1 0 0 0 0,1 0 0 0 0,-1 0 0 0 0,1 0 1 0 0,-1 0-1 0 0,1 1 0 0 0,-1-1 0 0 0,1 0 0 0 0,-1 0 0 0 0,1 0 0 0 0,-1 1 0 0 0,1-1 0 0 0,-1 0 1 0 0,1 1-1 0 0,-1-1 0 0 0,0 0 0 0 0,1 1 0 0 0,-1-1 0 0 0,0 1 0 0 0,1-1 0 0 0,-1 0 0 0 0,0 1 0 0 0,1-1 1 0 0,-1 1-1 0 0,0-1 0 0 0,0 1 0 0 0,0-1 0 0 0,0 1 0 0 0,1-1 0 0 0,-1 1 0 0 0,0-1 0 0 0,0 1 1 0 0,0-1-1 0 0,0 1 0 0 0,0 0 0 0 0,0 0 0 0 0,1 3 11 0 0,1 0-28 0 0,-4 9 12 0 0,0-1 0 0 0,-2 0 1 0 0,1 0-1 0 0,-2 0 0 0 0,1-1 0 0 0,-2 1 1 0 0,1-1-1 0 0,-2 0 0 0 0,-11 16 1 0 0,12-18 7 0 0,-5 9 31 0 0,-1-1 1 0 0,-1-1 0 0 0,0 0-1 0 0,-1 0 1 0 0,0-2-1 0 0,-30 24 1 0 0,42-37-37 0 0,0 1 0 0 0,-1 0 0 0 0,1 0 0 0 0,0 0 0 0 0,0 0 0 0 0,0 0 0 0 0,0 0 0 0 0,1 1 1 0 0,-1-1-1 0 0,1 1 0 0 0,-1-1 0 0 0,1 1 0 0 0,0-1 0 0 0,0 1 0 0 0,0 0 0 0 0,0 0 0 0 0,0-1 0 0 0,0 5 0 0 0,1-4 4 0 0,1-1-1 0 0,-1 0 1 0 0,0 0-1 0 0,1 1 1 0 0,0-1-1 0 0,0 0 0 0 0,-1 0 1 0 0,1 0-1 0 0,0 0 1 0 0,1 0-1 0 0,-1 0 1 0 0,0 0-1 0 0,0 0 1 0 0,1 0-1 0 0,0 0 1 0 0,-1-1-1 0 0,4 4 1 0 0,2 0 5 0 0,-1-1 1 0 0,1 0 0 0 0,0 0 0 0 0,0 0-1 0 0,0-1 1 0 0,0 0 0 0 0,1 0 0 0 0,-1-1-1 0 0,1 0 1 0 0,0 0 0 0 0,11 0 0 0 0,23 1 24 0 0,0-2 0 0 0,0-2 0 0 0,0-2 0 0 0,49-10 0 0 0,-87 12-19 0 0,1 1-3 0 0,0-1 1 0 0,0 0-1 0 0,0 0 0 0 0,-1 0 0 0 0,1-1 0 0 0,0 0 0 0 0,-1 0 1 0 0,1 0-1 0 0,-1 0 0 0 0,1-1 0 0 0,-1 1 0 0 0,7-7 1 0 0,-6 3-10 0 0,0 0 0 0 0,-1 0 1 0 0,0 0-1 0 0,0 0 1 0 0,0-1-1 0 0,-1 0 0 0 0,0 1 1 0 0,-1-1-1 0 0,1 0 1 0 0,-1-1-1 0 0,0 1 0 0 0,0-9 1 0 0,4-10-3 0 0,-5 24-4 0 0,0-5 9 0 0,0 4-35 0 0,-2 5-182 0 0,-16 58 95 0 0,4-16-32 0 0,1 0-1 0 0,2 1 0 0 0,2 0 1 0 0,-2 56-1 0 0,11-91-128 0 0,26-38-12557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29.430"/>
    </inkml:context>
    <inkml:brush xml:id="br0">
      <inkml:brushProperty name="width" value="0.1" units="cm"/>
      <inkml:brushProperty name="height" value="0.1" units="cm"/>
      <inkml:brushProperty name="color" value="#008C3A"/>
    </inkml:brush>
  </inkml:definitions>
  <inkml:trace contextRef="#ctx0" brushRef="#br0">283 67 596 0 0,'-3'-67'4784'0'0,"-22"102"-4377"0"0,4-1-259 0 0,2 1 0 0 0,1 1 0 0 0,-22 62 0 0 0,-26 123 184 0 0,20-60-32 0 0,34-119-159 0 0,2 0 0 0 0,2 1 0 0 0,1 0 0 0 0,-1 76-1 0 0,8-118-133 0 0,0 0 0 0 0,0 0 0 0 0,0 0 0 0 0,0-1 0 0 0,1 1 0 0 0,-1 0 0 0 0,0 0 0 0 0,0 0 0 0 0,0 0 0 0 0,1 0 0 0 0,-1 0 0 0 0,0 0 0 0 0,1-1 0 0 0,-1 1-1 0 0,1 0 1 0 0,-1 0 0 0 0,1-1 0 0 0,-1 1 0 0 0,1 0 0 0 0,0-1 0 0 0,-1 1 0 0 0,1 0 0 0 0,0-1 0 0 0,0 1 0 0 0,-1-1 0 0 0,1 1 0 0 0,0-1 0 0 0,0 1 0 0 0,1-1 0 0 0,1 1-19 0 0,0 0-1 0 0,0-1 1 0 0,0 0 0 0 0,0 0 0 0 0,0 0 0 0 0,0 0 0 0 0,0 0 0 0 0,0-1 0 0 0,4-1 0 0 0,5-1-157 0 0,0-1 1 0 0,0-1 0 0 0,15-7-1 0 0,3-7-65 0 0,-1-1-1 0 0,-1-1 1 0 0,0-2 0 0 0,-2 0-1 0 0,-1-2 1 0 0,0-1-1 0 0,-2 0 1 0 0,-2-2-1 0 0,0-1 1 0 0,-2 0-1 0 0,-1-2 1 0 0,-1 0-1 0 0,20-53 1 0 0,-25 22 2673 0 0,-34 77-2274 0 0,16-10-121 0 0,0 0 0 0 0,1 0 0 0 0,0 1 0 0 0,0 0 0 0 0,0 0 0 0 0,0 0 0 0 0,1 0 0 0 0,0 1 0 0 0,1 0 0 0 0,-5 11 0 0 0,-21 73 281 0 0,29-88-310 0 0,-3 9 38 0 0,2 0 0 0 0,-1 0-1 0 0,1 0 1 0 0,1 0-1 0 0,3 22 1 0 0,-3-29-34 0 0,0-1 1 0 0,0 0-1 0 0,1 0 1 0 0,0 0 0 0 0,0 0-1 0 0,0 0 1 0 0,0 0-1 0 0,1 0 1 0 0,0-1-1 0 0,0 1 1 0 0,0 0-1 0 0,0-1 1 0 0,0 1-1 0 0,1-1 1 0 0,-1 0-1 0 0,1 0 1 0 0,0 0-1 0 0,0 0 1 0 0,0 0-1 0 0,5 3 1 0 0,-3-5-4 0 0,0 0 0 0 0,0 0 0 0 0,0 0 0 0 0,0 0 0 0 0,0-1 0 0 0,1 0 0 0 0,-1 0 0 0 0,0 0 0 0 0,0-1 0 0 0,0 1 1 0 0,0-1-1 0 0,0-1 0 0 0,0 1 0 0 0,0-1 0 0 0,5-2 0 0 0,0 0-3 0 0,1 0 0 0 0,-2-1-1 0 0,1-1 1 0 0,0 0 0 0 0,16-13 0 0 0,-21 13-19 0 0,0 1 1 0 0,0-1-1 0 0,0 0 1 0 0,-1 0-1 0 0,0-1 1 0 0,-1 1-1 0 0,1-1 1 0 0,-1 0-1 0 0,0 0 1 0 0,-1 0-1 0 0,0 0 1 0 0,0 0-1 0 0,0 0 0 0 0,-1-1 1 0 0,0 1-1 0 0,0-1 1 0 0,-1 1-1 0 0,0-1 1 0 0,-1 1-1 0 0,1-1 1 0 0,-1 1-1 0 0,-1 0 1 0 0,0-1-1 0 0,0 1 1 0 0,0 0-1 0 0,-1 0 1 0 0,1 0-1 0 0,-2 0 1 0 0,1 1-1 0 0,-1-1 1 0 0,0 1-1 0 0,0 0 1 0 0,-1 0-1 0 0,0 0 1 0 0,0 1-1 0 0,0-1 1 0 0,-1 1-1 0 0,0 1 0 0 0,0-1 1 0 0,0 1-1 0 0,0 0 1 0 0,-12-5-1 0 0,16 8-68 0 0,0 1-1 0 0,0-1 0 0 0,1 1 0 0 0,-1-1 1 0 0,0 1-1 0 0,0 0 0 0 0,0 0 0 0 0,0 0 1 0 0,1 0-1 0 0,-1 0 0 0 0,0 0 0 0 0,0 1 1 0 0,0-1-1 0 0,1 1 0 0 0,-1-1 0 0 0,0 1 1 0 0,0 0-1 0 0,1-1 0 0 0,-1 1 0 0 0,0 0 1 0 0,1 0-1 0 0,-1 0 0 0 0,-1 2 0 0 0,-11 12-3264 0 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33.877"/>
    </inkml:context>
    <inkml:brush xml:id="br0">
      <inkml:brushProperty name="width" value="0.05" units="cm"/>
      <inkml:brushProperty name="height" value="0.05" units="cm"/>
      <inkml:brushProperty name="color" value="#004F8B"/>
    </inkml:brush>
  </inkml:definitions>
  <inkml:trace contextRef="#ctx0" brushRef="#br0">0 45 496 0 0,'0'0'848'0'0,"5"-18"588"0"0,-1 4-504 0 0,3 3-772 0 0,4 10-912 0 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34.205"/>
    </inkml:context>
    <inkml:brush xml:id="br0">
      <inkml:brushProperty name="width" value="0.05" units="cm"/>
      <inkml:brushProperty name="height" value="0.05" units="cm"/>
      <inkml:brushProperty name="color" value="#004F8B"/>
    </inkml:brush>
  </inkml:definitions>
  <inkml:trace contextRef="#ctx0" brushRef="#br0">61 1 524 0 0,'14'22'2414'0'0,"-11"-10"-1973"0"0,1 0 0 0 0,-2 0 1 0 0,0 0-1 0 0,0 0 0 0 0,-1 1 0 0 0,-1-1 0 0 0,0 0 0 0 0,0 0 0 0 0,-5 22 0 0 0,3-17-106 0 0,-2-1 0 0 0,0 0 0 0 0,-1 1 1 0 0,-1-1-1 0 0,-1-1 0 0 0,-12 24 0 0 0,19-38-314 0 0,0-1 1 0 0,0 1-1 0 0,-1 0 1 0 0,1-1-1 0 0,0 1 1 0 0,0-1-1 0 0,-1 1 1 0 0,1 0-1 0 0,0-1 1 0 0,-1 1-1 0 0,1-1 1 0 0,0 1-1 0 0,-1-1 1 0 0,1 1-1 0 0,-1-1 1 0 0,1 1-1 0 0,-1-1 1 0 0,1 1-1 0 0,-1-1 1 0 0,1 0-1 0 0,-1 1 1 0 0,1-1-1 0 0,-1 0 1 0 0,0 1-1 0 0,1-1 1 0 0,-1 0-1 0 0,0 0 1 0 0,1 0-1 0 0,-1 0 1 0 0,0 1-1 0 0,1-1 1 0 0,-1 0-1 0 0,0 0 1 0 0,1 0-1 0 0,-1 0 1 0 0,0-1-1 0 0,1 1 1 0 0,-1 0-1 0 0,0 0 1 0 0,1 0-1 0 0,-1 0 1 0 0,1-1-1 0 0,-1 1 1 0 0,0 0-1 0 0,1-1 1 0 0,-1 1-1 0 0,1 0 1 0 0,-1-1-1 0 0,1 1 1 0 0,-1-1-1 0 0,1 1 1 0 0,-1-1-1 0 0,1 1 1 0 0,-1-1-1 0 0,1 1 1 0 0,-1-1-1 0 0,0-2 10 0 0,0 1 0 0 0,0 0 0 0 0,0 0 0 0 0,0-1 0 0 0,0 1-1 0 0,1-1 1 0 0,-1 1 0 0 0,1-1 0 0 0,0 1 0 0 0,0-1 0 0 0,0 1-1 0 0,0-1 1 0 0,0 1 0 0 0,0-1 0 0 0,1-3 0 0 0,4-11 51 0 0,1 0 0 0 0,1 0 0 0 0,0 1-1 0 0,1 0 1 0 0,1 0 0 0 0,0 0 0 0 0,15-18 0 0 0,-18 27-53 0 0,0 0 0 0 0,1 0 0 0 0,0 0-1 0 0,0 1 1 0 0,0 0 0 0 0,1 0 0 0 0,-1 1 0 0 0,1 0-1 0 0,1 0 1 0 0,-1 1 0 0 0,1 0 0 0 0,-1 0-1 0 0,1 1 1 0 0,0 0 0 0 0,12-1 0 0 0,-19 4-28 0 0,0 0 1 0 0,1 0-1 0 0,-1 0 1 0 0,1 1-1 0 0,-1-1 1 0 0,0 1-1 0 0,0 0 1 0 0,1 0-1 0 0,-1 0 1 0 0,0 0-1 0 0,0 0 1 0 0,0 0-1 0 0,0 0 1 0 0,0 1-1 0 0,0-1 1 0 0,0 1-1 0 0,0-1 1 0 0,-1 1-1 0 0,1 0 0 0 0,-1-1 1 0 0,1 1-1 0 0,-1 0 1 0 0,0 0-1 0 0,1 0 1 0 0,-1 0-1 0 0,0 1 1 0 0,0-1-1 0 0,-1 0 1 0 0,1 0-1 0 0,0 1 1 0 0,-1-1-1 0 0,1 5 1 0 0,1 1-521 0 0,0 0 0 0 0,-1 0 1 0 0,0 0-1 0 0,0 1 0 0 0,-1-1 0 0 0,0 0 1 0 0,-3 17-1 0 0,-1-12-2674 0 0,1-3 245 0 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35.157"/>
    </inkml:context>
    <inkml:brush xml:id="br0">
      <inkml:brushProperty name="width" value="0.05" units="cm"/>
      <inkml:brushProperty name="height" value="0.05" units="cm"/>
      <inkml:brushProperty name="color" value="#004F8B"/>
    </inkml:brush>
  </inkml:definitions>
  <inkml:trace contextRef="#ctx0" brushRef="#br0">442 190 588 0 0,'2'-53'5076'0'0,"-3"42"-4375"0"0,1 0-1 0 0,-1 0 1 0 0,-1 0 0 0 0,0 0 0 0 0,-1 0 0 0 0,0 1 0 0 0,-5-12-1 0 0,1-1 418 0 0,7 23-1049 0 0,0-1 0 0 0,0 1 1 0 0,0-1-1 0 0,0 1 0 0 0,0-1 0 0 0,0 1 1 0 0,0-1-1 0 0,0 1 0 0 0,0-1 0 0 0,0 0 1 0 0,0 1-1 0 0,0-1 0 0 0,0 1 1 0 0,-1-1-1 0 0,1 1 0 0 0,0-1 0 0 0,0 1 1 0 0,-1-1-1 0 0,1 1 0 0 0,0-1 0 0 0,-1 1 1 0 0,1 0-1 0 0,0-1 0 0 0,-1 1 0 0 0,1 0 1 0 0,-1-1-1 0 0,1 1 0 0 0,-1 0 1 0 0,1-1-1 0 0,-1 1 0 0 0,1 0 0 0 0,-1 0 1 0 0,1-1-1 0 0,-1 1 0 0 0,1 0 0 0 0,-1 0 1 0 0,1 0-1 0 0,-1 0 0 0 0,0 0 0 0 0,-10 23 473 0 0,-1 40-578 0 0,-8 97 390 0 0,-74 290-1 0 0,87-432-362 0 0,6-14 20 0 0,-1-1 0 0 0,1 1 0 0 0,0 0 0 0 0,0 0 0 0 0,0 0 0 0 0,1-1 0 0 0,-1 1 0 0 0,1 0 0 0 0,0 8 0 0 0,1-11-13 0 0,-1 1 1 0 0,1-1-1 0 0,-1 1 1 0 0,1-1-1 0 0,-1 0 1 0 0,1 1-1 0 0,0-1 1 0 0,-1 0-1 0 0,1 1 1 0 0,0-1-1 0 0,0 0 1 0 0,0 0-1 0 0,0 0 1 0 0,0 0-1 0 0,0 0 1 0 0,1 0-1 0 0,-1 0 1 0 0,0 0-1 0 0,0 0 1 0 0,1 0-1 0 0,-1-1 1 0 0,3 2 0 0 0,-2-1-10 0 0,32-2-103 0 0,1-15 56 0 0,-33 15 51 0 0,28-23 75 0 0,-5 1-98 0 0,-20 19 36 0 0,0-1 0 0 0,-1 1 0 0 0,1-1 0 0 0,-1 1 0 0 0,0-1 0 0 0,0 0 0 0 0,-1-1 0 0 0,6-10-1 0 0,-5 9-10 0 0,0-1 0 0 0,0 0 0 0 0,-1-1 0 0 0,0 1 0 0 0,-1-1-1 0 0,0 1 1 0 0,0-1 0 0 0,-1 0 0 0 0,0 0 0 0 0,-1 0-1 0 0,0 1 1 0 0,0-1 0 0 0,-2-14 0 0 0,0 18-14 0 0,0 0 1 0 0,0 0-1 0 0,0 1 1 0 0,0 0 0 0 0,-1-1-1 0 0,0 1 1 0 0,0 0-1 0 0,0 0 1 0 0,0 0-1 0 0,0 0 1 0 0,-1 1-1 0 0,0 0 1 0 0,0-1 0 0 0,0 1-1 0 0,0 1 1 0 0,0-1-1 0 0,-6-2 1 0 0,2 1-4 0 0,-1 1 0 0 0,0 0-1 0 0,0 1 1 0 0,0 0 0 0 0,0 0 0 0 0,0 1 0 0 0,0 0 0 0 0,-18 1 0 0 0,4 2-4 0 0,1 1 1 0 0,-1 0-1 0 0,0 2 0 0 0,1 1 0 0 0,0 0 1 0 0,-39 18-1 0 0,46-16 7 0 0,-1 0 1 0 0,1 1-1 0 0,1 1 0 0 0,0 0 0 0 0,-19 17 0 0 0,32-25 26 0 0,0-2 11 0 0,-4 3-57 0 0,4-1 103 0 0,5-2 137 0 0,25-6-171 0 0,0-1 0 0 0,0-2 1 0 0,48-20-1 0 0,0-1-17 0 0,117-45 45 0 0,-141 60-16 0 0,-34 11-3876 0 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35.854"/>
    </inkml:context>
    <inkml:brush xml:id="br0">
      <inkml:brushProperty name="width" value="0.05" units="cm"/>
      <inkml:brushProperty name="height" value="0.05" units="cm"/>
      <inkml:brushProperty name="color" value="#004F8B"/>
    </inkml:brush>
  </inkml:definitions>
  <inkml:trace contextRef="#ctx0" brushRef="#br0">65 127 352 0 0,'0'0'2568'0'0,"-5"3"-2572"0"0,-12 7-184 0 0,16-9 265 0 0,0 0 0 0 0,0 0 0 0 0,-1 0 0 0 0,1-1 0 0 0,0 1 0 0 0,0-1 0 0 0,-1 1 1 0 0,1-1-1 0 0,0 1 0 0 0,0-1 0 0 0,-1 0 0 0 0,1 1 0 0 0,-1-1 0 0 0,1 0 0 0 0,0 0 0 0 0,-3 0 0 0 0,-14-48 3845 0 0,18 46-3169 0 0,0-1-628 0 0,1 1 1 0 0,0-1 0 0 0,0 1-1 0 0,1-1 1 0 0,-1 1-1 0 0,0 0 1 0 0,1 0-1 0 0,-1 0 1 0 0,1 0 0 0 0,2-2-1 0 0,-3 2-95 0 0,1 1-1 0 0,-1 0 0 0 0,1 0 1 0 0,-1 0-1 0 0,1 0 0 0 0,0 0 1 0 0,-1 0-1 0 0,1 0 0 0 0,0 1 1 0 0,0-1-1 0 0,0 1 0 0 0,-1-1 1 0 0,1 1-1 0 0,0 0 0 0 0,0 0 1 0 0,0-1-1 0 0,0 1 0 0 0,0 1 1 0 0,0-1-1 0 0,0 0 0 0 0,-1 0 1 0 0,1 1-1 0 0,0-1 0 0 0,0 1 1 0 0,0-1-1 0 0,-1 1 0 0 0,1 0 1 0 0,0 0-1 0 0,-1 0 0 0 0,1 0 0 0 0,0 0 1 0 0,-1 0-1 0 0,1 0 0 0 0,-1 0 1 0 0,0 1-1 0 0,1-1 0 0 0,-1 1 1 0 0,0-1-1 0 0,0 1 0 0 0,1 1 1 0 0,4 4 8 0 0,-1 0 0 0 0,-1 1-1 0 0,1 0 1 0 0,-1-1 0 0 0,-1 1 0 0 0,1 0 0 0 0,3 15 0 0 0,-4-7 15 0 0,-1 0 0 0 0,-1 1 0 0 0,0-1 0 0 0,-1 0 0 0 0,-1 0 0 0 0,-1 0 0 0 0,0 0 0 0 0,-1 0 0 0 0,0 0 0 0 0,-7 17 0 0 0,9-31 181 0 0,1-13-225 0 0,0 1 0 0 0,0-1-1 0 0,1 0 1 0 0,1 1 0 0 0,0-1 0 0 0,0 1-1 0 0,6-17 1 0 0,2 1-9 0 0,2 1-1 0 0,0 1 0 0 0,1 0 1 0 0,2 0-1 0 0,0 2 1 0 0,1 0-1 0 0,38-39 0 0 0,-24 42-68 0 0,-21 15 2 0 0,-8 4 65 0 0,0 0 0 0 0,0 0 0 0 0,1 0 0 0 0,-1 1 0 0 0,0-1 0 0 0,0 0 0 0 0,0 1 0 0 0,0-1 0 0 0,0 0 0 0 0,0 1 0 0 0,0 0 0 0 0,-1-1 0 0 0,1 1 0 0 0,0-1 0 0 0,0 1 0 0 0,0 0 0 0 0,0 0 0 0 0,-1-1 0 0 0,1 1 0 0 0,0 0 0 0 0,-1 0 0 0 0,1 0 0 0 0,-1 0 0 0 0,1 0 0 0 0,-1 0 0 0 0,1 0 0 0 0,-1 0 0 0 0,0 0 0 0 0,1 2 0 0 0,13 32-34 0 0,-11-23-148 0 0,0-1 0 0 0,-1 1 0 0 0,0 0 0 0 0,0 21 0 0 0,-2-31-500 0 0,3 6-1330 0 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36.200"/>
    </inkml:context>
    <inkml:brush xml:id="br0">
      <inkml:brushProperty name="width" value="0.05" units="cm"/>
      <inkml:brushProperty name="height" value="0.05" units="cm"/>
      <inkml:brushProperty name="color" value="#004F8B"/>
    </inkml:brush>
  </inkml:definitions>
  <inkml:trace contextRef="#ctx0" brushRef="#br0">33 7 244 0 0,'1'-7'7485'0'0,"-11"45"-6712"0"0,2-1 1 0 0,-4 53-1 0 0,8-14-6470 0 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36.791"/>
    </inkml:context>
    <inkml:brush xml:id="br0">
      <inkml:brushProperty name="width" value="0.05" units="cm"/>
      <inkml:brushProperty name="height" value="0.05" units="cm"/>
      <inkml:brushProperty name="color" value="#004F8B"/>
    </inkml:brush>
  </inkml:definitions>
  <inkml:trace contextRef="#ctx0" brushRef="#br0">189 65 920 0 0,'30'-36'6171'0'0,"-29"35"-5691"0"0,-1-16 2069 0 0,-1 16-2518 0 0,0 0 0 0 0,0 0 0 0 0,0 0 0 0 0,0 1 0 0 0,1-1 0 0 0,-1 0 0 0 0,0 1 0 0 0,0-1 0 0 0,0 1 0 0 0,-1-1 0 0 0,1 1 0 0 0,0-1 0 0 0,0 1 0 0 0,0 0 0 0 0,0-1 0 0 0,0 1 0 0 0,0 0 0 0 0,-1 0 0 0 0,1 0 0 0 0,0 0 1 0 0,0 0-1 0 0,0 0 0 0 0,0 0 0 0 0,-1 0 0 0 0,-1 1 0 0 0,-1 0 37 0 0,-1 1-1 0 0,1 0 1 0 0,0 0 0 0 0,-1 0 0 0 0,1 0-1 0 0,-7 6 1 0 0,-3 2 59 0 0,2 2-1 0 0,-1-1 1 0 0,-12 17 0 0 0,14-14-51 0 0,1 0 1 0 0,0 0-1 0 0,1 1 1 0 0,1 1 0 0 0,1-1-1 0 0,0 1 1 0 0,-9 33-1 0 0,13-39-39 0 0,1 0-1 0 0,0 0 0 0 0,0 0 0 0 0,1 0 0 0 0,1 1 0 0 0,0-1 1 0 0,0 0-1 0 0,1 1 0 0 0,0-1 0 0 0,1 0 0 0 0,0 0 1 0 0,1 0-1 0 0,0 0 0 0 0,6 15 0 0 0,-6-21-89 0 0,0-1-1 0 0,0 1 1 0 0,0 0 0 0 0,0-1-1 0 0,0 0 1 0 0,1 0 0 0 0,0 0-1 0 0,-1 0 1 0 0,1-1-1 0 0,0 1 1 0 0,0-1 0 0 0,1 0-1 0 0,-1 0 1 0 0,0 0-1 0 0,1-1 1 0 0,-1 0 0 0 0,1 0-1 0 0,-1 0 1 0 0,1 0 0 0 0,-1 0-1 0 0,1-1 1 0 0,0 0-1 0 0,8-1 1 0 0,-1 1-698 0 0,-1-2 0 0 0,1 1 0 0 0,0-1 0 0 0,0-1 0 0 0,-1 0 0 0 0,1 0 0 0 0,-1-2 0 0 0,14-6-1 0 0,4-7-2074 0 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37.151"/>
    </inkml:context>
    <inkml:brush xml:id="br0">
      <inkml:brushProperty name="width" value="0.05" units="cm"/>
      <inkml:brushProperty name="height" value="0.05" units="cm"/>
      <inkml:brushProperty name="color" value="#004F8B"/>
    </inkml:brush>
  </inkml:definitions>
  <inkml:trace contextRef="#ctx0" brushRef="#br0">104 114 724 0 0,'6'-30'4699'0'0,"1"-50"0"0"0,-7 76-2724 0 0,-2 14-1689 0 0,-57 313 1263 0 0,17-109-976 0 0,37-188-517 0 0,3-18-199 0 0,0-1 0 0 0,0 0-1 0 0,1 1 1 0 0,0-1 0 0 0,1 1 0 0 0,0-1 0 0 0,1 14 0 0 0,-1-19-510 0 0,8 0-700 0 0,10-36-7889 0 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37.510"/>
    </inkml:context>
    <inkml:brush xml:id="br0">
      <inkml:brushProperty name="width" value="0.05" units="cm"/>
      <inkml:brushProperty name="height" value="0.05" units="cm"/>
      <inkml:brushProperty name="color" value="#004F8B"/>
    </inkml:brush>
  </inkml:definitions>
  <inkml:trace contextRef="#ctx0" brushRef="#br0">1 332 812 0 0,'0'0'983'0'0,"-1"-12"505"0"0,3 4 1616 0 0,0 5-2974 0 0,0 1 1 0 0,0-1-1 0 0,0 1 1 0 0,0 0-1 0 0,1-1 1 0 0,-1 1-1 0 0,1 0 1 0 0,0 0-1 0 0,-1 1 1 0 0,1-1-1 0 0,0 0 1 0 0,0 1-1 0 0,0 0 1 0 0,0 0-1 0 0,4-1 1 0 0,63-16 804 0 0,-32 9-487 0 0,21-2-46 0 0,-44 9-269 0 0,1-1-1 0 0,-1 0 1 0 0,0-1-1 0 0,17-7 1 0 0,-5 8 104 0 0,-26 3-232 0 0,-1 0-1 0 0,1 0 0 0 0,0 0 0 0 0,-1 1 0 0 0,1-1 1 0 0,-1 0-1 0 0,1 0 0 0 0,-1 0 0 0 0,1 0 1 0 0,0 1-1 0 0,-1-1 0 0 0,1 0 0 0 0,-1 0 1 0 0,1 1-1 0 0,-1-1 0 0 0,1 0 0 0 0,-1 1 0 0 0,1-1 1 0 0,-1 1-1 0 0,0-1 0 0 0,1 1 0 0 0,-1-1 1 0 0,1 0-1 0 0,-1 1 0 0 0,0-1 0 0 0,0 1 0 0 0,1 0 1 0 0,-1-1-1 0 0,0 1 0 0 0,0-1 0 0 0,1 1 1 0 0,-1-1-1 0 0,0 1 0 0 0,0 0 0 0 0,0-1 1 0 0,0 1-1 0 0,0-1 0 0 0,0 1 0 0 0,0 0 0 0 0,0 0 1 0 0,-23 74 113 0 0,12-42-62 0 0,1-1-1 0 0,1 1 0 0 0,2 1 0 0 0,2-1 1 0 0,-3 59-1 0 0,8-79 77 0 0,2 22-830 0 0,-2-34 613 0 0,0 0 1 0 0,0-1-1 0 0,0 1 0 0 0,0 0 1 0 0,0-1-1 0 0,1 1 0 0 0,-1 0 1 0 0,0-1-1 0 0,0 1 0 0 0,1 0 1 0 0,-1-1-1 0 0,0 1 0 0 0,1-1 1 0 0,-1 1-1 0 0,1-1 0 0 0,-1 1 1 0 0,1-1-1 0 0,-1 1 0 0 0,1-1 1 0 0,-1 1-1 0 0,1-1 0 0 0,-1 0 1 0 0,1 1-1 0 0,-1-1 0 0 0,1 0 1 0 0,0 1-1 0 0,-1-1 0 0 0,1 0 1 0 0,0 0-1 0 0,-1 0 0 0 0,1 0 1 0 0,0 0-1 0 0,-1 0 0 0 0,1 1 1 0 0,0-1-1 0 0,-1-1 0 0 0,1 1 1 0 0,0 0-1 0 0,0 0 0 0 0,5-3-2880 0 0,14-11 227 0 0</inkml:trace>
  <inkml:trace contextRef="#ctx0" brushRef="#br0" timeOffset="1">508 33 732 0 0,'-3'-19'1912'0'0,"0"6"925"0"0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38.195"/>
    </inkml:context>
    <inkml:brush xml:id="br0">
      <inkml:brushProperty name="width" value="0.05" units="cm"/>
      <inkml:brushProperty name="height" value="0.05" units="cm"/>
      <inkml:brushProperty name="color" value="#004F8B"/>
    </inkml:brush>
  </inkml:definitions>
  <inkml:trace contextRef="#ctx0" brushRef="#br0">175 41 20 0 0,'1'-2'289'0'0,"0"1"-1"0"0,0-1 1 0 0,-1 0 0 0 0,1 1-1 0 0,-1-1 1 0 0,0 0-1 0 0,0 0 1 0 0,1 1 0 0 0,-1-1-1 0 0,0 0 1 0 0,0 0 0 0 0,-1 0-1 0 0,1 1 1 0 0,0-1 0 0 0,0 0-1 0 0,-1 0 1 0 0,1 1-1 0 0,-1-1 1 0 0,0 0 0 0 0,-1-2-1 0 0,1 4-169 0 0,0-1 0 0 0,0 1 0 0 0,0 0 0 0 0,0-1 0 0 0,0 1 0 0 0,0 0 0 0 0,0 0 0 0 0,-1 0 0 0 0,1 0 0 0 0,0 0 0 0 0,0 0-1 0 0,0 0 1 0 0,0 1 0 0 0,0-1 0 0 0,0 0 0 0 0,0 1 0 0 0,0-1 0 0 0,0 0 0 0 0,0 1 0 0 0,0-1 0 0 0,0 1 0 0 0,0 0 0 0 0,-1 1 0 0 0,-6 3 70 0 0,0 1 0 0 0,1 0 0 0 0,0 0 1 0 0,0 1-1 0 0,0 0 0 0 0,-9 14 0 0 0,2 3 21 0 0,2 0-1 0 0,0 1 1 0 0,2 1-1 0 0,1 0 1 0 0,1 1-1 0 0,1-1 1 0 0,1 1-1 0 0,-2 30 1 0 0,7-55-177 0 0,1 1 0 0 0,0 0 1 0 0,-1-1-1 0 0,1 1 0 0 0,0 0 0 0 0,0-1 1 0 0,1 1-1 0 0,-1 0 0 0 0,1-1 0 0 0,-1 1 1 0 0,1 0-1 0 0,0-1 0 0 0,0 1 1 0 0,0-1-1 0 0,0 1 0 0 0,0-1 0 0 0,1 0 1 0 0,-1 1-1 0 0,4 2 0 0 0,-3-3-4 0 0,-1-1-1 0 0,1 0 1 0 0,1 0 0 0 0,-1 0-1 0 0,0 0 1 0 0,0 0-1 0 0,0 0 1 0 0,0-1 0 0 0,1 1-1 0 0,-1-1 1 0 0,0 1-1 0 0,1-1 1 0 0,-1 0-1 0 0,0 0 1 0 0,1 0 0 0 0,-1 0-1 0 0,0 0 1 0 0,3-1-1 0 0,4-1 21 0 0,0 0-1 0 0,-1-1 1 0 0,1 0-1 0 0,-1 0 0 0 0,0-1 1 0 0,0 0-1 0 0,0-1 0 0 0,-1 1 1 0 0,1-2-1 0 0,10-9 1 0 0,-10 7-20 0 0,0-2 1 0 0,0 1-1 0 0,-1-1 1 0 0,0-1 0 0 0,-1 1-1 0 0,0-1 1 0 0,-1 0 0 0 0,7-19-1 0 0,-4 5 19 0 0,-2 0 1 0 0,7-51-1 0 0,-18 44-32 0 0,5 31-18 0 0,0 0 0 0 0,0 0 0 0 0,0 0 0 0 0,0 0 0 0 0,0 0 0 0 0,-1 0 0 0 0,1 0 0 0 0,0 0 0 0 0,-1 0 0 0 0,1 0 0 0 0,-1 0 0 0 0,1 0 0 0 0,-1 0 0 0 0,1 0 0 0 0,-1 0 0 0 0,0 0 0 0 0,1 1 0 0 0,-1-1 0 0 0,0 0 0 0 0,0 0 0 0 0,1 1 0 0 0,-1-1 0 0 0,0 1 0 0 0,0-1 0 0 0,0 1 0 0 0,0-1 0 0 0,-2 0 0 0 0,2 1-1 0 0,-1 0 0 0 0,0 1 0 0 0,1-1 0 0 0,-1 0-1 0 0,1 1 1 0 0,-1-1 0 0 0,0 1 0 0 0,1-1 0 0 0,-1 1-1 0 0,1 0 1 0 0,-1-1 0 0 0,1 1 0 0 0,-1 0 0 0 0,1 0 0 0 0,-2 2-1 0 0,-4 3-3 0 0,1 0-1 0 0,0 1 0 0 0,0-1 1 0 0,0 1-1 0 0,-8 14 0 0 0,1 9 12 0 0,1 0 0 0 0,2 1-1 0 0,1 0 1 0 0,1 0 0 0 0,1 1 0 0 0,-2 47-1 0 0,8-74 9 0 0,1-1 0 0 0,0 0 0 0 0,0 0 0 0 0,0 0 0 0 0,0 1 0 0 0,1-1-1 0 0,0 0 1 0 0,1 5 0 0 0,-1-8-8 0 0,-1 1 0 0 0,1-1-1 0 0,0 0 1 0 0,-1 0 0 0 0,1 0 0 0 0,0 0-1 0 0,-1-1 1 0 0,1 1 0 0 0,0 0 0 0 0,0 0-1 0 0,0 0 1 0 0,0-1 0 0 0,0 1 0 0 0,0 0 0 0 0,0-1-1 0 0,0 1 1 0 0,0-1 0 0 0,0 1 0 0 0,1-1-1 0 0,-1 1 1 0 0,0-1 0 0 0,0 0 0 0 0,0 0-1 0 0,0 0 1 0 0,1 0 0 0 0,-1 1 0 0 0,0-1-1 0 0,0-1 1 0 0,0 1 0 0 0,1 0 0 0 0,-1 0-1 0 0,0 0 1 0 0,0-1 0 0 0,0 1 0 0 0,0-1-1 0 0,0 1 1 0 0,1-1 0 0 0,1 0 0 0 0,9-5-27 0 0,1 0 1 0 0,-1-1-1 0 0,0-1 0 0 0,-1 1 1 0 0,0-2-1 0 0,0 0 1 0 0,-1 0-1 0 0,13-14 1 0 0,73-98-343 0 0,-64 78 257 0 0,23-27-168 0 0,-54 69 218 0 0,1-6-8 0 0,-2 7 62 0 0,0 1 0 0 0,0-1 0 0 0,0 0 0 0 0,0 0 0 0 0,0 0 1 0 0,0 0-1 0 0,0 0 0 0 0,0 0 0 0 0,0 0 0 0 0,0 0 0 0 0,1 0 0 0 0,-1 1 0 0 0,0-1 0 0 0,0 0 1 0 0,0 0-1 0 0,0 0 0 0 0,0 0 0 0 0,0 0 0 0 0,0 0 0 0 0,0 0 0 0 0,0 0 0 0 0,0 0 1 0 0,0 0-1 0 0,0 0 0 0 0,1 0 0 0 0,-1 0 0 0 0,0 0 0 0 0,0 0 0 0 0,0 0 0 0 0,0 0 0 0 0,0 0 1 0 0,0 0-1 0 0,0 0 0 0 0,0 0 0 0 0,0 0 0 0 0,1 0 0 0 0,-1 0 0 0 0,0 0 0 0 0,0 0 1 0 0,0 0-1 0 0,0 0 0 0 0,0 0 0 0 0,0 22-1 0 0,0 0 1 0 0,-2-1-1 0 0,-1 1 0 0 0,-1-1 1 0 0,-8 29-1 0 0,4-19 149 0 0,-5 52 1 0 0,12-80-7 0 0,3-5-133 0 0,-1 1 0 0 0,1-1 0 0 0,-1 1 0 0 0,1 0 0 0 0,0 0 0 0 0,0-1 0 0 0,-1 1 0 0 0,1 0 0 0 0,0 1 0 0 0,0-1 0 0 0,0 0 0 0 0,2 0 0 0 0,2-1 8 0 0,9-9-12 0 0,0 0 1 0 0,-1-1-1 0 0,0-1 1 0 0,-2 0-1 0 0,1-1 1 0 0,16-24 0 0 0,12-13-45 0 0,-17 23 23 0 0,-13 13-3 0 0,2 1 0 0 0,0 0 0 0 0,0 0 0 0 0,28-20 1 0 0,-40 33 18 0 0,-1 1 0 0 0,1 0 1 0 0,-1-1-1 0 0,0 1 1 0 0,1 0-1 0 0,-1-1 0 0 0,1 1 1 0 0,-1 0-1 0 0,1 0 1 0 0,-1 0-1 0 0,1 0 0 0 0,0-1 1 0 0,-1 1-1 0 0,1 0 1 0 0,-1 0-1 0 0,1 0 1 0 0,-1 0-1 0 0,1 0 0 0 0,-1 0 1 0 0,1 0-1 0 0,-1 1 1 0 0,1-1-1 0 0,0 0 0 0 0,-1 0 1 0 0,1 0-1 0 0,-1 0 1 0 0,1 1-1 0 0,-1-1 0 0 0,1 0 1 0 0,-1 0-1 0 0,0 1 1 0 0,1-1-1 0 0,-1 1 0 0 0,1-1 1 0 0,0 1-1 0 0,7 23-37 0 0,-8 27 32 0 0,-7 20-391 0 0,-22 101 0 0 0,22-120-1143 0 0,12-20-4141 0 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43.266"/>
    </inkml:context>
    <inkml:brush xml:id="br0">
      <inkml:brushProperty name="width" value="0.05" units="cm"/>
      <inkml:brushProperty name="height" value="0.05" units="cm"/>
      <inkml:brushProperty name="color" value="#004F8B"/>
    </inkml:brush>
  </inkml:definitions>
  <inkml:trace contextRef="#ctx0" brushRef="#br0">211 467 224 0 0,'11'-13'907'0'0,"-2"-6"-307"0"0,5-18 1935 0 0,-13 35-2469 0 0,-1 1 0 0 0,0 0 0 0 0,0-1 0 0 0,0 1 0 0 0,0-1 0 0 0,0 1 1 0 0,0 0-1 0 0,0-1 0 0 0,0 1 0 0 0,-1-1 0 0 0,1 1 0 0 0,-1 0 0 0 0,1-1 0 0 0,-1 1 0 0 0,1 0 0 0 0,-1-1 0 0 0,0 1 0 0 0,1 0 0 0 0,-1 0 1 0 0,0 0-1 0 0,0 0 0 0 0,0 0 0 0 0,-1-2 0 0 0,0 2 110 0 0,-6 1-93 0 0,-1 0 0 0 0,1 0 0 0 0,-1 1 0 0 0,1 0 0 0 0,0 1 1 0 0,0 0-1 0 0,0 0 0 0 0,0 1 0 0 0,0 0 0 0 0,0 0 0 0 0,0 1 0 0 0,1 0 0 0 0,0 0 1 0 0,0 1-1 0 0,0 0 0 0 0,0 0 0 0 0,1 0 0 0 0,0 1 0 0 0,0 0 0 0 0,-7 10 0 0 0,3-3 109 0 0,1 0-1 0 0,0 1 1 0 0,1 0 0 0 0,0 0-1 0 0,-9 26 1 0 0,16-34-114 0 0,-1-1 0 0 0,1 1 0 0 0,-1 0 0 0 0,2 0 0 0 0,-1 0 1 0 0,1 0-1 0 0,-1 0 0 0 0,2 0 0 0 0,-1 0 0 0 0,1-1 0 0 0,0 1 1 0 0,0 0-1 0 0,0 0 0 0 0,1 0 0 0 0,0-1 0 0 0,0 1 0 0 0,1-1 0 0 0,3 8 1 0 0,-4-11-49 0 0,0-1 0 0 0,-1 0 1 0 0,1 1-1 0 0,0-1 0 0 0,0 0 1 0 0,0 0-1 0 0,-1 1 0 0 0,1-1 1 0 0,0-1-1 0 0,1 1 0 0 0,-1 0 1 0 0,0-1-1 0 0,0 1 0 0 0,0-1 1 0 0,0 1-1 0 0,1-1 0 0 0,-1 0 0 0 0,0 0 1 0 0,4 0-1 0 0,37-5 264 0 0,-36 3-270 0 0,0 0-1 0 0,0 0 1 0 0,0-1 0 0 0,-1 0-1 0 0,1 0 1 0 0,-1 0-1 0 0,1-1 1 0 0,-1 0-1 0 0,0 0 1 0 0,-1-1 0 0 0,1 0-1 0 0,-1 0 1 0 0,0 0-1 0 0,0 0 1 0 0,0-1-1 0 0,-1 0 1 0 0,0 0-1 0 0,0 0 1 0 0,5-13 0 0 0,-3 5-13 0 0,0-1 0 0 0,-2 0 0 0 0,0 0 0 0 0,0 0 0 0 0,-2-1 0 0 0,0 1 0 0 0,0-29 0 0 0,-2 41-17 0 0,0 0 1 0 0,-1 0 0 0 0,1 0 0 0 0,-1 0-1 0 0,0 0 1 0 0,0 1 0 0 0,0-1-1 0 0,0 0 1 0 0,0 1 0 0 0,-1-1 0 0 0,1 0-1 0 0,-1 1 1 0 0,1 0 0 0 0,-1-1-1 0 0,0 1 1 0 0,0 0 0 0 0,0 0 0 0 0,-1 0-1 0 0,1 0 1 0 0,0 1 0 0 0,-1-1-1 0 0,1 0 1 0 0,-1 1 0 0 0,1 0 0 0 0,-1 0-1 0 0,-3-1 1 0 0,5 1 0 0 0,-1 0 1 0 0,0 0-1 0 0,0 1 1 0 0,0 0-1 0 0,0-1 1 0 0,0 1-1 0 0,0 0 0 0 0,0 0 1 0 0,0 0-1 0 0,0 0 1 0 0,0 0-1 0 0,0 0 1 0 0,0 1-1 0 0,0-1 1 0 0,0 1-1 0 0,0-1 0 0 0,0 1 1 0 0,0 0-1 0 0,0 0 1 0 0,0 0-1 0 0,1 0 1 0 0,-1 0-1 0 0,0 0 1 0 0,1 0-1 0 0,-1 1 1 0 0,1-1-1 0 0,-1 0 0 0 0,1 1 1 0 0,0-1-1 0 0,-1 1 1 0 0,1 0-1 0 0,0-1 1 0 0,0 1-1 0 0,0 0 1 0 0,0 0-1 0 0,-1 3 0 0 0,1-3 9 0 0,1 0 0 0 0,-1 0 0 0 0,0 1 0 0 0,1-1 0 0 0,-1 0 0 0 0,1 0 0 0 0,-1 1-1 0 0,1-1 1 0 0,0 0 0 0 0,0 0 0 0 0,0 1 0 0 0,0-1 0 0 0,1 0 0 0 0,-1 0 0 0 0,1 1 0 0 0,-1-1-1 0 0,1 0 1 0 0,0 0 0 0 0,0 0 0 0 0,0 0 0 0 0,0 0 0 0 0,0 0 0 0 0,0 0 0 0 0,0 0 0 0 0,1 0-1 0 0,-1 0 1 0 0,1-1 0 0 0,-1 1 0 0 0,1-1 0 0 0,0 1 0 0 0,0-1 0 0 0,-1 0 0 0 0,1 1-1 0 0,0-1 1 0 0,0 0 0 0 0,0 0 0 0 0,1 0 0 0 0,-1-1 0 0 0,0 1 0 0 0,0 0 0 0 0,0-1 0 0 0,1 1-1 0 0,-1-1 1 0 0,4 0 0 0 0,5 2 17 0 0,0-1 0 0 0,0-1 1 0 0,0 0-1 0 0,0 0 0 0 0,0-1 0 0 0,0-1 0 0 0,0 1 0 0 0,12-5 0 0 0,8-5 58 0 0,0-2 0 0 0,-1 0-1 0 0,-1-2 1 0 0,0-1 0 0 0,44-33 0 0 0,-72 48-56 0 0,0 1-23 0 0,-1 0 0 0 0,1 0 1 0 0,-1 0-1 0 0,1 1 0 0 0,-1-1 0 0 0,1 0 0 0 0,-1 0 0 0 0,1 1 1 0 0,-1-1-1 0 0,1 0 0 0 0,-1 1 0 0 0,1-1 0 0 0,-1 1 0 0 0,0-1 0 0 0,1 1 1 0 0,-1-1-1 0 0,0 1 0 0 0,1-1 0 0 0,-1 1 0 0 0,0-1 0 0 0,0 1 1 0 0,0-1-1 0 0,1 1 0 0 0,-1-1 0 0 0,0 1 0 0 0,0-1 0 0 0,0 1 1 0 0,0-1-1 0 0,0 1 0 0 0,0 0 0 0 0,0-1 0 0 0,0 1 0 0 0,0-1 0 0 0,0 1 1 0 0,-1 0-1 0 0,1 23 5 0 0,0-24-5 0 0,-4 23 6 0 0,1-11 8 0 0,0 1 0 0 0,1-1 0 0 0,1 1 0 0 0,0 0 0 0 0,1 0-1 0 0,0 0 1 0 0,1 0 0 0 0,3 17 0 0 0,-4-28 47 0 0,6-5-52 0 0,0 1 0 0 0,0-1-1 0 0,0 1 1 0 0,-1-2-1 0 0,0 1 1 0 0,1-1-1 0 0,-1 1 1 0 0,0-1-1 0 0,7-8 1 0 0,42-50 26 0 0,-34 38-41 0 0,31-36-223 0 0,-49 59 166 0 0,1 29-147 0 0,0 12 141 0 0,-6-11 36 0 0,1 1 0 0 0,2 0-1 0 0,1-1 1 0 0,7 45-1 0 0,-8-73 43 0 0,0 0-1 0 0,0 1 1 0 0,0-1-1 0 0,1 0 1 0 0,-1 0-1 0 0,0 1 1 0 0,1-1-1 0 0,-1 0 1 0 0,1 0-1 0 0,-1 0 1 0 0,1 0-1 0 0,-1 1 1 0 0,1-1 0 0 0,0 0-1 0 0,0 0 1 0 0,-1 0-1 0 0,1 0 1 0 0,0-1-1 0 0,0 1 1 0 0,0 0-1 0 0,0 0 1 0 0,0 0-1 0 0,0-1 1 0 0,0 1-1 0 0,3 0 1 0 0,-2 0 1 0 0,0-1 0 0 0,0 0-1 0 0,0 0 1 0 0,0 0 0 0 0,0-1 0 0 0,0 1-1 0 0,0 0 1 0 0,0-1 0 0 0,0 0 0 0 0,0 1 0 0 0,0-1-1 0 0,-1 0 1 0 0,1 0 0 0 0,3-2 0 0 0,6-4 24 0 0,0-1 1 0 0,-1-1-1 0 0,16-15 1 0 0,-24 23-32 0 0,17-21 16 0 0,0 0 0 0 0,-1-2 0 0 0,-1 0 1 0 0,-2 0-1 0 0,0-2 0 0 0,-2 1 0 0 0,0-2 0 0 0,8-29 0 0 0,-3 2 141 0 0,-3-1 0 0 0,-2-1 0 0 0,6-66 0 0 0,-11 74 666 0 0,-8 46-459 0 0,-2 8-326 0 0,-5 18-10 0 0,2 0-1 0 0,0 0 1 0 0,1 1-1 0 0,1 0 0 0 0,2 0 1 0 0,0 0-1 0 0,2 0 0 0 0,4 29 1 0 0,3 3 22 0 0,2-1 0 0 0,29 87 0 0 0,-38-140-42 0 0,17 39 69 0 0,-18-41-74 0 0,1 0 0 0 0,0 0-1 0 0,-1 0 1 0 0,1 0 0 0 0,0 1-1 0 0,0-1 1 0 0,0 0-1 0 0,0 0 1 0 0,-1-1 0 0 0,1 1-1 0 0,1 0 1 0 0,-1 0-1 0 0,0 0 1 0 0,0-1 0 0 0,0 1-1 0 0,0 0 1 0 0,0-1-1 0 0,1 1 1 0 0,-1-1 0 0 0,0 0-1 0 0,1 1 1 0 0,-1-1-1 0 0,0 0 1 0 0,0 0 0 0 0,1 0-1 0 0,-1 0 1 0 0,0 0-1 0 0,1 0 1 0 0,-1 0 0 0 0,0 0-1 0 0,1 0 1 0 0,-1-1-1 0 0,2 0 1 0 0,7-4 9 0 0,1-1 1 0 0,-1-1-1 0 0,0 0 1 0 0,0 0-1 0 0,-1-1 1 0 0,0 0-1 0 0,-1-1 0 0 0,1 0 1 0 0,7-11-1 0 0,-5 4-8 0 0,0 0 0 0 0,-1 0 0 0 0,-1-1 0 0 0,0 0 0 0 0,8-26 0 0 0,-7 11-45 0 0,-10 30 7 0 0,2-8-6 0 0,-2 10 36 0 0,0 0 1 0 0,0 0-1 0 0,0 0 0 0 0,0 0 0 0 0,-1 0 0 0 0,1 0 0 0 0,0 0 0 0 0,0 0 0 0 0,0 1 0 0 0,0-1 0 0 0,0 0 0 0 0,0 0 0 0 0,-1 0 0 0 0,1 0 1 0 0,0 0-1 0 0,0 0 0 0 0,0 0 0 0 0,0 0 0 0 0,0 0 0 0 0,-1 0 0 0 0,1 0 0 0 0,0 0 0 0 0,0 0 0 0 0,0 0 0 0 0,0 0 0 0 0,0 0 1 0 0,-1 0-1 0 0,1 0 0 0 0,0 0 0 0 0,0-1 0 0 0,0 1 0 0 0,0 0 0 0 0,0 0 0 0 0,0 0 0 0 0,0 0 0 0 0,-1 0 0 0 0,1 0 0 0 0,0 0 1 0 0,0 0-1 0 0,0 0 0 0 0,0-1 0 0 0,0 1 0 0 0,0 0 0 0 0,0 0 0 0 0,0 0 0 0 0,0 0 0 0 0,0 0 0 0 0,0 0 0 0 0,0-1 0 0 0,-1 1 0 0 0,1 0 1 0 0,0 0-1 0 0,0 0 0 0 0,-14 17-15 0 0,1 1 1 0 0,0 0 0 0 0,2 1-1 0 0,0 1 1 0 0,1 0 0 0 0,1 0-1 0 0,0 1 1 0 0,2 0 0 0 0,-6 27-1 0 0,13-47 20 0 0,-1 0 0 0 0,1 1 0 0 0,0-1 0 0 0,0 0 0 0 0,-1 0 0 0 0,1 1 0 0 0,0-1 0 0 0,0 0 0 0 0,1 0 0 0 0,-1 1 0 0 0,0-1 0 0 0,0 0 0 0 0,1 0 0 0 0,-1 1 0 0 0,0-1 0 0 0,1 0 0 0 0,-1 0 0 0 0,1 0 0 0 0,0 0 0 0 0,-1 0 0 0 0,1 0 0 0 0,0 0 0 0 0,-1 0-1 0 0,1 0 1 0 0,0 0 0 0 0,0 0 0 0 0,0 0 0 0 0,0 0 0 0 0,0-1 0 0 0,0 1 0 0 0,0 0 0 0 0,0-1 0 0 0,1 1 0 0 0,-1-1 0 0 0,0 1 0 0 0,0-1 0 0 0,0 0 0 0 0,0 1 0 0 0,1-1 0 0 0,-1 0 0 0 0,0 0 0 0 0,0 0 0 0 0,1 0 0 0 0,-1 0 0 0 0,2 0 0 0 0,9-1 16 0 0,-1-1 0 0 0,1 0 0 0 0,-1 0 0 0 0,15-6 1 0 0,-1 1 9 0 0,-14 4-23 0 0,0 1 0 0 0,0 1-1 0 0,0 0 1 0 0,0 0 0 0 0,1 1 0 0 0,-1 1-1 0 0,20 2 1 0 0,-26-2-8 0 0,-1 1-1 0 0,1-1 1 0 0,0 1 0 0 0,-1 0-1 0 0,1 0 1 0 0,-1 0 0 0 0,0 1-1 0 0,0-1 1 0 0,0 1 0 0 0,0 0 0 0 0,0 0-1 0 0,-1 1 1 0 0,1-1 0 0 0,-1 1-1 0 0,0 0 1 0 0,0-1 0 0 0,0 1-1 0 0,-1 1 1 0 0,1-1 0 0 0,2 8-1 0 0,1 5 0 0 0,-1 0-1 0 0,0 0 0 0 0,-2 1 0 0 0,0 0 0 0 0,-1 0 0 0 0,-1-1 1 0 0,0 1-1 0 0,-1 0 0 0 0,-2 0 0 0 0,1 0 0 0 0,-2 0 0 0 0,-8 28 1 0 0,2-12 28 0 0,-2-1 0 0 0,-1 0 0 0 0,-2-2 0 0 0,-1 1 0 0 0,-31 48 0 0 0,35-65 36 0 0,0 0 1 0 0,-1 0 0 0 0,0-1-1 0 0,-17 14 1 0 0,24-24-20 0 0,0 0 0 0 0,0-1 1 0 0,0 1-1 0 0,0-1 0 0 0,-1 0 0 0 0,1-1 1 0 0,-10 4-1 0 0,13-5-12 0 0,-1-1-1 0 0,1 1 1 0 0,-1-1 0 0 0,1 1-1 0 0,-1-1 1 0 0,0 0 0 0 0,1 0-1 0 0,-1 0 1 0 0,1-1 0 0 0,-1 1-1 0 0,0-1 1 0 0,1 1 0 0 0,-1-1-1 0 0,1 0 1 0 0,0 0 0 0 0,-1 0 0 0 0,1 0-1 0 0,-3-2 1 0 0,3 1-23 0 0,0 0 1 0 0,0 0 0 0 0,0 0-1 0 0,0 0 1 0 0,1 0 0 0 0,-1-1-1 0 0,1 1 1 0 0,-1-1-1 0 0,1 1 1 0 0,0-1 0 0 0,0 0-1 0 0,0 1 1 0 0,0-1-1 0 0,1 0 1 0 0,-1 0 0 0 0,1 0-1 0 0,-1 1 1 0 0,1-4 0 0 0,2-53-263 0 0,1 35-89 0 0,2 0 0 0 0,0 1 0 0 0,2 0 0 0 0,0 0 0 0 0,22-43 0 0 0,69-100-7481 0 0,-63 117 3951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8:30.720"/>
    </inkml:context>
    <inkml:brush xml:id="br0">
      <inkml:brushProperty name="width" value="0.1" units="cm"/>
      <inkml:brushProperty name="height" value="0.1" units="cm"/>
      <inkml:brushProperty name="color" value="#008C3A"/>
    </inkml:brush>
  </inkml:definitions>
  <inkml:trace contextRef="#ctx0" brushRef="#br0">335 172 304 0 0,'5'-5'305'0'0,"0"-1"0"0"0,-1 0 0 0 0,0 0 1 0 0,0-1-1 0 0,0 1 0 0 0,-1-1 0 0 0,0 1 0 0 0,0-1 0 0 0,-1 0 0 0 0,0 0 0 0 0,0-1 0 0 0,-1 1 1 0 0,0 0-1 0 0,0 0 0 0 0,0-1 0 0 0,-1 1 0 0 0,0-1 0 0 0,-1 1 0 0 0,1 0 0 0 0,-2-1 1 0 0,-1-7-1 0 0,3 14-285 0 0,-1 0 0 0 0,1 0 0 0 0,-1 1 0 0 0,1-1 0 0 0,-1 0 0 0 0,0 0 1 0 0,1 1-1 0 0,-1-1 0 0 0,0 0 0 0 0,0 1 0 0 0,1-1 0 0 0,-1 1 0 0 0,0-1 0 0 0,0 1 0 0 0,0-1 1 0 0,0 1-1 0 0,1 0 0 0 0,-1-1 0 0 0,0 1 0 0 0,0 0 0 0 0,0 0 0 0 0,0 0 0 0 0,0 0 1 0 0,0 0-1 0 0,0 0 0 0 0,0 0 0 0 0,0 0 0 0 0,0 0 0 0 0,0 0 0 0 0,0 0 0 0 0,0 0 1 0 0,0 1-1 0 0,-1 0 0 0 0,-31 12 213 0 0,30-12-206 0 0,-12 9 26 0 0,0-1-1 0 0,1 2 0 0 0,0 0 1 0 0,1 1-1 0 0,0 0 0 0 0,1 1 1 0 0,1 0-1 0 0,0 1 0 0 0,0 0 1 0 0,2 1-1 0 0,0 0 0 0 0,-14 31 0 0 0,22-43-35 0 0,0 1-1 0 0,0-1 0 0 0,0 1 0 0 0,0 0 0 0 0,1-1 0 0 0,-1 1 0 0 0,1 0 0 0 0,0 6 0 0 0,0-9-12 0 0,1 0 0 0 0,-1 0 0 0 0,0 0 0 0 0,0 0 0 0 0,0-1 0 0 0,0 1 0 0 0,1 0 0 0 0,-1 0 0 0 0,0 0 1 0 0,1 0-1 0 0,-1-1 0 0 0,1 1 0 0 0,-1 0 0 0 0,1 0 0 0 0,-1-1 0 0 0,1 1 0 0 0,0 0 0 0 0,-1-1 0 0 0,1 1 0 0 0,0-1 0 0 0,0 1 0 0 0,-1-1 0 0 0,1 1 0 0 0,0-1 1 0 0,0 1-1 0 0,0-1 0 0 0,-1 0 0 0 0,1 1 0 0 0,0-1 0 0 0,0 0 0 0 0,0 0 0 0 0,0 0 0 0 0,0 1 0 0 0,0-1 0 0 0,0 0 0 0 0,-1 0 0 0 0,1-1 0 0 0,0 1 0 0 0,0 0 0 0 0,0 0 1 0 0,0 0-1 0 0,0 0 0 0 0,0-1 0 0 0,1 0 0 0 0,9-1-6 0 0,0-2-1 0 0,0 1 1 0 0,0-2 0 0 0,0 1-1 0 0,0-2 1 0 0,-1 1 0 0 0,0-1-1 0 0,0-1 1 0 0,-1 0 0 0 0,0 0-1 0 0,0-1 1 0 0,0 0 0 0 0,-1-1-1 0 0,-1 1 1 0 0,1-2 0 0 0,6-10-1 0 0,17-25-108 0 0,-31 44 73 0 0,-4 82-124 0 0,-13 36 169 0 0,-5-2 0 0 0,-5 0 0 0 0,-6-1-1 0 0,-58 137 1 0 0,90-248 15 0 0,-1 1-1 0 0,1-1 1 0 0,-1 0-1 0 0,1 0 1 0 0,-1 0-1 0 0,0 0 1 0 0,0-1-1 0 0,0 1 1 0 0,-1 0-1 0 0,1-1 1 0 0,0 0-1 0 0,-1 1 1 0 0,0-1-1 0 0,0 0 1 0 0,0 0-1 0 0,1 0 1 0 0,-2-1-1 0 0,-4 3 1 0 0,5-4-6 0 0,1 0 0 0 0,-1 0 0 0 0,1 0 0 0 0,-1 0 1 0 0,0-1-1 0 0,1 1 0 0 0,-1-1 0 0 0,1 0 1 0 0,0 1-1 0 0,-1-1 0 0 0,1 0 0 0 0,-1 0 0 0 0,1-1 1 0 0,0 1-1 0 0,0 0 0 0 0,0-1 0 0 0,0 0 0 0 0,0 1 1 0 0,0-1-1 0 0,0 0 0 0 0,0 0 0 0 0,1 0 1 0 0,-1 0-1 0 0,1 0 0 0 0,-2-3 0 0 0,-5-7-20 0 0,0 0-1 0 0,1-1 0 0 0,0 0 1 0 0,1 0-1 0 0,1 0 0 0 0,0-1 1 0 0,0 0-1 0 0,2 0 0 0 0,0 0 1 0 0,0 0-1 0 0,1 0 0 0 0,1-1 1 0 0,1 1-1 0 0,0-1 0 0 0,0 1 1 0 0,2 0-1 0 0,0-1 0 0 0,0 1 1 0 0,1 0-1 0 0,1 0 0 0 0,1 0 1 0 0,0 1-1 0 0,0-1 0 0 0,1 1 1 0 0,1 1-1 0 0,0-1 0 0 0,1 1 1 0 0,0 0-1 0 0,1 1 0 0 0,1 0 1 0 0,-1 0-1 0 0,2 1 0 0 0,12-11 1 0 0,55-30-815 0 0,2 2 0 0 0,138-59 1 0 0,-193 95 666 0 0,0 0 1 0 0,37-27-1 0 0,-52 33 116 0 0,-1 0 1 0 0,1-1 0 0 0,-2 0-1 0 0,1-1 1 0 0,-1 0-1 0 0,-1-1 1 0 0,0 1-1 0 0,10-19 1 0 0,16-26 183 0 0,-32 53-146 0 0,-9 39 26 0 0,5-31 121 0 0,7-8-49 0 0,6-4-47 0 0,-10 5-54 0 0,1 1-1 0 0,-1-1 0 0 0,0 0 1 0 0,1 1-1 0 0,-1-1 0 0 0,0 1 0 0 0,0-1 1 0 0,1 0-1 0 0,-1 1 0 0 0,0-1 1 0 0,0 1-1 0 0,0-1 0 0 0,1 0 1 0 0,-1 1-1 0 0,0-1 0 0 0,0 1 1 0 0,0-1-1 0 0,0 1 0 0 0,0-1 1 0 0,0 1-1 0 0,0-1 0 0 0,0 1 0 0 0,0-1 1 0 0,0 1-1 0 0,0-1 0 0 0,0 1 1 0 0,0-1-1 0 0,0 0 0 0 0,-1 1 1 0 0,1-1-1 0 0,0 1 0 0 0,-1 0 1 0 0,-5 27 26 0 0,-1 0 1 0 0,-13 31 0 0 0,-11 41 25 0 0,27-87-40 0 0,4-12-6 0 0,-1 0 0 0 0,1-1 0 0 0,-1 1 0 0 0,1 0 0 0 0,0 0-1 0 0,-1 0 1 0 0,1 0 0 0 0,0-1 0 0 0,0 1 0 0 0,-1 0 0 0 0,1 0 0 0 0,0 0 0 0 0,0 0 0 0 0,0 0 0 0 0,0 0 0 0 0,0 0 0 0 0,0-1 0 0 0,1 1 0 0 0,-1 0-1 0 0,0 0 1 0 0,0 0 0 0 0,1 0 0 0 0,-1 0 0 0 0,0-1 0 0 0,1 1 0 0 0,-1 0 0 0 0,1 0 0 0 0,-1-1 0 0 0,1 1 0 0 0,-1 0 0 0 0,1-1 0 0 0,-1 1 0 0 0,1 0-1 0 0,0-1 1 0 0,1 2 0 0 0,-1-2 14 0 0,38-10 25 0 0,-34 9-37 0 0,1 0 0 0 0,-1 0 1 0 0,0-1-1 0 0,1 1 0 0 0,-1-1 0 0 0,0 0 0 0 0,6-4 0 0 0,36-27 35 0 0,72-64 0 0 0,-79 71-62 0 0,-38 25 9 0 0,14 22-12 0 0,-9 14 20 0 0,-3-1 0 0 0,-1 1 0 0 0,-1-1-1 0 0,-2 1 1 0 0,-7 53 0 0 0,4-56 16 0 0,-1 19 23 0 0,-3 0 1 0 0,-20 78-1 0 0,20-104-14 0 0,0-1 0 0 0,-2 0 0 0 0,-1-1 0 0 0,-1 0 0 0 0,-1 0-1 0 0,-1-1 1 0 0,-18 23 0 0 0,30-43-4 0 0,-1 0-1 0 0,1 0 1 0 0,-1-1-1 0 0,0 1 1 0 0,1-1-1 0 0,-1 1 1 0 0,0-1 0 0 0,0 0-1 0 0,0 1 1 0 0,0-1-1 0 0,0 0 1 0 0,0 0-1 0 0,0-1 1 0 0,0 1-1 0 0,0 0 1 0 0,-1-1-1 0 0,1 1 1 0 0,0-1-1 0 0,0 0 1 0 0,-1 1-1 0 0,1-1 1 0 0,0 0-1 0 0,-1-1 1 0 0,1 1-1 0 0,0 0 1 0 0,0-1 0 0 0,-1 1-1 0 0,1-1 1 0 0,0 0-1 0 0,0 1 1 0 0,0-1-1 0 0,0 0 1 0 0,0 0-1 0 0,0-1 1 0 0,0 1-1 0 0,0 0 1 0 0,0-1-1 0 0,-1-1 1 0 0,-3-2 24 0 0,1 0 0 0 0,-1 0 1 0 0,2 0-1 0 0,-1-1 0 0 0,0 0 1 0 0,1 0-1 0 0,0 0 0 0 0,1 0 1 0 0,-1-1-1 0 0,-3-10 0 0 0,4 7-16 0 0,0 0-1 0 0,1 0 1 0 0,1 1-1 0 0,-1-1 1 0 0,2 0 0 0 0,-1 0-1 0 0,1 0 1 0 0,1 0-1 0 0,0 0 1 0 0,0 0 0 0 0,1 0-1 0 0,0 0 1 0 0,1 1-1 0 0,0-1 1 0 0,1 1-1 0 0,5-11 1 0 0,-3 8-46 0 0,2 1 0 0 0,-1-1 0 0 0,1 2 1 0 0,1-1-1 0 0,0 1 0 0 0,1 1 0 0 0,-1 0 0 0 0,2 0 0 0 0,-1 1 0 0 0,1 0 1 0 0,19-10-1 0 0,87-38-1331 0 0,-33 28-2340 0 0,-39 15 1684 0 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43.875"/>
    </inkml:context>
    <inkml:brush xml:id="br0">
      <inkml:brushProperty name="width" value="0.05" units="cm"/>
      <inkml:brushProperty name="height" value="0.05" units="cm"/>
      <inkml:brushProperty name="color" value="#004F8B"/>
    </inkml:brush>
  </inkml:definitions>
  <inkml:trace contextRef="#ctx0" brushRef="#br0">213 361 396 0 0,'-1'-17'4021'0'0,"1"15"-3773"0"0,-1-1 1 0 0,1 1-1 0 0,-1 0 0 0 0,1-1 0 0 0,-1 1 1 0 0,0 0-1 0 0,0 0 0 0 0,0-1 1 0 0,-1 1-1 0 0,1 0 0 0 0,0 0 0 0 0,-1 0 1 0 0,1 0-1 0 0,-1 1 0 0 0,0-1 0 0 0,0 0 1 0 0,1 1-1 0 0,-1-1 0 0 0,0 1 1 0 0,-4-3-1 0 0,5 4 159 0 0,-5 1-45 0 0,-2 3-252 0 0,0 1 1 0 0,0-1 0 0 0,0 2 0 0 0,0-1 0 0 0,1 1 0 0 0,0 0 0 0 0,0 0 0 0 0,0 1-1 0 0,1 0 1 0 0,0 0 0 0 0,1 0 0 0 0,-1 1 0 0 0,1 0 0 0 0,-5 12 0 0 0,-4 5 168 0 0,2 1 1 0 0,1 1-1 0 0,-13 46 1 0 0,23-69-232 0 0,-5 28 494 0 0,6-31-518 0 0,0-1-1 0 0,0 1 1 0 0,0 0-1 0 0,0 0 1 0 0,0-1-1 0 0,0 1 1 0 0,0 0-1 0 0,0 0 1 0 0,0-1 0 0 0,0 1-1 0 0,0 0 1 0 0,1-1-1 0 0,-1 1 1 0 0,0 0-1 0 0,0 0 1 0 0,1-1-1 0 0,-1 1 1 0 0,1-1-1 0 0,-1 1 1 0 0,0 0-1 0 0,1-1 1 0 0,-1 1-1 0 0,1-1 1 0 0,-1 1 0 0 0,1-1-1 0 0,0 1 1 0 0,-1-1-1 0 0,1 0 1 0 0,-1 1-1 0 0,1-1 1 0 0,0 1-1 0 0,-1-1 1 0 0,2 0-1 0 0,3-1 20 0 0,0 0-1 0 0,0-1 0 0 0,0 0 0 0 0,-1 0 1 0 0,1 0-1 0 0,-1-1 0 0 0,1 1 1 0 0,-1-1-1 0 0,0 0 0 0 0,6-6 0 0 0,-4 4 21 0 0,6-5-33 0 0,0 0-1 0 0,-1 0 0 0 0,-1-1 1 0 0,0-1-1 0 0,0 0 0 0 0,-1 0 0 0 0,8-17 1 0 0,-1 1-175 0 0,-2 0-1 0 0,14-41 1 0 0,-27 67 100 0 0,-3 11-106 0 0,1-2 153 0 0,-7 34-39 0 0,2 0 0 0 0,0 45 1 0 0,6-76 60 0 0,-1 1 0 0 0,2 0 0 0 0,0 0 0 0 0,0-1 1 0 0,1 1-1 0 0,0-1 0 0 0,1 1 0 0 0,0-1 0 0 0,1 0 1 0 0,0 0-1 0 0,0 0 0 0 0,1 0 0 0 0,0-1 0 0 0,9 11 1 0 0,-12-17-7 0 0,1-1 0 0 0,0 1 0 0 0,0 0 0 0 0,0-1 0 0 0,0 0 0 0 0,0 0 1 0 0,0 0-1 0 0,1 0 0 0 0,-1 0 0 0 0,0-1 0 0 0,1 1 0 0 0,0-1 0 0 0,-1 0 1 0 0,1 0-1 0 0,0 0 0 0 0,5 0 0 0 0,-2-1 4 0 0,0 0 0 0 0,0 0 0 0 0,0-1 0 0 0,-1 0 0 0 0,1-1-1 0 0,0 1 1 0 0,-1-1 0 0 0,12-5 0 0 0,-3 0 6 0 0,0-1-1 0 0,-1 0 0 0 0,1-1 0 0 0,-2-1 1 0 0,1 0-1 0 0,21-22 0 0 0,-20 13-7 0 0,1-1 0 0 0,-2 0 0 0 0,-1 0 0 0 0,-1-2 0 0 0,0 0 0 0 0,-2 0 0 0 0,0-1 0 0 0,-2 0 0 0 0,0 0 0 0 0,6-37 0 0 0,0-20 169 0 0,6-149-1 0 0,-18 186 593 0 0,-47 286-513 0 0,43-226-247 0 0,-46 362 395 0 0,46-275-1835 0 0,2-86-222 0 0,0-16 324 0 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44.231"/>
    </inkml:context>
    <inkml:brush xml:id="br0">
      <inkml:brushProperty name="width" value="0.05" units="cm"/>
      <inkml:brushProperty name="height" value="0.05" units="cm"/>
      <inkml:brushProperty name="color" value="#004F8B"/>
    </inkml:brush>
  </inkml:definitions>
  <inkml:trace contextRef="#ctx0" brushRef="#br0">6 197 128 0 0,'0'0'1088'0'0,"-6"-14"916"0"0,6 0-300 0 0,14-8-971 0 0,-2 8-69 0 0,7 0-76 0 0,8-4-68 0 0,5 4-156 0 0,14-3-260 0 0,4-2-424 0 0,8 2-944 0 0,5 1-1369 0 0,19-1 609 0 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45.011"/>
    </inkml:context>
    <inkml:brush xml:id="br0">
      <inkml:brushProperty name="width" value="0.05" units="cm"/>
      <inkml:brushProperty name="height" value="0.05" units="cm"/>
      <inkml:brushProperty name="color" value="#004F8B"/>
    </inkml:brush>
  </inkml:definitions>
  <inkml:trace contextRef="#ctx0" brushRef="#br0">122 129 676 0 0,'8'-20'2840'0'0,"-1"1"0"0"0,8-37 2605 0 0,-21 63-5250 0 0,-12 19-58 0 0,0 0 0 0 0,2 1-1 0 0,1 1 1 0 0,2 0 0 0 0,0 1 0 0 0,2 1 0 0 0,1 0 0 0 0,2 0 0 0 0,1 1 0 0 0,1-1-1 0 0,1 2 1 0 0,0 33 0 0 0,5-62-110 0 0,0-1 0 0 0,0 0 0 0 0,0 0 0 0 0,0 0 0 0 0,0 0 0 0 0,0 0 0 0 0,1 0 0 0 0,-1 0 0 0 0,1 0 0 0 0,-1 0 0 0 0,1 0 0 0 0,0 0 0 0 0,0-1 0 0 0,0 1 0 0 0,0 0-1 0 0,0 0 1 0 0,0-1 0 0 0,0 1 0 0 0,0 0 0 0 0,1-1 0 0 0,-1 1 0 0 0,1-1 0 0 0,2 2 0 0 0,-2-2 3 0 0,1 0 0 0 0,-1 0 0 0 0,1-1-1 0 0,-1 1 1 0 0,1-1 0 0 0,-1 0 0 0 0,1 0 0 0 0,0 0 0 0 0,-1 0-1 0 0,1 0 1 0 0,0 0 0 0 0,-1-1 0 0 0,1 1 0 0 0,-1-1 0 0 0,5-1 0 0 0,6-3 40 0 0,0-1 0 0 0,-1 0 0 0 0,0 0 1 0 0,0-2-1 0 0,16-12 0 0 0,-6 1-5 0 0,-1-2-1 0 0,-1 0 1 0 0,-1-2-1 0 0,-1 0 1 0 0,-1-1-1 0 0,-1 0 0 0 0,20-44 1 0 0,-24 45-27 0 0,-7 16-6 0 0,-1 0 0 0 0,0-1 0 0 0,0 0 1 0 0,-1 0-1 0 0,0 0 0 0 0,-1 0 0 0 0,3-13 0 0 0,-6 28-36 0 0,-6 29 8 0 0,1 0 0 0 0,2 0 0 0 0,2 48 0 0 0,2-67 6 0 0,1 0-1 0 0,1 0 1 0 0,0 0 0 0 0,2 0 0 0 0,0 0 0 0 0,1 0 0 0 0,0-1-1 0 0,1 0 1 0 0,12 22 0 0 0,-17-36 1 0 0,1 0-1 0 0,-1 1 1 0 0,1-1 0 0 0,-1 0-1 0 0,1 0 1 0 0,0 0-1 0 0,0 0 1 0 0,0 0-1 0 0,0-1 1 0 0,0 1 0 0 0,0 0-1 0 0,1-1 1 0 0,-1 0-1 0 0,0 1 1 0 0,1-1 0 0 0,-1 0-1 0 0,1 0 1 0 0,-1-1-1 0 0,1 1 1 0 0,4 0-1 0 0,-2-1 1 0 0,-1 0-1 0 0,1 0 1 0 0,0 0-1 0 0,-1-1 0 0 0,0 0 1 0 0,1 0-1 0 0,-1-1 1 0 0,1 1-1 0 0,-1-1 0 0 0,0 0 1 0 0,6-3-1 0 0,0-1 8 0 0,0-1-1 0 0,0 0 1 0 0,0-1-1 0 0,-1 0 1 0 0,0-1-1 0 0,0 0 1 0 0,-1 0-1 0 0,8-12 1 0 0,-3 0 4 0 0,-2-1 1 0 0,0 0-1 0 0,-1-1 0 0 0,-2 0 1 0 0,0 0-1 0 0,8-44 1 0 0,-10 26 10 0 0,-1 0 1 0 0,-2 0 0 0 0,-4-50 0 0 0,0 74 68 0 0,-1 0-530 0 0,25 58-5126 0 0,-5-6-73 0 0,-9-18 2515 0 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9:59:45.822"/>
    </inkml:context>
    <inkml:brush xml:id="br0">
      <inkml:brushProperty name="width" value="0.05" units="cm"/>
      <inkml:brushProperty name="height" value="0.05" units="cm"/>
      <inkml:brushProperty name="color" value="#004F8B"/>
    </inkml:brush>
  </inkml:definitions>
  <inkml:trace contextRef="#ctx0" brushRef="#br0">79 484 56 0 0,'29'-25'2908'0'0,"-25"21"-2580"0"0,-1 0 0 0 0,1-1 0 0 0,-1 1 1 0 0,0-1-1 0 0,-1 0 0 0 0,1 0 1 0 0,-1 0-1 0 0,0 0 0 0 0,0 0 0 0 0,0-1 1 0 0,-1 1-1 0 0,0 0 0 0 0,0-1 1 0 0,0-7-1 0 0,-1-1 447 0 0,-1-1 0 0 0,0 1 1 0 0,-7-28-1 0 0,8 42-754 0 0,0-1 1 0 0,0 0-1 0 0,0 1 1 0 0,-1-1-1 0 0,1 1 1 0 0,0-1-1 0 0,0 0 1 0 0,-1 1-1 0 0,1-1 1 0 0,0 1-1 0 0,-1-1 1 0 0,1 1-1 0 0,-1-1 1 0 0,1 1-1 0 0,-1-1 1 0 0,1 1-1 0 0,-1-1 0 0 0,1 1 1 0 0,-1-1-1 0 0,1 1 1 0 0,-1 0-1 0 0,0-1 1 0 0,1 1-1 0 0,-1 0 1 0 0,1 0-1 0 0,-1 0 1 0 0,0-1-1 0 0,1 1 1 0 0,-1 0-1 0 0,0 0 1 0 0,1 0-1 0 0,-1 0 1 0 0,0 0-1 0 0,1 0 0 0 0,-1 0 1 0 0,0 0-1 0 0,1 0 1 0 0,-1 0-1 0 0,0 1 1 0 0,1-1-1 0 0,-2 1 1 0 0,-21 12 333 0 0,15-5-307 0 0,1 0 0 0 0,1 1 0 0 0,0 0 0 0 0,0 0 0 0 0,1 1 0 0 0,0-1-1 0 0,0 1 1 0 0,-4 15 0 0 0,2-2 24 0 0,1 1 0 0 0,-5 39 0 0 0,9-51-40 0 0,-2 59 96 0 0,4-68-113 0 0,0 1 0 0 0,1-1 1 0 0,-1 0-1 0 0,1 1 0 0 0,0-1 0 0 0,0 0 1 0 0,0 0-1 0 0,0 1 0 0 0,0-1 0 0 0,1 0 1 0 0,0 0-1 0 0,-1 0 0 0 0,1 0 0 0 0,0-1 1 0 0,0 1-1 0 0,1-1 0 0 0,2 4 0 0 0,-3-6-9 0 0,0 0 0 0 0,-1 0-1 0 0,1 0 1 0 0,0 0-1 0 0,0 0 1 0 0,0-1 0 0 0,-1 1-1 0 0,1-1 1 0 0,0 1 0 0 0,0-1-1 0 0,-1 1 1 0 0,1-1 0 0 0,-1 0-1 0 0,3-1 1 0 0,-2 1 5 0 0,11-5 4 0 0,-1 0-1 0 0,-1-1 0 0 0,1-1 0 0 0,-1 1 1 0 0,0-2-1 0 0,-1 1 0 0 0,0-2 0 0 0,0 1 1 0 0,-1-1-1 0 0,9-13 0 0 0,7-12 30 0 0,37-68 0 0 0,-54 85-41 0 0,-1 0 0 0 0,0 0 1 0 0,-2 0-1 0 0,5-21 0 0 0,-6 18-22 0 0,2 1-1 0 0,11-30 1 0 0,-16 48-12 0 0,-12 17-40 0 0,1 0 59 0 0,0 1-1 0 0,1 0 0 0 0,1 1 0 0 0,1 0 1 0 0,0 0-1 0 0,1 0 0 0 0,-5 22 0 0 0,3-13 8 0 0,-1 3 12 0 0,-1-2-5 0 0,1 1-1 0 0,2 0 1 0 0,0 0 0 0 0,2 1 0 0 0,2-1 0 0 0,-1 31 0 0 0,4-58 3 0 0,-1 0 0 0 0,1 0-1 0 0,0 0 1 0 0,0 0 0 0 0,1 0-1 0 0,-1-1 1 0 0,0 1 0 0 0,0 0-1 0 0,0 0 1 0 0,1 0 0 0 0,-1-1-1 0 0,0 1 1 0 0,1 0 0 0 0,-1 0 0 0 0,0-1-1 0 0,1 1 1 0 0,-1 0 0 0 0,1-1-1 0 0,-1 1 1 0 0,1 0 0 0 0,0-1-1 0 0,-1 1 1 0 0,1-1 0 0 0,0 1-1 0 0,-1-1 1 0 0,1 1 0 0 0,0-1-1 0 0,-1 1 1 0 0,3 0 0 0 0,-2-1 0 0 0,1 0 0 0 0,0 0 1 0 0,0 0-1 0 0,0 0 0 0 0,0-1 0 0 0,0 1 1 0 0,0 0-1 0 0,0-1 0 0 0,0 1 0 0 0,0-1 1 0 0,0 0-1 0 0,2-1 0 0 0,52-35 58 0 0,-53 34-51 0 0,43-34 13 0 0,-1-1-1 0 0,-3-3 1 0 0,-1-2-1 0 0,-2-1 0 0 0,-2-2 1 0 0,-2-1-1 0 0,55-99 1 0 0,-83 131 66 0 0,0 1 1 0 0,-1-1-1 0 0,0 0 1 0 0,-2-1-1 0 0,1 1 1 0 0,-2-1-1 0 0,3-31 1 0 0,-10 53-58 0 0,-11 15-14 0 0,1 0 0 0 0,0 1-1 0 0,2 1 1 0 0,1 1 0 0 0,1-1 0 0 0,1 2-1 0 0,-11 44 1 0 0,10-23 10 0 0,1 0 0 0 0,3 0-1 0 0,-1 73 1 0 0,11-38 47 0 0,-3-75-56 0 0,0 0-1 0 0,0 0 0 0 0,1 0 0 0 0,0 0 0 0 0,0 0 0 0 0,0 0 0 0 0,1 0 0 0 0,-1-1 0 0 0,1 1 0 0 0,6 7 0 0 0,-8-12-11 0 0,0 0 0 0 0,1 0-1 0 0,-1 0 1 0 0,0 0 0 0 0,0 0 0 0 0,1-1-1 0 0,-1 1 1 0 0,0 0 0 0 0,1-1 0 0 0,-1 1 0 0 0,1-1-1 0 0,-1 0 1 0 0,1 1 0 0 0,-1-1 0 0 0,1 0-1 0 0,-1 0 1 0 0,1 0 0 0 0,-1 0 0 0 0,1 0 0 0 0,-1 0-1 0 0,1 0 1 0 0,1-1 0 0 0,33-13 79 0 0,-16 1-56 0 0,-2 0 0 0 0,0-1 0 0 0,-1 0 0 0 0,0-2 0 0 0,-1 0 0 0 0,-1-1 0 0 0,0 0 0 0 0,21-36 0 0 0,0-8 3 0 0,39-96 1 0 0,-67 139-34 0 0,5-16 71 0 0,-2-1 1 0 0,-1 0-1 0 0,-2-1 1 0 0,7-65-1 0 0,-15 94-6 0 0,1 5 84 0 0,-5 6-102 0 0,-5 8-33 0 0,1 1 0 0 0,1 0 0 0 0,0 0 0 0 0,0 1 0 0 0,2-1 0 0 0,0 1 0 0 0,0 1-1 0 0,1-1 1 0 0,-2 17 0 0 0,-15 141 133 0 0,20-153-120 0 0,0-1 1 0 0,2 1-1 0 0,0 0 0 0 0,1-1 0 0 0,1 1 1 0 0,0-1-1 0 0,9 24 0 0 0,-10-35-97 0 0,1 0 0 0 0,0 0-1 0 0,0 0 1 0 0,1 0 0 0 0,0 0-1 0 0,0-1 1 0 0,1 0 0 0 0,0 0-1 0 0,0 0 1 0 0,0 0-1 0 0,0-1 1 0 0,1 0 0 0 0,0 0-1 0 0,0 0 1 0 0,1-1 0 0 0,-1 0-1 0 0,1 0 1 0 0,0-1-1 0 0,14 6 1 0 0,-4-5-1134 0 0,-1-1-1 0 0,1 0 1 0 0,-1-1-1 0 0,1 0 1 0 0,0-2-1 0 0,27-2 1 0 0,6-4-2903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29:08.378"/>
    </inkml:context>
    <inkml:brush xml:id="br0">
      <inkml:brushProperty name="width" value="0.1" units="cm"/>
      <inkml:brushProperty name="height" value="0.1" units="cm"/>
      <inkml:brushProperty name="color" value="#004F8B"/>
    </inkml:brush>
  </inkml:definitions>
  <inkml:trace contextRef="#ctx0" brushRef="#br0">0 1 24575,'0'0'-8191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13.484"/>
    </inkml:context>
    <inkml:brush xml:id="br0">
      <inkml:brushProperty name="width" value="0.1" units="cm"/>
      <inkml:brushProperty name="height" value="0.1" units="cm"/>
      <inkml:brushProperty name="color" value="#004F8B"/>
    </inkml:brush>
  </inkml:definitions>
  <inkml:trace contextRef="#ctx0" brushRef="#br0">131 152 148 0 0,'7'-2'7112'0'0,"-4"-3"-7673"0"0,39-100 1659 0 0,-29 68-263 0 0,-12 34-657 0 0,-2 6-59 0 0,-7 21-155 0 0,-166 579 116 0 0,161-554 287 0 0,13-48-199 0 0,-1-5-408 0 0,7-87-5252 0 0,-2 65 3364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13.885"/>
    </inkml:context>
    <inkml:brush xml:id="br0">
      <inkml:brushProperty name="width" value="0.1" units="cm"/>
      <inkml:brushProperty name="height" value="0.1" units="cm"/>
      <inkml:brushProperty name="color" value="#004F8B"/>
    </inkml:brush>
  </inkml:definitions>
  <inkml:trace contextRef="#ctx0" brushRef="#br0">0 153 348 0 0,'0'-6'208'0'0,"1"0"0"0"0,-1 0-1 0 0,1 0 1 0 0,1 0 0 0 0,-1 0 0 0 0,1 0-1 0 0,0 1 1 0 0,0-1 0 0 0,0 0 0 0 0,1 1-1 0 0,0 0 1 0 0,0 0 0 0 0,0 0 0 0 0,1 0-1 0 0,0 0 1 0 0,0 0 0 0 0,0 1 0 0 0,0 0-1 0 0,1 0 1 0 0,0 0 0 0 0,-1 1 0 0 0,1-1 0 0 0,11-4-1 0 0,-6 3-162 0 0,0 1 0 0 0,0 0 0 0 0,1 1 0 0 0,-1 0 0 0 0,1 0 0 0 0,0 1 0 0 0,0 0 0 0 0,0 1 0 0 0,0 1 0 0 0,0 0 0 0 0,0 0 0 0 0,14 3 0 0 0,-23-3-64 0 0,0 0 1 0 0,-1 1 0 0 0,1-1-1 0 0,-1 1 1 0 0,1-1-1 0 0,-1 1 1 0 0,1 0 0 0 0,-1 0-1 0 0,0 0 1 0 0,1-1 0 0 0,-1 1-1 0 0,0 1 1 0 0,0-1 0 0 0,1 0-1 0 0,-1 0 1 0 0,0 0 0 0 0,0 0-1 0 0,0 1 1 0 0,0-1 0 0 0,-1 1-1 0 0,1-1 1 0 0,0 0 0 0 0,-1 1-1 0 0,1-1 1 0 0,-1 1 0 0 0,1 0-1 0 0,-1-1 1 0 0,1 3 0 0 0,-1-2-185 0 0,0 1 0 0 0,0 0-1 0 0,1-1 1 0 0,-2 1 0 0 0,1-1 0 0 0,0 1 0 0 0,-1 0 0 0 0,1-1 0 0 0,-1 1 0 0 0,1-1 0 0 0,-1 1 0 0 0,0-1 0 0 0,0 1 0 0 0,-1-1 0 0 0,-2 5 0 0 0,-6 1-999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14.335"/>
    </inkml:context>
    <inkml:brush xml:id="br0">
      <inkml:brushProperty name="width" value="0.1" units="cm"/>
      <inkml:brushProperty name="height" value="0.1" units="cm"/>
      <inkml:brushProperty name="color" value="#004F8B"/>
    </inkml:brush>
  </inkml:definitions>
  <inkml:trace contextRef="#ctx0" brushRef="#br0">0 16 88 0 0,'0'0'919'0'0,"5"0"-647"0"0,42-7 332 0 0,1 3-1 0 0,0 2 1 0 0,84 7 0 0 0,-104-11-2581 0 0,-18 4 1008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15.131"/>
    </inkml:context>
    <inkml:brush xml:id="br0">
      <inkml:brushProperty name="width" value="0.1" units="cm"/>
      <inkml:brushProperty name="height" value="0.1" units="cm"/>
      <inkml:brushProperty name="color" value="#004F8B"/>
    </inkml:brush>
  </inkml:definitions>
  <inkml:trace contextRef="#ctx0" brushRef="#br0">195 166 112 0 0,'6'-5'384'0'0,"-1"-1"-1"0"0,1 1 1 0 0,-1-1-1 0 0,-1 0 1 0 0,8-13-1 0 0,-11 17-260 0 0,1 0 0 0 0,-1 0-1 0 0,0-1 1 0 0,0 1 0 0 0,0 0-1 0 0,-1-1 1 0 0,1 1-1 0 0,-1-1 1 0 0,1 1 0 0 0,-1-1-1 0 0,0 1 1 0 0,0-1 0 0 0,0 1-1 0 0,0-1 1 0 0,0 0-1 0 0,-1 1 1 0 0,1 0 0 0 0,-1-1-1 0 0,0 1 1 0 0,1-1 0 0 0,-3-2-1 0 0,3 4-99 0 0,-1 0-1 0 0,1 1 0 0 0,-1-1 1 0 0,0 0-1 0 0,1 1 1 0 0,-1-1-1 0 0,0 1 0 0 0,1-1 1 0 0,-1 1-1 0 0,0-1 1 0 0,0 1-1 0 0,0-1 1 0 0,1 1-1 0 0,-1 0 0 0 0,0-1 1 0 0,0 1-1 0 0,0 0 1 0 0,0 0-1 0 0,0 0 1 0 0,1 0-1 0 0,-1 0 0 0 0,0 0 1 0 0,0 0-1 0 0,0 0 1 0 0,0 0-1 0 0,0 0 0 0 0,0 0 1 0 0,1 0-1 0 0,-1 1 1 0 0,0-1-1 0 0,0 0 1 0 0,-1 1-1 0 0,-28 15 113 0 0,24-12-80 0 0,-8 5-26 0 0,1 1-1 0 0,0 0 1 0 0,0 1-1 0 0,1 0 0 0 0,1 1 1 0 0,0 0-1 0 0,0 1 1 0 0,1 0-1 0 0,1 1 1 0 0,0 0-1 0 0,1 0 0 0 0,1 1 1 0 0,0 0-1 0 0,1 1 1 0 0,1-1-1 0 0,-7 30 1 0 0,12-44-22 0 0,-1 1 1 0 0,1-1 0 0 0,0 1 0 0 0,0-1 0 0 0,0 1-1 0 0,0-1 1 0 0,0 1 0 0 0,0-1 0 0 0,0 1-1 0 0,0-1 1 0 0,0 1 0 0 0,1-1 0 0 0,-1 1 0 0 0,1-1-1 0 0,-1 0 1 0 0,1 1 0 0 0,0-1 0 0 0,-1 0-1 0 0,1 1 1 0 0,0-1 0 0 0,0 0 0 0 0,0 0 0 0 0,0 0-1 0 0,0 1 1 0 0,0-1 0 0 0,0 0 0 0 0,0-1-1 0 0,3 3 1 0 0,-1-2 4 0 0,0 0 0 0 0,1-1 1 0 0,-1 1-1 0 0,0 0 0 0 0,0-1 0 0 0,1 0 0 0 0,-1 0 0 0 0,0 0 0 0 0,1 0 0 0 0,-1-1 0 0 0,0 1 0 0 0,6-3 1 0 0,4 0 13 0 0,0-2 0 0 0,0 0 1 0 0,0 0-1 0 0,0-2 1 0 0,18-11-1 0 0,-22 11-22 0 0,-1-1 0 0 0,1 0 0 0 0,-1-1 1 0 0,0 1-1 0 0,-1-2 0 0 0,0 1 0 0 0,-1-1 0 0 0,1 0 0 0 0,-2 0 1 0 0,0-1-1 0 0,0 1 0 0 0,-1-1 0 0 0,0 0 0 0 0,-1-1 0 0 0,0 1 0 0 0,-1-1 1 0 0,0 1-1 0 0,-1-1 0 0 0,0 1 0 0 0,-1-1 0 0 0,-1-16 0 0 0,-3 8 77 0 0,-1-29 118 0 0,5 48-199 0 0,1 0 0 0 0,-1 1 1 0 0,1-1-1 0 0,-1 0 0 0 0,1 0 0 0 0,0 1 1 0 0,-1-1-1 0 0,1 1 0 0 0,0-1 1 0 0,0 0-1 0 0,-1 1 0 0 0,1 0 1 0 0,0-1-1 0 0,0 1 0 0 0,0-1 0 0 0,0 1 1 0 0,-1 0-1 0 0,1 0 0 0 0,0-1 1 0 0,0 1-1 0 0,0 0 0 0 0,0 0 1 0 0,0 0-1 0 0,0 0 0 0 0,0 0 0 0 0,0 0 1 0 0,0 0-1 0 0,0 0 0 0 0,0 1 1 0 0,0-1-1 0 0,-1 0 0 0 0,2 1 1 0 0,34 5-7 0 0,-14-1-2 0 0,0 0 0 0 0,0 2-1 0 0,-1 0 1 0 0,0 2 0 0 0,0 0 0 0 0,-1 1 0 0 0,0 1 0 0 0,-1 1 0 0 0,0 1 0 0 0,29 26 0 0 0,-42-33 5 0 0,0 0 0 0 0,0 0 0 0 0,-1 1-1 0 0,0 0 1 0 0,0 0 0 0 0,0 0 0 0 0,-1 1 0 0 0,0 0 0 0 0,-1-1-1 0 0,1 1 1 0 0,-1 1 0 0 0,-1-1 0 0 0,0 0 0 0 0,0 1 0 0 0,-1-1-1 0 0,0 1 1 0 0,0-1 0 0 0,-1 1 0 0 0,0 0 0 0 0,0-1 0 0 0,-1 1-1 0 0,-2 8 1 0 0,0-4 19 0 0,1-10 11 0 0,1 0 0 0 0,0 0 0 0 0,0 1 1 0 0,1-1-1 0 0,-1 0 0 0 0,0 1 0 0 0,1-1 1 0 0,0 0-1 0 0,0 1 0 0 0,0-1 0 0 0,0 0 0 0 0,2 6 1 0 0,-2-9-14 0 0,0 0 1 0 0,-1 1 0 0 0,1-1-1 0 0,0 0 1 0 0,0 0 0 0 0,0 0-1 0 0,0 0 1 0 0,0 1 0 0 0,0-1-1 0 0,0 0 1 0 0,0 0 0 0 0,0 0-1 0 0,0 0 1 0 0,0 1 0 0 0,0-1-1 0 0,-1 0 1 0 0,1 0 0 0 0,0 0-1 0 0,0 0 1 0 0,0 0 0 0 0,0 0-1 0 0,0 1 1 0 0,-1-1 0 0 0,1 0-1 0 0,0 0 1 0 0,0 0 0 0 0,0 0-1 0 0,0 0 1 0 0,-1 0 0 0 0,1 0-1 0 0,0 0 1 0 0,0 0 0 0 0,0 0-1 0 0,-1 0 1 0 0,1 0 0 0 0,0 0-1 0 0,0 0 1 0 0,0 0 0 0 0,-1 0-1 0 0,1 0 1 0 0,0 0 0 0 0,0 0-1 0 0,0 0 1 0 0,0 0 0 0 0,-1 0-1 0 0,1 0 1 0 0,0 0 0 0 0,0 0-1 0 0,-1-1 1 0 0,0-7 28 0 0,0-1 1 0 0,0 0-1 0 0,1 0 1 0 0,0 1-1 0 0,0-1 0 0 0,1 0 1 0 0,0 0-1 0 0,0 1 1 0 0,1-1-1 0 0,0 0 0 0 0,1 1 1 0 0,0 0-1 0 0,0 0 1 0 0,1 0-1 0 0,0 0 0 0 0,7-9 1 0 0,1-3-16 0 0,1 0 1 0 0,1 0-1 0 0,1 2 1 0 0,0 0-1 0 0,20-17 1 0 0,-29 29-26 0 0,1 1 1 0 0,0 1-1 0 0,0-1 1 0 0,0 1-1 0 0,0 0 1 0 0,1 1-1 0 0,-1 0 1 0 0,1 0-1 0 0,0 0 1 0 0,0 1-1 0 0,0 0 1 0 0,13-1-1 0 0,-16 3-42 0 0,-1 0 0 0 0,0 0 0 0 0,0 0 0 0 0,0 0 0 0 0,1 0 0 0 0,-1 1 0 0 0,0 0 0 0 0,0 0 0 0 0,0 0 0 0 0,0 0 0 0 0,0 1 0 0 0,0 0 0 0 0,-1-1 0 0 0,1 1 0 0 0,0 1 0 0 0,-1-1 0 0 0,1 0 0 0 0,-1 1 0 0 0,0 0 0 0 0,0 0 0 0 0,0 0 0 0 0,0 0 0 0 0,-1 0 0 0 0,1 1 0 0 0,-1-1 0 0 0,3 6 0 0 0,-4-8-19 0 0,-1-1-1 0 0,1 1 0 0 0,-1 0 0 0 0,0 0 1 0 0,1 0-1 0 0,-1-1 0 0 0,0 1 1 0 0,0 0-1 0 0,0 0 0 0 0,1 0 0 0 0,-1 0 1 0 0,0-1-1 0 0,0 1 0 0 0,0 0 0 0 0,0 0 1 0 0,0 0-1 0 0,-1 0 0 0 0,1 0 0 0 0,0-1 1 0 0,0 1-1 0 0,0 0 0 0 0,-1 0 0 0 0,1 0 1 0 0,0-1-1 0 0,-1 1 0 0 0,1 0 0 0 0,-1 0 1 0 0,1-1-1 0 0,-2 2 0 0 0,-22 11-3108 0 0,8-7 1281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08.103"/>
    </inkml:context>
    <inkml:brush xml:id="br0">
      <inkml:brushProperty name="width" value="0.05" units="cm"/>
      <inkml:brushProperty name="height" value="0.05" units="cm"/>
    </inkml:brush>
  </inkml:definitions>
  <inkml:trace contextRef="#ctx0" brushRef="#br0">328 476 48 0 0,'5'-14'1363'0'0,"-11"-14"-486"0"0,5 26-656 0 0,-13-4 277 0 0,12 5-470 0 0,1 0 0 0 0,0 0-1 0 0,-1 0 1 0 0,1 0-1 0 0,0 0 1 0 0,-1 1 0 0 0,1-1-1 0 0,-1 1 1 0 0,1-1 0 0 0,-1 1-1 0 0,1-1 1 0 0,-1 1-1 0 0,0 0 1 0 0,1 0 0 0 0,-1 0-1 0 0,1 0 1 0 0,-1 0 0 0 0,0 0-1 0 0,1 0 1 0 0,-1 0-1 0 0,-2 1 1 0 0,-14 9 52 0 0,-1 0 1 0 0,1 1-1 0 0,1 0 0 0 0,0 2 1 0 0,1 0-1 0 0,0 1 0 0 0,1 0 0 0 0,1 1 1 0 0,0 1-1 0 0,1 0 0 0 0,0 1 1 0 0,2 1-1 0 0,0-1 0 0 0,1 2 1 0 0,1 0-1 0 0,0 0 0 0 0,2 0 1 0 0,0 1-1 0 0,1 0 0 0 0,1 1 1 0 0,-4 32-1 0 0,9-49-48 0 0,-1 1 0 0 0,1-1-1 0 0,0 1 1 0 0,0-1 0 0 0,0 0 0 0 0,1 1 0 0 0,-1-1 0 0 0,1 1 0 0 0,0-1-1 0 0,0 0 1 0 0,1 0 0 0 0,-1 0 0 0 0,1 0 0 0 0,4 7 0 0 0,-4-9-10 0 0,0 0 1 0 0,0 0 0 0 0,1 0-1 0 0,-1-1 1 0 0,0 1 0 0 0,1-1 0 0 0,-1 0-1 0 0,1 0 1 0 0,-1 0 0 0 0,1 0-1 0 0,-1 0 1 0 0,1 0 0 0 0,0-1 0 0 0,0 1-1 0 0,-1-1 1 0 0,1 0 0 0 0,0 0-1 0 0,0 0 1 0 0,-1 0 0 0 0,1 0-1 0 0,0 0 1 0 0,0-1 0 0 0,-1 0 0 0 0,6-1-1 0 0,14-4-16 0 0,0-2-1 0 0,0 0 0 0 0,-1-1 1 0 0,0-1-1 0 0,-1-1 1 0 0,0 0-1 0 0,0-2 1 0 0,-1 0-1 0 0,-1-2 0 0 0,-1 0 1 0 0,0-1-1 0 0,-1 0 1 0 0,0-1-1 0 0,-1-1 0 0 0,-2-1 1 0 0,19-31-1 0 0,-17 24-12 0 0,-1-2 0 0 0,-1 1 0 0 0,-1-2-1 0 0,-2 1 1 0 0,-1-2 0 0 0,-1 1 0 0 0,-2-1-1 0 0,-1 0 1 0 0,-1 0 0 0 0,-2-1 0 0 0,-1 1-1 0 0,-3-36 1 0 0,-1 44 398 0 0,-1 0 1 0 0,-2 0-1 0 0,0 1 0 0 0,-17-40 0 0 0,2 8 1090 0 0,21 52-1448 0 0,0 0 0 0 0,0 0-1 0 0,-1 0 1 0 0,1 1 0 0 0,0-1-1 0 0,0 0 1 0 0,-1 0 0 0 0,1 0-1 0 0,0 1 1 0 0,-1-1 0 0 0,1 0-1 0 0,0 0 1 0 0,-1 1 0 0 0,1-1-1 0 0,-1 0 1 0 0,0 1 0 0 0,1-1-1 0 0,-1 1 1 0 0,1-1 0 0 0,-1 1-1 0 0,0-1 1 0 0,0 1 0 0 0,1-1-1 0 0,-1 1 1 0 0,-1-1 0 0 0,-8 16 368 0 0,1 35-228 0 0,-7 251 65 0 0,5-175-205 0 0,8 134-1 0 0,3-251-56 0 0,0-1-12 0 0,0 0 1 0 0,0 0-1 0 0,1-1 0 0 0,0 1 1 0 0,1 0-1 0 0,-1-1 0 0 0,1 1 0 0 0,1-1 1 0 0,0 1-1 0 0,6 12 0 0 0,-7-19-50 0 0,-1 0-1 0 0,0 0 1 0 0,0 0-1 0 0,1 0 0 0 0,-1 0 1 0 0,0-1-1 0 0,1 1 1 0 0,-1 0-1 0 0,1-1 0 0 0,-1 1 1 0 0,1-1-1 0 0,-1 0 1 0 0,1 1-1 0 0,-1-1 0 0 0,1 0 1 0 0,0 0-1 0 0,-1 0 1 0 0,1 0-1 0 0,-1 0 0 0 0,1-1 1 0 0,-1 1-1 0 0,4-1 1 0 0,33-13-4081 0 0,-8-1 1349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16.018"/>
    </inkml:context>
    <inkml:brush xml:id="br0">
      <inkml:brushProperty name="width" value="0.1" units="cm"/>
      <inkml:brushProperty name="height" value="0.1" units="cm"/>
      <inkml:brushProperty name="color" value="#004F8B"/>
    </inkml:brush>
  </inkml:definitions>
  <inkml:trace contextRef="#ctx0" brushRef="#br0">1 364 100 0 0,'6'4'3761'0'0,"73"-107"-1973"0"0,-54 72-1557 0 0,4-5 5 0 0,1 1-1 0 0,2 2 1 0 0,1 1 0 0 0,67-50 0 0 0,-97 80-323 0 0,0 0 0 0 0,1 0 1 0 0,-1 0-1 0 0,1 1 0 0 0,-1 0 0 0 0,1-1 1 0 0,0 1-1 0 0,0 1 0 0 0,-1-1 1 0 0,1 0-1 0 0,0 1 0 0 0,0 0 1 0 0,0 0-1 0 0,0 0 0 0 0,-1 0 0 0 0,1 1 1 0 0,0 0-1 0 0,0 0 0 0 0,0 0 1 0 0,-1 0-1 0 0,1 0 0 0 0,-1 1 1 0 0,1-1-1 0 0,-1 1 0 0 0,5 3 0 0 0,9-5-3413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19.397"/>
    </inkml:context>
    <inkml:brush xml:id="br0">
      <inkml:brushProperty name="width" value="0.1" units="cm"/>
      <inkml:brushProperty name="height" value="0.1" units="cm"/>
      <inkml:brushProperty name="color" value="#004F8B"/>
    </inkml:brush>
  </inkml:definitions>
  <inkml:trace contextRef="#ctx0" brushRef="#br0">345 84 20 0 0,'0'-5'310'0'0,"1"0"-1"0"0,-1 1 1 0 0,1-1-1 0 0,0 0 1 0 0,0 0-1 0 0,0 1 1 0 0,1-1-1 0 0,3-6 1 0 0,6-20 1103 0 0,-11 31-1403 0 0,0 0-1 0 0,0 0 1 0 0,0 0-1 0 0,0-1 1 0 0,0 1-1 0 0,0 0 1 0 0,0 0-1 0 0,0 0 1 0 0,0 0-1 0 0,0 0 1 0 0,0 0-1 0 0,0-1 1 0 0,0 1-1 0 0,0 0 1 0 0,0 0-1 0 0,0 0 1 0 0,0 0-1 0 0,0 0 1 0 0,0 0-1 0 0,0-1 1 0 0,1 1-1 0 0,-1 0 1 0 0,0 0-1 0 0,0 0 1 0 0,0 0-1 0 0,0 0 1 0 0,0 0-1 0 0,0 0 1 0 0,0 0-1 0 0,0 0 1 0 0,1 0-1 0 0,-1-1 1 0 0,0 1-1 0 0,0 0 1 0 0,0 0-1 0 0,0 0 1 0 0,0 0-1 0 0,0 0 1 0 0,1 0-1 0 0,-1 0 1 0 0,0 0-1 0 0,0 0 1 0 0,0 0-1 0 0,0 0 1 0 0,0 0-1 0 0,1 0 1 0 0,-1 0-1 0 0,0 0 1 0 0,0 0-1 0 0,0 0 1 0 0,0 0-1 0 0,0 1 1 0 0,0-1-1 0 0,1 0 1 0 0,-1 0-1 0 0,0 0 1 0 0,6 10 134 0 0,2 19-73 0 0,-7 15 20 0 0,-1 0 0 0 0,-3 1 0 0 0,-2-1 0 0 0,-17 73 1 0 0,-64 165 194 0 0,70-235-238 0 0,-15 33 15 0 0,20-56-7 0 0,1 0 0 0 0,1 0 0 0 0,2 1 0 0 0,0 0 0 0 0,2 1 0 0 0,-4 39 0 0 0,9-64-47 0 0,-1 1 1 0 0,1-1 0 0 0,0 1 0 0 0,0-1 0 0 0,0 1-1 0 0,0-1 1 0 0,1 0 0 0 0,-1 1 0 0 0,0-1 0 0 0,0 1-1 0 0,1-1 1 0 0,-1 0 0 0 0,1 1 0 0 0,-1-1 0 0 0,1 0 0 0 0,0 1-1 0 0,0-1 1 0 0,-1 0 0 0 0,1 0 0 0 0,0 0 0 0 0,0 0-1 0 0,0 0 1 0 0,0 0 0 0 0,0 0 0 0 0,1 0 0 0 0,-1 0-1 0 0,0 0 1 0 0,2 1 0 0 0,0-2-8 0 0,0 1 0 0 0,0-1-1 0 0,0 0 1 0 0,0 0 0 0 0,0 0 0 0 0,-1-1-1 0 0,1 1 1 0 0,0-1 0 0 0,0 1 0 0 0,0-1-1 0 0,-1 0 1 0 0,1 0 0 0 0,4-2 0 0 0,7-5-131 0 0,1 0 0 0 0,-1-1 0 0 0,24-19 1 0 0,-29 19 37 0 0,0 0 1 0 0,0 0 0 0 0,-1-1 0 0 0,0 0 0 0 0,-1 0 0 0 0,0 0 0 0 0,0-1 0 0 0,-1-1 0 0 0,-1 1 0 0 0,0-1-1 0 0,0 0 1 0 0,2-14 0 0 0,-5 21 78 0 0,-1-1-1 0 0,0 1 0 0 0,0-1 1 0 0,-1 1-1 0 0,1-1 0 0 0,-1 0 1 0 0,-1 1-1 0 0,1-1 1 0 0,-1 1-1 0 0,0-1 0 0 0,0 1 1 0 0,0-1-1 0 0,-1 1 0 0 0,0-1 1 0 0,0 1-1 0 0,0 0 1 0 0,-1 0-1 0 0,0 0 0 0 0,0 1 1 0 0,0-1-1 0 0,0 0 0 0 0,-1 1 1 0 0,0 0-1 0 0,0 0 1 0 0,0 0-1 0 0,0 1 0 0 0,-1-1 1 0 0,1 1-1 0 0,-7-4 0 0 0,0 2-5 0 0,0 1-1 0 0,0 0 1 0 0,-1 0-1 0 0,1 1 1 0 0,-1 1-1 0 0,0 0 1 0 0,1 1-1 0 0,-17-1 1 0 0,3 2 3 0 0,0 0 0 0 0,1 2 0 0 0,-26 5 0 0 0,-45 17 31 0 0,93-24-1 0 0,15 2 42 0 0,0 0 0 0 0,0-1 0 0 0,0 0 0 0 0,-1-1 0 0 0,17-2 0 0 0,-5 1 12 0 0,40-2-18 0 0,109-20 0 0 0,-63 6-43 0 0,-44 5 6 0 0,-40 7-224 0 0,0 1-1 0 0,34-2 1 0 0,-59 6 51 0 0,-11-12-2194 0 0,-2 8 1416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0.583"/>
    </inkml:context>
    <inkml:brush xml:id="br0">
      <inkml:brushProperty name="width" value="0.1" units="cm"/>
      <inkml:brushProperty name="height" value="0.1" units="cm"/>
      <inkml:brushProperty name="color" value="#004F8B"/>
    </inkml:brush>
  </inkml:definitions>
  <inkml:trace contextRef="#ctx0" brushRef="#br0">166 69 324 0 0,'9'-41'2574'0'0,"-2"14"-43"0"0,-6 46-1713 0 0,-4 49-714 0 0,-7 5-15 0 0,-4-1-1 0 0,-33 107 0 0 0,32-130-65 0 0,-21 65 37 0 0,-18 69 40 0 0,53-181-90 0 0,1 1 1 0 0,-1-1 0 0 0,1 1-1 0 0,-1-1 1 0 0,1 1-1 0 0,0 0 1 0 0,0-1 0 0 0,0 1-1 0 0,0 0 1 0 0,0-1 0 0 0,1 1-1 0 0,-1-1 1 0 0,1 1-1 0 0,1 4 1 0 0,0-6-1 0 0,-1 0-1 0 0,0 0 0 0 0,1 0 1 0 0,-1 0-1 0 0,1-1 1 0 0,0 1-1 0 0,-1 0 1 0 0,1-1-1 0 0,0 0 0 0 0,-1 1 1 0 0,1-1-1 0 0,0 0 1 0 0,-1 0-1 0 0,1 1 1 0 0,0-2-1 0 0,-1 1 1 0 0,1 0-1 0 0,0 0 0 0 0,0 0 1 0 0,-1-1-1 0 0,1 1 1 0 0,0-1-1 0 0,-1 1 1 0 0,4-2-1 0 0,9-3 12 0 0,0-1 0 0 0,0 0 0 0 0,0-1 0 0 0,-1 0 0 0 0,0-1 0 0 0,0 0 0 0 0,-1-1 0 0 0,0-1 0 0 0,-1 0 0 0 0,0 0 0 0 0,11-14 0 0 0,-1-1 9 0 0,0-1 1 0 0,-2-2-1 0 0,30-57 0 0 0,11-60 430 0 0,-55 132-397 0 0,-9 15-83 0 0,-8 13-5 0 0,-1 8 24 0 0,1 1 0 0 0,0 1 1 0 0,2 0-1 0 0,1 0 0 0 0,1 1 1 0 0,2 1-1 0 0,0-1 0 0 0,-3 46 1 0 0,8-69 6 0 0,1 0 1 0 0,0 0-1 0 0,0 0 1 0 0,0 0-1 0 0,1 0 1 0 0,-1 0 0 0 0,1 0-1 0 0,-1-1 1 0 0,1 1-1 0 0,0 0 1 0 0,0 0-1 0 0,0 0 1 0 0,1-1-1 0 0,-1 1 1 0 0,1 0 0 0 0,-1-1-1 0 0,1 1 1 0 0,0-1-1 0 0,0 0 1 0 0,0 0-1 0 0,0 0 1 0 0,1 0-1 0 0,-1 0 1 0 0,3 2 0 0 0,-1-3 0 0 0,-1 0 0 0 0,0 0 1 0 0,1-1-1 0 0,-1 1 1 0 0,0-1-1 0 0,1 0 1 0 0,-1 0-1 0 0,1 0 1 0 0,-1 0-1 0 0,0 0 1 0 0,1-1-1 0 0,-1 0 1 0 0,0 1-1 0 0,1-1 1 0 0,-1-1-1 0 0,0 1 0 0 0,0 0 1 0 0,0-1-1 0 0,0 0 1 0 0,0 1-1 0 0,3-4 1 0 0,11-7 3 0 0,-1 0 0 0 0,0-1 0 0 0,-2 0 1 0 0,1-2-1 0 0,-2 0 0 0 0,0 0 0 0 0,0-1 0 0 0,-2-1 1 0 0,0 0-1 0 0,13-28 0 0 0,17-39-58 0 0,-41 83 15 0 0,-1 12-174 0 0,0 0 174 0 0,-1 0 0 0 0,0 0 0 0 0,-7 16 0 0 0,-5 32-32 0 0,14-56 57 0 0,-1 4 10 0 0,1 0-1 0 0,-1-1 0 0 0,1 1 0 0 0,0 0 1 0 0,1-1-1 0 0,2 14 0 0 0,-2-19 4 0 0,0 1 1 0 0,-1 0-1 0 0,1 0 1 0 0,1-1-1 0 0,-1 1 0 0 0,0-1 1 0 0,0 1-1 0 0,0-1 0 0 0,1 1 1 0 0,-1-1-1 0 0,1 0 1 0 0,-1 0-1 0 0,1 1 0 0 0,0-1 1 0 0,-1 0-1 0 0,1 0 1 0 0,0-1-1 0 0,0 1 0 0 0,0 0 1 0 0,-1-1-1 0 0,1 1 0 0 0,0-1 1 0 0,0 1-1 0 0,0-1 1 0 0,0 0-1 0 0,0 0 0 0 0,3 0 1 0 0,8 1 6 0 0,0-1 0 0 0,-1 0 0 0 0,1-1-1 0 0,0 0 1 0 0,-1-1 0 0 0,1-1 0 0 0,-1 0 0 0 0,0 0 0 0 0,0-1 0 0 0,0-1 0 0 0,0 0 0 0 0,-1 0 0 0 0,0-1 0 0 0,0-1 0 0 0,0 0 0 0 0,-1 0 0 0 0,0-1 0 0 0,-1-1-1 0 0,1 1 1 0 0,-2-1 0 0 0,1-1 0 0 0,-1 0 0 0 0,-1 0 0 0 0,13-22 0 0 0,3-32 57 0 0,-11 25 53 0 0,-12 38-117 0 0,0 1-10 0 0,1 0 1 0 0,-1 0 0 0 0,0 0 0 0 0,0-1-1 0 0,0 1 1 0 0,0 0 0 0 0,0 0-1 0 0,0 0 1 0 0,0-1 0 0 0,0 1-1 0 0,0 0 1 0 0,0 0 0 0 0,0-1-1 0 0,0 1 1 0 0,0 0 0 0 0,0 0-1 0 0,0 0 1 0 0,0-1 0 0 0,0 1-1 0 0,0 0 1 0 0,0 0 0 0 0,0 0 0 0 0,-1-1-1 0 0,1 1 1 0 0,0 0 0 0 0,0 0-1 0 0,0 0 1 0 0,0-1 0 0 0,0 1-1 0 0,-1 0 1 0 0,1 0 0 0 0,0 0-1 0 0,0 0 1 0 0,0 0 0 0 0,0-1-1 0 0,-1 1 1 0 0,1 0 0 0 0,0 0-1 0 0,-8 10-7 0 0,0 1-1 0 0,1 0 0 0 0,0 1 0 0 0,1-1 0 0 0,1 1 0 0 0,0 0 0 0 0,0 1 0 0 0,1-1 1 0 0,-3 18-1 0 0,-9 23 0 0 0,12-39-109 0 0,1 0 0 0 0,1-1 0 0 0,0 1 0 0 0,1 0-1 0 0,1 18 1 0 0,1-29 176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0.722"/>
    </inkml:context>
    <inkml:brush xml:id="br0">
      <inkml:brushProperty name="width" value="0.1" units="cm"/>
      <inkml:brushProperty name="height" value="0.1" units="cm"/>
      <inkml:brushProperty name="color" value="#004F8B"/>
    </inkml:brush>
  </inkml:definitions>
  <inkml:trace contextRef="#ctx0" brushRef="#br0">5 20 548 0 0,'-4'-6'764'0'0,"4"2"880"0"0,0-6-1236 0 0,16 32-1240 0 0,-10-10-224 0 0,10-2 240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1.249"/>
    </inkml:context>
    <inkml:brush xml:id="br0">
      <inkml:brushProperty name="width" value="0.1" units="cm"/>
      <inkml:brushProperty name="height" value="0.1" units="cm"/>
      <inkml:brushProperty name="color" value="#004F8B"/>
    </inkml:brush>
  </inkml:definitions>
  <inkml:trace contextRef="#ctx0" brushRef="#br0">339 499 480 0 0,'2'-3'224'0'0,"-1"0"0"0"0,1 0 0 0 0,0 0-1 0 0,-1 0 1 0 0,0-1 0 0 0,1 1 0 0 0,-1 0 0 0 0,-1-1-1 0 0,1 1 1 0 0,0 0 0 0 0,-1-6 0 0 0,1 7-168 0 0,-1 1 1 0 0,0 0-1 0 0,0-1 0 0 0,-1 1 0 0 0,1-1 1 0 0,0 1-1 0 0,0 0 0 0 0,-1-1 1 0 0,1 1-1 0 0,-1 0 0 0 0,1-1 1 0 0,-1 1-1 0 0,1 0 0 0 0,-1 0 1 0 0,0-1-1 0 0,0 1 0 0 0,1 0 0 0 0,-1 0 1 0 0,0 0-1 0 0,0 0 0 0 0,0 0 1 0 0,0 0-1 0 0,-1 0 0 0 0,1 0 1 0 0,0 1-1 0 0,0-1 0 0 0,0 0 0 0 0,-1 1 1 0 0,-1-2-1 0 0,0 2-22 0 0,-1 0 0 0 0,1-1 0 0 0,0 1 0 0 0,0 0 0 0 0,0 0 0 0 0,-1 1 0 0 0,1-1 0 0 0,0 1 0 0 0,0-1 0 0 0,0 1 0 0 0,0 0 0 0 0,0 0 0 0 0,-3 2 0 0 0,-40 21 139 0 0,37-18-142 0 0,-12 8 8 0 0,1 1 0 0 0,1 1 0 0 0,1 0 0 0 0,0 1 0 0 0,2 1 0 0 0,0 1 0 0 0,0 1 0 0 0,2 0 0 0 0,0 0 0 0 0,2 2 0 0 0,0 0 0 0 0,-13 35 1 0 0,24-55-28 0 0,0 1 0 0 0,0-1-1 0 0,0 0 1 0 0,0 0 0 0 0,0 1 0 0 0,1-1 0 0 0,-1 1 0 0 0,1-1 0 0 0,0 0 0 0 0,-1 1 0 0 0,1-1 0 0 0,0 1 0 0 0,1-1 0 0 0,-1 0 0 0 0,0 1 0 0 0,1-1 0 0 0,1 5 0 0 0,-2-6-4 0 0,1 0-1 0 0,0 0 1 0 0,0 0-1 0 0,0 0 1 0 0,0-1-1 0 0,0 1 1 0 0,0 0-1 0 0,0-1 1 0 0,0 1-1 0 0,1-1 1 0 0,-1 1 0 0 0,0-1-1 0 0,0 1 1 0 0,0-1-1 0 0,1 0 1 0 0,-1 0-1 0 0,0 0 1 0 0,0 1-1 0 0,0-1 1 0 0,1 0-1 0 0,-1-1 1 0 0,0 1-1 0 0,0 0 1 0 0,2 0-1 0 0,9-3 25 0 0,0 0 0 0 0,-1-1-1 0 0,0 0 1 0 0,1 0 0 0 0,15-10 0 0 0,0-2 3 0 0,-2-1 1 0 0,0-1 0 0 0,-1-1 0 0 0,-1-1 0 0 0,0-1-1 0 0,-2-1 1 0 0,-1-1 0 0 0,0-1 0 0 0,-2-1 0 0 0,-1 0-1 0 0,0-1 1 0 0,-3-1 0 0 0,0-1 0 0 0,-1 0-1 0 0,-2 0 1 0 0,-1-1 0 0 0,-1-1 0 0 0,-2 0 0 0 0,0 0-1 0 0,-3 0 1 0 0,3-46 0 0 0,-7 56 249 0 0,-1-1-1 0 0,0 1 1 0 0,-2 0 0 0 0,0-1-1 0 0,-1 1 1 0 0,-9-23 0 0 0,11 45-251 0 0,0 1 0 0 0,1-1 0 0 0,-1 1 0 0 0,1-1 0 0 0,-1 1 1 0 0,1 0-1 0 0,0 0 0 0 0,0 0 0 0 0,0-1 0 0 0,0 1 0 0 0,0 4 0 0 0,-24 175 133 0 0,-5 67-48 0 0,25-164-101 0 0,1-50-140 0 0,1 0 1 0 0,3 1 0 0 0,0-1-1 0 0,9 53 1 0 0,-8-85-54 0 0,0 0 1 0 0,-1 0 0 0 0,1 0-1 0 0,0 0 1 0 0,1-1 0 0 0,-1 1-1 0 0,0 0 1 0 0,1-1-1 0 0,0 0 1 0 0,-1 1 0 0 0,1-1-1 0 0,0 0 1 0 0,0 1 0 0 0,0-1-1 0 0,1-1 1 0 0,-1 1-1 0 0,0 0 1 0 0,1 0 0 0 0,-1-1-1 0 0,1 1 1 0 0,0-1 0 0 0,-1 0-1 0 0,1 0 1 0 0,0 0-1 0 0,0 0 1 0 0,0 0 0 0 0,0-1-1 0 0,0 1 1 0 0,0-1-1 0 0,-1 0 1 0 0,1 0 0 0 0,4 0-1 0 0,28-3-1945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2.184"/>
    </inkml:context>
    <inkml:brush xml:id="br0">
      <inkml:brushProperty name="width" value="0.1" units="cm"/>
      <inkml:brushProperty name="height" value="0.1" units="cm"/>
      <inkml:brushProperty name="color" value="#004F8B"/>
    </inkml:brush>
  </inkml:definitions>
  <inkml:trace contextRef="#ctx0" brushRef="#br0">306 227 428 0 0,'-29'-35'3984'0'0,"29"34"-3670"0"0,0 1-287 0 0,0 0 0 0 0,0-1 0 0 0,0 1 0 0 0,0 0 0 0 0,0 0 0 0 0,0 0 0 0 0,-1 0 0 0 0,1-1 0 0 0,0 1 0 0 0,0 0 0 0 0,0 0 0 0 0,0 0 0 0 0,0 0 0 0 0,0 0 0 0 0,0-1 0 0 0,0 1 0 0 0,0 0 0 0 0,0 0 0 0 0,0 0 0 0 0,-1 0 0 0 0,1 0 0 0 0,0 0 0 0 0,0 0 0 0 0,0-1 0 0 0,0 1 0 0 0,0 0 0 0 0,0 0 0 0 0,-1 0 0 0 0,1 0 0 0 0,0 0 0 0 0,0 0 0 0 0,0 0 0 0 0,0 0 0 0 0,0 0 0 0 0,-1 0 0 0 0,1 0 0 0 0,0 0 0 0 0,0 0 0 0 0,0 0 0 0 0,0 0 0 0 0,-1 0 0 0 0,1 0 0 0 0,0 0 0 0 0,0 0 0 0 0,0 0 0 0 0,0 0 0 0 0,-1 0 0 0 0,1 0 0 0 0,0 0 0 0 0,0 0 0 0 0,0 0 0 0 0,0 1 0 0 0,-11 23 144 0 0,1 1 0 0 0,1 0 0 0 0,-10 47 0 0 0,-1 3-48 0 0,-12 25 22 0 0,-28 99 44 0 0,51-163-130 0 0,2 1 0 0 0,1-1 0 0 0,0 59 0 0 0,5-91-43 0 0,1 1 1 0 0,1-1-1 0 0,-1 1 0 0 0,0-1 1 0 0,1 1-1 0 0,0-1 0 0 0,0 0 1 0 0,0 1-1 0 0,1-1 0 0 0,0 0 1 0 0,-1 0-1 0 0,1 0 0 0 0,1 0 1 0 0,-1 0-1 0 0,0-1 0 0 0,6 7 1 0 0,-6-8-14 0 0,1-1 1 0 0,0 1-1 0 0,-1-1 1 0 0,1 1-1 0 0,0-1 1 0 0,-1 0-1 0 0,1 0 0 0 0,0 0 1 0 0,0-1-1 0 0,0 1 1 0 0,0-1-1 0 0,0 1 1 0 0,0-1-1 0 0,0 0 1 0 0,0 0-1 0 0,0 0 1 0 0,0-1-1 0 0,0 1 1 0 0,0-1-1 0 0,0 1 1 0 0,0-1-1 0 0,0 0 1 0 0,0 0-1 0 0,0-1 1 0 0,4-2-1 0 0,2 0-79 0 0,-1 0 0 0 0,1-1 0 0 0,-1 0 0 0 0,0 0 0 0 0,-1-1 0 0 0,1 0 0 0 0,-1-1 0 0 0,0 0 0 0 0,-1 0 0 0 0,7-9 0 0 0,-10 12 27 0 0,0-1 0 0 0,0 0 0 0 0,0 0-1 0 0,-1 0 1 0 0,0 0 0 0 0,0 0 0 0 0,0 0 0 0 0,-1 0-1 0 0,0-1 1 0 0,0 1 0 0 0,0-1 0 0 0,-1 1 0 0 0,1-1 0 0 0,-2 1-1 0 0,1-1 1 0 0,0 1 0 0 0,-1-1 0 0 0,0 1 0 0 0,-2-9 0 0 0,0 7 12 0 0,1 0 0 0 0,-1 0 1 0 0,0 0-1 0 0,0 0 0 0 0,-1 0 1 0 0,0 1-1 0 0,0 0 0 0 0,-1 0 1 0 0,0 0-1 0 0,0 0 0 0 0,0 1 1 0 0,-1-1-1 0 0,1 1 0 0 0,-1 1 1 0 0,-1-1-1 0 0,1 1 0 0 0,-9-4 0 0 0,-5-2 4 0 0,-1 1-1 0 0,0 1 0 0 0,0 2 0 0 0,-1 0 0 0 0,0 0 0 0 0,-26-1 0 0 0,19 3 68 0 0,33 5 95 0 0,40 2-9 0 0,13-5-268 0 0,-1-3-1 0 0,0-2 1 0 0,0-3 0 0 0,0-2 0 0 0,-2-3 0 0 0,76-30-1 0 0,-100 33 48 0 0,-1-1 0 0 0,0-2 0 0 0,-1-1 0 0 0,-1-1 0 0 0,33-27 0 0 0,-51 37 150 0 0,0-1 1 0 0,0-1 0 0 0,0 1 0 0 0,-1-2-1 0 0,0 1 1 0 0,-1-1 0 0 0,0 0-1 0 0,-1 0 1 0 0,0-1 0 0 0,0 0-1 0 0,-1 0 1 0 0,-1 0 0 0 0,0-1 0 0 0,0 0-1 0 0,-1 1 1 0 0,-1-1 0 0 0,2-14-1 0 0,-4-32 1375 0 0,-12-85 0 0 0,11 137-1294 0 0,2 5-91 0 0,-1 0 0 0 0,0 0 0 0 0,0-1 1 0 0,0 1-1 0 0,0 0 0 0 0,-1 0 0 0 0,1 0 0 0 0,0-1 0 0 0,0 1 0 0 0,-1 0 0 0 0,1 0 1 0 0,-1 0-1 0 0,1 0 0 0 0,-1-1 0 0 0,1 1 0 0 0,-1 0 0 0 0,0 0 0 0 0,1 0 0 0 0,-1 0 1 0 0,0 0-1 0 0,0 1 0 0 0,0-1 0 0 0,-1-1 0 0 0,0 2-19 0 0,1 0 0 0 0,0 0 1 0 0,0 1-1 0 0,0-1 0 0 0,0 1 0 0 0,0-1 0 0 0,0 1 0 0 0,0-1 0 0 0,1 1 0 0 0,-1-1 1 0 0,0 1-1 0 0,0 0 0 0 0,0 0 0 0 0,0-1 0 0 0,1 1 0 0 0,-1 0 0 0 0,0 0 1 0 0,1 0-1 0 0,-1 0 0 0 0,0 1 0 0 0,-6 10 30 0 0,0 0-1 0 0,1 0 1 0 0,-5 15 0 0 0,-8 35 27 0 0,3 0-1 0 0,2 1 1 0 0,-7 90 0 0 0,3 197 160 0 0,18-336-226 0 0,-16 133 109 0 0,9-100-61 0 0,3-32-109 0 0,4-13-64 0 0,-1-1 1 0 0,0 1 0 0 0,1 0-1 0 0,-1-1 1 0 0,1 1 0 0 0,0 0-1 0 0,0 0 1 0 0,0 0-1 0 0,-1-1 1 0 0,2 1 0 0 0,-1 0-1 0 0,0 0 1 0 0,0 0 0 0 0,0-1-1 0 0,1 1 1 0 0,-1 0-1 0 0,2 3 1 0 0,19-16-4203 0 0,-12 3 2300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3.074"/>
    </inkml:context>
    <inkml:brush xml:id="br0">
      <inkml:brushProperty name="width" value="0.1" units="cm"/>
      <inkml:brushProperty name="height" value="0.1" units="cm"/>
      <inkml:brushProperty name="color" value="#004F8B"/>
    </inkml:brush>
  </inkml:definitions>
  <inkml:trace contextRef="#ctx0" brushRef="#br0">132 236 304 0 0,'7'-9'305'0'0,"2"-3"499"0"0,0 0 0 0 0,0-1 0 0 0,-1 0-1 0 0,6-15 1 0 0,-33 56 1192 0 0,3-7-1892 0 0,1 1 0 0 0,1 1 0 0 0,-22 47 1 0 0,29-48-23 0 0,1 1 1 0 0,2 1 0 0 0,0-1 0 0 0,1 0 0 0 0,1 33-1 0 0,2-55-72 0 0,0 1-1 0 0,0-1 0 0 0,1 0 1 0 0,-1 1-1 0 0,0-1 0 0 0,1 1 0 0 0,-1-1 1 0 0,1 0-1 0 0,-1 1 0 0 0,1-1 1 0 0,-1 0-1 0 0,1 0 0 0 0,0 1 0 0 0,0-1 1 0 0,0 0-1 0 0,0 0 0 0 0,0 0 1 0 0,0 0-1 0 0,0 0 0 0 0,0 0 1 0 0,0 0-1 0 0,0 0 0 0 0,0-1 0 0 0,0 1 1 0 0,1 0-1 0 0,-1-1 0 0 0,0 1 1 0 0,1-1-1 0 0,-1 1 0 0 0,1-1 0 0 0,-1 0 1 0 0,0 1-1 0 0,1-1 0 0 0,-1 0 1 0 0,2 0-1 0 0,1 0 1 0 0,0 0 0 0 0,-1 0 0 0 0,1 0 0 0 0,0 0 0 0 0,0-1 0 0 0,-1 0 0 0 0,1 0 0 0 0,-1 0 0 0 0,1 0 1 0 0,-1 0-1 0 0,1-1 0 0 0,4-2 0 0 0,0-2-61 0 0,-1-1 1 0 0,-1 0 0 0 0,1 0-1 0 0,-1 0 1 0 0,0-1 0 0 0,-1 0-1 0 0,0 0 1 0 0,0 0 0 0 0,-1-1-1 0 0,0 1 1 0 0,-1-1 0 0 0,1 0-1 0 0,-2 0 1 0 0,1-1-1 0 0,-1 1 1 0 0,-1 0 0 0 0,1-12-1 0 0,0 11-6 0 0,-2 0-1 0 0,1 0 0 0 0,-2 0 1 0 0,1 0-1 0 0,-1 0 0 0 0,-1 0 0 0 0,1 0 1 0 0,-2 1-1 0 0,1-1 0 0 0,-2 1 1 0 0,1-1-1 0 0,-1 1 0 0 0,0 0 0 0 0,-1 0 1 0 0,0 1-1 0 0,-11-15 0 0 0,11 20 34 0 0,1-1 0 0 0,-1 1 1 0 0,-1 0-1 0 0,1 0 0 0 0,0 0 0 0 0,-1 1 0 0 0,1-1 0 0 0,-1 1 0 0 0,0 1 0 0 0,0-1 0 0 0,0 1 1 0 0,0 0-1 0 0,0 0 0 0 0,-11 1 0 0 0,14 0 18 0 0,-1-1-1 0 0,1 1 1 0 0,0 0 0 0 0,-1 0 0 0 0,1 1 0 0 0,-1-1-1 0 0,1 1 1 0 0,0-1 0 0 0,-1 1 0 0 0,1 0-1 0 0,0 1 1 0 0,0-1 0 0 0,-1 0 0 0 0,1 1-1 0 0,0 0 1 0 0,1 0 0 0 0,-1 0 0 0 0,0 0-1 0 0,0 0 1 0 0,1 0 0 0 0,0 1 0 0 0,-1-1-1 0 0,1 1 1 0 0,0 0 0 0 0,0 0 0 0 0,-3 5 0 0 0,5-6 8 0 0,-1 0 1 0 0,0 0 0 0 0,1 0 0 0 0,-1 1 0 0 0,1-1 0 0 0,0 0 0 0 0,0 0 0 0 0,0 1 0 0 0,0-1 0 0 0,0 0 0 0 0,0 0-1 0 0,0 1 1 0 0,1-1 0 0 0,-1 0 0 0 0,1 0 0 0 0,0 1 0 0 0,0-1 0 0 0,0 0 0 0 0,0 0 0 0 0,0 0 0 0 0,0 0 0 0 0,3 2-1 0 0,-1 0 7 0 0,1-1-1 0 0,-1 1 0 0 0,1-1 0 0 0,0 0 0 0 0,0-1 0 0 0,1 1 0 0 0,-1-1 0 0 0,1 0 1 0 0,-1 0-1 0 0,6 2 0 0 0,6 0 13 0 0,-1 0 0 0 0,1 0-1 0 0,0-2 1 0 0,0 0 0 0 0,27-1 0 0 0,-24-2-3 0 0,-1-1 0 0 0,1 0 0 0 0,-1-2 0 0 0,1 0 0 0 0,-1-1 0 0 0,-1-1 0 0 0,22-10 0 0 0,-30 12 78 0 0,-1 0 0 0 0,1-1 0 0 0,-1 0 1 0 0,0 0-1 0 0,-1-1 0 0 0,1 0 0 0 0,-1-1 1 0 0,0 0-1 0 0,-1 0 0 0 0,0 0 1 0 0,0 0-1 0 0,0-1 0 0 0,-1 0 0 0 0,0-1 1 0 0,6-14-1 0 0,-11 22 42 0 0,-8 28-100 0 0,3-11-12 0 0,1 1-1 0 0,1 0 1 0 0,0 1-1 0 0,1-1 1 0 0,1 0 0 0 0,0 1-1 0 0,3 22 1 0 0,-2-39-22 0 0,1 0 1 0 0,-1 0-1 0 0,0-1 0 0 0,0 1 1 0 0,1 0-1 0 0,-1-1 1 0 0,0 1-1 0 0,1 0 1 0 0,-1-1-1 0 0,0 1 1 0 0,1-1-1 0 0,-1 1 0 0 0,1-1 1 0 0,-1 1-1 0 0,1-1 1 0 0,0 1-1 0 0,-1-1 1 0 0,1 1-1 0 0,-1-1 1 0 0,1 0-1 0 0,0 1 0 0 0,-1-1 1 0 0,1 0-1 0 0,0 0 1 0 0,-1 1-1 0 0,1-1 1 0 0,1 0-1 0 0,27 0 74 0 0,25-15-17 0 0,-54 14-60 0 0,20-6 20 0 0,-2-2 1 0 0,36-22-1 0 0,12-5-1 0 0,-66 35-25 0 0,1 1-1 0 0,-1 0 1 0 0,1 0 0 0 0,-1-1 0 0 0,1 1-1 0 0,-1 0 1 0 0,1 0 0 0 0,-1 0 0 0 0,0 0-1 0 0,1 0 1 0 0,-1 0 0 0 0,1 0 0 0 0,-1 0-1 0 0,1 0 1 0 0,-1 0 0 0 0,1 0 0 0 0,-1 0-1 0 0,1 0 1 0 0,-1 0 0 0 0,1 1 0 0 0,-1-1-1 0 0,1 0 1 0 0,-1 0 0 0 0,1 0 0 0 0,-1 1-1 0 0,0-1 1 0 0,1 0 0 0 0,-1 1 0 0 0,0-1 0 0 0,1 0-1 0 0,-1 1 1 0 0,0-1 0 0 0,1 0 0 0 0,-1 1-1 0 0,0-1 1 0 0,1 1 0 0 0,-1-1 0 0 0,0 0-1 0 0,0 1 1 0 0,0-1 0 0 0,1 1 0 0 0,-1-1-1 0 0,0 1 1 0 0,0-1 0 0 0,0 1 0 0 0,0-1-1 0 0,0 1 1 0 0,0-1 0 0 0,0 1 0 0 0,0-1-1 0 0,0 1 1 0 0,0-1 0 0 0,0 1 0 0 0,0-1 0 0 0,-1 1-1 0 0,1-1 1 0 0,0 1 0 0 0,0-1 0 0 0,-1 1-1 0 0,-8 39-42 0 0,7-33 23 0 0,-5 23 14 0 0,-12 53-10 0 0,18-78 22 0 0,1 1-1 0 0,-1-1 0 0 0,1 1 1 0 0,0-1-1 0 0,0 1 1 0 0,1-1-1 0 0,0 1 0 0 0,0-1 1 0 0,0 0-1 0 0,0 1 0 0 0,1-1 1 0 0,2 5-1 0 0,-1-6 6 0 0,0-1-1 0 0,0 1 1 0 0,0-1-1 0 0,0 0 1 0 0,1 0-1 0 0,-1-1 1 0 0,1 1-1 0 0,0-1 1 0 0,0 1-1 0 0,0-1 1 0 0,0 0-1 0 0,0-1 1 0 0,0 1-1 0 0,0-1 1 0 0,1 0-1 0 0,-1 0 1 0 0,0 0-1 0 0,1 0 1 0 0,-1-1-1 0 0,7 0 1 0 0,13 1 12 0 0,0-1 0 0 0,34-6 1 0 0,-50 6-15 0 0,7-2 8 0 0,1-1-1 0 0,-1 0 1 0 0,0-1 0 0 0,0-1 0 0 0,0 0-1 0 0,-1-1 1 0 0,0-1 0 0 0,0 0 0 0 0,-1-1-1 0 0,1 0 1 0 0,-2-1 0 0 0,16-14 0 0 0,-21 18 41 0 0,-1-1 1 0 0,0-1-1 0 0,-1 1 1 0 0,1-1-1 0 0,-1 0 1 0 0,-1-1 0 0 0,1 1-1 0 0,-1-1 1 0 0,-1 0-1 0 0,1 0 1 0 0,-1 0-1 0 0,-1 0 1 0 0,0 0-1 0 0,0-1 1 0 0,0 1-1 0 0,-1-1 1 0 0,0 0 0 0 0,-1 1-1 0 0,0-1 1 0 0,0 0-1 0 0,-1 1 1 0 0,0-1-1 0 0,-3-11 1 0 0,0 4 67 0 0,-1 0 1 0 0,0 1-1 0 0,-1-1 0 0 0,0 2 1 0 0,-1-1-1 0 0,-1 1 0 0 0,0 0 0 0 0,-1 0 1 0 0,-16-17-1 0 0,17 22-1330 0 0,-1 0 0 0 0,0 1 0 0 0,-1 1 0 0 0,-16-11-1 0 0,16 12-1406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6.182"/>
    </inkml:context>
    <inkml:brush xml:id="br0">
      <inkml:brushProperty name="width" value="0.1" units="cm"/>
      <inkml:brushProperty name="height" value="0.1" units="cm"/>
      <inkml:brushProperty name="color" value="#004F8B"/>
    </inkml:brush>
  </inkml:definitions>
  <inkml:trace contextRef="#ctx0" brushRef="#br0">1 542 88 0 0,'0'0'3253'0'0,"4"-1"-2851"0"0,14-7-106 0 0,-1-1 1 0 0,0-1-1 0 0,0 0 1 0 0,-1-1-1 0 0,0-1 1 0 0,-1-1-1 0 0,0 0 1 0 0,-1-1-1 0 0,21-27 1 0 0,-17 17-133 0 0,-1-1 0 0 0,-1 0 0 0 0,-2-2 0 0 0,0 1 1 0 0,18-55-1 0 0,-26 59 146 0 0,-1-1 1 0 0,-1 0 0 0 0,-1 0-1 0 0,-1 0 1 0 0,-1-33 0 0 0,-1 56-308 0 0,0 0 0 0 0,-1 0-1 0 0,1-1 1 0 0,0 1 0 0 0,0 0 0 0 0,0 0 0 0 0,0-1 0 0 0,0 1 0 0 0,0 0-1 0 0,-1 0 1 0 0,1 0 0 0 0,0-1 0 0 0,0 1 0 0 0,0 0 0 0 0,0 0 0 0 0,-1 0 0 0 0,1-1-1 0 0,0 1 1 0 0,0 0 0 0 0,-1 0 0 0 0,1 0 0 0 0,0 0 0 0 0,0 0 0 0 0,-1 0-1 0 0,1-1 1 0 0,0 1 0 0 0,0 0 0 0 0,-1 0 0 0 0,1 0 0 0 0,0 0 0 0 0,0 0-1 0 0,-1 0 1 0 0,1 0 0 0 0,0 0 0 0 0,0 0 0 0 0,-1 0 0 0 0,1 0 0 0 0,0 0-1 0 0,0 1 1 0 0,-1-1 0 0 0,1 0 0 0 0,0 0 0 0 0,0 0 0 0 0,-1 0 0 0 0,1 0-1 0 0,0 0 1 0 0,0 1 0 0 0,-1-1 0 0 0,1 0 0 0 0,0 0 0 0 0,0 0 0 0 0,0 1-1 0 0,0-1 1 0 0,-1 0 0 0 0,1 0 0 0 0,-12 9 33 0 0,12-9-37 0 0,-11 12 16 0 0,1 1-1 0 0,0-1 0 0 0,1 2 0 0 0,0-1 1 0 0,1 1-1 0 0,1 1 0 0 0,0 0 1 0 0,-7 21-1 0 0,-5 9 7 0 0,5-13-7 0 0,-15 46 1 0 0,26-67-10 0 0,0 0 0 0 0,1 1 0 0 0,0-1 0 0 0,0 0 0 0 0,1 1 0 0 0,1 0 0 0 0,0-1 0 0 0,2 16 0 0 0,-2-25-9 0 0,1 0 0 0 0,-1 0 0 0 0,1 0 1 0 0,-1 0-1 0 0,1-1 0 0 0,0 1 0 0 0,-1 0 1 0 0,1 0-1 0 0,0 0 0 0 0,0-1 0 0 0,0 1 1 0 0,1 0-1 0 0,-1-1 0 0 0,0 1 0 0 0,1-1 1 0 0,-1 0-1 0 0,1 1 0 0 0,-1-1 0 0 0,1 0 1 0 0,-1 0-1 0 0,1 0 0 0 0,3 2 0 0 0,-1-2-47 0 0,-1 0-1 0 0,1-1 0 0 0,0 1 0 0 0,-1-1 0 0 0,1 0 1 0 0,0 0-1 0 0,-1 0 0 0 0,1 0 0 0 0,0-1 0 0 0,-1 1 1 0 0,7-3-1 0 0,5-1-226 0 0,-1-2 0 0 0,1 0 0 0 0,-1-1-1 0 0,25-15 1 0 0,-22 10 41 0 0,-1-1 0 0 0,0 0 0 0 0,-1-1-1 0 0,0 0 1 0 0,-1-2 0 0 0,-1 0-1 0 0,19-27 1 0 0,-9 4 24 0 0,-2 0 1 0 0,23-60-1 0 0,2 12 726 0 0,-28 56-218 0 0,-17 30-257 0 0,3 18 5 0 0,-4 10 1 0 0,0-1-1 0 0,-2 0 1 0 0,-1 1 0 0 0,-1-1 0 0 0,-1 0 0 0 0,-1-1-1 0 0,-12 29 1 0 0,6-10 55 0 0,-35 89 212 0 0,28-84 103 0 0,28-63 137 0 0,0-1 0 0 0,21-23 0 0 0,8-11-338 0 0,44-59 123 0 0,-70 93-297 0 0,1 1 1 0 0,1 1-1 0 0,1 0 0 0 0,-1 1 0 0 0,19-12 1 0 0,-32 24-42 0 0,0-1 1 0 0,0 0 0 0 0,1 1 0 0 0,-1-1 0 0 0,0 0-1 0 0,0 1 1 0 0,1-1 0 0 0,-1 1 0 0 0,0 0 0 0 0,1-1-1 0 0,-1 1 1 0 0,0 0 0 0 0,1 0 0 0 0,-1 0 0 0 0,0 0-1 0 0,1 0 1 0 0,-1 0 0 0 0,0 0 0 0 0,1 1 0 0 0,-1-1-1 0 0,0 0 1 0 0,0 1 0 0 0,1-1 0 0 0,-1 1 0 0 0,1 0-1 0 0,0 1-1 0 0,0-1-1 0 0,0 1 1 0 0,0 0-1 0 0,0 0 0 0 0,0 0 1 0 0,-1 0-1 0 0,1 1 0 0 0,-1-1 1 0 0,0 0-1 0 0,1 1 0 0 0,-1-1 1 0 0,0 3-1 0 0,3 8-10 0 0,0-1 1 0 0,-1 1 0 0 0,-1 0-1 0 0,1 15 1 0 0,-3-7-11 0 0,0-1 1 0 0,-1 1 0 0 0,-2-1 0 0 0,0 0 0 0 0,0 1-1 0 0,-2-2 1 0 0,-1 1 0 0 0,0 0 0 0 0,-18 35 0 0 0,23-53-127 0 0,0-1 0 0 0,0 1 1 0 0,0 0-1 0 0,-1 0 0 0 0,1 0 1 0 0,0-1-1 0 0,-1 1 0 0 0,1-1 1 0 0,-1 1-1 0 0,1-1 0 0 0,-1 1 1 0 0,0-1-1 0 0,0 0 0 0 0,0 0 1 0 0,0 0-1 0 0,0 0 0 0 0,0 0 1 0 0,0 0-1 0 0,0-1 0 0 0,0 1 1 0 0,0-1-1 0 0,0 1 0 0 0,0-1 1 0 0,0 0-1 0 0,-1 0 0 0 0,1 0 1 0 0,0 0-1 0 0,0 0 0 0 0,0 0 1 0 0,0-1-1 0 0,0 1 0 0 0,0-1 1 0 0,-1 1-1 0 0,1-1 0 0 0,0 0 1 0 0,0 0-1 0 0,-2-1 0 0 0,-11-8-1978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6.381"/>
    </inkml:context>
    <inkml:brush xml:id="br0">
      <inkml:brushProperty name="width" value="0.1" units="cm"/>
      <inkml:brushProperty name="height" value="0.1" units="cm"/>
      <inkml:brushProperty name="color" value="#004F8B"/>
    </inkml:brush>
  </inkml:definitions>
  <inkml:trace contextRef="#ctx0" brushRef="#br0">14 14 20 0 0,'-6'-2'840'0'0,"-1"-10"3324"0"0,43 26-3972 0 0,-18-8-216 0 0,2 5-272 0 0,2-3-520 0 0,-4-2-884 0 0,7-6 388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7.036"/>
    </inkml:context>
    <inkml:brush xml:id="br0">
      <inkml:brushProperty name="width" value="0.1" units="cm"/>
      <inkml:brushProperty name="height" value="0.1" units="cm"/>
      <inkml:brushProperty name="color" value="#004F8B"/>
    </inkml:brush>
  </inkml:definitions>
  <inkml:trace contextRef="#ctx0" brushRef="#br0">391 218 176 0 0,'3'-5'172'0'0,"0"0"0"0"0,-1 0 0 0 0,1 0 0 0 0,-1 0 0 0 0,0-1-1 0 0,0 0 1 0 0,-1 1 0 0 0,1-1 0 0 0,-1 0 0 0 0,-1 1 0 0 0,1-1 0 0 0,-1 0 0 0 0,0 0 0 0 0,0 0 0 0 0,-1 1 0 0 0,-1-12 0 0 0,0 9-4 0 0,1 1 0 0 0,-1-1 0 0 0,0 1 1 0 0,-1-1-1 0 0,0 1 0 0 0,0 0 0 0 0,0 0 1 0 0,-1 0-1 0 0,0 1 0 0 0,0-1 0 0 0,-1 1 1 0 0,-7-8-1 0 0,9 12-134 0 0,0 0-1 0 0,0 1 1 0 0,0-1 0 0 0,0 1-1 0 0,0 0 1 0 0,-1 0 0 0 0,1 0-1 0 0,0 0 1 0 0,-1 0 0 0 0,1 1 0 0 0,0 0-1 0 0,-1 0 1 0 0,1 0 0 0 0,-1 0-1 0 0,1 0 1 0 0,0 0 0 0 0,-1 1 0 0 0,1 0-1 0 0,0 0 1 0 0,-1 0 0 0 0,1 0-1 0 0,0 0 1 0 0,-3 2 0 0 0,-6 2 24 0 0,0 1 1 0 0,1 0 0 0 0,0 1-1 0 0,-20 15 1 0 0,6-1 24 0 0,1 1 0 0 0,0 2 0 0 0,2 0 0 0 0,-20 29 0 0 0,34-41-19 0 0,0 0 0 0 0,1 0-1 0 0,0 1 1 0 0,1 0 0 0 0,0 0 0 0 0,1 0 0 0 0,0 1 0 0 0,1 0 0 0 0,1 0 0 0 0,0 0-1 0 0,-1 28 1 0 0,4-41-48 0 0,0 0-1 0 0,0 0 1 0 0,0 0-1 0 0,0 0 1 0 0,0 0-1 0 0,0 0 0 0 0,1 0 1 0 0,-1 0-1 0 0,0 0 1 0 0,1 0-1 0 0,-1 0 1 0 0,1 0-1 0 0,-1 0 0 0 0,1 0 1 0 0,-1 0-1 0 0,1 0 1 0 0,0 0-1 0 0,-1-1 1 0 0,1 1-1 0 0,0 0 0 0 0,0 0 1 0 0,0-1-1 0 0,-1 1 1 0 0,1-1-1 0 0,0 1 1 0 0,0-1-1 0 0,0 1 0 0 0,2 0 1 0 0,0 0 14 0 0,0 0 0 0 0,1-1 0 0 0,-1 1 0 0 0,1-1 0 0 0,0 0 0 0 0,-1 0 0 0 0,1 0 0 0 0,6-1 0 0 0,7-3 62 0 0,0 0 0 0 0,25-10 1 0 0,-41 14-90 0 0,23-11 150 0 0,1-2 0 0 0,-2 0 0 0 0,0-1-1 0 0,0-1 1 0 0,-1-2 0 0 0,-1 0 0 0 0,-1-1-1 0 0,-1-1 1 0 0,29-35 0 0 0,-16 20 717 0 0,-29 38-873 0 0,0 1 1 0 0,0 0-1 0 0,-1 0 1 0 0,1 0-1 0 0,-1 0 1 0 0,0 1-1 0 0,-1-1 1 0 0,2 10-1 0 0,1-2-35 0 0,0-1-1 0 0,0 1 0 0 0,1-1 0 0 0,1 0 0 0 0,0 0 1 0 0,1-1-1 0 0,0 0 0 0 0,0 0 0 0 0,13 13 1 0 0,-14-17-356 0 0,0-1 0 0 0,0 0 0 0 0,1-1 0 0 0,0 1 0 0 0,0-1-1 0 0,0-1 1 0 0,1 1 0 0 0,0-1 0 0 0,-1-1 0 0 0,1 0 0 0 0,1 0 0 0 0,-1 0 0 0 0,0-1 0 0 0,1 0 0 0 0,11 1 0 0 0,8-2-2000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09.054"/>
    </inkml:context>
    <inkml:brush xml:id="br0">
      <inkml:brushProperty name="width" value="0.05" units="cm"/>
      <inkml:brushProperty name="height" value="0.05" units="cm"/>
    </inkml:brush>
  </inkml:definitions>
  <inkml:trace contextRef="#ctx0" brushRef="#br0">60 307 72 0 0,'0'0'4577'0'0,"18"-43"-1178"0"0,-12 16-2925 0 0,-2 0-1 0 0,0 0 1 0 0,-1 0-1 0 0,-2 0 1 0 0,-3-39-1 0 0,1 14 649 0 0,1 50-999 0 0,0-1-8 0 0,-2-3-109 0 0,0 10 209 0 0,-39 552 60 0 0,15-375-706 0 0,26-180-94 0 0,-3 16 1192 0 0,0-10-2273 0 0,-12-31-7408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7.473"/>
    </inkml:context>
    <inkml:brush xml:id="br0">
      <inkml:brushProperty name="width" value="0.1" units="cm"/>
      <inkml:brushProperty name="height" value="0.1" units="cm"/>
      <inkml:brushProperty name="color" value="#004F8B"/>
    </inkml:brush>
  </inkml:definitions>
  <inkml:trace contextRef="#ctx0" brushRef="#br0">237 497 280 0 0,'15'-10'246'0'0,"-1"-1"-1"0"0,0-1 1 0 0,-1 0 0 0 0,0-1-1 0 0,-1 0 1 0 0,-1-1 0 0 0,0 0-1 0 0,-1-1 1 0 0,0 0 0 0 0,-1-1-1 0 0,11-28 1 0 0,-10 18 14 0 0,-2-1 0 0 0,-1 0 0 0 0,-1 0 0 0 0,-1 0 0 0 0,-1-1 0 0 0,-1-51 0 0 0,-3 76-219 0 0,0 0 0 0 0,0 0 1 0 0,0 0-1 0 0,0 0 0 0 0,-1 0 1 0 0,1 0-1 0 0,-1 0 0 0 0,0 0 0 0 0,0 0 1 0 0,0 1-1 0 0,0-1 0 0 0,-1 0 1 0 0,1 0-1 0 0,-1 1 0 0 0,0-1 1 0 0,1 1-1 0 0,-1 0 0 0 0,0-1 0 0 0,-1 1 1 0 0,-3-4-1 0 0,4 5-30 0 0,0 1 1 0 0,0-1-1 0 0,0 0 1 0 0,-1 0-1 0 0,1 1 1 0 0,0-1-1 0 0,0 1 1 0 0,0 0-1 0 0,-1-1 1 0 0,1 1-1 0 0,0 0 0 0 0,0 1 1 0 0,-1-1-1 0 0,1 0 1 0 0,0 1-1 0 0,0-1 1 0 0,-1 1-1 0 0,1-1 1 0 0,0 1-1 0 0,0 0 1 0 0,0 0-1 0 0,0 0 1 0 0,0 0-1 0 0,0 1 0 0 0,0-1 1 0 0,1 0-1 0 0,-1 1 1 0 0,-2 1-1 0 0,-8 9 15 0 0,0 1 0 0 0,0 0 0 0 0,1 0 0 0 0,1 1 0 0 0,0 0 0 0 0,1 1 0 0 0,-14 29 0 0 0,6-3 49 0 0,-23 80 0 0 0,9 17 233 0 0,-19 190-1 0 0,38-234-159 0 0,-11 153 319 0 0,23-244-468 0 0,-1 0 0 0 0,1 0 0 0 0,-1 0 1 0 0,0 0-1 0 0,1 0 0 0 0,-1 0 0 0 0,0 0 0 0 0,-1-1 1 0 0,1 1-1 0 0,-1 0 0 0 0,-1 2 0 0 0,2-4-287 0 0,-4-4-878 0 0,0 0 912 0 0,0 1-161 0 0,1 0 0 0 0,0-1 1 0 0,0 0-1 0 0,0 0 0 0 0,0 0 0 0 0,-5-6 1 0 0,-3-6-1396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8.018"/>
    </inkml:context>
    <inkml:brush xml:id="br0">
      <inkml:brushProperty name="width" value="0.1" units="cm"/>
      <inkml:brushProperty name="height" value="0.1" units="cm"/>
      <inkml:brushProperty name="color" value="#004F8B"/>
    </inkml:brush>
  </inkml:definitions>
  <inkml:trace contextRef="#ctx0" brushRef="#br0">160 89 316 0 0,'-31'-22'4502'0'0,"30"22"-4437"0"0,0-1 0 0 0,0 1-1 0 0,0-1 1 0 0,0 0-1 0 0,0 1 1 0 0,1-1-1 0 0,-1 0 1 0 0,0 0-1 0 0,0 0 1 0 0,1 0 0 0 0,-1 0-1 0 0,0 0 1 0 0,1 0-1 0 0,-1 0 1 0 0,1 0-1 0 0,-1 0 1 0 0,1 0-1 0 0,-1 0 1 0 0,1 0 0 0 0,0-1-1 0 0,0 1 1 0 0,0 0-1 0 0,-1 0 1 0 0,1 0-1 0 0,0 0 1 0 0,0-1-1 0 0,1 1 1 0 0,-1 0 0 0 0,0 0-1 0 0,0 0 1 0 0,1 0-1 0 0,-1-1 1 0 0,0 1-1 0 0,1 0 1 0 0,-1 0-1 0 0,1 0 1 0 0,-1 0 0 0 0,1 0-1 0 0,0 0 1 0 0,-1 0-1 0 0,1 0 1 0 0,0 1-1 0 0,0-1 1 0 0,0 0-1 0 0,0 0 1 0 0,0 0 0 0 0,0 1-1 0 0,0-1 1 0 0,0 1-1 0 0,0-1 1 0 0,0 1-1 0 0,0-1 1 0 0,0 1-1 0 0,0-1 1 0 0,0 1 0 0 0,2 0-1 0 0,6-4 17 0 0,0 1 0 0 0,0 0-1 0 0,1 1 1 0 0,-1 0 0 0 0,16-1 0 0 0,-10 3-41 0 0,0 1 1 0 0,0 1-1 0 0,0 0 1 0 0,0 0-1 0 0,0 2 1 0 0,-1 0-1 0 0,1 0 1 0 0,-1 2-1 0 0,0 0 1 0 0,0 0-1 0 0,16 11 1 0 0,-23-13-33 0 0,0 1 1 0 0,-1 0-1 0 0,0 1 1 0 0,0-1 0 0 0,0 1-1 0 0,0 0 1 0 0,-1 1-1 0 0,0-1 1 0 0,8 14-1 0 0,-11-15-3 0 0,1 1 0 0 0,-1-1 0 0 0,-1 0-1 0 0,1 1 1 0 0,-1-1 0 0 0,0 0 0 0 0,0 1-1 0 0,0 0 1 0 0,-1-1 0 0 0,0 1 0 0 0,0-1-1 0 0,-1 1 1 0 0,1-1 0 0 0,-1 1-1 0 0,-3 9 1 0 0,2-9 1 0 0,-1 0-1 0 0,0-1 1 0 0,0 0-1 0 0,0 1 1 0 0,0-1-1 0 0,-1 0 0 0 0,0-1 1 0 0,0 1-1 0 0,0-1 1 0 0,-1 1-1 0 0,1-1 1 0 0,-1 0-1 0 0,0-1 1 0 0,0 1-1 0 0,-1-1 1 0 0,1 0-1 0 0,0-1 1 0 0,-1 1-1 0 0,0-1 1 0 0,0 0-1 0 0,0 0 1 0 0,0-1-1 0 0,-10 2 0 0 0,-12 1 19 0 0,0-1 0 0 0,0-2-1 0 0,-46-2 1 0 0,61 0-4 0 0,1-1 0 0 0,0 0 0 0 0,0 0 0 0 0,0-1 0 0 0,1 0 0 0 0,-1-1 1 0 0,1-1-1 0 0,-16-8 0 0 0,22 10-32 0 0,-1 0 1 0 0,1 0-1 0 0,0-1 1 0 0,0 1-1 0 0,0-1 0 0 0,1-1 1 0 0,0 1-1 0 0,-1-1 1 0 0,1 1-1 0 0,1-1 0 0 0,-1 0 1 0 0,1-1-1 0 0,0 1 1 0 0,0-1-1 0 0,0 1 0 0 0,1-1 1 0 0,-3-11-1 0 0,4 14-49 0 0,1 1 0 0 0,0 0 1 0 0,0-1-1 0 0,0 1 0 0 0,0 0 0 0 0,0-1 0 0 0,0 1 0 0 0,1-1 0 0 0,-1 1 0 0 0,1 0 0 0 0,-1 0 0 0 0,1-1 1 0 0,0 1-1 0 0,0 0 0 0 0,0 0 0 0 0,0 0 0 0 0,1 0 0 0 0,-1 0 0 0 0,0 0 0 0 0,1 0 0 0 0,-1 0 0 0 0,4-1 1 0 0,0-2-650 0 0,2 0 1 0 0,-1 0-1 0 0,1 1 1 0 0,-1 1-1 0 0,15-7 1 0 0,11-3-1638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8.297"/>
    </inkml:context>
    <inkml:brush xml:id="br0">
      <inkml:brushProperty name="width" value="0.1" units="cm"/>
      <inkml:brushProperty name="height" value="0.1" units="cm"/>
      <inkml:brushProperty name="color" value="#004F8B"/>
    </inkml:brush>
  </inkml:definitions>
  <inkml:trace contextRef="#ctx0" brushRef="#br0">117 1 216 0 0,'0'0'1502'0'0,"-2"4"-1130"0"0,-16 28 80 0 0,1 1-1 0 0,2 1 1 0 0,1 0-1 0 0,1 1 1 0 0,3 0 0 0 0,-13 72-1 0 0,19-86-542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8.390"/>
    </inkml:context>
    <inkml:brush xml:id="br0">
      <inkml:brushProperty name="width" value="0.1" units="cm"/>
      <inkml:brushProperty name="height" value="0.1" units="cm"/>
      <inkml:brushProperty name="color" value="#004F8B"/>
    </inkml:brush>
  </inkml:definitions>
  <inkml:trace contextRef="#ctx0" brushRef="#br0">0 1 100 0 0,'0'0'12'0'0,"16"22"-104"0"0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8.825"/>
    </inkml:context>
    <inkml:brush xml:id="br0">
      <inkml:brushProperty name="width" value="0.1" units="cm"/>
      <inkml:brushProperty name="height" value="0.1" units="cm"/>
      <inkml:brushProperty name="color" value="#004F8B"/>
    </inkml:brush>
  </inkml:definitions>
  <inkml:trace contextRef="#ctx0" brushRef="#br0">341 303 224 0 0,'8'-11'463'0'0,"-1"-1"1"0"0,0 0-1 0 0,0 0 0 0 0,-1-1 0 0 0,-1 0 1 0 0,0 0-1 0 0,-1 0 0 0 0,4-21 1 0 0,-3 1 506 0 0,-2-1-1 0 0,-1-45 1 0 0,-2 78-946 0 0,-1-1 0 0 0,1 1-1 0 0,-1 0 1 0 0,1 0 0 0 0,-1-1-1 0 0,0 1 1 0 0,0 0 0 0 0,1 0-1 0 0,-1 0 1 0 0,0 0 0 0 0,0 0-1 0 0,0 0 1 0 0,0 0 0 0 0,0 0-1 0 0,0 0 1 0 0,0 1 0 0 0,-1-1-1 0 0,1 0 1 0 0,0 1 0 0 0,0-1-1 0 0,-1 1 1 0 0,1-1-1 0 0,0 1 1 0 0,0 0 0 0 0,-1-1-1 0 0,1 1 1 0 0,-1 0 0 0 0,1 0-1 0 0,0 0 1 0 0,-1 0 0 0 0,1 0-1 0 0,-2 0 1 0 0,1 0 31 0 0,-2 3-9 0 0,-3 2-29 0 0,0 1-1 0 0,1 0 1 0 0,-1 0 0 0 0,1 1 0 0 0,0 0 0 0 0,1 0 0 0 0,0 0-1 0 0,0 1 1 0 0,-7 15 0 0 0,-33 86 48 0 0,30-69-47 0 0,-25 80 105 0 0,5 2 0 0 0,-22 152 1 0 0,42-196-50 0 0,-25 151 223 0 0,38-212-266 0 0,2-15-15 0 0,0 1 0 0 0,0 0 1 0 0,-1 0-1 0 0,1-1 1 0 0,0 1-1 0 0,-1 0 0 0 0,0-1 1 0 0,0 1-1 0 0,0-1 1 0 0,0 1-1 0 0,0-1 0 0 0,0 0 1 0 0,0 1-1 0 0,-4 3 1 0 0,4-6-151 0 0,-1-2-101 0 0,-19-27-1304 0 0,11 3-2231 0 0,7 7 1642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9.185"/>
    </inkml:context>
    <inkml:brush xml:id="br0">
      <inkml:brushProperty name="width" value="0.1" units="cm"/>
      <inkml:brushProperty name="height" value="0.1" units="cm"/>
      <inkml:brushProperty name="color" value="#004F8B"/>
    </inkml:brush>
  </inkml:definitions>
  <inkml:trace contextRef="#ctx0" brushRef="#br0">62 40 632 0 0,'0'-2'133'0'0,"1"0"0"0"0,0-1 0 0 0,0 1 0 0 0,1 0 1 0 0,-1 0-1 0 0,0 0 0 0 0,1 0 0 0 0,-1 0 0 0 0,1 0 0 0 0,-1 0 0 0 0,1 0 0 0 0,0 1 0 0 0,0-1 0 0 0,0 1 1 0 0,0-1-1 0 0,0 1 0 0 0,0 0 0 0 0,1 0 0 0 0,-1 0 0 0 0,0 0 0 0 0,0 0 0 0 0,1 0 0 0 0,-1 1 0 0 0,1-1 0 0 0,-1 1 1 0 0,1-1-1 0 0,-1 1 0 0 0,1 0 0 0 0,-1 0 0 0 0,0 0 0 0 0,1 1 0 0 0,-1-1 0 0 0,1 0 0 0 0,-1 1 0 0 0,4 1 1 0 0,1-1-61 0 0,1 1 0 0 0,-1 1 0 0 0,0-1 0 0 0,0 1 0 0 0,0 0 0 0 0,-1 1 0 0 0,1-1 0 0 0,-1 2 0 0 0,1-1 0 0 0,9 9 0 0 0,-10-7-12 0 0,-1 1 0 0 0,0 0 0 0 0,0 0 0 0 0,0 0 0 0 0,0 1 0 0 0,-1 0 0 0 0,-1-1-1 0 0,1 1 1 0 0,-1 0 0 0 0,-1 1 0 0 0,1-1 0 0 0,-1 1 0 0 0,-1-1 0 0 0,1 14 0 0 0,-2-17-37 0 0,0-1 1 0 0,0 1 0 0 0,-1-1 0 0 0,1 1-1 0 0,-1-1 1 0 0,0 1 0 0 0,-1-1-1 0 0,1 1 1 0 0,-1-1 0 0 0,0 0 0 0 0,0 0-1 0 0,0 0 1 0 0,0 0 0 0 0,-1 0-1 0 0,0 0 1 0 0,1-1 0 0 0,-1 1 0 0 0,-1-1-1 0 0,1 0 1 0 0,0 0 0 0 0,-1 0-1 0 0,0-1 1 0 0,0 1 0 0 0,1-1 0 0 0,-2 1-1 0 0,1-1 1 0 0,0-1 0 0 0,0 1-1 0 0,-5 1 1 0 0,-2 0 21 0 0,-1 0 1 0 0,0 0-1 0 0,1-1 1 0 0,-1-1-1 0 0,0 0 1 0 0,-15 0-1 0 0,21-1-74 0 0,0-1-1 0 0,1 1 1 0 0,-1-1-1 0 0,1 0 1 0 0,0-1-1 0 0,-1 1 1 0 0,1-1-1 0 0,0 0 1 0 0,0 0-1 0 0,0-1 1 0 0,0 1-1 0 0,0-1 1 0 0,1 0-1 0 0,-1-1 1 0 0,-6-6-1 0 0,9 8-244 0 0,1 0 0 0 0,-1-1-1 0 0,1 1 1 0 0,0-1 0 0 0,0 1-1 0 0,0-1 1 0 0,1 0 0 0 0,-1 1 0 0 0,0-1-1 0 0,1 0 1 0 0,0 0 0 0 0,0 1-1 0 0,0-1 1 0 0,0 0 0 0 0,1-5-1 0 0,0-2-1628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29.558"/>
    </inkml:context>
    <inkml:brush xml:id="br0">
      <inkml:brushProperty name="width" value="0.1" units="cm"/>
      <inkml:brushProperty name="height" value="0.1" units="cm"/>
      <inkml:brushProperty name="color" value="#004F8B"/>
    </inkml:brush>
  </inkml:definitions>
  <inkml:trace contextRef="#ctx0" brushRef="#br0">0 352 152 0 0,'22'11'1352'0'0,"-17"-9"-1144"0"0,0 1 0 0 0,0 0 1 0 0,0-1-1 0 0,0 0 0 0 0,0 0 0 0 0,0-1 0 0 0,1 0 1 0 0,-1 1-1 0 0,0-2 0 0 0,1 1 0 0 0,-1-1 1 0 0,1 1-1 0 0,-1-2 0 0 0,1 1 0 0 0,-1 0 1 0 0,6-2-1 0 0,11-4 37 0 0,-1 0 0 0 0,0-1 0 0 0,0-2 1 0 0,-1 0-1 0 0,0-1 0 0 0,-1-1 0 0 0,0 0 0 0 0,30-26 1 0 0,-35 26-99 0 0,-1 0 1 0 0,-1-1 0 0 0,0-1 0 0 0,-1 0-1 0 0,0-1 1 0 0,-1 0 0 0 0,0 0 0 0 0,-1-1-1 0 0,-1-1 1 0 0,-1 1 0 0 0,11-31-1 0 0,-17 43-90 0 0,0-1 0 0 0,0 0 0 0 0,0 0 0 0 0,0 0 0 0 0,-1 1 0 0 0,0-1 0 0 0,1 0 0 0 0,-1 0 0 0 0,-1 0 0 0 0,1 0 0 0 0,-1 0 0 0 0,-1-6 0 0 0,1 8-44 0 0,0 1 0 0 0,0-1-1 0 0,0 0 1 0 0,-1 1 0 0 0,1-1 0 0 0,0 1 0 0 0,-1 0 0 0 0,1-1 0 0 0,-1 1 0 0 0,0 0 0 0 0,1 0-1 0 0,-1 0 1 0 0,0 0 0 0 0,0 0 0 0 0,1 0 0 0 0,-1 1 0 0 0,0-1 0 0 0,0 1 0 0 0,0-1-1 0 0,0 1 1 0 0,0 0 0 0 0,0-1 0 0 0,0 1 0 0 0,0 0 0 0 0,0 0 0 0 0,-3 1 0 0 0,-9 0 10 0 0,-1 1 0 0 0,1 0-1 0 0,-1 1 1 0 0,1 1 0 0 0,0 0 0 0 0,0 1 0 0 0,0 0 0 0 0,1 1 0 0 0,-17 10 0 0 0,12-6-10 0 0,1 1 0 0 0,0 1 1 0 0,1 1-1 0 0,1 0 0 0 0,0 1 0 0 0,-16 18 0 0 0,28-29-6 0 0,1 0 0 0 0,0 0 0 0 0,-1-1 0 0 0,1 1-1 0 0,1 1 1 0 0,-1-1 0 0 0,0 0 0 0 0,1 0 0 0 0,0 1 0 0 0,-1-1 0 0 0,1 1 0 0 0,1-1 0 0 0,-1 1 0 0 0,0-1 0 0 0,1 1-1 0 0,0-1 1 0 0,0 1 0 0 0,0 0 0 0 0,0-1 0 0 0,0 1 0 0 0,2 4 0 0 0,-1-5 1 0 0,1 0-1 0 0,0 1 1 0 0,0-1 0 0 0,0 0-1 0 0,0 0 1 0 0,0 0 0 0 0,1 0-1 0 0,-1 0 1 0 0,1-1 0 0 0,0 1-1 0 0,0-1 1 0 0,0 1 0 0 0,0-1-1 0 0,0 0 1 0 0,0-1 0 0 0,1 1-1 0 0,-1 0 1 0 0,1-1 0 0 0,7 2-1 0 0,17 5-304 0 0,0-1 0 0 0,1-1 0 0 0,51 3-1 0 0,34-9-4344 0 0,-58-5 1879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34.787"/>
    </inkml:context>
    <inkml:brush xml:id="br0">
      <inkml:brushProperty name="width" value="0.1" units="cm"/>
      <inkml:brushProperty name="height" value="0.1" units="cm"/>
      <inkml:brushProperty name="color" value="#004F8B"/>
    </inkml:brush>
  </inkml:definitions>
  <inkml:trace contextRef="#ctx0" brushRef="#br0">525 475 328 0 0,'0'0'1318'0'0,"3"-1"-903"0"0,15-12-111 0 0,-1 0 0 0 0,0-1 0 0 0,-1-1 0 0 0,0-1 0 0 0,-1 0 0 0 0,-1-1-1 0 0,0 0 1 0 0,-2-1 0 0 0,0-1 0 0 0,-1 0 0 0 0,0-1 0 0 0,-2 0 0 0 0,-1 0 0 0 0,0-1 0 0 0,9-40 0 0 0,-16 49-173 0 0,-1 0 0 0 0,0 0 0 0 0,-1 0 0 0 0,0 0 0 0 0,-1 0 1 0 0,0 0-1 0 0,-1 0 0 0 0,0 1 0 0 0,-1-1 0 0 0,-8-16 0 0 0,12 28-126 0 0,-1-1 1 0 0,1 1-1 0 0,0-1 0 0 0,-1 1 0 0 0,1-1 1 0 0,-1 1-1 0 0,1-1 0 0 0,-1 1 1 0 0,1-1-1 0 0,-1 1 0 0 0,1 0 0 0 0,-1-1 1 0 0,0 1-1 0 0,1 0 0 0 0,-1-1 0 0 0,1 1 1 0 0,-1 0-1 0 0,0 0 0 0 0,1 0 0 0 0,-1 0 1 0 0,0-1-1 0 0,1 1 0 0 0,-1 0 1 0 0,0 0-1 0 0,1 0 0 0 0,-1 0 0 0 0,0 1 1 0 0,1-1-1 0 0,-1 0 0 0 0,0 0 0 0 0,-29 12 27 0 0,-21 25-30 0 0,51-36 0 0 0,-19 16 5 0 0,0 1-1 0 0,2 0 0 0 0,0 2 0 0 0,2 0 0 0 0,0 1 0 0 0,1 0 1 0 0,1 1-1 0 0,-15 34 0 0 0,-4 22 21 0 0,-26 97 0 0 0,52-154-23 0 0,-40 191 53 0 0,10-37 22 0 0,33-164-42 0 0,0 5 80 0 0,-2 0-1 0 0,0 0 1 0 0,-12 23 0 0 0,17-39-101 0 0,-1 1 0 0 0,0-1 0 0 0,0 1 0 0 0,0 0 0 0 0,0-1 0 0 0,0 0 0 0 0,0 1 0 0 0,0-1 0 0 0,0 0 0 0 0,0 1 0 0 0,0-1 0 0 0,0 0 0 0 0,0 0 0 0 0,0 0 0 0 0,0 0 0 0 0,0 0 0 0 0,0 0 0 0 0,0 0 0 0 0,0 0 0 0 0,0 0 0 0 0,0-1 0 0 0,0 1 0 0 0,-1-1 0 0 0,-27-7 136 0 0,28 7-143 0 0,-13-3-49 0 0,1-2 0 0 0,0 0 0 0 0,0 0 0 0 0,1-1 1 0 0,-1-1-1 0 0,1 0 0 0 0,-21-19 0 0 0,24 18-871 0 0,0-2-1 0 0,0 1 1 0 0,1-1 0 0 0,0-1-1 0 0,-7-14 1 0 0,2 0-1382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35.409"/>
    </inkml:context>
    <inkml:brush xml:id="br0">
      <inkml:brushProperty name="width" value="0.1" units="cm"/>
      <inkml:brushProperty name="height" value="0.1" units="cm"/>
      <inkml:brushProperty name="color" value="#004F8B"/>
    </inkml:brush>
  </inkml:definitions>
  <inkml:trace contextRef="#ctx0" brushRef="#br0">0 137 516 0 0,'28'-8'1544'0'0,"302"-3"734"0"0,-280 11-2146 0 0,61-2-776 0 0,128-20 0 0 0,-178 8 293 0 0,-59 13 367 0 0,0 0-1 0 0,0 0 0 0 0,0 1 0 0 0,0-1 0 0 0,0 0 0 0 0,0 0 0 0 0,0-1 0 0 0,-1 1 0 0 0,1 0 1 0 0,0-1-1 0 0,-1 1 0 0 0,1-1 0 0 0,-1 1 0 0 0,0-1 0 0 0,1 1 0 0 0,-1-1 0 0 0,0 0 0 0 0,0 0 1 0 0,0 0-1 0 0,0 0 0 0 0,0 0 0 0 0,-1 0 0 0 0,1 0 0 0 0,-1 0 0 0 0,1-4 0 0 0,-1 5 8 0 0,0-1-1 0 0,0 1 1 0 0,0-1 0 0 0,-1 1-1 0 0,1-1 1 0 0,0 1-1 0 0,-1 0 1 0 0,0-1-1 0 0,1 1 1 0 0,-1-1 0 0 0,0 1-1 0 0,0 0 1 0 0,1 0-1 0 0,-1-1 1 0 0,0 1-1 0 0,0 0 1 0 0,-1 0 0 0 0,1 0-1 0 0,0 0 1 0 0,0 0-1 0 0,0 0 1 0 0,-1 1-1 0 0,1-1 1 0 0,0 0 0 0 0,-1 0-1 0 0,1 1 1 0 0,-1-1-1 0 0,1 1 1 0 0,0 0-1 0 0,-1-1 1 0 0,1 1 0 0 0,-1 0-1 0 0,1 0 1 0 0,-1 0-1 0 0,0 0 1 0 0,-1 0-1 0 0,-4 0 14 0 0,0 0 1 0 0,0 1-1 0 0,0-1 0 0 0,1 2 0 0 0,-1-1 0 0 0,-8 3 0 0 0,3 1 25 0 0,0 1 1 0 0,1 0 0 0 0,0 1 0 0 0,0 0-1 0 0,1 1 1 0 0,0 0 0 0 0,0 1 0 0 0,0 0-1 0 0,2 0 1 0 0,-1 1 0 0 0,1 0 0 0 0,0 0-1 0 0,1 1 1 0 0,0 0 0 0 0,-6 15-1 0 0,6-12 35 0 0,1 1 0 0 0,0 0-1 0 0,1-1 1 0 0,1 2-1 0 0,0-1 1 0 0,1 0-1 0 0,1 1 1 0 0,0-1-1 0 0,1 1 1 0 0,1 0-1 0 0,0 0 1 0 0,4 19-1 0 0,-4-34-77 0 0,0-1 0 0 0,0 1 0 0 0,0-1 0 0 0,0 1 0 0 0,0-1 0 0 0,0 0 0 0 0,0 1 1 0 0,0-1-1 0 0,1 1 0 0 0,-1-1 0 0 0,0 1 0 0 0,0-1 0 0 0,0 1 0 0 0,1-1 0 0 0,-1 0 0 0 0,0 1 0 0 0,0-1 0 0 0,1 1 0 0 0,-1-1 0 0 0,0 0 0 0 0,1 1 0 0 0,-1-1 0 0 0,1 0 0 0 0,-1 0 0 0 0,0 1 0 0 0,1-1 0 0 0,-1 0 0 0 0,1 0 0 0 0,-1 0 0 0 0,0 1 0 0 0,1-1 0 0 0,-1 0 0 0 0,1 0 0 0 0,-1 0 0 0 0,1 0 0 0 0,-1 0 0 0 0,1 0 0 0 0,-1 0 1 0 0,2 0-1 0 0,19-14 236 0 0,17-31-43 0 0,5-23-33 0 0,-24 36-115 0 0,1 1-1 0 0,1 1 1 0 0,2 1 0 0 0,38-39-1 0 0,-59 66-61 0 0,0 0 0 0 0,0 0 0 0 0,1 0 0 0 0,-1 1-1 0 0,0-1 1 0 0,1 1 0 0 0,-1-1 0 0 0,1 1 0 0 0,-1 0-1 0 0,1 0 1 0 0,0 0 0 0 0,-1 0 0 0 0,1 1 0 0 0,0-1 0 0 0,-1 1-1 0 0,1-1 1 0 0,0 1 0 0 0,0 0 0 0 0,0 0 0 0 0,-1 0-1 0 0,1 1 1 0 0,3 0 0 0 0,-2 0-2 0 0,0 1 0 0 0,1 0 0 0 0,-1 0 0 0 0,0 1 0 0 0,0-1 0 0 0,-1 1 0 0 0,1 0 0 0 0,0 0 0 0 0,-1 0 0 0 0,0 0 0 0 0,0 1 0 0 0,4 3 0 0 0,2 7-7 0 0,0 0 0 0 0,0 0 0 0 0,-1 1 0 0 0,-1 0 0 0 0,-1 1 0 0 0,7 20 0 0 0,-12-30 13 0 0,0 1-1 0 0,0-1 1 0 0,-1 1-1 0 0,1 0 1 0 0,-1-1-1 0 0,-1 1 1 0 0,1-1-1 0 0,-1 1 1 0 0,0 0-1 0 0,-1-1 1 0 0,0 0-1 0 0,0 1 1 0 0,0-1-1 0 0,-6 10 1 0 0,8-15-2 0 0,0-1 1 0 0,0 0-1 0 0,-1 0 1 0 0,1 0-1 0 0,0 1 1 0 0,0-1-1 0 0,0 0 1 0 0,-1 0-1 0 0,1 0 1 0 0,0 0-1 0 0,0 0 1 0 0,0 1-1 0 0,-1-1 1 0 0,1 0-1 0 0,0 0 1 0 0,0 0-1 0 0,-1 0 1 0 0,1 0-1 0 0,0 0 0 0 0,0 0 1 0 0,-1 0-1 0 0,1 0 1 0 0,0 0-1 0 0,0 0 1 0 0,-1 0-1 0 0,1 0 1 0 0,0 0-1 0 0,0 0 1 0 0,-1 0-1 0 0,1 0 1 0 0,0 0-1 0 0,0-1 1 0 0,0 1-1 0 0,-1 0 1 0 0,1 0-1 0 0,0 0 1 0 0,0 0-1 0 0,-1 0 1 0 0,1-1-1 0 0,0 1 1 0 0,0 0-1 0 0,0 0 1 0 0,0 0-1 0 0,-1-1 1 0 0,1 1-1 0 0,0 0 1 0 0,0 0-1 0 0,0 0 1 0 0,0-1-1 0 0,0 1 1 0 0,0 0-1 0 0,0 0 1 0 0,0-1-1 0 0,0 1 1 0 0,0 0-1 0 0,0 0 1 0 0,-1-1-1 0 0,1 1 0 0 0,1 0 1 0 0,-1 0-1 0 0,0-1 1 0 0,0 1-1 0 0,0 0 1 0 0,0 0-1 0 0,0-1 1 0 0,0 1-1 0 0,0 0 1 0 0,0 0-1 0 0,0-1 1 0 0,1-22 14 0 0,5 6-72 0 0,1 0 0 0 0,0 1 0 0 0,2 0 1 0 0,-1 0-1 0 0,2 1 0 0 0,0 1 0 0 0,1-1 1 0 0,1 2-1 0 0,16-16 0 0 0,-4 7-905 0 0,2 2-1 0 0,1 1 1 0 0,0 1 0 0 0,35-17-1 0 0,-32 19-820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38.850"/>
    </inkml:context>
    <inkml:brush xml:id="br0">
      <inkml:brushProperty name="width" value="0.1" units="cm"/>
      <inkml:brushProperty name="height" value="0.1" units="cm"/>
      <inkml:brushProperty name="color" value="#004F8B"/>
    </inkml:brush>
  </inkml:definitions>
  <inkml:trace contextRef="#ctx0" brushRef="#br0">1 684 244 0 0,'0'0'4714'0'0,"22"-18"-3603"0"0,52-37-104 0 0,117-99 58 0 0,-172 135-1019 0 0,-1 0 1 0 0,0-1-1 0 0,-1-1 0 0 0,-1-1 0 0 0,-2 0 1 0 0,0-1-1 0 0,12-27 0 0 0,-7 9 119 0 0,-3 0-1 0 0,-1-2 0 0 0,17-81 1 0 0,-33 113-99 0 0,-4 11-29 0 0,-14 19-25 0 0,-21 39-51 0 0,-176 385 36 0 0,122-240 37 0 0,85-187-26 0 0,7-12-4 0 0,0-1 1 0 0,0 0 0 0 0,1 0-1 0 0,-1 1 1 0 0,1-1-1 0 0,-1 1 1 0 0,1 0-1 0 0,0-1 1 0 0,0 7 0 0 0,-4-3 1127 0 0,5-7-1079 0 0,15-31 75 0 0,2 1 0 0 0,0 1 0 0 0,3 1 0 0 0,0 0 1 0 0,33-33-1 0 0,6-11-8 0 0,-47 56-94 0 0,0 0 0 0 0,1 1 0 0 0,1 0 0 0 0,1 1 0 0 0,0 1 0 0 0,32-23 0 0 0,-45 35-30 0 0,0 0 0 0 0,-1 0 0 0 0,1 0 0 0 0,0 1 0 0 0,0-1 0 0 0,0 0 0 0 0,0 1 0 0 0,0-1 0 0 0,1 1 0 0 0,-1 0 0 0 0,0-1 0 0 0,0 1 0 0 0,0 0 0 0 0,0 1 0 0 0,0-1 0 0 0,0 0 0 0 0,0 0 0 0 0,0 1 0 0 0,0 0 0 0 0,0-1 0 0 0,0 1 0 0 0,2 1 0 0 0,-1-1 0 0 0,-1 1-1 0 0,-1 0 1 0 0,1 0-1 0 0,0 0 1 0 0,0 0-1 0 0,-1 0 1 0 0,1 1-1 0 0,-1-1 1 0 0,0 0-1 0 0,1 1 1 0 0,-1-1-1 0 0,0 1 1 0 0,-1 0-1 0 0,1-1 0 0 0,0 1 1 0 0,-1-1-1 0 0,1 1 1 0 0,-1 3-1 0 0,5 58-84 0 0,-3 84 0 0 0,-2-83-950 0 0,1-57 457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09.537"/>
    </inkml:context>
    <inkml:brush xml:id="br0">
      <inkml:brushProperty name="width" value="0.05" units="cm"/>
      <inkml:brushProperty name="height" value="0.05" units="cm"/>
    </inkml:brush>
  </inkml:definitions>
  <inkml:trace contextRef="#ctx0" brushRef="#br0">16 318 360 0 0,'-15'-2'5839'0'0,"15"2"-5804"0"0,-1-1-1 0 0,1 1 1 0 0,0 0-1 0 0,0-1 1 0 0,0 1-1 0 0,0-1 1 0 0,0 1-1 0 0,0 0 1 0 0,0-1-1 0 0,0 1 1 0 0,0 0-1 0 0,0-1 1 0 0,1 1-1 0 0,-1-1 1 0 0,0 1-1 0 0,0 0 1 0 0,0-1-1 0 0,0 1 1 0 0,0 0-1 0 0,1-1 1 0 0,-1 1-1 0 0,0 0 1 0 0,0-1-1 0 0,1 1 1 0 0,-1 0-1 0 0,0 0 1 0 0,0-1-1 0 0,1 1 1 0 0,-1 0-1 0 0,0 0 1 0 0,1-1-1 0 0,-1 1 1 0 0,0 0-1 0 0,1 0 1 0 0,0 0-1 0 0,24-13 427 0 0,36-7-262 0 0,-54 18-71 0 0,522-132 934 0 0,-480 122-869 0 0,-47 12-134 0 0,5-3 9 0 0,-7 3-46 0 0,0 0 0 0 0,0 0 0 0 0,0 1 0 0 0,0-1 0 0 0,-1 0 0 0 0,1 0 1 0 0,0 0-1 0 0,0 0 0 0 0,0 0 0 0 0,0 0 0 0 0,0 0 0 0 0,0 0 1 0 0,0 0-1 0 0,0 0 0 0 0,0 1 0 0 0,0-1 0 0 0,0 0 0 0 0,0 0 0 0 0,0 0 1 0 0,0 0-1 0 0,0 0 0 0 0,0 0 0 0 0,0 0 0 0 0,0 0 0 0 0,0 0 0 0 0,0 0 1 0 0,0 0-1 0 0,0 1 0 0 0,1-1 0 0 0,-1 0 0 0 0,0 0 0 0 0,0 0 0 0 0,0 0 1 0 0,-6 5-23 0 0,0 0 1 0 0,0 1 0 0 0,0 0 0 0 0,1 0-1 0 0,0 0 1 0 0,0 0 0 0 0,1 1 0 0 0,0 0-1 0 0,0 0 1 0 0,0 0 0 0 0,1 0 0 0 0,0 1-1 0 0,1-1 1 0 0,-1 1 0 0 0,2 0-1 0 0,-1-1 1 0 0,0 14 0 0 0,1-16 21 0 0,1-1-1 0 0,0 0 1 0 0,0 1 0 0 0,1-1 0 0 0,-1 1-1 0 0,1-1 1 0 0,0 0 0 0 0,0 0 0 0 0,0 0-1 0 0,1 1 1 0 0,3 5 0 0 0,-4-8-8 0 0,0-1-1 0 0,0 0 1 0 0,0 0-1 0 0,0 0 1 0 0,1 0 0 0 0,-1 0-1 0 0,0 0 1 0 0,1 0 0 0 0,-1 0-1 0 0,1-1 1 0 0,-1 1-1 0 0,1-1 1 0 0,-1 1 0 0 0,1-1-1 0 0,-1 1 1 0 0,1-1 0 0 0,0 0-1 0 0,-1 0 1 0 0,1 0 0 0 0,-1 0-1 0 0,1 0 1 0 0,0 0-1 0 0,-1 0 1 0 0,1 0 0 0 0,0-1-1 0 0,-1 1 1 0 0,1-1 0 0 0,-1 1-1 0 0,1-1 1 0 0,-1 1-1 0 0,1-1 1 0 0,-1 0 0 0 0,0 0-1 0 0,2-1 1 0 0,6-2 10 0 0,-1-1-1 0 0,0 0 0 0 0,0-1 1 0 0,0 0-1 0 0,-1 0 1 0 0,0-1-1 0 0,0 1 1 0 0,0-2-1 0 0,-1 1 1 0 0,0-1-1 0 0,-1 0 1 0 0,1 0-1 0 0,-2 0 1 0 0,1-1-1 0 0,3-10 1 0 0,-3 5-269 0 0,0 0 1 0 0,-2-1 0 0 0,0 1-1 0 0,0-1 1 0 0,-1 0 0 0 0,-1 0-1 0 0,-1 0 1 0 0,0 0 0 0 0,-2-17-1 0 0,1 31-68 0 0,1-1-1 0 0,0 0 0 0 0,-1 0 0 0 0,0 0 0 0 0,1 0 0 0 0,-1 1 0 0 0,0-1 1 0 0,0 0-1 0 0,0 1 0 0 0,0-1 0 0 0,0 0 0 0 0,-2-1 0 0 0,1 1-75 0 0,-8-9-2189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39.876"/>
    </inkml:context>
    <inkml:brush xml:id="br0">
      <inkml:brushProperty name="width" value="0.1" units="cm"/>
      <inkml:brushProperty name="height" value="0.1" units="cm"/>
      <inkml:brushProperty name="color" value="#004F8B"/>
    </inkml:brush>
  </inkml:definitions>
  <inkml:trace contextRef="#ctx0" brushRef="#br0">0 586 304 0 0,'36'20'2444'0'0,"-22"-17"-2188"0"0,0-1 0 0 0,0-1 0 0 0,0 0 0 0 0,1-1 0 0 0,-1-1 0 0 0,0 0 0 0 0,0-1-1 0 0,0 0 1 0 0,0-1 0 0 0,18-7 0 0 0,-24 8-204 0 0,-1-1 0 0 0,1 1 0 0 0,-1-2 0 0 0,0 1 0 0 0,0-1 0 0 0,0 0-1 0 0,-1 0 1 0 0,1-1 0 0 0,-1 0 0 0 0,0 0 0 0 0,-1 0 0 0 0,1-1 0 0 0,-1 0 0 0 0,0 0 0 0 0,0 0 0 0 0,-1-1 0 0 0,0 1-1 0 0,0-1 1 0 0,6-15 0 0 0,-9 20-44 0 0,-1 0-1 0 0,1 0 1 0 0,0 0-1 0 0,0-1 1 0 0,-1 1-1 0 0,1 0 1 0 0,-1-1-1 0 0,0 1 1 0 0,0 0-1 0 0,0-1 1 0 0,0 1-1 0 0,0 0 1 0 0,0-1-1 0 0,-1 1 1 0 0,1 0-1 0 0,-1 0 1 0 0,0-1-1 0 0,1 1 1 0 0,-1 0-1 0 0,0 0 1 0 0,0 0-1 0 0,-1 0 1 0 0,1 0-1 0 0,0 0 1 0 0,-1 0-1 0 0,1 0 1 0 0,-1 0-1 0 0,1 1 1 0 0,-1-1-1 0 0,0 1 1 0 0,0-1-1 0 0,0 1 1 0 0,0 0-1 0 0,0-1 1 0 0,0 1 0 0 0,0 0-1 0 0,0 0 1 0 0,-3 0-1 0 0,0 0-2 0 0,-1 0-1 0 0,0 0 0 0 0,1 0 1 0 0,-1 1-1 0 0,0 0 1 0 0,1 0-1 0 0,-1 1 1 0 0,0-1-1 0 0,1 1 1 0 0,-1 1-1 0 0,1-1 1 0 0,-1 1-1 0 0,1 0 1 0 0,-8 3-1 0 0,5 0-3 0 0,-1 0 0 0 0,1 0 0 0 0,0 0 0 0 0,0 1 0 0 0,0 0 0 0 0,1 1 0 0 0,0 0 0 0 0,0 0 0 0 0,1 0 0 0 0,0 1 0 0 0,0 0 0 0 0,1 0-1 0 0,-8 17 1 0 0,11-20 10 0 0,0 0 0 0 0,0 1 0 0 0,1-1 0 0 0,0 1 0 0 0,0-1 0 0 0,0 1 0 0 0,1-1 0 0 0,0 1 0 0 0,0 0 0 0 0,0-1 0 0 0,1 1 0 0 0,0-1 0 0 0,0 1 0 0 0,0-1 0 0 0,1 1 0 0 0,-1-1 0 0 0,1 0 0 0 0,1 0 0 0 0,-1 0 0 0 0,1 0 0 0 0,0 0 0 0 0,0 0-1 0 0,0-1 1 0 0,1 1 0 0 0,4 4 0 0 0,1 0 9 0 0,1-1 0 0 0,0 0 0 0 0,0-1 0 0 0,0 0 0 0 0,1 0 0 0 0,0-1 0 0 0,0-1-1 0 0,1 0 1 0 0,-1 0 0 0 0,1-1 0 0 0,0-1 0 0 0,1 0 0 0 0,-1 0 0 0 0,0-2 0 0 0,1 1 0 0 0,-1-1 0 0 0,17-2-1 0 0,-12 1 3 0 0,0-1-1 0 0,-1-1 0 0 0,1-1 0 0 0,-1 0 0 0 0,1-1 0 0 0,-1 0 0 0 0,0-2 0 0 0,-1 0 1 0 0,1-1-1 0 0,-1 0 0 0 0,0-1 0 0 0,19-15 0 0 0,-28 18-17 0 0,0-1-1 0 0,-1 0 0 0 0,0 0 1 0 0,0 0-1 0 0,0-1 1 0 0,0 1-1 0 0,-1-1 1 0 0,-1 0-1 0 0,1-1 1 0 0,4-14-1 0 0,-3 5-18 0 0,0 0 0 0 0,-2 0 1 0 0,4-34-1 0 0,-7 48 8 0 0,1-1-1 0 0,-1 1 1 0 0,0-1 0 0 0,0 0 0 0 0,-1 1-1 0 0,1-1 1 0 0,-1 0 0 0 0,0 1 0 0 0,1-1 0 0 0,-2 1-1 0 0,1-1 1 0 0,0 1 0 0 0,-1 0 0 0 0,1-1-1 0 0,-1 1 1 0 0,-4-5 0 0 0,4 6 0 0 0,0 0 0 0 0,-1 0 0 0 0,1 0 0 0 0,-1 0 0 0 0,1 1 0 0 0,-1-1 0 0 0,1 1 0 0 0,-1 0 0 0 0,0 0 0 0 0,1 0 0 0 0,-1 0 0 0 0,0 0 1 0 0,0 1-1 0 0,0-1 0 0 0,0 1 0 0 0,-5 0 0 0 0,0 0-1 0 0,0 1 0 0 0,0 0 1 0 0,0 1-1 0 0,0 0 0 0 0,0 0 1 0 0,1 0-1 0 0,-1 1 0 0 0,1 0 0 0 0,-1 1 1 0 0,1 0-1 0 0,0 0 0 0 0,1 0 1 0 0,-12 10-1 0 0,12-8 5 0 0,0 0 0 0 0,0 1-1 0 0,0 0 1 0 0,1 1 0 0 0,0-1 0 0 0,0 1-1 0 0,1 0 1 0 0,0 0 0 0 0,0 0 0 0 0,1 0-1 0 0,0 1 1 0 0,1 0 0 0 0,-3 15 0 0 0,5-22 7 0 0,0 0 0 0 0,0-1-1 0 0,0 1 1 0 0,1 0 0 0 0,-1-1 0 0 0,0 1 0 0 0,1 0 0 0 0,-1-1 0 0 0,1 1 0 0 0,-1-1 0 0 0,1 1 0 0 0,0 0 0 0 0,0-1-1 0 0,0 0 1 0 0,0 1 0 0 0,0-1 0 0 0,0 0 0 0 0,0 1 0 0 0,0-1 0 0 0,1 0 0 0 0,-1 0 0 0 0,0 0 0 0 0,2 1 0 0 0,1 0 5 0 0,-1-1 0 0 0,1 1 0 0 0,0-1 1 0 0,0 0-1 0 0,0 0 0 0 0,0 0 1 0 0,0 0-1 0 0,-1-1 0 0 0,8 0 0 0 0,4 0 6 0 0,1-1 1 0 0,-1-1-1 0 0,1-1 0 0 0,16-4 0 0 0,-22 4-13 0 0,0 0 0 0 0,0-1 1 0 0,-1-1-1 0 0,1 1 0 0 0,-1-1 1 0 0,0-1-1 0 0,0 0 1 0 0,-1 0-1 0 0,11-11 0 0 0,1-3 5 0 0,-1-2-1 0 0,19-27 1 0 0,-15 12 1 0 0,-33 96-211 0 0,7-45 197 0 0,0-1 0 0 0,1 1 0 0 0,0 17 0 0 0,1-25 16 0 0,1 0 0 0 0,0-1 0 0 0,1 1 0 0 0,0-1 0 0 0,0 1 0 0 0,0-1 0 0 0,0 1 0 0 0,1-1 0 0 0,0 1 0 0 0,4 8 0 0 0,-4-12-4 0 0,-1-1 0 0 0,1 0-1 0 0,-1 1 1 0 0,1-1 0 0 0,0 0-1 0 0,0 0 1 0 0,-1 0 0 0 0,1 0-1 0 0,0-1 1 0 0,0 1 0 0 0,0 0-1 0 0,0-1 1 0 0,0 1 0 0 0,0-1-1 0 0,0 0 1 0 0,0 0 0 0 0,0 0-1 0 0,0 0 1 0 0,0 0 0 0 0,0 0-1 0 0,0 0 1 0 0,0-1 0 0 0,0 1-1 0 0,0 0 1 0 0,0-1 0 0 0,-1 0-1 0 0,1 0 1 0 0,2 0 0 0 0,5-3 8 0 0,0 1 0 0 0,0-1 0 0 0,-1-1 0 0 0,14-8 1 0 0,-5-1 29 0 0,-1-1 1 0 0,0-1 0 0 0,-1 0 0 0 0,-1 0-1 0 0,-1-2 1 0 0,0 0 0 0 0,-1 0-1 0 0,-1-1 1 0 0,-1 0 0 0 0,0-1 0 0 0,8-26-1 0 0,6-29 925 0 0,26-137-1 0 0,-46 190-704 0 0,7-33 620 0 0,-10 54-758 0 0,-3 5-99 0 0,-10 22-10 0 0,1 1 1 0 0,2 1-1 0 0,0-1 0 0 0,-5 38 1 0 0,-12 125 26 0 0,10-64-15 0 0,-10 60-737 0 0,25-170 255 0 0,1-14 114 0 0,0 1 0 0 0,0 0 0 0 0,0-1 0 0 0,0 1 0 0 0,-1-1 0 0 0,1 1 0 0 0,-1 0 0 0 0,1-1 0 0 0,-1 1 0 0 0,-2 3 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40.033"/>
    </inkml:context>
    <inkml:brush xml:id="br0">
      <inkml:brushProperty name="width" value="0.1" units="cm"/>
      <inkml:brushProperty name="height" value="0.1" units="cm"/>
      <inkml:brushProperty name="color" value="#004F8B"/>
    </inkml:brush>
  </inkml:definitions>
  <inkml:trace contextRef="#ctx0" brushRef="#br0">1 13 188 0 0,'0'0'3384'0'0,"27"-2"-2888"0"0,-9 4-40 0 0,4-4-68 0 0,12 2-28 0 0,13 2-35 0 0,4-2-113 0 0,3 4-240 0 0,0-8-280 0 0,-3 6-605 0 0,-4-6-987 0 0,0-6 436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42.585"/>
    </inkml:context>
    <inkml:brush xml:id="br0">
      <inkml:brushProperty name="width" value="0.1" units="cm"/>
      <inkml:brushProperty name="height" value="0.1" units="cm"/>
      <inkml:brushProperty name="color" value="#004F8B"/>
    </inkml:brush>
  </inkml:definitions>
  <inkml:trace contextRef="#ctx0" brushRef="#br0">77 334 388 0 0,'11'-6'288'0'0,"1"-1"0"0"0,-2 0 0 0 0,1 0 0 0 0,-1-1 1 0 0,0 0-1 0 0,0-1 0 0 0,-1 0 0 0 0,0 0 0 0 0,-1-1 0 0 0,0 0 0 0 0,-1-1 0 0 0,10-17 0 0 0,-9 13 22 0 0,-1 0-1 0 0,-1 0 1 0 0,0-1-1 0 0,-1 0 1 0 0,0 0-1 0 0,-1 0 1 0 0,-1 0-1 0 0,-1-1 1 0 0,1-22-1 0 0,-6 19 454 0 0,3 19-754 0 0,0 1 1 0 0,0 0 0 0 0,0 0 0 0 0,0 0 0 0 0,0 0-1 0 0,0-1 1 0 0,0 1 0 0 0,0 0 0 0 0,0 0 0 0 0,0 0-1 0 0,-1 0 1 0 0,1 0 0 0 0,0-1 0 0 0,0 1-1 0 0,0 0 1 0 0,0 0 0 0 0,0 0 0 0 0,0 0 0 0 0,-1 0-1 0 0,1 0 1 0 0,0 0 0 0 0,0 0 0 0 0,0-1 0 0 0,0 1-1 0 0,-1 0 1 0 0,1 0 0 0 0,0 0 0 0 0,0 0 0 0 0,0 0-1 0 0,0 0 1 0 0,-1 0 0 0 0,1 0 0 0 0,0 0 0 0 0,0 0-1 0 0,0 0 1 0 0,-1 0 0 0 0,1 0 0 0 0,0 0-1 0 0,0 0 1 0 0,0 0 0 0 0,0 1 0 0 0,0-1 0 0 0,-1 0-1 0 0,1 0 1 0 0,0 0 0 0 0,0 0 0 0 0,-23 32 179 0 0,-16 51-75 0 0,3 2 0 0 0,4 1 0 0 0,-30 126 0 0 0,32-105-56 0 0,25-90-35 0 0,0 1 0 0 0,2 0-1 0 0,-3 31 1 0 0,-1-32 360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42.909"/>
    </inkml:context>
    <inkml:brush xml:id="br0">
      <inkml:brushProperty name="width" value="0.1" units="cm"/>
      <inkml:brushProperty name="height" value="0.1" units="cm"/>
      <inkml:brushProperty name="color" value="#004F8B"/>
    </inkml:brush>
  </inkml:definitions>
  <inkml:trace contextRef="#ctx0" brushRef="#br0">1 25 132 0 0,'0'0'4931'0'0,"17"-15"-4311"0"0,333 6 492 0 0,-259 14-1100 0 0,-52-1-1365 0 0,0-3 1 0 0,49-3 0 0 0,-72 0-198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43.468"/>
    </inkml:context>
    <inkml:brush xml:id="br0">
      <inkml:brushProperty name="width" value="0.1" units="cm"/>
      <inkml:brushProperty name="height" value="0.1" units="cm"/>
      <inkml:brushProperty name="color" value="#004F8B"/>
    </inkml:brush>
  </inkml:definitions>
  <inkml:trace contextRef="#ctx0" brushRef="#br0">1 59 196 0 0,'28'-12'1962'0'0,"-15"8"-1686"0"0,0 2 0 0 0,0 0 0 0 0,0 1 0 0 0,1 0 0 0 0,22 2 0 0 0,-31 0-234 0 0,0 0 0 0 0,0 0 0 0 0,0 1 0 0 0,0-1 0 0 0,-1 1-1 0 0,1 0 1 0 0,-1 0 0 0 0,1 1 0 0 0,-1 0 0 0 0,0-1 0 0 0,0 2 0 0 0,0-1 0 0 0,0 0-1 0 0,0 1 1 0 0,-1-1 0 0 0,0 1 0 0 0,0 0 0 0 0,0 0 0 0 0,3 5 0 0 0,1 4 22 0 0,0 0 0 0 0,-1 1 0 0 0,0 0 1 0 0,-1 0-1 0 0,6 28 0 0 0,-9-32-23 0 0,0 0-1 0 0,-1-1 0 0 0,0 1 1 0 0,-1 0-1 0 0,0-1 1 0 0,-1 1-1 0 0,1 0 1 0 0,-2-1-1 0 0,0 1 0 0 0,-3 10 1 0 0,5-19-19 0 0,0 0 0 0 0,0 0 1 0 0,-1 0-1 0 0,1 0 0 0 0,-1 0 0 0 0,1 0 1 0 0,-1 0-1 0 0,1 0 0 0 0,-1 0 0 0 0,1 0 1 0 0,-1-1-1 0 0,0 1 0 0 0,1 0 0 0 0,-1 0 1 0 0,0-1-1 0 0,0 1 0 0 0,0 0 0 0 0,1-1 1 0 0,-1 1-1 0 0,-1 0 0 0 0,1-1-7 0 0,0 0-1 0 0,1 0 1 0 0,-1 0 0 0 0,1-1-1 0 0,-1 1 1 0 0,0 0-1 0 0,1 0 1 0 0,-1 0 0 0 0,1 0-1 0 0,-1-1 1 0 0,1 1-1 0 0,-1 0 1 0 0,1-1 0 0 0,-1 1-1 0 0,1 0 1 0 0,-1-1-1 0 0,1 1 1 0 0,-1-1 0 0 0,1 1-1 0 0,0-1 1 0 0,-1 1-1 0 0,1 0 1 0 0,0-1 0 0 0,-1 0-1 0 0,-1-2 8 0 0,1 1 0 0 0,0-1 0 0 0,0 1 0 0 0,0-1 0 0 0,0 0 0 0 0,0 1 0 0 0,1-1 0 0 0,-1 0 0 0 0,1 0 0 0 0,0 1 0 0 0,0-1-1 0 0,0 0 1 0 0,0 0 0 0 0,1-4 0 0 0,3-7 1 0 0,2-1-1 0 0,0 1 0 0 0,0 0 0 0 0,1 1 1 0 0,1 0-1 0 0,0 0 0 0 0,1 0 0 0 0,21-21 1 0 0,-3 7 0 0 0,1 1 0 0 0,43-30 0 0 0,-60 50-31 0 0,0 1 0 0 0,0-1 1 0 0,0 2-1 0 0,1 0 0 0 0,-1 0 0 0 0,15-2 0 0 0,-24 6-11 0 0,35 12-77 0 0,-34-9 71 0 0,0 0-1 0 0,0 0 0 0 0,0 0 0 0 0,0 1 0 0 0,0-1 1 0 0,-1 1-1 0 0,1 0 0 0 0,-1-1 0 0 0,2 7 1 0 0,15 20-3682 0 0,-15-26 2144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44.572"/>
    </inkml:context>
    <inkml:brush xml:id="br0">
      <inkml:brushProperty name="width" value="0.1" units="cm"/>
      <inkml:brushProperty name="height" value="0.1" units="cm"/>
      <inkml:brushProperty name="color" value="#004F8B"/>
    </inkml:brush>
  </inkml:definitions>
  <inkml:trace contextRef="#ctx0" brushRef="#br0">274 136 256 0 0,'2'-4'204'0'0,"-1"1"0"0"0,1-1-1 0 0,0 1 1 0 0,-1-1 0 0 0,0 1 0 0 0,0-1-1 0 0,0 0 1 0 0,0 1 0 0 0,0-1 0 0 0,0-4-1 0 0,-1 6-113 0 0,0 0 0 0 0,0 0 0 0 0,0 0 0 0 0,0 0-1 0 0,0 1 1 0 0,0-1 0 0 0,0 0 0 0 0,-1 0 0 0 0,1 0-1 0 0,-1 1 1 0 0,1-1 0 0 0,-1 0 0 0 0,0 1 0 0 0,0-1 0 0 0,1 0-1 0 0,-1 1 1 0 0,0-1 0 0 0,0 1 0 0 0,-1-1 0 0 0,1 1-1 0 0,0 0 1 0 0,-3-2 0 0 0,2 2-52 0 0,-1 0 1 0 0,1 0-1 0 0,-1 1 1 0 0,0-1-1 0 0,0 1 1 0 0,1 0-1 0 0,-1 0 0 0 0,0 0 1 0 0,1 0-1 0 0,-1 0 1 0 0,0 1-1 0 0,0-1 0 0 0,1 1 1 0 0,-1 0-1 0 0,1-1 1 0 0,-4 3-1 0 0,-39 18 155 0 0,44-21-180 0 0,-17 10 47 0 0,0 1 0 0 0,1 1 0 0 0,0 0 0 0 0,-20 21 0 0 0,29-26-36 0 0,1 0-1 0 0,0 0 1 0 0,1 1-1 0 0,0 0 1 0 0,0 1-1 0 0,1-1 1 0 0,0 1-1 0 0,0 0 1 0 0,1 0-1 0 0,-5 19 1 0 0,8-27-16 0 0,1 0 1 0 0,-1 0-1 0 0,1 1 1 0 0,0-1 0 0 0,0 0-1 0 0,-1 1 1 0 0,1-1-1 0 0,0 0 1 0 0,0 0-1 0 0,0 1 1 0 0,0-1 0 0 0,1 0-1 0 0,-1 1 1 0 0,0-1-1 0 0,1 0 1 0 0,-1 0 0 0 0,0 1-1 0 0,1-1 1 0 0,0 0-1 0 0,-1 0 1 0 0,1 0 0 0 0,0 0-1 0 0,-1 0 1 0 0,1 0-1 0 0,0 0 1 0 0,0 0 0 0 0,2 2-1 0 0,-1-2 1 0 0,0 0 0 0 0,1-1 0 0 0,-1 1-1 0 0,1 0 1 0 0,-1-1 0 0 0,1 1 0 0 0,-1-1 0 0 0,1 0-1 0 0,-1 1 1 0 0,1-2 0 0 0,-1 1 0 0 0,1 0 0 0 0,2-1-1 0 0,9-2 14 0 0,0 0 0 0 0,0-1 0 0 0,25-11 0 0 0,-25 8 17 0 0,-1-1 0 0 0,0 0 0 0 0,0-1 0 0 0,-1 0 0 0 0,0-1 0 0 0,-1 0 0 0 0,0-1 0 0 0,0 0 0 0 0,-1-1 0 0 0,-1 0 0 0 0,0-1 0 0 0,-1 0 0 0 0,0 0 0 0 0,-1-1 1 0 0,0 0-1 0 0,-1 0 0 0 0,6-25 0 0 0,-9 33 52 0 0,-3 17-73 0 0,-3 20-25 0 0,-5 14 53 0 0,1 1 0 0 0,0 80 0 0 0,7-126-43 0 0,0 0 1 0 0,0 1-1 0 0,0-1 1 0 0,0 0-1 0 0,0 1 1 0 0,0-1-1 0 0,1 0 1 0 0,-1 0-1 0 0,0 1 1 0 0,0-1-1 0 0,0 0 1 0 0,0 1-1 0 0,1-1 1 0 0,-1 0-1 0 0,0 0 1 0 0,0 0-1 0 0,1 1 1 0 0,-1-1 0 0 0,0 0-1 0 0,0 0 1 0 0,1 0-1 0 0,-1 0 1 0 0,0 1-1 0 0,1-1 1 0 0,-1 0-1 0 0,0 0 1 0 0,1 0-1 0 0,-1 0 1 0 0,0 0-1 0 0,1 0 1 0 0,-1 0-1 0 0,0 0 1 0 0,1 0-1 0 0,-1 0 1 0 0,0 0-1 0 0,1 0 1 0 0,-1 0-1 0 0,0 0 1 0 0,1 0-1 0 0,-1 0 1 0 0,1-1-1 0 0,13-3 50 0 0,-14 4-59 0 0,17-9 29 0 0,-1 0 0 0 0,0-1 1 0 0,0 0-1 0 0,-1-2 0 0 0,-1 0 0 0 0,0 0 1 0 0,0-1-1 0 0,17-23 0 0 0,28-25 23 0 0,-37 39-42 0 0,15-13-66 0 0,-36 34 29 0 0,1 2 28 0 0,-1-1 0 0 0,1 1 0 0 0,-1 0 0 0 0,0-1-1 0 0,0 1 1 0 0,0 0 0 0 0,1 0 0 0 0,-1 0-1 0 0,0 0 1 0 0,0 0 0 0 0,0 1 0 0 0,0-1 0 0 0,-1 0-1 0 0,1 0 1 0 0,0 1 0 0 0,0-1 0 0 0,-1 0 0 0 0,1 1-1 0 0,-1-1 1 0 0,1 0 0 0 0,-1 1 0 0 0,1-1 0 0 0,-1 1-1 0 0,0-1 1 0 0,0 1 0 0 0,0-1 0 0 0,0 3-1 0 0,3 41-54 0 0,-1 16 43 0 0,1-61 25 0 0,-1 0-1 0 0,0 0 1 0 0,1 0 0 0 0,-1-1 0 0 0,0 1-1 0 0,0-1 1 0 0,0 1 0 0 0,1-1-1 0 0,-1 0 1 0 0,0 0 0 0 0,0 0-1 0 0,0 0 1 0 0,3-2 0 0 0,-4 2-3 0 0,66-36 33 0 0,104-78 0 0 0,-170 115-41 0 0,-1-1-1 0 0,1 1 1 0 0,-1-1 0 0 0,1 1 0 0 0,0-1 0 0 0,-1 1 0 0 0,1 0 0 0 0,0-1 0 0 0,-1 1 0 0 0,1 0-1 0 0,0-1 1 0 0,0 1 0 0 0,-1 0 0 0 0,1 0 0 0 0,0-1 0 0 0,0 1 0 0 0,0 0 0 0 0,-1 0 0 0 0,1 0-1 0 0,0 0 1 0 0,0 0 0 0 0,-1 0 0 0 0,1 1 0 0 0,0-1 0 0 0,0 0 0 0 0,0 0 0 0 0,-1 0-1 0 0,1 1 1 0 0,0-1 0 0 0,-1 0 0 0 0,1 1 0 0 0,0-1 0 0 0,-1 1 0 0 0,1-1 0 0 0,0 1 0 0 0,-1-1-1 0 0,1 1 1 0 0,-1-1 0 0 0,1 1 0 0 0,-1 0 0 0 0,1-1 0 0 0,-1 1 0 0 0,1-1 0 0 0,-1 1-1 0 0,0 0 1 0 0,1 0 0 0 0,-1-1 0 0 0,0 1 0 0 0,0 0 0 0 0,1 0 0 0 0,-1-1 0 0 0,0 1 0 0 0,0 0-1 0 0,0 0 1 0 0,0 0 0 0 0,0 1 0 0 0,3 60-56 0 0,-3-40 33 0 0,1 13 5 0 0,-2-29 25 0 0,1 0 0 0 0,-1 0 0 0 0,2 1 0 0 0,-1-1 0 0 0,1 0 0 0 0,-1 0 0 0 0,2 0 0 0 0,-1 0 0 0 0,1 0 0 0 0,0 0 0 0 0,0 0 0 0 0,4 6 0 0 0,-5-11 5 0 0,1 0 1 0 0,0 0 0 0 0,-1 0 0 0 0,1 0 0 0 0,0 0-1 0 0,0-1 1 0 0,0 1 0 0 0,0-1 0 0 0,0 1-1 0 0,0-1 1 0 0,0 0 0 0 0,0 0 0 0 0,0 0 0 0 0,0 0-1 0 0,0 0 1 0 0,0 0 0 0 0,0 0 0 0 0,0-1-1 0 0,0 1 1 0 0,0-1 0 0 0,0 1 0 0 0,0-1 0 0 0,1-1-1 0 0,49-21 87 0 0,-47 21-79 0 0,11-9 4 0 0,0 0 0 0 0,-1-1-1 0 0,0 0 1 0 0,-1-2 0 0 0,0 1 0 0 0,-1-2 0 0 0,-1 1-1 0 0,0-2 1 0 0,-1 0 0 0 0,15-27 0 0 0,-21 25 49 0 0,-5 15-57 0 0,1-1 1 0 0,-1 1-1 0 0,1 0 1 0 0,0 0-1 0 0,0 0 1 0 0,0 0-1 0 0,1 0 1 0 0,-1 0-1 0 0,1 0 1 0 0,-1 1-1 0 0,4-5 1 0 0,-4 7-24 0 0,-3 3-4 0 0,0 0 13 0 0,1 0 0 0 0,-1 1 0 0 0,1-1-1 0 0,0 1 1 0 0,-1-1 0 0 0,2 1 0 0 0,-1 0-1 0 0,0 3 1 0 0,0 30-38 0 0,2 0 0 0 0,1 0 0 0 0,2-1 0 0 0,2 1 0 0 0,20 67-1 0 0,-24-97 30 0 0,-1 1 0 0 0,1-1 0 0 0,-1 0-1 0 0,0 1 1 0 0,-1 0 0 0 0,0-1 0 0 0,0 1-1 0 0,0-1 1 0 0,-1 1 0 0 0,-2 7 0 0 0,2-13-12 0 0,1 0 0 0 0,-1 0 0 0 0,0 0 1 0 0,0 0-1 0 0,0-1 0 0 0,0 1 1 0 0,0 0-1 0 0,0-1 0 0 0,-1 1 1 0 0,1-1-1 0 0,0 1 0 0 0,-1-1 1 0 0,1 0-1 0 0,-1 1 0 0 0,0-1 0 0 0,-3 2 1 0 0,2-2-41 0 0,0 0 1 0 0,0 0 0 0 0,0-1-1 0 0,0 1 1 0 0,-1-1 0 0 0,1 1-1 0 0,0-1 1 0 0,0 0-1 0 0,-1 0 1 0 0,1-1 0 0 0,0 1-1 0 0,0-1 1 0 0,-6-1 0 0 0,-2-1-263 0 0,0-1 0 0 0,-1 0 1 0 0,1-1-1 0 0,1-1 1 0 0,-1 1-1 0 0,1-2 1 0 0,0 1-1 0 0,0-1 0 0 0,1-1 1 0 0,0 0-1 0 0,0 0 1 0 0,-7-10-1 0 0,-1 1-1062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45.584"/>
    </inkml:context>
    <inkml:brush xml:id="br0">
      <inkml:brushProperty name="width" value="0.1" units="cm"/>
      <inkml:brushProperty name="height" value="0.1" units="cm"/>
      <inkml:brushProperty name="color" value="#004F8B"/>
    </inkml:brush>
  </inkml:definitions>
  <inkml:trace contextRef="#ctx0" brushRef="#br0">345 91 256 0 0,'8'-17'1367'0'0,"0"0"1"0"0,1 0-1 0 0,15-21 1 0 0,-23 37-1096 0 0,5 176 555 0 0,-11-75-410 0 0,-5-1 0 0 0,-45 194-1 0 0,47-251-302 0 0,7-34-71 0 0,0 0 0 0 0,-1 0 0 0 0,0 0 1 0 0,0 0-1 0 0,0 0 0 0 0,-1-1 1 0 0,-8 15-1 0 0,11-21-30 0 0,0-1 1 0 0,0 1-1 0 0,0-1 0 0 0,0 1 1 0 0,0 0-1 0 0,0-1 0 0 0,1 1 1 0 0,-1-1-1 0 0,0 1 0 0 0,0-1 1 0 0,0 1-1 0 0,1-1 0 0 0,-1 1 1 0 0,0-1-1 0 0,1 1 1 0 0,-1-1-1 0 0,0 1 0 0 0,1-1 1 0 0,-1 0-1 0 0,0 1 0 0 0,1-1 1 0 0,-1 0-1 0 0,1 1 0 0 0,-1-1 1 0 0,1 0-1 0 0,-1 1 0 0 0,1-1 1 0 0,6-4-41 0 0,-1 0 0 0 0,-1-1-1 0 0,1 1 1 0 0,-1-1 0 0 0,1-1 0 0 0,-2 1 0 0 0,1-1 0 0 0,0 1-1 0 0,-1-2 1 0 0,0 1 0 0 0,-1 0 0 0 0,1-1 0 0 0,2-8 0 0 0,6-16-355 0 0,14-55 0 0 0,-18 54 230 0 0,-6 29 136 0 0,-1 0 0 0 0,0-1-1 0 0,-1 1 1 0 0,1 0-1 0 0,0-1 1 0 0,-1 1-1 0 0,0 0 1 0 0,0-1 0 0 0,0 1-1 0 0,0-1 1 0 0,-1 1-1 0 0,1 0 1 0 0,-1-1-1 0 0,0 1 1 0 0,0 0-1 0 0,0 0 1 0 0,0 0 0 0 0,0-1-1 0 0,-1 1 1 0 0,1 0-1 0 0,-1 1 1 0 0,0-1-1 0 0,0 0 1 0 0,0 0 0 0 0,-1 1-1 0 0,1-1 1 0 0,0 1-1 0 0,-1 0 1 0 0,0 0-1 0 0,-4-3 1 0 0,1 2 3 0 0,-1 0-1 0 0,0 0 1 0 0,1 1-1 0 0,-1 0 1 0 0,0 0-1 0 0,0 1 1 0 0,-1-1-1 0 0,1 2 1 0 0,0-1-1 0 0,0 1 1 0 0,-1 0-1 0 0,1 1 1 0 0,-8 1-1 0 0,-43 2-39 0 0,44-3 46 0 0,-1 0 1 0 0,1 1-1 0 0,-24 5 0 0 0,36-6 4 0 0,-27 17 29 0 0,24-15-23 0 0,3-1-2 0 0,0-1 0 0 0,0 0-1 0 0,0 0 1 0 0,0 0 0 0 0,0 0-1 0 0,0 0 1 0 0,0 0 0 0 0,0-1-1 0 0,0 1 1 0 0,0-1 0 0 0,0 1-1 0 0,0-1 1 0 0,-1 0 0 0 0,1 0-1 0 0,-3 0 1 0 0,5 1 1 0 0,0 0 1 0 0,0-1-1 0 0,0 1 1 0 0,-1 0-1 0 0,1-1 0 0 0,0 1 1 0 0,-1-1-1 0 0,1 1 1 0 0,-1 0-1 0 0,1-1 0 0 0,-1 1 1 0 0,1-1-1 0 0,-1 1 1 0 0,1-1-1 0 0,-1 0 0 0 0,1 1 1 0 0,-1-1-1 0 0,0 1 1 0 0,1-1-1 0 0,-1 0 0 0 0,0 0 1 0 0,1 1-1 0 0,-1-1 0 0 0,0 0 1 0 0,1 0-1 0 0,-1 0 1 0 0,-1 1-1 0 0,-20 7-32 0 0,13-8 4 0 0,-18 15 17 0 0,27-15 249 0 0,7-1-197 0 0,256-46 223 0 0,-185 36-234 0 0,21 0 163 0 0,-22 4-1294 0 0,-25-2-2768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46.174"/>
    </inkml:context>
    <inkml:brush xml:id="br0">
      <inkml:brushProperty name="width" value="0.1" units="cm"/>
      <inkml:brushProperty name="height" value="0.1" units="cm"/>
      <inkml:brushProperty name="color" value="#004F8B"/>
    </inkml:brush>
  </inkml:definitions>
  <inkml:trace contextRef="#ctx0" brushRef="#br0">66 93 48 0 0,'0'0'381'0'0,"34"18"1794"0"0,-23-15-1922 0 0,-1 0 0 0 0,0 0 0 0 0,1-1 0 0 0,-1 0 0 0 0,1-1 0 0 0,-1-1 0 0 0,1 1 0 0 0,0-2 0 0 0,-1 1 0 0 0,13-4 0 0 0,-19 4-207 0 0,0 0 0 0 0,0-1 1 0 0,-1 0-1 0 0,1 0 0 0 0,-1 0 0 0 0,1 0 0 0 0,-1-1 0 0 0,1 1 1 0 0,-1-1-1 0 0,0 0 0 0 0,1 0 0 0 0,-1 0 0 0 0,0 0 0 0 0,-1-1 1 0 0,1 1-1 0 0,0-1 0 0 0,-1 0 0 0 0,1 0 0 0 0,-1 0 0 0 0,0 0 1 0 0,0 0-1 0 0,0 0 0 0 0,0-1 0 0 0,-1 1 0 0 0,1 0 0 0 0,-1-1 1 0 0,0 0-1 0 0,0 1 0 0 0,0-1 0 0 0,-1 0 0 0 0,1 1 0 0 0,-1-5 1 0 0,0 7-35 0 0,0-1 1 0 0,0 1 0 0 0,0 0 0 0 0,0-1 0 0 0,0 1-1 0 0,-1 0 1 0 0,1-1 0 0 0,0 1 0 0 0,-1 0-1 0 0,1 0 1 0 0,-1-1 0 0 0,0 1 0 0 0,1 0 0 0 0,-1 0-1 0 0,0 0 1 0 0,0 0 0 0 0,1 0 0 0 0,-1 0 0 0 0,0 0-1 0 0,0 0 1 0 0,0 0 0 0 0,0 0 0 0 0,-1 0 0 0 0,0 0-1 0 0,-2-1-2 0 0,1 1-1 0 0,0 0 0 0 0,0 0 0 0 0,-1 0 0 0 0,1 1 1 0 0,-1-1-1 0 0,1 1 0 0 0,-1-1 0 0 0,-4 2 1 0 0,-4-1-3 0 0,1 1 0 0 0,0 1 0 0 0,-1 0 0 0 0,-19 7 0 0 0,18-3-7 0 0,1-1 0 0 0,0 2 0 0 0,0 0 0 0 0,1 0-1 0 0,0 1 1 0 0,0 0 0 0 0,1 1 0 0 0,-11 11 0 0 0,15-13 6 0 0,-1 0 1 0 0,1 0-1 0 0,1 1 1 0 0,-1 0-1 0 0,1 0 1 0 0,1 0-1 0 0,0 1 0 0 0,0-1 1 0 0,0 1-1 0 0,1 0 1 0 0,0 0-1 0 0,-2 14 1 0 0,5-22-2 0 0,0 0 0 0 0,0 1 0 0 0,0-1 0 0 0,0 0 1 0 0,0 0-1 0 0,0 1 0 0 0,0-1 0 0 0,0 0 0 0 0,1 1 1 0 0,-1-1-1 0 0,0 0 0 0 0,1 0 0 0 0,-1 0 0 0 0,1 1 0 0 0,0-1 1 0 0,-1 0-1 0 0,1 0 0 0 0,0 0 0 0 0,-1 0 0 0 0,1 0 1 0 0,0 0-1 0 0,0 0 0 0 0,0 0 0 0 0,0 0 0 0 0,0-1 1 0 0,0 1-1 0 0,0 0 0 0 0,2 0 0 0 0,1 1 5 0 0,0-1-1 0 0,0 0 1 0 0,0 0 0 0 0,1 0-1 0 0,-1 0 1 0 0,0-1 0 0 0,0 0-1 0 0,0 1 1 0 0,6-2 0 0 0,2 0 16 0 0,-1 0 0 0 0,1-1 0 0 0,-1-1 1 0 0,0 1-1 0 0,0-2 0 0 0,18-7 0 0 0,-7-3 9 0 0,-1-2 0 0 0,-1 0 0 0 0,0 0-1 0 0,-1-2 1 0 0,19-23 0 0 0,28-26 987 0 0,-65 66-1008 0 0,-1 1 0 0 0,1-1-1 0 0,0 0 1 0 0,0 0 0 0 0,-1 1-1 0 0,1-1 1 0 0,0 0 0 0 0,0 1-1 0 0,0-1 1 0 0,0 1 0 0 0,0 0-1 0 0,0-1 1 0 0,0 1 0 0 0,0 0-1 0 0,0-1 1 0 0,0 1 0 0 0,0 0-1 0 0,0 0 1 0 0,0 0 0 0 0,0 0-1 0 0,0 0 1 0 0,0 0 0 0 0,0 0 0 0 0,0 0-1 0 0,0 0 1 0 0,0 0 0 0 0,0 1-1 0 0,1-1 1 0 0,0 2-8 0 0,-1-1-1 0 0,1 0 1 0 0,-1 1 0 0 0,1-1 0 0 0,-1 1-1 0 0,0-1 1 0 0,0 1 0 0 0,0 0 0 0 0,0-1-1 0 0,0 1 1 0 0,0 0 0 0 0,0 0 0 0 0,1 3-1 0 0,0 5-5 0 0,1 0-1 0 0,-1 0 0 0 0,0 0 1 0 0,0 19-1 0 0,-18 142 65 0 0,16-169-73 0 0,1-1 0 0 0,-1 1-1 0 0,1 0 1 0 0,0-1 0 0 0,-1 1-1 0 0,1 0 1 0 0,0-1 0 0 0,0 1-1 0 0,0-1 1 0 0,0 1 0 0 0,0-1-1 0 0,0 0 1 0 0,0 1 0 0 0,1-1-1 0 0,-1 0 1 0 0,0 0 0 0 0,1 0-1 0 0,-1 0 1 0 0,1 0 0 0 0,-1 0-1 0 0,1 0 1 0 0,0-1 0 0 0,-1 1-1 0 0,1 0 1 0 0,0-1 0 0 0,-1 1-1 0 0,1-1 1 0 0,0 0 0 0 0,0 0-1 0 0,-1 1 1 0 0,4-2 0 0 0,67 3-998 0 0,-59-2 741 0 0,84-6-3718 0 0,-44 0 1683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47.126"/>
    </inkml:context>
    <inkml:brush xml:id="br0">
      <inkml:brushProperty name="width" value="0.1" units="cm"/>
      <inkml:brushProperty name="height" value="0.1" units="cm"/>
      <inkml:brushProperty name="color" value="#004F8B"/>
    </inkml:brush>
  </inkml:definitions>
  <inkml:trace contextRef="#ctx0" brushRef="#br0">334 69 100 0 0,'2'-9'930'0'0,"1"0"0"0"0,-1 0-1 0 0,2 1 1 0 0,-1-1 0 0 0,10-16 853 0 0,-13 32-1737 0 0,0 0-1 0 0,0 0 1 0 0,-1 0 0 0 0,0 0 0 0 0,-1 0 0 0 0,0 0-1 0 0,-4 11 1 0 0,0 3-3 0 0,-117 381 527 0 0,83-284-412 0 0,35-103-131 0 0,0 0 13 0 0,0 0 0 0 0,1 1 0 0 0,0-1 0 0 0,1 1-1 0 0,0 15 1 0 0,3-30-34 0 0,0-1 0 0 0,0 1 0 0 0,0 0 0 0 0,0-1 0 0 0,0 1 0 0 0,0-1 0 0 0,0 1 0 0 0,0 0 0 0 0,1-1-1 0 0,-1 1 1 0 0,0-1 0 0 0,0 1 0 0 0,1-1 0 0 0,-1 1 0 0 0,0-1 0 0 0,1 1 0 0 0,-1-1 0 0 0,0 1 0 0 0,1-1-1 0 0,-1 1 1 0 0,1-1 0 0 0,-1 0 0 0 0,1 1 0 0 0,-1-1 0 0 0,1 0 0 0 0,-1 1 0 0 0,1-1 0 0 0,0 0 0 0 0,-1 0-1 0 0,1 1 1 0 0,0-1 0 0 0,26-1 73 0 0,21-15-41 0 0,-34 10-115 0 0,0-2-1 0 0,-1 0 0 0 0,0-1 0 0 0,0 0 1 0 0,-1-1-1 0 0,0 0 0 0 0,0-1 0 0 0,-2 0 0 0 0,1-1 1 0 0,-1 0-1 0 0,-1-1 0 0 0,0 0 0 0 0,-1 0 1 0 0,0-1-1 0 0,-1 0 0 0 0,5-15 0 0 0,-10 23 56 0 0,-1-1 0 0 0,0 1 0 0 0,0-1-1 0 0,0 1 1 0 0,-1-1 0 0 0,1 1 0 0 0,-2-1-1 0 0,1 1 1 0 0,-1-1 0 0 0,0 1 0 0 0,0 0-1 0 0,-1-1 1 0 0,1 1 0 0 0,-2 0 0 0 0,1 0-1 0 0,-1 0 1 0 0,1 0 0 0 0,-2 0 0 0 0,1 1 0 0 0,-1-1-1 0 0,0 1 1 0 0,0 0 0 0 0,0 0 0 0 0,-1 0-1 0 0,1 1 1 0 0,-1-1 0 0 0,-11-6 0 0 0,5 4 8 0 0,-1 0 0 0 0,0 1 1 0 0,-1 0-1 0 0,0 1 1 0 0,1 0-1 0 0,-2 1 0 0 0,1 1 1 0 0,0 0-1 0 0,-1 0 1 0 0,0 2-1 0 0,1-1 0 0 0,-1 2 1 0 0,0 0-1 0 0,1 1 0 0 0,-1 0 1 0 0,0 1-1 0 0,1 0 1 0 0,-1 1-1 0 0,1 1 0 0 0,0 0 1 0 0,-24 12-1 0 0,33-15 10 0 0,1 1 0 0 0,0 1 0 0 0,-1-1 0 0 0,1 0-1 0 0,0 1 1 0 0,0 0 0 0 0,0 0 0 0 0,-4 5 0 0 0,-2 2 3 0 0,8-9-27 0 0,-3 5 47 0 0,4-6-13 0 0,0 0 0 0 0,0 0 0 0 0,0 0 0 0 0,0 0 0 0 0,0 0 0 0 0,0 0 0 0 0,1 0 0 0 0,-1 0 0 0 0,0 1 0 0 0,0-1-1 0 0,0 0 1 0 0,0 0 0 0 0,0 0 0 0 0,0 0 0 0 0,0 0 0 0 0,0 0 0 0 0,0 0 0 0 0,0 0 0 0 0,0 0 0 0 0,1 0 0 0 0,-1 0 0 0 0,0 0 0 0 0,0 0 0 0 0,0 0 0 0 0,0 1 0 0 0,0-1-1 0 0,0 0 1 0 0,0 0 0 0 0,0 0 0 0 0,0 0 0 0 0,0 0 0 0 0,0 0 0 0 0,0 0 0 0 0,0 0 0 0 0,0 0 0 0 0,0 1 0 0 0,0-1 0 0 0,0 0 0 0 0,0 0 0 0 0,0 0 0 0 0,0 0 0 0 0,0 0-1 0 0,0 0 1 0 0,0 0 0 0 0,0 0 0 0 0,0 0 0 0 0,0 1 0 0 0,0-1 0 0 0,0 0 0 0 0,0 0 0 0 0,0 0 0 0 0,0 0 0 0 0,-1 0 0 0 0,1 0 0 0 0,0 0 0 0 0,0 0 0 0 0,0 0 0 0 0,74-37 267 0 0,-52 24-208 0 0,0 1 0 0 0,1 1-1 0 0,1 1 1 0 0,-1 1 0 0 0,47-10 0 0 0,-55 16-55 0 0,14-2 29 0 0,-1 1 1 0 0,1 1-1 0 0,-1 1 0 0 0,1 2 0 0 0,0 1 1 0 0,28 4-1 0 0,-37-1-6 0 0,-10-2-14 0 0,0-1 1 0 0,0 1 0 0 0,-1 1 0 0 0,1 0 0 0 0,-1 0 0 0 0,0 1 0 0 0,0 1-1 0 0,17 9 1 0 0,5 15-45 0 0,-30-28-102 0 0,0 0 1 0 0,-1-1-1 0 0,1 1 0 0 0,-1 0 1 0 0,1 0-1 0 0,0 0 0 0 0,-1 0 1 0 0,0 0-1 0 0,1 0 0 0 0,-1 0 1 0 0,0 0-1 0 0,1 0 0 0 0,-1 0 1 0 0,0 0-1 0 0,0 0 0 0 0,0 0 1 0 0,0 0-1 0 0,0 0 0 0 0,0 0 1 0 0,0 1-1 0 0,0-1 0 0 0,-1 0 1 0 0,1 0-1 0 0,0 0 0 0 0,0 0 1 0 0,-1 0-1 0 0,1 0 1 0 0,-1 0-1 0 0,1-1 0 0 0,-1 1 1 0 0,0 0-1 0 0,1 0 0 0 0,-1 0 1 0 0,0 0-1 0 0,0 1 0 0 0,-3 2-1489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47.481"/>
    </inkml:context>
    <inkml:brush xml:id="br0">
      <inkml:brushProperty name="width" value="0.1" units="cm"/>
      <inkml:brushProperty name="height" value="0.1" units="cm"/>
      <inkml:brushProperty name="color" value="#004F8B"/>
    </inkml:brush>
  </inkml:definitions>
  <inkml:trace contextRef="#ctx0" brushRef="#br0">0 146 304 0 0,'4'-2'157'0'0,"0"1"0"0"0,-1 1 0 0 0,1-1 0 0 0,0 0 0 0 0,0 1 0 0 0,0 0 0 0 0,0 0 0 0 0,0 0 0 0 0,-1 0 0 0 0,1 1 0 0 0,0 0 0 0 0,0-1 0 0 0,0 1 0 0 0,-1 1 0 0 0,7 1 0 0 0,-7-1-113 0 0,-1 0 0 0 0,1 0 0 0 0,-1 1-1 0 0,0-1 1 0 0,1 0 0 0 0,-1 1 0 0 0,0-1 0 0 0,0 1-1 0 0,-1 0 1 0 0,1-1 0 0 0,-1 1 0 0 0,1 0 0 0 0,-1 0-1 0 0,0 0 1 0 0,0 0 0 0 0,0 1 0 0 0,0-1 0 0 0,-1 0 0 0 0,1 5-1 0 0,1-1 21 0 0,-1 0-1 0 0,0 0 0 0 0,-1 0 0 0 0,0 0 1 0 0,0 0-1 0 0,0 0 0 0 0,-1 0 0 0 0,0 0 1 0 0,0 0-1 0 0,-1 0 0 0 0,1 0 0 0 0,-2 0 1 0 0,1-1-1 0 0,-1 1 0 0 0,0-1 1 0 0,0 1-1 0 0,-1-1 0 0 0,0 0 0 0 0,0-1 1 0 0,0 1-1 0 0,-1-1 0 0 0,0 0 0 0 0,0 0 1 0 0,0 0-1 0 0,-8 6 0 0 0,12-11 293 0 0,-5-9-50 0 0,5 9-294 0 0,0-1 1 0 0,1 0 0 0 0,-1 0 0 0 0,0 1 0 0 0,1-1 0 0 0,-1 0 0 0 0,0 0 0 0 0,1 0 0 0 0,-1 0 0 0 0,1 0 0 0 0,-1 0-1 0 0,1 0 1 0 0,0 0 0 0 0,-1 0 0 0 0,1 0 0 0 0,0 0 0 0 0,0 0 0 0 0,0-2 0 0 0,4-10 57 0 0,0-1-1 0 0,2 1 1 0 0,-1 1 0 0 0,2-1 0 0 0,0 1 0 0 0,0 0-1 0 0,1 1 1 0 0,1-1 0 0 0,12-12 0 0 0,13-11 18 0 0,47-39 0 0 0,-66 62-246 0 0,1 0 0 0 0,0 1 0 0 0,0 1 0 0 0,1 0-1 0 0,0 2 1 0 0,0 0 0 0 0,1 0 0 0 0,1 2 0 0 0,-1 0 0 0 0,1 1 0 0 0,-1 1 0 0 0,24-1-1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2:42.903"/>
    </inkml:context>
    <inkml:brush xml:id="br0">
      <inkml:brushProperty name="width" value="0.05" units="cm"/>
      <inkml:brushProperty name="height" value="0.05" units="cm"/>
    </inkml:brush>
  </inkml:definitions>
  <inkml:trace contextRef="#ctx0" brushRef="#br0">26 166 64 0 0,'0'0'8838'0'0,"3"-4"-8633"0"0,9-19 182 0 0,-1 0 1 0 0,-1 0-1 0 0,-1 0 0 0 0,6-28 1 0 0,-15 49-215 0 0,2-3-96 0 0,2-6 189 0 0,-3 11-269 0 0,-1 0 0 0 0,0 0 1 0 0,0 0-1 0 0,0 0 0 0 0,0 0 1 0 0,0 0-1 0 0,0 0 0 0 0,0 0 1 0 0,0 0-1 0 0,0 0 0 0 0,0 0 1 0 0,0 0-1 0 0,0 0 0 0 0,0 0 1 0 0,0 0-1 0 0,1 0 0 0 0,-1 0 1 0 0,0 0-1 0 0,0 0 0 0 0,0 0 1 0 0,0 0-1 0 0,0 0 0 0 0,0 0 1 0 0,0 0-1 0 0,0 0 0 0 0,0 0 1 0 0,0 0-1 0 0,0 0 0 0 0,0 0 1 0 0,0 0-1 0 0,-43 362-157 0 0,9-113 196 0 0,18-189-6548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10.525"/>
    </inkml:context>
    <inkml:brush xml:id="br0">
      <inkml:brushProperty name="width" value="0.05" units="cm"/>
      <inkml:brushProperty name="height" value="0.05" units="cm"/>
    </inkml:brush>
  </inkml:definitions>
  <inkml:trace contextRef="#ctx0" brushRef="#br0">215 168 100 0 0,'8'-34'1987'0'0,"-2"0"1"0"0,2-54-1 0 0,-8 85-1624 0 0,0 2 34 0 0,0-6-406 0 0,-4 10 1466 0 0,-19 46-1344 0 0,2 2-1 0 0,2 0 1 0 0,3 1 0 0 0,-11 60-1 0 0,4-20-9 0 0,-58 242 273 0 0,64-247 360 0 0,16-85-581 0 0,0-8-26 0 0,0 1-1 0 0,0-1 1 0 0,0 1 0 0 0,0-1 0 0 0,1 0-1 0 0,0 1 1 0 0,0-1 0 0 0,1 0-1 0 0,1-6 1 0 0,8-78-12 0 0,-6 67-93 0 0,1 1 0 0 0,2 0 0 0 0,0-1-1 0 0,20-39 1 0 0,-23 55-27 0 0,0-1-1 0 0,0 1 1 0 0,1 0 0 0 0,0 1-1 0 0,0-1 1 0 0,0 1-1 0 0,1 0 1 0 0,0 0-1 0 0,0 1 1 0 0,1 0-1 0 0,-1 0 1 0 0,1 0 0 0 0,1 1-1 0 0,-1 0 1 0 0,0 0-1 0 0,1 1 1 0 0,11-4-1 0 0,-12 6-4 0 0,-1 0-1 0 0,1 1 0 0 0,0 0 0 0 0,-1 0 0 0 0,1 0 0 0 0,0 1 0 0 0,-1 0 0 0 0,1 0 0 0 0,-1 1 0 0 0,1 0 0 0 0,-1 0 1 0 0,0 0-1 0 0,0 1 0 0 0,0 0 0 0 0,0 0 0 0 0,0 0 0 0 0,-1 1 0 0 0,1 0 0 0 0,-1 0 0 0 0,0 1 0 0 0,9 9 1 0 0,-11-11 5 0 0,0 1 1 0 0,0 0-1 0 0,0-1 1 0 0,0 1 0 0 0,-1 0-1 0 0,1 1 1 0 0,-1-1-1 0 0,0 0 1 0 0,0 0 0 0 0,-1 1-1 0 0,1 0 1 0 0,-1-1-1 0 0,0 1 1 0 0,0-1 0 0 0,-1 1-1 0 0,1 0 1 0 0,-1 0-1 0 0,0-1 1 0 0,0 1 0 0 0,-1 0-1 0 0,1 0 1 0 0,-1-1-1 0 0,0 1 1 0 0,0 0 0 0 0,-1-1-1 0 0,0 1 1 0 0,1-1-1 0 0,-1 0 1 0 0,-1 1 0 0 0,1-1-1 0 0,-4 4 1 0 0,2-3-1 0 0,0 0 1 0 0,0 0-1 0 0,-1-1 1 0 0,0 0-1 0 0,1 0 1 0 0,-2 0-1 0 0,1 0 1 0 0,0-1-1 0 0,-1 0 1 0 0,1 0-1 0 0,-1-1 1 0 0,0 1-1 0 0,0-1 1 0 0,0 0-1 0 0,0-1 1 0 0,-1 0-1 0 0,1 0 1 0 0,0 0-1 0 0,-1 0 1 0 0,1-1-1 0 0,0 0 1 0 0,-10-2-1 0 0,9 1-184 0 0,-1 0 1 0 0,1-1-1 0 0,-1 0 0 0 0,1-1 0 0 0,0 1 0 0 0,0-1 1 0 0,0-1-1 0 0,0 0 0 0 0,0 1 0 0 0,1-2 1 0 0,-1 1-1 0 0,1-1 0 0 0,0 0 0 0 0,1 0 0 0 0,-1-1 1 0 0,1 0-1 0 0,0 0 0 0 0,-5-8 0 0 0,1-9-3664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48.335"/>
    </inkml:context>
    <inkml:brush xml:id="br0">
      <inkml:brushProperty name="width" value="0.1" units="cm"/>
      <inkml:brushProperty name="height" value="0.1" units="cm"/>
      <inkml:brushProperty name="color" value="#004F8B"/>
    </inkml:brush>
  </inkml:definitions>
  <inkml:trace contextRef="#ctx0" brushRef="#br0">275 70 200 0 0,'0'0'2157'0'0,"-8"2"-1979"0"0,-11 5-42 0 0,0 1 0 0 0,0 0-1 0 0,0 2 1 0 0,1 0 0 0 0,1 1 0 0 0,0 1 0 0 0,0 1 0 0 0,1 0-1 0 0,1 1 1 0 0,0 1 0 0 0,1 0 0 0 0,1 1 0 0 0,0 0 0 0 0,-11 21-1 0 0,22-36-110 0 0,1 1 0 0 0,0 0-1 0 0,0 0 1 0 0,0 0 0 0 0,0 0 0 0 0,0 0-1 0 0,0 0 1 0 0,0 0 0 0 0,1 0-1 0 0,-1 0 1 0 0,1 0 0 0 0,0 0-1 0 0,-1 0 1 0 0,1 0 0 0 0,0 0-1 0 0,0 1 1 0 0,1-1 0 0 0,-1 0-1 0 0,0 0 1 0 0,1 3 0 0 0,0-4-10 0 0,0 0 0 0 0,0 1 0 0 0,0-1 0 0 0,0 0 0 0 0,1 0 0 0 0,-1 0 0 0 0,0 0 0 0 0,0 0 0 0 0,1 0 0 0 0,-1 0 0 0 0,1-1 0 0 0,-1 1 0 0 0,1 0 0 0 0,-1-1 0 0 0,1 1 0 0 0,-1-1 0 0 0,1 0 0 0 0,-1 1 0 0 0,1-1 0 0 0,-1 0 0 0 0,1 0 0 0 0,0 0 0 0 0,2 0-1 0 0,-2-1-12 0 0,0 1 0 0 0,0-1 0 0 0,1 0 0 0 0,-1 1 0 0 0,0-1 0 0 0,0 0-1 0 0,0 0 1 0 0,-1 0 0 0 0,1-1 0 0 0,0 1 0 0 0,0 0 0 0 0,-1-1-1 0 0,1 1 1 0 0,0-1 0 0 0,-1 1 0 0 0,0-1 0 0 0,1 0 0 0 0,-1 0 0 0 0,0 1-1 0 0,1-4 1 0 0,19-37-78 0 0,-1-16 30 0 0,-14 37 113 0 0,1 0-1 0 0,20-38 1 0 0,-23 52-42 0 0,0 1 0 0 0,1-1 0 0 0,0 1 0 0 0,0 1 0 0 0,0-1 0 0 0,0 1 0 0 0,1-1 0 0 0,0 2 0 0 0,0-1 0 0 0,0 1 0 0 0,1 0 0 0 0,11-6 1 0 0,-8 6 26 0 0,0-2-20 0 0,0 2 1 0 0,1 0-1 0 0,0 0 0 0 0,0 0 1 0 0,17-2-1 0 0,-25 6-31 0 0,-1 0 0 0 0,0 0 0 0 0,1 0 0 0 0,-1 0-1 0 0,1 0 1 0 0,-1 0 0 0 0,1 1 0 0 0,-1-1 0 0 0,0 1 0 0 0,1 0-1 0 0,-1-1 1 0 0,0 1 0 0 0,0 0 0 0 0,0 0 0 0 0,1 1 0 0 0,-1-1-1 0 0,0 0 1 0 0,-1 1 0 0 0,1-1 0 0 0,0 1 0 0 0,0 0-1 0 0,0-1 1 0 0,-1 1 0 0 0,1 0 0 0 0,-1 0 0 0 0,0 0 0 0 0,0 0-1 0 0,1 0 1 0 0,-1 1 0 0 0,0-1 0 0 0,-1 0 0 0 0,2 5 0 0 0,0 0 4 0 0,-1 1 1 0 0,0 0 0 0 0,-1 0-1 0 0,0 0 1 0 0,0-1-1 0 0,0 1 1 0 0,-1 0 0 0 0,0 0-1 0 0,-1-1 1 0 0,0 1 0 0 0,0-1-1 0 0,-4 10 1 0 0,-1-1 35 0 0,0 1 0 0 0,-1-1 0 0 0,0 0 0 0 0,-16 20 0 0 0,12-22 684 0 0,17-27-70 0 0,21-28-196 0 0,-6 20-372 0 0,0 2-1 0 0,2 0 1 0 0,0 2-1 0 0,1 0 1 0 0,28-15-1 0 0,-50 31-87 0 0,0 1-1 0 0,-1-1 1 0 0,1 1-1 0 0,0-1 0 0 0,0 1 1 0 0,0-1-1 0 0,0 1 0 0 0,0 0 1 0 0,0-1-1 0 0,0 1 1 0 0,0 0-1 0 0,0 0 0 0 0,0-1 1 0 0,0 1-1 0 0,0 0 0 0 0,0 0 1 0 0,0 0-1 0 0,0 0 0 0 0,0 1 1 0 0,0-1-1 0 0,0 0 1 0 0,0 0-1 0 0,0 1 0 0 0,0-1 1 0 0,0 0-1 0 0,0 1 0 0 0,0-1 1 0 0,-1 1-1 0 0,1-1 1 0 0,1 2-1 0 0,0 0 0 0 0,-1 0 0 0 0,0 0 0 0 0,0 0 1 0 0,0 0-1 0 0,0 0 0 0 0,0 0 0 0 0,0 0 0 0 0,-1 1 1 0 0,1-1-1 0 0,-1 0 0 0 0,1 1 0 0 0,-1 3 0 0 0,0 5-7 0 0,0 0 0 0 0,0 0 0 0 0,-1 0 0 0 0,-4 16-1 0 0,-4-2 4 0 0,6-17 33 0 0,0-1 0 0 0,1 1-1 0 0,0-1 1 0 0,-2 16-1 0 0,24-36-19 0 0,48-44-11 0 0,-57 46 2 0 0,1 0 0 0 0,0 1 1 0 0,1 0-1 0 0,0 1 0 0 0,0 1 1 0 0,1 0-1 0 0,16-7 0 0 0,-21 11-1 0 0,0 1-1 0 0,1 0 0 0 0,-1 1 0 0 0,0 0 0 0 0,1 1 0 0 0,10-1 0 0 0,-18 2 3 0 0,0 0 0 0 0,0 0 0 0 0,1 0 0 0 0,-1 0 0 0 0,0 1 0 0 0,0-1 0 0 0,0 1 0 0 0,1-1-1 0 0,-1 1 1 0 0,0 0 0 0 0,0 0 0 0 0,0 0 0 0 0,0 0 0 0 0,0 0 0 0 0,-1 1 0 0 0,1-1 0 0 0,0 1 0 0 0,0-1-1 0 0,-1 1 1 0 0,1-1 0 0 0,-1 1 0 0 0,0 0 0 0 0,1 0 0 0 0,-1 0 0 0 0,0 0 0 0 0,0 0 0 0 0,0 0 0 0 0,0 0 0 0 0,0 0-1 0 0,-1 0 1 0 0,1 0 0 0 0,0 3 0 0 0,1 8 4 0 0,0-1-1 0 0,-1 1 1 0 0,-1 0-1 0 0,0-1 1 0 0,0 1-1 0 0,-1 0 1 0 0,-1-1-1 0 0,0 1 1 0 0,-1-1 0 0 0,-4 14-1 0 0,-3 0-229 0 0,0-1 0 0 0,-1-1 1 0 0,-24 39-1 0 0,33-61-41 0 0,1 0 0 0 0,-1 0 0 0 0,0 1 0 0 0,0-1 0 0 0,0 0 0 0 0,0-1 0 0 0,0 1 0 0 0,0 0-1 0 0,0 0 1 0 0,-1-1 0 0 0,1 0 0 0 0,-1 1 0 0 0,1-1 0 0 0,-1 0 0 0 0,-3 1 0 0 0,-1 0-1740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51.902"/>
    </inkml:context>
    <inkml:brush xml:id="br0">
      <inkml:brushProperty name="width" value="0.1" units="cm"/>
      <inkml:brushProperty name="height" value="0.1" units="cm"/>
      <inkml:brushProperty name="color" value="#004F8B"/>
    </inkml:brush>
  </inkml:definitions>
  <inkml:trace contextRef="#ctx0" brushRef="#br0">1 1 104 0 0,'0'0'596'0'0,"11"0"-228"0"0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52.338"/>
    </inkml:context>
    <inkml:brush xml:id="br0">
      <inkml:brushProperty name="width" value="0.1" units="cm"/>
      <inkml:brushProperty name="height" value="0.1" units="cm"/>
      <inkml:brushProperty name="color" value="#004F8B"/>
    </inkml:brush>
  </inkml:definitions>
  <inkml:trace contextRef="#ctx0" brushRef="#br0">589 77 68 0 0,'0'0'4456'0'0,"38"-33"-2649"0"0,-11-11 1534 0 0,-82 86-3074 0 0,29-14-221 0 0,2 2 0 0 0,0 0 0 0 0,3 2 0 0 0,-35 66 1 0 0,-49 147 85 0 0,-48 117 89 0 0,153-361-211 0 0,-1 0 0 0 0,1 0 0 0 0,-1 0 0 0 0,0 0 0 0 0,1 0 1 0 0,-1-1-1 0 0,0 1 0 0 0,1 0 0 0 0,-1 0 0 0 0,0 0 0 0 0,0-1 0 0 0,0 1 0 0 0,0 0 0 0 0,0-1 0 0 0,0 1 1 0 0,0-1-1 0 0,0 1 0 0 0,0-1 0 0 0,0 1 0 0 0,0-1 0 0 0,0 0 0 0 0,0 1 0 0 0,0-1 0 0 0,0 0 0 0 0,0 0 0 0 0,-1 0 1 0 0,1 0-1 0 0,0 0 0 0 0,0 0 0 0 0,0 0 0 0 0,0 0 0 0 0,0-1 0 0 0,0 1 0 0 0,-1 0 0 0 0,1-1 0 0 0,0 1 1 0 0,0-1-1 0 0,0 1 0 0 0,0-1 0 0 0,0 1 0 0 0,0-1 0 0 0,1 0 0 0 0,-3-1 0 0 0,-5-4-25 0 0,-1-1 0 0 0,1 0 0 0 0,-12-14 0 0 0,12 13-49 0 0,-3-4-254 0 0,1-1-1 0 0,0 0 1 0 0,1-1-1 0 0,0 0 1 0 0,-7-17-1 0 0,10 18-919 0 0,1 0-1 0 0,0 0 1 0 0,-5-22-1 0 0,7 11-999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52.729"/>
    </inkml:context>
    <inkml:brush xml:id="br0">
      <inkml:brushProperty name="width" value="0.1" units="cm"/>
      <inkml:brushProperty name="height" value="0.1" units="cm"/>
      <inkml:brushProperty name="color" value="#004F8B"/>
    </inkml:brush>
  </inkml:definitions>
  <inkml:trace contextRef="#ctx0" brushRef="#br0">1 62 168 0 0,'0'0'4330'0'0,"9"2"-3446"0"0,107-13 137 0 0,69-8-961 0 0,-65-5-3452 0 0,-85 14 1661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53.708"/>
    </inkml:context>
    <inkml:brush xml:id="br0">
      <inkml:brushProperty name="width" value="0.1" units="cm"/>
      <inkml:brushProperty name="height" value="0.1" units="cm"/>
      <inkml:brushProperty name="color" value="#004F8B"/>
    </inkml:brush>
  </inkml:definitions>
  <inkml:trace contextRef="#ctx0" brushRef="#br0">149 31 360 0 0,'1'-1'188'0'0,"-1"-1"0"0"0,1 1 0 0 0,0 0-1 0 0,0 0 1 0 0,0-1 0 0 0,-1 1 0 0 0,1 0 0 0 0,-1-1 0 0 0,1 1 0 0 0,-1-1-1 0 0,1 1 1 0 0,-1 0 0 0 0,3-13 5332 0 0,-27 59-5246 0 0,-29 80 1 0 0,30-67-183 0 0,12-33-53 0 0,1 0 0 0 0,1 0 0 0 0,1 1 0 0 0,2 0 0 0 0,0 0 0 0 0,2 1-1 0 0,-1 28 1 0 0,5-54-33 0 0,0 0-1 0 0,0 0 1 0 0,0 0-1 0 0,0-1 0 0 0,0 1 1 0 0,0 0-1 0 0,0 0 1 0 0,0 0-1 0 0,1 0 1 0 0,-1-1-1 0 0,0 1 1 0 0,1 0-1 0 0,-1 0 1 0 0,0-1-1 0 0,1 1 0 0 0,-1 0 1 0 0,1-1-1 0 0,-1 1 1 0 0,1-1-1 0 0,0 1 1 0 0,-1 0-1 0 0,1-1 1 0 0,-1 1-1 0 0,1-1 0 0 0,0 1 1 0 0,0-1-1 0 0,1 1 1 0 0,25 0 97 0 0,29-20 0 0 0,-40 12-90 0 0,-1-2 1 0 0,-1 0-1 0 0,0 0 0 0 0,0-2 1 0 0,-1 0-1 0 0,0 0 0 0 0,-1-1 1 0 0,13-15-1 0 0,3-10-9 0 0,44-71-1 0 0,-48 60 29 0 0,-90 197-334 0 0,39-57 287 0 0,12-36 13 0 0,15-55 5 0 0,-1 0-1 0 0,0 1 1 0 0,1-1 0 0 0,0 0 0 0 0,-1 0 0 0 0,1 0-1 0 0,0 0 1 0 0,-1 0 0 0 0,1 1 0 0 0,0-1 0 0 0,0 0 0 0 0,0 0-1 0 0,0 0 1 0 0,0 1 0 0 0,0-1 0 0 0,0 0 0 0 0,1 0-1 0 0,-1 0 1 0 0,0 1 0 0 0,1-1 0 0 0,-1 0 0 0 0,1 0-1 0 0,-1 0 1 0 0,1 0 0 0 0,-1 0 0 0 0,1 0 0 0 0,0 0-1 0 0,-1 0 1 0 0,3 1 0 0 0,-1-1 1 0 0,0 0 1 0 0,0-1-1 0 0,0 0 1 0 0,0 1-1 0 0,0-1 1 0 0,0 0-1 0 0,0 0 1 0 0,1 0-1 0 0,-1 0 1 0 0,0-1-1 0 0,0 1 1 0 0,0 0-1 0 0,0-1 1 0 0,0 0-1 0 0,2 0 1 0 0,12-5 12 0 0,-1-1 0 0 0,0 0 0 0 0,15-10 1 0 0,-4-2-17 0 0,0-1 1 0 0,-2-1-1 0 0,0-1 1 0 0,-2-1 0 0 0,0-1-1 0 0,32-48 1 0 0,-40 46 59 0 0,-12 23-46 0 0,-1-1 0 0 0,1 1 0 0 0,0-1 0 0 0,0 1 0 0 0,0 0 0 0 0,0 0 0 0 0,1 0 0 0 0,-1 0 0 0 0,6-5 0 0 0,-3-5 69 0 0,-4 9-171 0 0,-8 13 82 0 0,1 0 0 0 0,0 1 0 0 0,1 0 0 0 0,0 1 0 0 0,0-1 0 0 0,1 1-1 0 0,1 0 1 0 0,0 0 0 0 0,0 0 0 0 0,1 0 0 0 0,0 0 0 0 0,1 1 0 0 0,1-1 0 0 0,0 19 0 0 0,1-29 12 0 0,0 1-1 0 0,0-1 1 0 0,0 1-1 0 0,0-1 1 0 0,0 0 0 0 0,0 0-1 0 0,0 0 1 0 0,1 1-1 0 0,-1-1 1 0 0,0 0 0 0 0,1 0-1 0 0,-1-1 1 0 0,0 1-1 0 0,1 0 1 0 0,-1 0 0 0 0,1-1-1 0 0,-1 1 1 0 0,1-1 0 0 0,0 1-1 0 0,-1-1 1 0 0,1 0-1 0 0,-1 1 1 0 0,1-1 0 0 0,0 0-1 0 0,-1 0 1 0 0,1 0-1 0 0,0-1 1 0 0,-1 1 0 0 0,1 0-1 0 0,2-1 1 0 0,6 0 12 0 0,0-1 0 0 0,0 0 0 0 0,0 0 0 0 0,12-5 0 0 0,-12 3-15 0 0,0-2 0 0 0,0 1 0 0 0,-1-1 0 0 0,1-1-1 0 0,-1 0 1 0 0,0 0 0 0 0,-1-1 0 0 0,0 0 0 0 0,0 0 0 0 0,9-15 0 0 0,7-11-23 0 0,29-55 0 0 0,-44 72 33 0 0,-2 7-3 0 0,-10 25-20 0 0,-21 48-29 0 0,13-34 29 0 0,2-3-108 0 0,1 0-1 0 0,1 1 1 0 0,1 0 0 0 0,1 0-1 0 0,1 1 1 0 0,2-1 0 0 0,1 32-1 0 0,1-59-21 0 0,3 12-351 0 0,18-11-6185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53.817"/>
    </inkml:context>
    <inkml:brush xml:id="br0">
      <inkml:brushProperty name="width" value="0.1" units="cm"/>
      <inkml:brushProperty name="height" value="0.1" units="cm"/>
      <inkml:brushProperty name="color" value="#004F8B"/>
    </inkml:brush>
  </inkml:definitions>
  <inkml:trace contextRef="#ctx0" brushRef="#br0">1 12 256 0 0,'0'-6'580'0'0,"0"0"240"0"0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54.394"/>
    </inkml:context>
    <inkml:brush xml:id="br0">
      <inkml:brushProperty name="width" value="0.1" units="cm"/>
      <inkml:brushProperty name="height" value="0.1" units="cm"/>
      <inkml:brushProperty name="color" value="#004F8B"/>
    </inkml:brush>
  </inkml:definitions>
  <inkml:trace contextRef="#ctx0" brushRef="#br0">281 377 384 0 0,'18'-35'2194'0'0,"-17"34"-2101"0"0,0 0 1 0 0,0 0-1 0 0,0 0 1 0 0,-1 0-1 0 0,1 0 1 0 0,0 0-1 0 0,-1-1 1 0 0,1 1-1 0 0,-1 0 1 0 0,1 0 0 0 0,-1-1-1 0 0,0 1 1 0 0,0 0-1 0 0,1-1 1 0 0,-1 1-1 0 0,0 0 1 0 0,0-1-1 0 0,0 1 1 0 0,0 0-1 0 0,-1-1 1 0 0,1 1-1 0 0,0 0 1 0 0,0 0 0 0 0,-1-1-1 0 0,1 1 1 0 0,-1 0-1 0 0,1 0 1 0 0,-2-3-1 0 0,-1 4-43 0 0,1-1-1 0 0,0 1 1 0 0,-1-1 0 0 0,1 1-1 0 0,-1 0 1 0 0,1 0-1 0 0,-1 0 1 0 0,1 0 0 0 0,-1 1-1 0 0,1-1 1 0 0,0 1-1 0 0,-1-1 1 0 0,1 1 0 0 0,0 0-1 0 0,-4 2 1 0 0,-8 3-2 0 0,1 0-1 0 0,0 1 1 0 0,0 1 0 0 0,1 0-1 0 0,0 1 1 0 0,0 0 0 0 0,1 1-1 0 0,0 0 1 0 0,1 1-1 0 0,0 0 1 0 0,1 0 0 0 0,-9 15-1 0 0,0 1 70 0 0,1 1 0 0 0,2 1 0 0 0,1 0 0 0 0,-15 47-1 0 0,27-70-66 0 0,0 0 0 0 0,0 0 0 0 0,1 0 0 0 0,0 0 0 0 0,0 0 0 0 0,0 7 0 0 0,1-12-39 0 0,0 0-1 0 0,0 0 1 0 0,1 0 0 0 0,-1 0-1 0 0,0 0 1 0 0,0 0 0 0 0,1-1-1 0 0,-1 1 1 0 0,1 0 0 0 0,-1 0-1 0 0,1 0 1 0 0,-1 0 0 0 0,1-1-1 0 0,-1 1 1 0 0,1 0 0 0 0,0-1-1 0 0,-1 1 1 0 0,1 0 0 0 0,0-1-1 0 0,-1 1 1 0 0,1-1 0 0 0,0 1-1 0 0,0-1 1 0 0,0 1 0 0 0,0-1 0 0 0,0 1-1 0 0,-1-1 1 0 0,1 0 0 0 0,0 0-1 0 0,0 0 1 0 0,0 1 0 0 0,0-1-1 0 0,0 0 1 0 0,0 0 0 0 0,0 0-1 0 0,0 0 1 0 0,0 0 0 0 0,0-1-1 0 0,0 1 1 0 0,0 0 0 0 0,0 0-1 0 0,-1-1 1 0 0,1 1 0 0 0,0 0-1 0 0,2-2 1 0 0,17-4 50 0 0,0 0-1 0 0,0-2 1 0 0,0-1-1 0 0,-1 0 1 0 0,0-1 0 0 0,-1-1-1 0 0,0-1 1 0 0,30-26-1 0 0,0-8 30 0 0,64-76 0 0 0,-81 82-32 0 0,-2-1-1 0 0,-2-1 1 0 0,-2-1 0 0 0,-2-2-1 0 0,-1 0 1 0 0,17-57 0 0 0,-25 49 642 0 0,-14 53-694 0 0,0-1-1 0 0,0 1 1 0 0,0 0-1 0 0,1 0 1 0 0,-1 0-1 0 0,0-1 1 0 0,0 1-1 0 0,0 0 1 0 0,0 0-1 0 0,0-1 1 0 0,0 1 0 0 0,0 0-1 0 0,0 0 1 0 0,0 0-1 0 0,0-1 1 0 0,0 1-1 0 0,0 0 1 0 0,0 0-1 0 0,0 0 1 0 0,-1-1 0 0 0,1 1-1 0 0,0 0 1 0 0,0 0-1 0 0,0 0 1 0 0,0-1-1 0 0,0 1 1 0 0,0 0-1 0 0,0 0 1 0 0,-1 0-1 0 0,1 0 1 0 0,0 0 0 0 0,0-1-1 0 0,0 1 1 0 0,0 0-1 0 0,-1 0 1 0 0,1 0-1 0 0,0 0 1 0 0,0 0-1 0 0,0 0 1 0 0,-1 0 0 0 0,1 0-1 0 0,0 0 1 0 0,0-1-1 0 0,0 1 1 0 0,-1 0-1 0 0,1 0 1 0 0,0 0-1 0 0,0 0 1 0 0,0 0-1 0 0,-1 0 1 0 0,1 0 0 0 0,0 0-1 0 0,0 1 1 0 0,0-1-1 0 0,-1 0 1 0 0,-21 23 51 0 0,-4 13-37 0 0,1 2 0 0 0,3 1-1 0 0,1 0 1 0 0,2 2 0 0 0,1 0 0 0 0,3 1 0 0 0,1 1 0 0 0,2 0-1 0 0,2 0 1 0 0,2 2 0 0 0,-5 76 0 0 0,13-114-96 0 0,0 1-1 0 0,0 0 1 0 0,1 0 0 0 0,0-1 0 0 0,0 1-1 0 0,0 0 1 0 0,1-1 0 0 0,5 14-1 0 0,-5-18-146 0 0,-1-1-1 0 0,1 1 1 0 0,0 0-1 0 0,-1-1 1 0 0,1 0-1 0 0,1 1 0 0 0,-1-1 1 0 0,0 0-1 0 0,0 0 1 0 0,1 0-1 0 0,-1 0 1 0 0,1-1-1 0 0,0 1 0 0 0,-1-1 1 0 0,1 1-1 0 0,0-1 1 0 0,0 0-1 0 0,0 0 1 0 0,0 0-1 0 0,0-1 0 0 0,0 1 1 0 0,0-1-1 0 0,0 1 1 0 0,5-1-1 0 0,20 0-2191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54.861"/>
    </inkml:context>
    <inkml:brush xml:id="br0">
      <inkml:brushProperty name="width" value="0.1" units="cm"/>
      <inkml:brushProperty name="height" value="0.1" units="cm"/>
      <inkml:brushProperty name="color" value="#004F8B"/>
    </inkml:brush>
  </inkml:definitions>
  <inkml:trace contextRef="#ctx0" brushRef="#br0">58 154 440 0 0,'11'-34'3168'0'0,"-6"26"-2509"0"0,0-1-1 0 0,1 1 1 0 0,0 0 0 0 0,9-9 0 0 0,-14 16-431 0 0,14-49 2065 0 0,-16 31-1530 0 0,-1 26-479 0 0,-6 46-404 0 0,3-17 172 0 0,-74 315-34 0 0,56-259-155 0 0,20-72-1006 0 0,15-55-5375 0 0,-12 27 5040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55.452"/>
    </inkml:context>
    <inkml:brush xml:id="br0">
      <inkml:brushProperty name="width" value="0.1" units="cm"/>
      <inkml:brushProperty name="height" value="0.1" units="cm"/>
      <inkml:brushProperty name="color" value="#004F8B"/>
    </inkml:brush>
  </inkml:definitions>
  <inkml:trace contextRef="#ctx0" brushRef="#br0">27 125 84 0 0,'-26'-8'4518'0'0,"203"-15"-2243"0"0,13 11-2030 0 0,-112 9-186 0 0,-13 1-11 0 0,83-8 120 0 0,-121-1-120 0 0,-15 4-24 0 0,-12 7-23 0 0,0 0 0 0 0,1 0 0 0 0,-1 0 0 0 0,0 0 0 0 0,0 0 0 0 0,1 0 0 0 0,-1-1 0 0 0,0 1 0 0 0,1 0 0 0 0,-1 0 0 0 0,0 0 0 0 0,0-1 0 0 0,0 1 0 0 0,1 0 0 0 0,-1 0 0 0 0,0 0 0 0 0,0-1 0 0 0,0 1-1 0 0,0 0 1 0 0,1 0 0 0 0,-1-1 0 0 0,0 1 0 0 0,0 0 0 0 0,0-1 0 0 0,0 1 0 0 0,0 0 0 0 0,0 0 0 0 0,0-1 0 0 0,0 1 0 0 0,0 0 0 0 0,0-1 0 0 0,0 1 0 0 0,0 0 0 0 0,0-1 0 0 0,0 1 0 0 0,0 0 0 0 0,0 0 0 0 0,0-1 0 0 0,0 1 0 0 0,-11-12 12 0 0,-17-2 9 0 0,-13 18 2 0 0,32 1-17 0 0,1 0 0 0 0,0 0 1 0 0,0 1-1 0 0,0 0 0 0 0,1 1 0 0 0,0-1 1 0 0,0 1-1 0 0,1 1 0 0 0,0-1 0 0 0,0 1 1 0 0,0 0-1 0 0,1 1 0 0 0,1-1 1 0 0,-1 1-1 0 0,2 0 0 0 0,-1 0 0 0 0,1 0 1 0 0,0 0-1 0 0,1 1 0 0 0,0 0 0 0 0,-1 14 1 0 0,3-23 2 0 0,0 1 0 0 0,0-1 1 0 0,0 1-1 0 0,0 0 1 0 0,0-1-1 0 0,0 1 0 0 0,1-1 1 0 0,-1 1-1 0 0,1-1 1 0 0,-1 1-1 0 0,1-1 0 0 0,-1 1 1 0 0,1-1-1 0 0,0 1 0 0 0,0-1 1 0 0,0 0-1 0 0,0 1 1 0 0,0-1-1 0 0,0 0 0 0 0,0 0 1 0 0,0 0-1 0 0,0 0 0 0 0,0 0 1 0 0,2 1-1 0 0,0-1 7 0 0,-1 0 0 0 0,1 0 0 0 0,-1 0 0 0 0,1-1 0 0 0,0 1 0 0 0,-1-1 0 0 0,1 0 0 0 0,0 0 0 0 0,0 0 0 0 0,-1 0 0 0 0,1 0 0 0 0,0 0 0 0 0,2-1 0 0 0,3-1 57 0 0,1 0 1 0 0,-1-1-1 0 0,0 0 0 0 0,-1 0 1 0 0,1-1-1 0 0,0 0 1 0 0,-1 0-1 0 0,7-5 0 0 0,-6 2 54 0 0,-1 0-1 0 0,1 0 1 0 0,-2 0-1 0 0,1-1 0 0 0,-1 0 1 0 0,0 0-1 0 0,-1 0 1 0 0,0-1-1 0 0,0 0 0 0 0,-1 0 1 0 0,0 0-1 0 0,-1-1 1 0 0,0 1-1 0 0,4-20 0 0 0,-7 28-172 0 0,0-1-1 0 0,0 1 1 0 0,0-1-1 0 0,0 1 1 0 0,0-1-1 0 0,0 1 1 0 0,-1 0-1 0 0,1-1 0 0 0,0 1 1 0 0,-1-1-1 0 0,1 1 1 0 0,-1-1-1 0 0,0 1 1 0 0,1 0-1 0 0,-1 0 1 0 0,0-1-1 0 0,0 1 1 0 0,0 0-1 0 0,0 0 1 0 0,0 0-1 0 0,0 0 0 0 0,0 0 1 0 0,-1-1-1 0 0,-32-17-4697 0 0,4 7 1947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56.693"/>
    </inkml:context>
    <inkml:brush xml:id="br0">
      <inkml:brushProperty name="width" value="0.1" units="cm"/>
      <inkml:brushProperty name="height" value="0.1" units="cm"/>
      <inkml:brushProperty name="color" value="#004F8B"/>
    </inkml:brush>
  </inkml:definitions>
  <inkml:trace contextRef="#ctx0" brushRef="#br0">26 1 164 0 0,'0'0'4854'0'0,"-1"4"-4814"0"0,-6 27 114 0 0,-9 52 106 0 0,15-79-236 0 0,1 1 0 0 0,0-1 0 0 0,0 0 1 0 0,0 1-1 0 0,0-1 0 0 0,1 1 0 0 0,-1-1 0 0 0,1 0 1 0 0,0 0-1 0 0,1 1 0 0 0,-1-1 0 0 0,1 0 1 0 0,0 0-1 0 0,-1 0 0 0 0,5 5 0 0 0,-3-6 3 0 0,1 0-1 0 0,-1 0 1 0 0,1-1 0 0 0,-1 1-1 0 0,1-1 1 0 0,0 0-1 0 0,0 0 1 0 0,0 0-1 0 0,1 0 1 0 0,-1-1 0 0 0,0 0-1 0 0,0 0 1 0 0,6 1-1 0 0,61 4 102 0 0,-59-5-110 0 0,21 0-724 0 0,1-2 0 0 0,0-1 0 0 0,0-1 0 0 0,63-16 1 0 0,-63 11-899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11.124"/>
    </inkml:context>
    <inkml:brush xml:id="br0">
      <inkml:brushProperty name="width" value="0.05" units="cm"/>
      <inkml:brushProperty name="height" value="0.05" units="cm"/>
    </inkml:brush>
  </inkml:definitions>
  <inkml:trace contextRef="#ctx0" brushRef="#br0">185 96 220 0 0,'0'0'2782'0'0,"21"-20"-1804"0"0,-8-28-187 0 0,-13 45-537 0 0,0-1-145 0 0,0 3-99 0 0,0 0 0 0 0,-1 0-1 0 0,1 0 1 0 0,0 0 0 0 0,0 0-1 0 0,-1 1 1 0 0,1-1-1 0 0,-1 0 1 0 0,1 0 0 0 0,-1 0-1 0 0,1 0 1 0 0,-1 0 0 0 0,1 1-1 0 0,-1-1 1 0 0,0 0-1 0 0,1 0 1 0 0,-1 1 0 0 0,0-1-1 0 0,0 1 1 0 0,0-1 0 0 0,1 1-1 0 0,-1-1 1 0 0,0 1-1 0 0,0-1 1 0 0,0 1 0 0 0,0-1-1 0 0,0 1 1 0 0,0 0 0 0 0,0 0-1 0 0,0 0 1 0 0,0 0-1 0 0,0-1 1 0 0,0 1 0 0 0,0 0-1 0 0,0 1 1 0 0,0-1 0 0 0,0 0-1 0 0,0 0 1 0 0,0 0-1 0 0,0 0 1 0 0,0 1 0 0 0,0-1-1 0 0,1 1 1 0 0,-1-1 0 0 0,0 0-1 0 0,0 1 1 0 0,0 0-1 0 0,0-1 1 0 0,0 1 0 0 0,1-1-1 0 0,-1 1 1 0 0,0 0 0 0 0,1 0-1 0 0,-2 0 1 0 0,-15 14 38 0 0,1 1 0 0 0,0 0 1 0 0,1 1-1 0 0,0 1 0 0 0,2 0 0 0 0,0 1 1 0 0,1 1-1 0 0,1 0 0 0 0,1 0 0 0 0,1 1 1 0 0,0 0-1 0 0,-6 28 0 0 0,14-44-28 0 0,-1-1 1 0 0,2 1-1 0 0,-1-1 0 0 0,0 1 0 0 0,1 0 0 0 0,0 0 0 0 0,0-1 0 0 0,0 1 0 0 0,1 0 1 0 0,0-1-1 0 0,1 6 0 0 0,-1-8-17 0 0,0-1 1 0 0,-1 1-1 0 0,1-1 0 0 0,0 0 1 0 0,0 1-1 0 0,1-1 1 0 0,-1 0-1 0 0,0 0 0 0 0,0 0 1 0 0,1 0-1 0 0,-1 0 1 0 0,0 0-1 0 0,1 0 1 0 0,-1 0-1 0 0,1 0 0 0 0,-1-1 1 0 0,1 1-1 0 0,0-1 1 0 0,-1 1-1 0 0,1-1 0 0 0,-1 0 1 0 0,1 1-1 0 0,0-1 1 0 0,-1 0-1 0 0,1 0 0 0 0,0 0 1 0 0,-1 0-1 0 0,1-1 1 0 0,0 1-1 0 0,-1 0 0 0 0,1-1 1 0 0,0 1-1 0 0,2-2 1 0 0,27-6-475 0 0,0-2 1 0 0,-1-1 0 0 0,-1-1 0 0 0,1-1 0 0 0,-2-2 0 0 0,0-1 0 0 0,-1-1 0 0 0,30-26 0 0 0,-21 13-892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29:59.693"/>
    </inkml:context>
    <inkml:brush xml:id="br0">
      <inkml:brushProperty name="width" value="0.1" units="cm"/>
      <inkml:brushProperty name="height" value="0.1" units="cm"/>
      <inkml:brushProperty name="color" value="#004F8B"/>
    </inkml:brush>
  </inkml:definitions>
  <inkml:trace contextRef="#ctx0" brushRef="#br0">0 545 112 0 0,'4'0'228'0'0,"1"0"0"0"0,-1 0 0 0 0,0-1 0 0 0,0 1 0 0 0,0-1 0 0 0,0 0 0 0 0,0 0 0 0 0,0-1 0 0 0,0 1 0 0 0,0-1 0 0 0,6-4 0 0 0,47-29 616 0 0,-45 26-610 0 0,21-11-15 0 0,-1-3 0 0 0,-2 0 0 0 0,0-3 1 0 0,-1 0-1 0 0,-2-1 0 0 0,-1-2 0 0 0,-1-1 1 0 0,-2-1-1 0 0,-1 0 0 0 0,28-54 0 0 0,1-24 1027 0 0,-40 83-600 0 0,-19 37-479 0 0,-21 41-172 0 0,17-25 19 0 0,-157 368 78 0 0,163-380-108 0 0,-6 17 26 0 0,12-31-30 0 0,-1 1-1 0 0,1-1 1 0 0,0 0 0 0 0,-1 0-1 0 0,1 0 1 0 0,0 0-1 0 0,0 0 1 0 0,0 0-1 0 0,0 0 1 0 0,0 1 0 0 0,1-1-1 0 0,-1 0 1 0 0,0 0-1 0 0,0 0 1 0 0,1 0-1 0 0,-1 0 1 0 0,0 0 0 0 0,1 0-1 0 0,-1 0 1 0 0,1 0-1 0 0,0 0 1 0 0,1 2-1 0 0,-1-3-46 0 0,1 1-1 0 0,-1-1 1 0 0,1 1-1 0 0,-1-1 1 0 0,1 0-1 0 0,-1 0 1 0 0,1 1-1 0 0,-1-1 1 0 0,1 0-1 0 0,0 0 0 0 0,-1-1 1 0 0,1 1-1 0 0,-1 0 1 0 0,1 0-1 0 0,-1-1 1 0 0,1 1-1 0 0,2-2 1 0 0,24-9-1495 0 0,-9 0-423 0 0,3-6 150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00.351"/>
    </inkml:context>
    <inkml:brush xml:id="br0">
      <inkml:brushProperty name="width" value="0.1" units="cm"/>
      <inkml:brushProperty name="height" value="0.1" units="cm"/>
      <inkml:brushProperty name="color" value="#004F8B"/>
    </inkml:brush>
  </inkml:definitions>
  <inkml:trace contextRef="#ctx0" brushRef="#br0">218 19 580 0 0,'2'-19'4833'0'0,"-7"41"-4026"0"0,-167 441 830 0 0,157-433-1516 0 0,11-23-62 0 0,0 0 0 0 0,1 1 0 0 0,0-1 0 0 0,0 1 0 0 0,-3 15-1 0 0,3-11 304 0 0,1-15 127 0 0,10-28-205 0 0,14-12-293 0 0,1 1 0 0 0,2 1 0 0 0,3 2 0 0 0,0 0 0 0 0,40-39 0 0 0,-63 72-10 0 0,0 2 1 0 0,0-1-1 0 0,0 0 0 0 0,1 1 0 0 0,0 0 1 0 0,8-5-1 0 0,-13 9-24 0 0,18 10-59 0 0,-17-7 94 0 0,0 1 1 0 0,0-1 0 0 0,0 0-1 0 0,0 0 1 0 0,-1 1 0 0 0,0-1-1 0 0,0 1 1 0 0,0-1 0 0 0,0 1 0 0 0,0-1-1 0 0,0 8 1 0 0,1 43-26 0 0,-2-50 26 0 0,0 12 6 0 0,0-1-1 0 0,0 1 1 0 0,2-1-1 0 0,0 1 0 0 0,0-1 1 0 0,2 0-1 0 0,0 0 1 0 0,1 0-1 0 0,8 19 1 0 0,-12-33 6 0 0,1 0 0 0 0,-1 0 0 0 0,1 0 0 0 0,-1 0 0 0 0,1 0 1 0 0,0 0-1 0 0,-1 0 0 0 0,1-1 0 0 0,0 1 0 0 0,-1 0 0 0 0,1-1 0 0 0,0 0 0 0 0,0 1 0 0 0,0-1 1 0 0,0 0-1 0 0,-1 0 0 0 0,1 0 0 0 0,0 0 0 0 0,0 0 0 0 0,0-1 0 0 0,0 1 0 0 0,-1 0 1 0 0,1-1-1 0 0,0 0 0 0 0,3-1 0 0 0,45-18 50 0 0,-31 10-41 0 0,-1-1 0 0 0,0-1 0 0 0,-1-1 0 0 0,-1 0 0 0 0,0-1 0 0 0,0-1-1 0 0,-2 0 1 0 0,0-1 0 0 0,0-1 0 0 0,-2 0 0 0 0,0 0 0 0 0,18-39 0 0 0,-26 47-4 0 0,0 1-1 0 0,-2-1 0 0 0,1 0 0 0 0,-1-1 1 0 0,2-12-1 0 0,7-26 151 0 0,-11 47-157 0 0,1 0 0 0 0,-1 1 1 0 0,1-1-1 0 0,-1 0 0 0 0,0 0 1 0 0,1 1-1 0 0,-1-1 0 0 0,0 0 1 0 0,0 0-1 0 0,0 0 0 0 0,1 0 1 0 0,-1 1-1 0 0,0-1 0 0 0,0 0 1 0 0,0 0-1 0 0,0 0 1 0 0,-1 0-1 0 0,1 0 0 0 0,0 1 1 0 0,0-1-1 0 0,0 0 0 0 0,-1 0 1 0 0,1 0-1 0 0,0 0 0 0 0,-1 1 1 0 0,1-1-1 0 0,-1 0 0 0 0,1 1 1 0 0,-1-1-1 0 0,1 0 1 0 0,-1 1-1 0 0,1-1 0 0 0,-1 0 1 0 0,0 1-1 0 0,1-1 0 0 0,-1 1 1 0 0,0-1-1 0 0,0 1 0 0 0,1 0 1 0 0,-1-1-1 0 0,0 1 0 0 0,0 0 1 0 0,0-1-1 0 0,1 1 0 0 0,-1 0 1 0 0,0 0-1 0 0,0 0 1 0 0,0 0-1 0 0,0 0 0 0 0,0 0 1 0 0,1 0-1 0 0,-1 0 0 0 0,0 0 1 0 0,-1 0-1 0 0,-3 0-1 0 0,0 1 0 0 0,0 0 1 0 0,1 0-1 0 0,-1 0 0 0 0,0 1 0 0 0,0-1 1 0 0,1 1-1 0 0,-1 0 0 0 0,-4 3 0 0 0,-1 3 3 0 0,0 0 1 0 0,1 0-1 0 0,1 1 0 0 0,-1 0 0 0 0,1 1 1 0 0,1 0-1 0 0,0 0 0 0 0,0 0 0 0 0,1 1 1 0 0,0 0-1 0 0,1 0 0 0 0,1 1 0 0 0,-4 11 1 0 0,4-11 15 0 0,0-1 0 0 0,1 1 0 0 0,1-1 0 0 0,0 1 0 0 0,1 0 0 0 0,0 0 1 0 0,1 0-1 0 0,0 0 0 0 0,0 0 0 0 0,2-1 0 0 0,-1 1 0 0 0,2 0 0 0 0,4 16 1 0 0,-4-21-32 0 0,1 0 1 0 0,0 0 0 0 0,0 0 0 0 0,0-1 0 0 0,1 1 0 0 0,0-1-1 0 0,0 0 1 0 0,1-1 0 0 0,0 1 0 0 0,0-1 0 0 0,0 0 0 0 0,0 0-1 0 0,1-1 1 0 0,0 0 0 0 0,-1 0 0 0 0,2-1 0 0 0,13 5 0 0 0,-15-6-398 0 0,1 0 1 0 0,0 0 0 0 0,0-1-1 0 0,0-1 1 0 0,0 1 0 0 0,-1-1-1 0 0,1 0 1 0 0,0 0-1 0 0,0-1 1 0 0,0 0 0 0 0,0 0-1 0 0,0-1 1 0 0,7-2 0 0 0,12-8-2014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00.812"/>
    </inkml:context>
    <inkml:brush xml:id="br0">
      <inkml:brushProperty name="width" value="0.1" units="cm"/>
      <inkml:brushProperty name="height" value="0.1" units="cm"/>
      <inkml:brushProperty name="color" value="#004F8B"/>
    </inkml:brush>
  </inkml:definitions>
  <inkml:trace contextRef="#ctx0" brushRef="#br0">1 111 196 0 0,'0'0'3134'0'0,"6"-1"-2763"0"0,598-55 1971 0 0,-339 37-2601 0 0,-63-6-2903 0 0,-144 15 1684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01.641"/>
    </inkml:context>
    <inkml:brush xml:id="br0">
      <inkml:brushProperty name="width" value="0.1" units="cm"/>
      <inkml:brushProperty name="height" value="0.1" units="cm"/>
      <inkml:brushProperty name="color" value="#004F8B"/>
    </inkml:brush>
  </inkml:definitions>
  <inkml:trace contextRef="#ctx0" brushRef="#br0">162 129 208 0 0,'0'-41'2284'0'0,"2"29"-1449"0"0,-1-1 0 0 0,-1 1 0 0 0,1-1 0 0 0,-4-23 0 0 0,2 34-323 0 0,-20 25-224 0 0,-22 55-22 0 0,28-55-229 0 0,2 0-1 0 0,0 0 0 0 0,2 1 0 0 0,1 1 1 0 0,0 0-1 0 0,2 0 0 0 0,-7 37 0 0 0,14-58-37 0 0,1-1 20 0 0,-1 0-1 0 0,1 1 0 0 0,0-1 1 0 0,0 0-1 0 0,0 0 1 0 0,0 0-1 0 0,0 0 1 0 0,1 0-1 0 0,0 4 1 0 0,0-7-11 0 0,-1 1 0 0 0,1 0 0 0 0,0 0 0 0 0,-1 0 0 0 0,1 0 0 0 0,0-1 0 0 0,0 1 0 0 0,0 0 0 0 0,0 0 0 0 0,0-1 0 0 0,0 1 0 0 0,0-1 0 0 0,0 1 0 0 0,0-1 0 0 0,0 0 1 0 0,0 1-1 0 0,0-1 0 0 0,0 0 0 0 0,0 1 0 0 0,0-1 0 0 0,0 0 0 0 0,0 0 0 0 0,0 0 0 0 0,1 0 0 0 0,-1 0 0 0 0,0 0 0 0 0,0-1 0 0 0,0 1 0 0 0,0 0 0 0 0,0-1 1 0 0,0 1-1 0 0,0 0 0 0 0,0-1 0 0 0,1 0 0 0 0,7-2 8 0 0,-1 0 0 0 0,0-1 1 0 0,-1 0-1 0 0,1 0 0 0 0,-1-1 0 0 0,1 0 1 0 0,-2 0-1 0 0,1-1 0 0 0,0 0 0 0 0,-1 0 1 0 0,9-11-1 0 0,8-14 25 0 0,27-44 0 0 0,-24 34-32 0 0,-23 37-5 0 0,0-1 1 0 0,-1 1-1 0 0,1-1 1 0 0,-1 0-1 0 0,-1 0 1 0 0,1 0-1 0 0,0 0 1 0 0,-1 0-1 0 0,0-1 1 0 0,0-6-1 0 0,-1 11-13 0 0,2 3 0 0 0,-1 0-1 0 0,1-1 1 0 0,-1 1 0 0 0,0 0-1 0 0,1 0 1 0 0,-1 1 0 0 0,0-1 0 0 0,0 0-1 0 0,-1 0 1 0 0,1 0 0 0 0,0 1-1 0 0,-1-1 1 0 0,1 0 0 0 0,-1 1 0 0 0,0-1-1 0 0,0 0 1 0 0,1 1 0 0 0,-2 2-1 0 0,5 58-46 0 0,-5-40 61 0 0,1-1-1 0 0,2 1 1 0 0,0-1-1 0 0,1 0 1 0 0,2 0 0 0 0,12 41-1 0 0,-16-62 6 0 0,0 0-1 0 0,-1 0 1 0 0,1 1-1 0 0,0-1 0 0 0,0 0 1 0 0,0 0-1 0 0,0 0 1 0 0,0 0-1 0 0,0 0 1 0 0,0 0-1 0 0,0-1 1 0 0,0 1-1 0 0,0 0 1 0 0,0 0-1 0 0,1-1 1 0 0,-1 1-1 0 0,0-1 1 0 0,0 1-1 0 0,1-1 0 0 0,-1 1 1 0 0,3-1-1 0 0,3 2 30 0 0,-6-2 20 0 0,2-1 12 0 0,4-3-44 0 0,0 0 1 0 0,0 0-1 0 0,0 0 1 0 0,-1-1-1 0 0,0 0 1 0 0,0-1-1 0 0,-1 1 1 0 0,1-1-1 0 0,-1 0 1 0 0,0 0-1 0 0,-1-1 0 0 0,6-8 1 0 0,10-21 19 0 0,17-39 0 0 0,-29 58-30 0 0,4-9-20 0 0,-1-1 1 0 0,-1 0 0 0 0,-2 0-1 0 0,10-54 1 0 0,-17 76 201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02.796"/>
    </inkml:context>
    <inkml:brush xml:id="br0">
      <inkml:brushProperty name="width" value="0.1" units="cm"/>
      <inkml:brushProperty name="height" value="0.1" units="cm"/>
      <inkml:brushProperty name="color" value="#004F8B"/>
    </inkml:brush>
  </inkml:definitions>
  <inkml:trace contextRef="#ctx0" brushRef="#br0">238 403 268 0 0,'11'-27'2862'0'0,"-10"26"-2777"0"0,-1 0-1 0 0,0 0 0 0 0,0 0 1 0 0,0 0-1 0 0,0 0 0 0 0,1 0 1 0 0,-1 0-1 0 0,-1 0 0 0 0,1 0 1 0 0,0 0-1 0 0,0 0 1 0 0,0 0-1 0 0,0 0 0 0 0,-1 0 1 0 0,1 1-1 0 0,-1-1 0 0 0,1 0 1 0 0,0 0-1 0 0,-1 0 0 0 0,1 0 1 0 0,-1 0-1 0 0,0 1 0 0 0,1-1 1 0 0,-1 0-1 0 0,0 1 1 0 0,1-1-1 0 0,-1 0 0 0 0,0 1 1 0 0,0-1-1 0 0,1 1 0 0 0,-1-1 1 0 0,-2 0-1 0 0,1 1-47 0 0,1-1 1 0 0,-1 1-1 0 0,1-1 0 0 0,-1 1 1 0 0,0 0-1 0 0,0 0 0 0 0,1-1 0 0 0,-1 2 1 0 0,0-1-1 0 0,1 0 0 0 0,-1 0 1 0 0,0 0-1 0 0,1 1 0 0 0,-1-1 1 0 0,0 1-1 0 0,1-1 0 0 0,-1 1 0 0 0,1 0 1 0 0,-1-1-1 0 0,1 1 0 0 0,-3 2 1 0 0,-13 9 29 0 0,1 0-1 0 0,0 2 1 0 0,1 0 0 0 0,0 1 0 0 0,1 0 0 0 0,1 1 0 0 0,0 1 0 0 0,-14 24 0 0 0,25-37-55 0 0,-4 5 27 0 0,0 0 1 0 0,0 0-1 0 0,1 1 0 0 0,0 0 1 0 0,1 0-1 0 0,0 0 0 0 0,1 1 1 0 0,0-1-1 0 0,0 1 1 0 0,1 0-1 0 0,0 13 0 0 0,4-23-19 0 0,0 0 0 0 0,1 0 1 0 0,-1 0-1 0 0,1-1 0 0 0,-1 1 0 0 0,1-1 0 0 0,-1 1 0 0 0,1-1 0 0 0,-1 0 0 0 0,1 0 0 0 0,-1 0 0 0 0,1-1 0 0 0,3 0 0 0 0,3-1 1 0 0,-1-1-1 0 0,1 0 0 0 0,0 0 1 0 0,-1-1-1 0 0,0 0 1 0 0,0-1-1 0 0,0 0 1 0 0,0 0-1 0 0,-1-1 1 0 0,0 1-1 0 0,0-2 0 0 0,0 1 1 0 0,-1-1-1 0 0,9-11 1 0 0,6-10 12 0 0,-1-1 1 0 0,25-50-1 0 0,-37 65-14 0 0,0-1 0 0 0,-1 0-1 0 0,-1-1 1 0 0,0 1 0 0 0,-1-1-1 0 0,4-26 1 0 0,-8 39-12 0 0,-1-1-87 0 0,-10 11 50 0 0,-12 20-11 0 0,17-17 41 0 0,0 1-1 0 0,1 0 1 0 0,1 0-1 0 0,0 1 1 0 0,0-1-1 0 0,1 1 1 0 0,1-1-1 0 0,0 1 0 0 0,0-1 1 0 0,1 1-1 0 0,1 0 1 0 0,3 21-1 0 0,-3-32 4 0 0,0 1 1 0 0,0 0-1 0 0,0-1 0 0 0,0 1 0 0 0,0-1 0 0 0,1 1 0 0 0,-1-1 0 0 0,0 1 0 0 0,1-1 0 0 0,-1 0 0 0 0,1 0 0 0 0,-1 0 0 0 0,1 0 0 0 0,0 0 0 0 0,-1 0 0 0 0,1 0 0 0 0,0 0 0 0 0,0-1 0 0 0,-1 1 0 0 0,1-1 0 0 0,0 1 0 0 0,0-1 0 0 0,0 0 0 0 0,0 0 0 0 0,0 1 0 0 0,0-1 0 0 0,3-1 1 0 0,5 1 10 0 0,-1 0 0 0 0,0 0 0 0 0,1-1 0 0 0,13-4 0 0 0,-12 2-13 0 0,-1-1-1 0 0,0-1 0 0 0,-1 0 1 0 0,1 0-1 0 0,-1-1 0 0 0,0 0 1 0 0,0-1-1 0 0,-1 0 0 0 0,0 0 1 0 0,0-1-1 0 0,-1 0 0 0 0,0 0 1 0 0,7-12-1 0 0,4-6-21 0 0,-1-2 0 0 0,-2 0 0 0 0,15-36-1 0 0,-22 43 7 0 0,-1-1-1 0 0,7-38 1 0 0,7-24 535 0 0,-15 60-157 0 0,-6 24-361 0 0,0-1 1 0 0,0 1 0 0 0,0 0-1 0 0,0 0 1 0 0,0 0 0 0 0,-1 0-1 0 0,1 0 1 0 0,0 0-1 0 0,0 0 1 0 0,0-1 0 0 0,0 1-1 0 0,0 0 1 0 0,-1 0 0 0 0,1 0-1 0 0,0 0 1 0 0,0 0-1 0 0,0 0 1 0 0,0 0 0 0 0,-1 0-1 0 0,1 0 1 0 0,0 0 0 0 0,0 0-1 0 0,0 0 1 0 0,0 0 0 0 0,-1 0-1 0 0,1 0 1 0 0,0 0-1 0 0,0 0 1 0 0,0 0 0 0 0,0 0-1 0 0,-1 0 1 0 0,1 0 0 0 0,0 0-1 0 0,0 1 1 0 0,0-1-1 0 0,0 0 1 0 0,0 0 0 0 0,-1 0-1 0 0,1 0 1 0 0,0 0 0 0 0,0 0-1 0 0,0 0 1 0 0,0 1 0 0 0,0-1-1 0 0,0 0 1 0 0,0 0-1 0 0,0 0 1 0 0,-1 0 0 0 0,1 0-1 0 0,0 1 1 0 0,0-1 0 0 0,0 0-1 0 0,0 0 1 0 0,0 0-1 0 0,0 1 1 0 0,-25 39 36 0 0,-90 318 18 0 0,100-305-44 0 0,11-16 10 0 0,4-31-17 0 0,-1 0 0 0 0,1 0 0 0 0,-1-1 0 0 0,0 1 0 0 0,0 0 0 0 0,-4 7 1 0 0,5-12-5 0 0,0-1 0 0 0,0 0 0 0 0,0 1 0 0 0,-1-1 1 0 0,1 0-1 0 0,0 1 0 0 0,0-1 0 0 0,0 0 0 0 0,0 1 0 0 0,0-1 1 0 0,0 0-1 0 0,0 1 0 0 0,0-1 0 0 0,0 0 0 0 0,0 1 1 0 0,0-1-1 0 0,0 0 0 0 0,0 1 0 0 0,0-1 0 0 0,0 1 1 0 0,0-1-1 0 0,0 0 0 0 0,0 1 0 0 0,1-1 0 0 0,-1 0 1 0 0,0 1-1 0 0,0-1 0 0 0,0 0 0 0 0,1 0 0 0 0,-1 1 1 0 0,0-1-1 0 0,0 0 0 0 0,1 0 0 0 0,-1 1 0 0 0,0-1 1 0 0,0 0-1 0 0,1 0 0 0 0,-1 0 0 0 0,0 1 0 0 0,1-1 0 0 0,-1 0 1 0 0,0 0-1 0 0,1 0 0 0 0,-1 0 0 0 0,0 0 0 0 0,1 0 1 0 0,-1 0-1 0 0,1 0 0 0 0,-1 1 0 0 0,0-1 0 0 0,1-1 1 0 0,-1 1-1 0 0,0 0 0 0 0,1 0 0 0 0,-1 0 0 0 0,1 0 1 0 0,21-1 57 0 0,-21 0-64 0 0,12-4 19 0 0,-1 0 1 0 0,0-1-1 0 0,0-1 1 0 0,-1 0-1 0 0,0 0 1 0 0,0-1-1 0 0,0-1 1 0 0,9-10-1 0 0,69-81 23 0 0,-57 56-9 0 0,-1-2 0 0 0,-3-1 0 0 0,-2-1 0 0 0,-2-2 0 0 0,-2 0 0 0 0,16-56 0 0 0,-32 90 126 0 0,2-11 239 0 0,-8 26-303 0 0,-2 4-134 0 0,-26 36-13 0 0,3 0-1 0 0,2 2 0 0 0,-26 60 0 0 0,30-60 42 0 0,3-9 17 0 0,2 0 1 0 0,1 1 0 0 0,1 1-1 0 0,-11 57 1 0 0,23-88-22 0 0,-1 1 1 0 0,1-1-1 0 0,0 1 1 0 0,0-1-1 0 0,0 0 1 0 0,0 1-1 0 0,0-1 1 0 0,1 0-1 0 0,0 1 1 0 0,-1-1-1 0 0,1 0 1 0 0,1 0-1 0 0,-1 1 1 0 0,0-1-1 0 0,1 0 1 0 0,-1 0-1 0 0,1 0 1 0 0,0-1-1 0 0,0 1 1 0 0,0 0-1 0 0,1-1 1 0 0,-1 1-1 0 0,0-1 0 0 0,1 0 1 0 0,0 0-1 0 0,-1 0 1 0 0,1 0-1 0 0,0 0 1 0 0,0-1-1 0 0,0 1 1 0 0,0-1-1 0 0,1 0 1 0 0,-1 0-1 0 0,0 0 1 0 0,5 1-1 0 0,6 1-652 0 0,0-1-1 0 0,0-1 1 0 0,0 0 0 0 0,0 0-1 0 0,0-2 1 0 0,0 0-1 0 0,17-3 1 0 0,17-7-1928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30:07.032"/>
    </inkml:context>
    <inkml:brush xml:id="br0">
      <inkml:brushProperty name="width" value="0.1" units="cm"/>
      <inkml:brushProperty name="height" value="0.1" units="cm"/>
      <inkml:brushProperty name="color" value="#004F8B"/>
    </inkml:brush>
  </inkml:definitions>
  <inkml:trace contextRef="#ctx0" brushRef="#br0">19 5 292,'0'0'1338,"3"-1"-1144,-3 0-177,1 1-1,0-1 1,-1 1 0,1 0-1,-1 0 1,1-1 0,-1 1-1,1 0 1,-1 0-1,1 0 1,0 0 0,-1-1-1,1 1 1,-1 0 0,1 0-1,0 0 1,-1 0 0,1 1-1,-1-1 1,1 0-1,0 0 1,-1 0 0,1 0-1,-1 0 1,1 1 0,0-1-1,-1 0 1,1 1-1,-1-1 1,1 0 0,-1 1-1,0-1 1,1 1 0,-1-1-1,1 1 1,0 0 0,0 2 40,0-1 1,0 1 0,0 0 0,-1 0 0,1 0 0,-1 0 0,1 0 0,-1 0 0,0 4 0,0-2-136,0-1 1,0 1-1,0 0 1,-1 0-1,1 0 1,-1-1-1,0 1 0,-1 0 1,1-1-1,-1 1 1,0-1-1,0 0 0,0 1 1,-1-1-1,1 0 1,-1 0-1,0 0 1,0-1-1,-6 6 0,-2-2-749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08.057"/>
    </inkml:context>
    <inkml:brush xml:id="br0">
      <inkml:brushProperty name="width" value="0.1" units="cm"/>
      <inkml:brushProperty name="height" value="0.1" units="cm"/>
      <inkml:brushProperty name="color" value="#004F8B"/>
    </inkml:brush>
  </inkml:definitions>
  <inkml:trace contextRef="#ctx0" brushRef="#br0">108 152 128 0 0,'12'-39'1140'0'0,"-6"23"-243"0"0,-2 0 1 0 0,1 0-1 0 0,-2-1 0 0 0,3-30 751 0 0,-21 81-1504 0 0,-42 135 99 0 0,26-79-149 0 0,1 16-60 0 0,27-94-12 0 0,1-6 11 0 0,0 1 1 0 0,1-1-1 0 0,0 0 1 0 0,0 1 0 0 0,1-1-1 0 0,0 10 1 0 0,35-26 113 0 0,-12-5-99 0 0,-1 0 0 0 0,0-2 0 0 0,-1 0 0 0 0,-1-1 0 0 0,27-32 0 0 0,77-111 68 0 0,-115 147-98 0 0,38-66-14 0 0,-47 79-7 0 0,1 1 0 0 0,-1 0 0 0 0,0 0 0 0 0,0 0-1 0 0,0-1 1 0 0,0 1 0 0 0,0 0 0 0 0,1 0 0 0 0,-1 0 0 0 0,0 0 0 0 0,0 0 0 0 0,0-1 0 0 0,1 1-1 0 0,-1 0 1 0 0,0 0 0 0 0,0 0 0 0 0,1 0 0 0 0,-1 0 0 0 0,0 0 0 0 0,0 0 0 0 0,1 0 0 0 0,-1 0-1 0 0,0 0 1 0 0,0 0 0 0 0,0 0 0 0 0,1 0 0 0 0,-1 0 0 0 0,0 0 0 0 0,0 0 0 0 0,1 0-1 0 0,-1 0 1 0 0,0 0 0 0 0,0 0 0 0 0,0 1 0 0 0,1-1 0 0 0,-1 0 0 0 0,0 0 0 0 0,0 0 0 0 0,0 0-1 0 0,1 0 1 0 0,-1 1 0 0 0,0-1 0 0 0,0 0 0 0 0,0 0 0 0 0,0 0 0 0 0,1 0 0 0 0,-1 1 0 0 0,0-1-1 0 0,0 0 1 0 0,0 0 0 0 0,0 0 0 0 0,0 1 0 0 0,0-1 0 0 0,0 0 0 0 0,0 0 0 0 0,0 1-1 0 0,7 24-52 0 0,-1 28 25 0 0,-5-35 30 0 0,0-1 0 0 0,2 0 0 0 0,-1 0-1 0 0,2 0 1 0 0,0 0 0 0 0,9 19 0 0 0,-8-24 9 0 0,-5-11-1 0 0,1 1-1 0 0,-1-1 0 0 0,1 1 0 0 0,-1-1 0 0 0,1 1 0 0 0,0-1 0 0 0,0 1 1 0 0,-1-1-1 0 0,1 0 0 0 0,0 1 0 0 0,0-1 0 0 0,0 0 0 0 0,1 0 1 0 0,-1 0-1 0 0,0 0 0 0 0,0 0 0 0 0,1 0 0 0 0,-1 0 0 0 0,0 0 0 0 0,1-1 1 0 0,-1 1-1 0 0,1 0 0 0 0,-1-1 0 0 0,1 1 0 0 0,2 0 0 0 0,-1-1 26 0 0,28-16 61 0 0,-23 10-145 0 0,0-2 1 0 0,0 1-1 0 0,-1-1 1 0 0,0 0-1 0 0,-1 0 0 0 0,0-1 1 0 0,0 0-1 0 0,-1 0 0 0 0,0 0 1 0 0,0-1-1 0 0,-1 1 1 0 0,-1-1-1 0 0,4-12 0 0 0,-5 12-444 0 0,0 1-1 0 0,-1-1 0 0 0,0 1 0 0 0,-1-1 0 0 0,0 0 0 0 0,0 0 0 0 0,-1 1 1 0 0,0-1-1 0 0,-3-9 0 0 0,2 9-730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09.845"/>
    </inkml:context>
    <inkml:brush xml:id="br0">
      <inkml:brushProperty name="width" value="0.1" units="cm"/>
      <inkml:brushProperty name="height" value="0.1" units="cm"/>
      <inkml:brushProperty name="color" value="#004F8B"/>
    </inkml:brush>
  </inkml:definitions>
  <inkml:trace contextRef="#ctx0" brushRef="#br0">1 260 88 0 0,'4'3'114'0'0,"1"0"0"0"0,0-1 0 0 0,0 1-1 0 0,0-1 1 0 0,1 0 0 0 0,-1 0 0 0 0,0-1 0 0 0,1 1 0 0 0,-1-1 0 0 0,1-1 0 0 0,-1 1-1 0 0,1-1 1 0 0,0 0 0 0 0,-1 0 0 0 0,1 0 0 0 0,-1-1 0 0 0,1 0 0 0 0,-1 0 0 0 0,1 0-1 0 0,-1-1 1 0 0,0 0 0 0 0,7-3 0 0 0,3-1-31 0 0,1 0 0 0 0,-1-2 1 0 0,-1 1-1 0 0,1-2 0 0 0,-2 0 0 0 0,20-16 1 0 0,-27 20-52 0 0,-1-1 0 0 0,0 1 0 0 0,0-1 0 0 0,0 0 1 0 0,0 0-1 0 0,-1 0 0 0 0,0-1 0 0 0,0 0 1 0 0,-1 0-1 0 0,0 0 0 0 0,0 0 0 0 0,-1 0 0 0 0,1 0 1 0 0,-2-1-1 0 0,1 1 0 0 0,-1-1 0 0 0,0 0 0 0 0,-1 1 1 0 0,1-1-1 0 0,-2 0 0 0 0,1 1 0 0 0,-1-1 0 0 0,0 1 1 0 0,-1-1-1 0 0,-4-13 0 0 0,6 21-28 0 0,-1-1 0 0 0,1 1 0 0 0,-1-1 0 0 0,0 1 0 0 0,1-1 0 0 0,-1 1 0 0 0,0 0 0 0 0,1-1 0 0 0,-1 1 0 0 0,0 0 0 0 0,0 0-1 0 0,1 0 1 0 0,-1-1 0 0 0,0 1 0 0 0,0 0 0 0 0,0 0 0 0 0,1 0 0 0 0,-1 0 0 0 0,0 0 0 0 0,0 0 0 0 0,1 1 0 0 0,-1-1 0 0 0,0 0 0 0 0,0 0 0 0 0,1 0 0 0 0,-1 1 0 0 0,-1-1 0 0 0,-19 8 49 0 0,16-3-44 0 0,0-1 0 0 0,0 1 1 0 0,0 0-1 0 0,0 0 0 0 0,1 1 0 0 0,0-1 1 0 0,0 1-1 0 0,1 0 0 0 0,-4 6 0 0 0,-23 61 72 0 0,24-58-52 0 0,-15 43 78 0 0,2 1 0 0 0,3 1 0 0 0,-13 92 0 0 0,27-116-42 0 0,3-28-43 0 0,-2 0 1 0 0,1 1-1 0 0,-1-1 1 0 0,0 0-1 0 0,-4 12 0 0 0,1-5 1608 0 0,14-34-1220 0 0,18-41-261 0 0,-17 32-109 0 0,2 0-1 0 0,2 1 1 0 0,0 0 0 0 0,1 1 0 0 0,2 1 0 0 0,29-33 0 0 0,-43 55-43 0 0,0-2 0 0 0,0 0-1 0 0,1 0 1 0 0,0 0 0 0 0,0 1 0 0 0,0 0 0 0 0,1 0 0 0 0,0 0 0 0 0,-1 1 0 0 0,1 0 0 0 0,10-4 0 0 0,-15 7-13 0 0,30 19-72 0 0,-27-7 80 0 0,0 1 0 0 0,-1 0 0 0 0,-1 0 0 0 0,2 14-1 0 0,8 39-2 0 0,-5-42 4 0 0,-6-19 10 0 0,0-1 0 0 0,1 0 0 0 0,-1 1 0 0 0,1-1 0 0 0,0 0 0 0 0,0 0 0 0 0,0 0 0 0 0,0 0 0 0 0,1-1 0 0 0,3 6 0 0 0,-4-7-1 0 0,1 0 1 0 0,-1 0 0 0 0,0-1 0 0 0,0 1 0 0 0,1 0-1 0 0,-1-1 1 0 0,1 0 0 0 0,-1 0 0 0 0,1 0 0 0 0,-1 0-1 0 0,1 0 1 0 0,0 0 0 0 0,-1-1 0 0 0,1 1 0 0 0,0-1-1 0 0,3 0 1 0 0,3 1 6 0 0,-1-2 0 0 0,0 0 0 0 0,0 0-1 0 0,0 0 1 0 0,13-4 0 0 0,-6 0-2 0 0,1-1 1 0 0,-1 0-1 0 0,0-1 0 0 0,-1-1 0 0 0,19-13 1 0 0,-25 15-5 0 0,0-1 1 0 0,0 0-1 0 0,-1-1 1 0 0,0 1-1 0 0,0-1 1 0 0,-1-1-1 0 0,10-17 1 0 0,-13 21-12 0 0,-1 1 1 0 0,0-1-1 0 0,0 0 0 0 0,0 0 1 0 0,0-1-1 0 0,-1 1 1 0 0,0 0-1 0 0,0 0 0 0 0,-1-1 1 0 0,1 1-1 0 0,-1-1 1 0 0,0 1-1 0 0,0 0 0 0 0,-1-1 1 0 0,0 1-1 0 0,0 0 1 0 0,-2-7-1 0 0,3 11 4 0 0,-1 0 1 0 0,1 0-1 0 0,0 0 0 0 0,0 0 0 0 0,-1 0 1 0 0,1 0-1 0 0,-1 0 0 0 0,1 0 0 0 0,-1 0 1 0 0,1 1-1 0 0,-1-1 0 0 0,1 0 0 0 0,-1 0 1 0 0,0 1-1 0 0,1-1 0 0 0,-1 0 0 0 0,0 1 1 0 0,0-1-1 0 0,1 1 0 0 0,-1-1 0 0 0,0 1 1 0 0,0-1-1 0 0,0 1 0 0 0,0-1 0 0 0,0 1 1 0 0,0 0-1 0 0,0 0 0 0 0,0-1 0 0 0,0 1 1 0 0,0 0-1 0 0,-1 0 0 0 0,0 1 0 0 0,0-1 0 0 0,0 1-1 0 0,-1 0 1 0 0,1 0 0 0 0,0 0 0 0 0,0 1 0 0 0,0-1-1 0 0,0 0 1 0 0,0 1 0 0 0,1-1 0 0 0,-1 1 0 0 0,-2 3-1 0 0,-5 4-4 0 0,2 2 0 0 0,-1-1-1 0 0,-11 22 1 0 0,12-19 11 0 0,1 1 1 0 0,0 0-1 0 0,0-1 1 0 0,2 2-1 0 0,0-1 0 0 0,0 0 1 0 0,1 1-1 0 0,1 0 0 0 0,1 0 1 0 0,0-1-1 0 0,0 1 1 0 0,2 0-1 0 0,3 25 0 0 0,-3-39 4 0 0,-1 1 0 0 0,1-1 0 0 0,-1 0-1 0 0,1 1 1 0 0,-1-1 0 0 0,1 1 0 0 0,0-1 0 0 0,0 0-1 0 0,0 0 1 0 0,0 1 0 0 0,0-1 0 0 0,0 0-1 0 0,0 0 1 0 0,0 0 0 0 0,0 0 0 0 0,1 0 0 0 0,-1-1-1 0 0,0 1 1 0 0,1 0 0 0 0,-1 0 0 0 0,3 0 0 0 0,0 0 4 0 0,0 0 0 0 0,0 0 0 0 0,1 0 0 0 0,-1-1 0 0 0,0 0 0 0 0,0 0 0 0 0,9 0 0 0 0,-3-2 3 0 0,1 0 0 0 0,-1 0 0 0 0,1-1 1 0 0,-1 0-1 0 0,18-9 0 0 0,-14 5-29 0 0,-1-1 0 0 0,0-1-1 0 0,-1 0 1 0 0,0-1 0 0 0,-1 0 0 0 0,1-1-1 0 0,-2 0 1 0 0,0-1 0 0 0,14-20 0 0 0,-10 9-78 0 0,-1-1 1 0 0,-1 0 0 0 0,-2 0-1 0 0,14-45 1 0 0,-17 32-9 0 0,-7 35 100 0 0,0 0 0 0 0,0 1 0 0 0,0-1 0 0 0,0 0 0 0 0,-1 0 0 0 0,1 1 0 0 0,0-1 0 0 0,-1 0 0 0 0,1 1 0 0 0,-1-1 0 0 0,1 1 0 0 0,-1-1 0 0 0,0 1 0 0 0,0-1 0 0 0,0 1 1 0 0,0-1-1 0 0,0 1 0 0 0,0 0 0 0 0,0-1 0 0 0,0 1 0 0 0,-1 0 0 0 0,-2-2 0 0 0,3 2 3 0 0,-6 0-42 0 0,5 1 90 0 0,5-1 247 0 0,28 1-217 0 0,-13-1-49 0 0,1 0 1 0 0,-1 2 0 0 0,0 0 0 0 0,0 0 0 0 0,0 2-1 0 0,0 1 1 0 0,0 0 0 0 0,24 9 0 0 0,-40-12-32 0 0,1 1 1 0 0,-1-1 0 0 0,0 1-1 0 0,0-1 1 0 0,1 1 0 0 0,-1 0 0 0 0,0 0-1 0 0,-1 0 1 0 0,1 0 0 0 0,0 0-1 0 0,-1 0 1 0 0,1 1 0 0 0,-1-1-1 0 0,1 0 1 0 0,-1 1 0 0 0,0-1-1 0 0,0 1 1 0 0,0 0 0 0 0,-1-1-1 0 0,1 1 1 0 0,-1 0 0 0 0,1-1 0 0 0,-1 1-1 0 0,0 0 1 0 0,0 0 0 0 0,0-1-1 0 0,0 1 1 0 0,-1 0 0 0 0,1-1-1 0 0,-1 1 1 0 0,1 0 0 0 0,-1-1-1 0 0,-1 4 1 0 0,-5 11 1 0 0,0 0-1 0 0,0 0 0 0 0,-2-1 1 0 0,-10 16-1 0 0,1-2 5 0 0,8-12 3 0 0,7-14 0 0 0,1-1 0 0 0,-1 1-1 0 0,1 0 1 0 0,-1 1 0 0 0,1-1 0 0 0,1 0-1 0 0,-1 1 1 0 0,0-1 0 0 0,1 1-1 0 0,0-1 1 0 0,0 1 0 0 0,1 0 0 0 0,-1-1-1 0 0,1 1 1 0 0,0 0 0 0 0,0-1 0 0 0,0 1-1 0 0,2 8 1 0 0,-1-12 4 0 0,1 1 0 0 0,-1-1 0 0 0,1 0 0 0 0,-1 1 0 0 0,1-1 0 0 0,-1 0 0 0 0,1 0 0 0 0,-1 0 0 0 0,1 0 0 0 0,0 0 0 0 0,0 0 0 0 0,-1-1 1 0 0,1 1-1 0 0,0-1 0 0 0,0 1 0 0 0,0-1 0 0 0,0 1 0 0 0,0-1 0 0 0,0 0 0 0 0,0 0 0 0 0,0 0 0 0 0,0 0 0 0 0,-1-1 0 0 0,1 1 0 0 0,3-1 0 0 0,48-11 125 0 0,-32 3-116 0 0,-2-1 0 0 0,1 0 0 0 0,-2-2 0 0 0,1 0 0 0 0,-2-1-1 0 0,1-1 1 0 0,-2-1 0 0 0,0 0 0 0 0,-1-1 0 0 0,0-1 0 0 0,17-26 0 0 0,51-90 986 0 0,-83 133-1003 0 0,0-1 1 0 0,0 1 0 0 0,0 0-1 0 0,0 0 1 0 0,1 0 0 0 0,-1 0-1 0 0,0-1 1 0 0,0 1 0 0 0,0 0-1 0 0,0 0 1 0 0,0 0 0 0 0,0 0-1 0 0,0-1 1 0 0,0 1 0 0 0,0 0-1 0 0,0 0 1 0 0,0 0 0 0 0,0-1-1 0 0,0 1 1 0 0,0 0 0 0 0,0 0-1 0 0,0 0 1 0 0,0-1 0 0 0,0 1-1 0 0,0 0 1 0 0,0 0 0 0 0,0 0-1 0 0,0-1 1 0 0,0 1 0 0 0,0 0 0 0 0,0 0-1 0 0,0 0 1 0 0,0-1 0 0 0,-1 1-1 0 0,1 0 1 0 0,0 0 0 0 0,0 0-1 0 0,0 0 1 0 0,0 0 0 0 0,0-1-1 0 0,-1 1 1 0 0,1 0 0 0 0,0 0-1 0 0,0 0 1 0 0,0 0 0 0 0,0 0-1 0 0,-1 0 1 0 0,1 0 0 0 0,0 0-1 0 0,0 0 1 0 0,0 0 0 0 0,-1 0-1 0 0,1-1 1 0 0,0 1 0 0 0,0 0-1 0 0,0 0 1 0 0,-1 0 0 0 0,1 1-1 0 0,0-1 1 0 0,0 0 0 0 0,-8 2 3 0 0,1 1 1 0 0,1 0-1 0 0,-1 0 1 0 0,0 1-1 0 0,1 0 0 0 0,0 0 1 0 0,0 1-1 0 0,0 0 1 0 0,0 0-1 0 0,1 0 1 0 0,0 1-1 0 0,0-1 0 0 0,0 1 1 0 0,1 0-1 0 0,0 1 1 0 0,0-1-1 0 0,0 1 0 0 0,-2 7 1 0 0,5-12-8 0 0,1-1 1 0 0,0 1-1 0 0,-1-1 0 0 0,1 0 1 0 0,0 1-1 0 0,0-1 0 0 0,0 1 1 0 0,0-1-1 0 0,0 1 1 0 0,0-1-1 0 0,0 1 0 0 0,1-1 1 0 0,-1 1-1 0 0,0-1 0 0 0,1 0 1 0 0,-1 1-1 0 0,1-1 1 0 0,0 1-1 0 0,-1-1 0 0 0,1 0 1 0 0,0 0-1 0 0,0 0 0 0 0,1 2 1 0 0,1 0-21 0 0,0-1 0 0 0,0 0-1 0 0,0 0 1 0 0,0 0 0 0 0,0 0 0 0 0,0 0 0 0 0,1 0 0 0 0,-1-1 0 0 0,4 2 0 0 0,8 0-167 0 0,-1 1 0 0 0,0-2 0 0 0,20 2 0 0 0,133 4-4616 0 0,-84-11 2525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10.639"/>
    </inkml:context>
    <inkml:brush xml:id="br0">
      <inkml:brushProperty name="width" value="0.1" units="cm"/>
      <inkml:brushProperty name="height" value="0.1" units="cm"/>
      <inkml:brushProperty name="color" value="#004F8B"/>
    </inkml:brush>
  </inkml:definitions>
  <inkml:trace contextRef="#ctx0" brushRef="#br0">4 82 268 0 0,'-4'-5'5953'0'0,"31"-5"-5603"0"0,0 1-1 0 0,0 1 0 0 0,0 2 0 0 0,1 1 1 0 0,38-3-1 0 0,-24 3-151 0 0,122-17 415 0 0,-162 21-579 0 0,11-1 120 0 0,-10 4-21 0 0,-14 9 198 0 0,-45 33-341 0 0,3 4-1 0 0,-71 80 1 0 0,59-58 19 0 0,30-35-4 0 0,15-16 111 0 0,-28 34 339 0 0,52-62-327 0 0,-1 1-1 0 0,2 1 1 0 0,-1-1-1 0 0,1 1 0 0 0,0-1 1 0 0,6-6-1 0 0,19-15-5 0 0,-22 20-97 0 0,0 1 0 0 0,0 0 0 0 0,0 0 1 0 0,1 1-1 0 0,0 0 0 0 0,1 1 0 0 0,0 0 0 0 0,0 0 1 0 0,13-5-1 0 0,-21 11-26 0 0,0-1 1 0 0,1 1-1 0 0,-1 0 1 0 0,0-1-1 0 0,1 1 1 0 0,-1 0-1 0 0,1 0 1 0 0,-1 1-1 0 0,0-1 1 0 0,1 0 0 0 0,-1 1-1 0 0,0-1 1 0 0,0 1-1 0 0,1 0 1 0 0,-1 0-1 0 0,0 0 1 0 0,0 0-1 0 0,0 0 1 0 0,0 0-1 0 0,0 1 1 0 0,0-1-1 0 0,0 1 1 0 0,0-1-1 0 0,-1 1 1 0 0,1 0-1 0 0,-1 0 1 0 0,3 2-1 0 0,3 7-9 0 0,0 0 1 0 0,-1 0-1 0 0,0 1 0 0 0,4 11 0 0 0,6 11-88 0 0,2 15-1625 0 0,-2-43-31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11.044"/>
    </inkml:context>
    <inkml:brush xml:id="br0">
      <inkml:brushProperty name="width" value="0.1" units="cm"/>
      <inkml:brushProperty name="height" value="0.1" units="cm"/>
      <inkml:brushProperty name="color" value="#004F8B"/>
    </inkml:brush>
  </inkml:definitions>
  <inkml:trace contextRef="#ctx0" brushRef="#br0">0 67 304 0 0,'0'0'3556'0'0,"25"2"-3068"0"0,-12-4-48 0 0,1 0-36 0 0,4-2-47 0 0,2 2-5 0 0,4-2-72 0 0,10-4-92 0 0,0 4-228 0 0,17-6-332 0 0,-20 4-625 0 0,14-8-1071 0 0,-9 2 472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11.637"/>
    </inkml:context>
    <inkml:brush xml:id="br0">
      <inkml:brushProperty name="width" value="0.05" units="cm"/>
      <inkml:brushProperty name="height" value="0.05" units="cm"/>
    </inkml:brush>
  </inkml:definitions>
  <inkml:trace contextRef="#ctx0" brushRef="#br0">69 188 212 0 0,'0'-3'641'0'0,"-1"-6"254"0"0,0 0 0 0 0,0 1 0 0 0,-1 0-1 0 0,-6-18 2297 0 0,6 32-3068 0 0,-6 40 131 0 0,-3 83 1 0 0,0 6-49 0 0,-11 97 134 0 0,21-229-330 0 0,1-1 0 0 0,0 0 0 0 0,0 1 0 0 0,0-1 0 0 0,0 1 0 0 0,0-1 1 0 0,0 0-1 0 0,0 1 0 0 0,1-1 0 0 0,-1 0 0 0 0,2 5 0 0 0,-1-7-10 0 0,-1 1-1 0 0,0-1 0 0 0,1 0 1 0 0,-1 1-1 0 0,1-1 0 0 0,-1 0 1 0 0,0 0-1 0 0,1 0 0 0 0,-1 1 1 0 0,0-1-1 0 0,1 0 1 0 0,-1 0-1 0 0,1 0 0 0 0,-1 0 1 0 0,1 0-1 0 0,-1 0 0 0 0,0 0 1 0 0,1 0-1 0 0,-1 0 0 0 0,1 0 1 0 0,-1 0-1 0 0,1 0 1 0 0,-1 0-1 0 0,1 0 0 0 0,-1 0 1 0 0,0 0-1 0 0,1 0 0 0 0,-1 0 1 0 0,1-1-1 0 0,-1 1 0 0 0,0 0 1 0 0,1 0-1 0 0,-1-1 1 0 0,0 1-1 0 0,1 0 0 0 0,0-1 1 0 0,6-6-56 0 0,1 0 0 0 0,-1 0 1 0 0,0-1-1 0 0,7-8 0 0 0,-14 16 52 0 0,45-61-758 0 0,59-106 1 0 0,-36 53 209 0 0,-48 81 849 0 0,-1-1 0 0 0,-2-1 0 0 0,-2 0-1 0 0,-1-1 1 0 0,18-73 0 0 0,-27 72 1299 0 0,-13 62-1137 0 0,-12 59-432 0 0,1 60 100 0 0,-2 228 0 0 0,23-341-722 0 0,11 55 0 0 0,-5-83-420 0 0,-2-6-3353 0 0,9-14 2067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15.079"/>
    </inkml:context>
    <inkml:brush xml:id="br0">
      <inkml:brushProperty name="width" value="0.1" units="cm"/>
      <inkml:brushProperty name="height" value="0.1" units="cm"/>
      <inkml:brushProperty name="color" value="#004F8B"/>
    </inkml:brush>
  </inkml:definitions>
  <inkml:trace contextRef="#ctx0" brushRef="#br0">52 105 236 0 0,'19'-32'1642'0'0,"10"-12"502"0"0,-25 39-1523 0 0,3-10 16 0 0,-2 6 1256 0 0,-50 138-1669 0 0,-8 30-88 0 0,35-112 250 0 0,21-47-367 0 0,0 0 0 0 0,0 0 0 0 0,-1-1 0 0 0,1 1 1 0 0,0-1-1 0 0,0 1 0 0 0,-1-1 0 0 0,1 0 0 0 0,-1 0 0 0 0,1 0 1 0 0,-1 0-1 0 0,5-3 0 0 0,-3 3-10 0 0,217-106 307 0 0,-218 106-314 0 0,-1 0 0 0 0,1 0 0 0 0,-1 0 0 0 0,1 1 0 0 0,0-1-1 0 0,-1 0 1 0 0,1 1 0 0 0,0 0 0 0 0,-1 0 0 0 0,1 0 0 0 0,0 0 0 0 0,0 0 0 0 0,-1 0 0 0 0,1 1 0 0 0,0 0 0 0 0,-1-1 0 0 0,1 1 0 0 0,-1 0 0 0 0,1 0 0 0 0,-1 0 0 0 0,1 0 0 0 0,-1 1 0 0 0,0-1-1 0 0,1 1 1 0 0,-1 0 0 0 0,0-1 0 0 0,0 1 0 0 0,0 0 0 0 0,0 0 0 0 0,-1 0 0 0 0,1 0 0 0 0,-1 1 0 0 0,1-1 0 0 0,-1 0 0 0 0,1 1 0 0 0,-1-1 0 0 0,0 1 0 0 0,0-1 0 0 0,-1 1 0 0 0,2 3 0 0 0,-1-1 24 0 0,1-1 0 0 0,-1 1 1 0 0,0 0-1 0 0,0 0 1 0 0,-1 0-1 0 0,0 0 1 0 0,1 0-1 0 0,-2 0 1 0 0,1 0-1 0 0,-1 0 1 0 0,1 0-1 0 0,-1 0 1 0 0,-1 0-1 0 0,1-1 1 0 0,-1 1-1 0 0,0 0 1 0 0,0-1-1 0 0,0 1 1 0 0,-5 7-1 0 0,4-9-26 0 0,1 0 0 0 0,-1-1 0 0 0,1 1-1 0 0,-1 0 1 0 0,0-1 0 0 0,0 0 0 0 0,0 0 0 0 0,-1 0 0 0 0,1 0-1 0 0,0 0 1 0 0,-1-1 0 0 0,1 1 0 0 0,-1-1 0 0 0,0 0-1 0 0,1 0 1 0 0,-1 0 0 0 0,-5 0 0 0 0,5-2-306 0 0,-1 0 0 0 0,1 0 0 0 0,1 0 0 0 0,-1-1 0 0 0,0 1 0 0 0,0-1 0 0 0,0 0 0 0 0,1 0 0 0 0,-1-1 0 0 0,1 1 0 0 0,0-1 0 0 0,-1 1-1 0 0,1-1 1 0 0,0 0 0 0 0,1 0 0 0 0,-4-5 0 0 0,-12-14-1886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15.220"/>
    </inkml:context>
    <inkml:brush xml:id="br0">
      <inkml:brushProperty name="width" value="0.1" units="cm"/>
      <inkml:brushProperty name="height" value="0.1" units="cm"/>
      <inkml:brushProperty name="color" value="#004F8B"/>
    </inkml:brush>
  </inkml:definitions>
  <inkml:trace contextRef="#ctx0" brushRef="#br0">5 69 240 0 0,'-1'-4'604'0'0,"0"0"-1"0"0,0 0 1 0 0,0-1 0 0 0,1 1 0 0 0,0 0-1 0 0,0-1 1 0 0,0 1 0 0 0,0 0-1 0 0,0-1 1 0 0,2-4 0 0 0,-1 8-552 0 0,-1 0 0 0 0,1-1-1 0 0,0 1 1 0 0,0 0 0 0 0,0 0 0 0 0,0 0 0 0 0,0 0 0 0 0,0 0-1 0 0,0 1 1 0 0,1-1 0 0 0,-1 0 0 0 0,0 0 0 0 0,0 1 0 0 0,1-1-1 0 0,-1 1 1 0 0,0-1 0 0 0,1 1 0 0 0,-1-1 0 0 0,0 1 0 0 0,1 0 0 0 0,-1 0-1 0 0,1 0 1 0 0,-1 0 0 0 0,0 0 0 0 0,1 0 0 0 0,-1 0 0 0 0,1 0-1 0 0,-1 0 1 0 0,0 1 0 0 0,1-1 0 0 0,-1 1 0 0 0,0-1 0 0 0,2 1-1 0 0,54 6-4658 0 0,-40-3 2335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16.854"/>
    </inkml:context>
    <inkml:brush xml:id="br0">
      <inkml:brushProperty name="width" value="0.1" units="cm"/>
      <inkml:brushProperty name="height" value="0.1" units="cm"/>
      <inkml:brushProperty name="color" value="#004F8B"/>
    </inkml:brush>
  </inkml:definitions>
  <inkml:trace contextRef="#ctx0" brushRef="#br0">202 580 64 0 0,'7'-5'356'0'0,"0"-1"0"0"0,0 0-1 0 0,-1 0 1 0 0,1 0 0 0 0,-1-1 0 0 0,-1 0 0 0 0,0 0-1 0 0,0-1 1 0 0,0 1 0 0 0,-1-1 0 0 0,0 0 0 0 0,0-1-1 0 0,-1 1 1 0 0,0-1 0 0 0,0 1 0 0 0,-1-1 0 0 0,-1 0-1 0 0,1 0 1 0 0,-1-12 0 0 0,-1 20-336 0 0,0 0 0 0 0,0 1 0 0 0,0-1 0 0 0,0 0 0 0 0,-1 1 0 0 0,1-1 0 0 0,0 0 0 0 0,-1 1 0 0 0,1-1 0 0 0,0 1 0 0 0,-1-1 0 0 0,1 0 0 0 0,-1 1 0 0 0,1-1 0 0 0,-1 1 0 0 0,1-1 0 0 0,-1 1 0 0 0,1 0 0 0 0,-1-1 0 0 0,0 1 0 0 0,1 0 0 0 0,-1-1 0 0 0,1 1 0 0 0,-1 0 0 0 0,0-1 0 0 0,1 1 0 0 0,-1 0 0 0 0,0 0 0 0 0,1 0 0 0 0,-1 0 0 0 0,0 0 0 0 0,1 0 1 0 0,-1 0-1 0 0,0 0 0 0 0,0 0 0 0 0,1 0 0 0 0,-1 0 0 0 0,0 0 0 0 0,1 0 0 0 0,-1 1 0 0 0,-1-1 0 0 0,-32 10 97 0 0,31-9-90 0 0,-15 7 17 0 0,0 0-1 0 0,1 1 0 0 0,0 1 0 0 0,0 1 0 0 0,1 0 0 0 0,1 1 0 0 0,0 1 0 0 0,0 0 0 0 0,1 1 1 0 0,1 0-1 0 0,-18 26 0 0 0,28-35-28 0 0,0 0 0 0 0,0 0 0 0 0,1 0 0 0 0,-1 0-1 0 0,1 0 1 0 0,1 0 0 0 0,-1 0 0 0 0,1 1 0 0 0,-2 6 0 0 0,4-11-10 0 0,-1-1 0 0 0,0 1 0 0 0,0 0 0 0 0,0-1 0 0 0,1 1-1 0 0,-1 0 1 0 0,0-1 0 0 0,1 1 0 0 0,-1 0 0 0 0,0-1 0 0 0,1 1 0 0 0,-1-1 0 0 0,1 1 0 0 0,-1-1-1 0 0,1 1 1 0 0,0-1 0 0 0,-1 1 0 0 0,1-1 0 0 0,-1 1 0 0 0,1-1 0 0 0,0 0 0 0 0,-1 1 0 0 0,1-1-1 0 0,0 0 1 0 0,-1 1 0 0 0,1-1 0 0 0,0 0 0 0 0,0 0 0 0 0,-1 0 0 0 0,1 0 0 0 0,0 0 0 0 0,-1 0-1 0 0,1 0 1 0 0,0 0 0 0 0,0 0 0 0 0,-1 0 0 0 0,2 0 0 0 0,28-5 48 0 0,-29 5-47 0 0,12-4 7 0 0,-1-1 1 0 0,0 0-1 0 0,0 0 0 0 0,0-1 1 0 0,0-1-1 0 0,-1 0 1 0 0,0 0-1 0 0,-1-1 0 0 0,14-14 1 0 0,-6 5-4 0 0,-1-1 1 0 0,-1 0 0 0 0,-1-1-1 0 0,14-25 1 0 0,-12 15-14 0 0,-3-1-1 0 0,0-1 1 0 0,-2 0-1 0 0,16-65 1 0 0,-23 69 79 0 0,-2-1 0 0 0,-1 0 0 0 0,-3-45 0 0 0,0 24 316 0 0,1 48-379 0 0,1-1 0 0 0,-1 1-1 0 0,0-1 1 0 0,0 1 0 0 0,0 0 0 0 0,0-1 0 0 0,0 1 0 0 0,0-1 0 0 0,0 1-1 0 0,-1-1 1 0 0,1 1 0 0 0,-1 0 0 0 0,1-1 0 0 0,-1 1 0 0 0,1 0 0 0 0,-1-1-1 0 0,1 1 1 0 0,-1 0 0 0 0,0 0 0 0 0,-1-2 0 0 0,1 3-10 0 0,0 0 0 0 0,0 0 0 0 0,0 1 0 0 0,0-1-1 0 0,0 1 1 0 0,0-1 0 0 0,0 1 0 0 0,1-1 0 0 0,-1 1 0 0 0,0-1 0 0 0,0 1 0 0 0,0 0 0 0 0,1-1 0 0 0,-1 1-1 0 0,0 0 1 0 0,1 0 0 0 0,-1-1 0 0 0,1 1 0 0 0,-1 0 0 0 0,1 0 0 0 0,-1 1 0 0 0,-28 61-18 0 0,16-14 9 0 0,3 1 0 0 0,-4 56 0 0 0,1-10 17 0 0,-14 75 15 0 0,29-120 62 0 0,-2-49-61 0 0,5 1 30 0 0,-5-3-54 0 0,0 0 1 0 0,0 1-1 0 0,0-1 1 0 0,1 0-1 0 0,-1 1 0 0 0,0-1 1 0 0,1 0-1 0 0,-1 1 0 0 0,0-1 1 0 0,1 0-1 0 0,-1 0 1 0 0,0 1-1 0 0,1-1 0 0 0,-1 0 1 0 0,0 0-1 0 0,1 0 0 0 0,-1 0 1 0 0,1 0-1 0 0,-1 1 0 0 0,0-1 1 0 0,1 0-1 0 0,-1 0 1 0 0,1 0-1 0 0,-1 0 0 0 0,0 0 1 0 0,1 0-1 0 0,-1 0 0 0 0,1 0 1 0 0,-1 0-1 0 0,0-1 1 0 0,1 1-1 0 0,-1 0 0 0 0,1 0 1 0 0,-1 0-1 0 0,12-5 11 0 0,-1 1-1 0 0,0-1 1 0 0,0-1 0 0 0,-1 0 0 0 0,1-1-1 0 0,-2 0 1 0 0,1 0 0 0 0,-1-1 0 0 0,0 0-1 0 0,16-19 1 0 0,7-12 8 0 0,33-55-1 0 0,-53 76-20 0 0,38-82 174 0 0,-49 99-167 0 0,-1 0-1 0 0,0-5-8 0 0,0 4-7 0 0,2-2 5 0 0,-2 3-4 0 0,-9 9-29 0 0,0 1 31 0 0,1 0 0 0 0,0 0 0 0 0,0 0 1 0 0,1 1-1 0 0,1 0 0 0 0,-1 1 0 0 0,2-1 0 0 0,-1 1 1 0 0,2 1-1 0 0,-1-1 0 0 0,1 1 0 0 0,1-1 0 0 0,-3 20 1 0 0,0 2-6 0 0,4-25 8 0 0,1-1 0 0 0,0 0 1 0 0,0 1-1 0 0,0-1 0 0 0,1 1 0 0 0,1 11 0 0 0,7 53 36 0 0,-5-61-45 0 0,-3-10 20 0 0,0 1 1 0 0,0 0 0 0 0,0-1-1 0 0,1 1 1 0 0,-1 0 0 0 0,1-1-1 0 0,-1 1 1 0 0,1-1 0 0 0,0 1-1 0 0,0-1 1 0 0,-1 1 0 0 0,1-1-1 0 0,0 0 1 0 0,0 1 0 0 0,0-1-1 0 0,1 0 1 0 0,-1 0 0 0 0,0 1-1 0 0,0-1 1 0 0,1 0 0 0 0,-1 0-1 0 0,1-1 1 0 0,-1 1 0 0 0,1 0-1 0 0,-1 0 1 0 0,1-1 0 0 0,1 2-1 0 0,-1-2 22 0 0,41-19 102 0 0,-30 12-122 0 0,0-1 0 0 0,-1-1 0 0 0,-1 0 0 0 0,0-1 0 0 0,0 0 0 0 0,17-20 0 0 0,50-79 16 0 0,-50 68-9 0 0,-22 32-22 0 0,0-1 0 0 0,0 0-1 0 0,-1 0 1 0 0,0-1 0 0 0,-1 1 0 0 0,0-1-1 0 0,-1 0 1 0 0,4-19 0 0 0,-8 29 1 0 0,1 0 0 0 0,0 0 0 0 0,-1 0 0 0 0,1 0 0 0 0,0 0 0 0 0,-1 0 0 0 0,1 0 0 0 0,-1 0 0 0 0,1 1 0 0 0,-1-1 0 0 0,0 0 0 0 0,1 0 0 0 0,-1 0 0 0 0,0 1 0 0 0,1-1 0 0 0,-1 0 0 0 0,0 1 0 0 0,0-1 0 0 0,0 1 0 0 0,0-1 0 0 0,0 1 0 0 0,0-1 0 0 0,1 1 0 0 0,-1 0 0 0 0,0-1 0 0 0,0 1-1 0 0,0 0 1 0 0,0 0 0 0 0,0 0 0 0 0,0-1 0 0 0,0 1 0 0 0,-1 0 0 0 0,1 1 0 0 0,0-1 0 0 0,0 0 0 0 0,0 0 0 0 0,0 0 0 0 0,0 0 0 0 0,-1 1 0 0 0,-3 0-12 0 0,0 0 0 0 0,0 0-1 0 0,-1 0 1 0 0,1 1-1 0 0,0-1 1 0 0,-7 5 0 0 0,12-6 13 0 0,-1 1 0 0 0,0 0 0 0 0,1 0 1 0 0,-1 0-1 0 0,1 0 0 0 0,-1 0 0 0 0,1 0 1 0 0,-1 0-1 0 0,1 0 0 0 0,-1 0 1 0 0,1 0-1 0 0,0 0 0 0 0,0 0 0 0 0,-1 0 1 0 0,1 0-1 0 0,0 0 0 0 0,0 0 0 0 0,0 0 1 0 0,0 0-1 0 0,0 0 0 0 0,1 0 0 0 0,-1 0 1 0 0,0 1-1 0 0,0-1 0 0 0,1 0 0 0 0,-1 0 1 0 0,0 0-1 0 0,1 0 0 0 0,-1 0 0 0 0,1-1 1 0 0,0 1-1 0 0,-1 0 0 0 0,1 0 0 0 0,1 1 1 0 0,21 30-6 0 0,4-3 2 0 0,-6-8 0 0 0,-1 0 0 0 0,-1 2 0 0 0,-1 0 0 0 0,-1 1 0 0 0,-1 1 0 0 0,21 44 0 0 0,-36-67-20 0 0,0 1 1 0 0,0-1-1 0 0,-1 0 1 0 0,1 0-1 0 0,0 1 1 0 0,-1-1-1 0 0,0 0 1 0 0,1 1-1 0 0,-1-1 1 0 0,0 0 0 0 0,0 1-1 0 0,0-1 1 0 0,-1 0-1 0 0,1 1 1 0 0,0-1-1 0 0,-1 0 1 0 0,0 1-1 0 0,1-1 1 0 0,-1 0-1 0 0,0 0 1 0 0,0 0-1 0 0,0 0 1 0 0,0 0-1 0 0,-1 0 1 0 0,1 0 0 0 0,-1 0-1 0 0,1 0 1 0 0,-1 0-1 0 0,1-1 1 0 0,-1 1-1 0 0,0-1 1 0 0,0 1-1 0 0,0-1 1 0 0,0 0-1 0 0,0 1 1 0 0,0-1-1 0 0,0 0 1 0 0,0-1-1 0 0,-1 1 1 0 0,-3 1 0 0 0,0-1-116 0 0,1 1 0 0 0,-1-1 0 0 0,0-1 0 0 0,0 1 0 0 0,0-1 0 0 0,0 0 0 0 0,0 0 0 0 0,0-1 0 0 0,0 0 0 0 0,0 0 1 0 0,0 0-1 0 0,0-1 0 0 0,0 1 0 0 0,1-2 0 0 0,-9-2 0 0 0,9 1-280 0 0,0 1 0 0 0,0-1 1 0 0,0 0-1 0 0,0 0 0 0 0,1 0 0 0 0,-1-1 0 0 0,1 1 0 0 0,0-1 0 0 0,-4-6 1 0 0,-2-8-1593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17.303"/>
    </inkml:context>
    <inkml:brush xml:id="br0">
      <inkml:brushProperty name="width" value="0.1" units="cm"/>
      <inkml:brushProperty name="height" value="0.1" units="cm"/>
      <inkml:brushProperty name="color" value="#004F8B"/>
    </inkml:brush>
  </inkml:definitions>
  <inkml:trace contextRef="#ctx0" brushRef="#br0">150 85 68 0 0,'2'-30'1941'0'0,"-2"25"-1438"0"0,0 0-1 0 0,0 1 0 0 0,1-1 1 0 0,-1 0-1 0 0,1 1 0 0 0,0-1 1 0 0,3-9 685 0 0,-5 7-836 0 0,-3 8 777 0 0,-4 13-1058 0 0,0 0 1 0 0,1 1 0 0 0,0 0-1 0 0,1 1 1 0 0,1-1-1 0 0,-5 23 1 0 0,-15 109 123 0 0,20-114-146 0 0,-12 103 87 0 0,-14 80 234 0 0,28-184-266 0 0,2-19-304 0 0,-3-30-223 0 0,1-6-540 0 0,3 19 413 0 0,-1-1 1 0 0,0 1-1 0 0,0 0 1 0 0,0-1-1 0 0,0 1 0 0 0,0 0 1 0 0,-3-5-1 0 0,0-2-1457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17.549"/>
    </inkml:context>
    <inkml:brush xml:id="br0">
      <inkml:brushProperty name="width" value="0.1" units="cm"/>
      <inkml:brushProperty name="height" value="0.1" units="cm"/>
      <inkml:brushProperty name="color" value="#004F8B"/>
    </inkml:brush>
  </inkml:definitions>
  <inkml:trace contextRef="#ctx0" brushRef="#br0">0 63 388 0 0,'110'-17'5442'0'0,"16"3"-3629"0"0,106-14-6328 0 0,-221 25 2755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18.497"/>
    </inkml:context>
    <inkml:brush xml:id="br0">
      <inkml:brushProperty name="width" value="0.1" units="cm"/>
      <inkml:brushProperty name="height" value="0.1" units="cm"/>
      <inkml:brushProperty name="color" value="#004F8B"/>
    </inkml:brush>
  </inkml:definitions>
  <inkml:trace contextRef="#ctx0" brushRef="#br0">227 119 264 0 0,'36'-18'2298'0'0,"-34"12"-1916"0"0,0-1 0 0 0,-1 0 0 0 0,1 0 0 0 0,-2 1 0 0 0,1-1 0 0 0,-1-8 0 0 0,0 13-320 0 0,0 0 0 0 0,-1 0 0 0 0,1 0 0 0 0,-1 0-1 0 0,1 0 1 0 0,-1 0 0 0 0,0 0 0 0 0,0 0 0 0 0,1 0-1 0 0,-2 0 1 0 0,1 1 0 0 0,0-1 0 0 0,0 0 0 0 0,0 1-1 0 0,-1-1 1 0 0,1 0 0 0 0,-1 1 0 0 0,1 0 0 0 0,-1-1-1 0 0,0 1 1 0 0,0 0 0 0 0,1 0 0 0 0,-1 0 0 0 0,0 0-1 0 0,-2-1 1 0 0,0 1-29 0 0,0 1 0 0 0,0-1 0 0 0,0 1 0 0 0,0 0 0 0 0,0 0 0 0 0,1 0 0 0 0,-1 0 0 0 0,0 1 0 0 0,0-1 0 0 0,0 1 0 0 0,1 0 0 0 0,-1 0 0 0 0,0 1 0 0 0,1-1 0 0 0,-1 1 0 0 0,1-1 0 0 0,-1 1 0 0 0,1 0 0 0 0,-5 4 0 0 0,-9 7 23 0 0,1 0-1 0 0,-18 18 0 0 0,29-26-39 0 0,-6 6 19 0 0,1 2 0 0 0,1-1-1 0 0,0 1 1 0 0,0 0 0 0 0,1 1-1 0 0,-11 27 1 0 0,11-23 18 0 0,7-17-46 0 0,1-1 1 0 0,-1 1-1 0 0,1 0 1 0 0,-1 0-1 0 0,1 0 1 0 0,-1 0-1 0 0,1 0 1 0 0,0 0-1 0 0,0 0 1 0 0,-1 0-1 0 0,1 0 1 0 0,0 0 0 0 0,0 0-1 0 0,0 0 1 0 0,0 0-1 0 0,0 1 1 0 0,0-1-1 0 0,0 0 1 0 0,1 0-1 0 0,-1 0 1 0 0,0 0-1 0 0,1 0 1 0 0,-1 0-1 0 0,0 0 1 0 0,1-1-1 0 0,-1 1 1 0 0,1 0-1 0 0,0 1 1 0 0,1-1 3 0 0,0 1 0 0 0,-1-2-1 0 0,1 1 1 0 0,0 0 0 0 0,0 0 0 0 0,-1 0 0 0 0,1-1 0 0 0,0 1-1 0 0,0-1 1 0 0,0 0 0 0 0,0 1 0 0 0,0-1 0 0 0,0 0 0 0 0,2 0-1 0 0,4-1 12 0 0,-1 1-1 0 0,1-1 1 0 0,-1 0-1 0 0,0-1 1 0 0,0 0-1 0 0,1 0 1 0 0,11-6-1 0 0,-7 0 39 0 0,0-1 0 0 0,-1-1 0 0 0,-1 0 0 0 0,1 0 0 0 0,-2-1 0 0 0,1 0-1 0 0,-1-1 1 0 0,-1 0 0 0 0,0-1 0 0 0,-1 1 0 0 0,0-1 0 0 0,-1-1-1 0 0,-1 1 1 0 0,0-1 0 0 0,-1 0 0 0 0,5-26 0 0 0,-9 40-56 0 0,0 0 0 0 0,0 0-1 0 0,0 0 1 0 0,0 0 0 0 0,-1 1 0 0 0,1-1 0 0 0,0 0-1 0 0,0 0 1 0 0,0 0 0 0 0,0 0 0 0 0,0 0 0 0 0,0 0 0 0 0,-1 0-1 0 0,1 0 1 0 0,0 0 0 0 0,0 0 0 0 0,0 0 0 0 0,0 0-1 0 0,0 0 1 0 0,-1 0 0 0 0,1 0 0 0 0,0 0 0 0 0,0 0 0 0 0,0 0-1 0 0,0 0 1 0 0,0 0 0 0 0,-1 0 0 0 0,1 0 0 0 0,0 0-1 0 0,0 0 1 0 0,0 0 0 0 0,0 0 0 0 0,0 0 0 0 0,0 0 0 0 0,-1 0-1 0 0,1 0 1 0 0,0 0 0 0 0,0 0 0 0 0,0 0 0 0 0,0-1-1 0 0,0 1 1 0 0,0 0 0 0 0,0 0 0 0 0,-1 0 0 0 0,1 0 0 0 0,0 0-1 0 0,0 0 1 0 0,0 0 0 0 0,0-1 0 0 0,0 1 0 0 0,0 0-1 0 0,0 0 1 0 0,0 0 0 0 0,0 0 0 0 0,0 0 0 0 0,0-1 0 0 0,0 1-1 0 0,0 0 1 0 0,-18 20 44 0 0,-16 32-41 0 0,7 7 36 0 0,-34 107 0 0 0,61-165-40 0 0,0-1 1 0 0,-1 1-1 0 0,1-1 0 0 0,0 1 1 0 0,0-1-1 0 0,0 1 1 0 0,-1 0-1 0 0,1-1 0 0 0,0 1 1 0 0,0-1-1 0 0,0 1 0 0 0,0 0 1 0 0,0-1-1 0 0,0 1 1 0 0,0-1-1 0 0,1 1 0 0 0,-1 0 1 0 0,0-1-1 0 0,0 1 1 0 0,0-1-1 0 0,1 1 0 0 0,-1-1 1 0 0,0 1-1 0 0,0-1 0 0 0,1 1 1 0 0,-1-1-1 0 0,1 1 1 0 0,-1-1-1 0 0,0 1 0 0 0,1-1 1 0 0,-1 1-1 0 0,1-1 0 0 0,-1 0 1 0 0,1 1-1 0 0,-1-1 1 0 0,2 1-1 0 0,25-2 66 0 0,31-20 15 0 0,-57 20-82 0 0,16-9 17 0 0,1-1-1 0 0,-2 0 1 0 0,0-2 0 0 0,0 0-1 0 0,-1 0 1 0 0,21-25 0 0 0,-13 14 9 0 0,7-10-8 0 0,15-13 9 0 0,-11 10-100 0 0,-33 37 69 0 0,0 0 0 0 0,0 0-1 0 0,-1 0 1 0 0,1 1 0 0 0,0-1 0 0 0,0 0-1 0 0,0 0 1 0 0,0 1 0 0 0,-1-1-1 0 0,1 0 1 0 0,0 1 0 0 0,0-1 0 0 0,-1 1-1 0 0,1-1 1 0 0,0 1 0 0 0,-1-1 0 0 0,1 1-1 0 0,0-1 1 0 0,-1 1 0 0 0,1 0-1 0 0,-1-1 1 0 0,1 1 0 0 0,-1 0 0 0 0,0-1-1 0 0,1 1 1 0 0,-1 0 0 0 0,1 0-1 0 0,-1 0 1 0 0,0-1 0 0 0,1 2 0 0 0,8 24-21 0 0,-2 79-15 0 0,-5-76 133 0 0,-2-28-43 0 0,4-2-24 0 0,13-8-10 0 0,-1-1-1 0 0,0 0 1 0 0,-1-1-1 0 0,0-1 0 0 0,18-18 1 0 0,21-16 3 0 0,-53 45-22 0 0,10-7-3 0 0,0-1 1 0 0,0 0-1 0 0,-1 0 1 0 0,9-12-1 0 0,-19 20-21 0 0,7 3-16 0 0,-6-2 38 0 0,-1 0 0 0 0,1 0 0 0 0,0 0 0 0 0,-1 0 0 0 0,1 0 0 0 0,-1 0 0 0 0,1 1 0 0 0,0-1 0 0 0,-1 0 0 0 0,1 1 0 0 0,0-1 0 0 0,-1 0 0 0 0,1 1-1 0 0,-1-1 1 0 0,1 1 0 0 0,-1-1 0 0 0,1 0 0 0 0,-1 1 0 0 0,1-1 0 0 0,-1 1 0 0 0,0 0 0 0 0,1-1 0 0 0,-1 1 0 0 0,0-1 0 0 0,1 1 0 0 0,-1 0 0 0 0,0-1 0 0 0,0 1 0 0 0,1 0 0 0 0,-1-1 0 0 0,0 1 0 0 0,0 0 0 0 0,0-1 0 0 0,0 1 0 0 0,0 0 0 0 0,0-1 0 0 0,0 1 0 0 0,0 0-1 0 0,0-1 1 0 0,-1 1 0 0 0,1 0 0 0 0,0-1 0 0 0,0 1 0 0 0,-1 0 0 0 0,1 20-97 0 0,-1-8 105 0 0,1 0-1 0 0,1 0 1 0 0,0 1 0 0 0,0-1 0 0 0,7 22 0 0 0,-7-31-50 0 0,0-1 0 0 0,1 1 0 0 0,0-1 0 0 0,-1 0 0 0 0,1 0 0 0 0,1 0 0 0 0,-1 0 0 0 0,0 0 0 0 0,1 0 0 0 0,-1 0 0 0 0,1-1 0 0 0,0 1 0 0 0,0-1 0 0 0,0 0 0 0 0,0 0 0 0 0,0 0 0 0 0,1 0 0 0 0,-1-1 0 0 0,0 1 0 0 0,1-1 0 0 0,-1 0 0 0 0,1 0 0 0 0,0 0 0 0 0,-1 0 0 0 0,6 0 0 0 0,12 1-1332 0 0,1-1-1 0 0,0-1 0 0 0,24-2 0 0 0,-26 0-612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19.302"/>
    </inkml:context>
    <inkml:brush xml:id="br0">
      <inkml:brushProperty name="width" value="0.1" units="cm"/>
      <inkml:brushProperty name="height" value="0.1" units="cm"/>
      <inkml:brushProperty name="color" value="#004F8B"/>
    </inkml:brush>
  </inkml:definitions>
  <inkml:trace contextRef="#ctx0" brushRef="#br0">68 329 212 0 0,'4'-4'380'0'0,"0"-1"0"0"0,0 1 1 0 0,0-1-1 0 0,-1 0 0 0 0,0 0 0 0 0,0-1 0 0 0,0 1 1 0 0,-1 0-1 0 0,0-1 0 0 0,0 0 0 0 0,0 1 0 0 0,-1-1 1 0 0,0 0-1 0 0,0 0 0 0 0,0 0 0 0 0,-1-8 0 0 0,1 13-222 0 0,-1-1 1 0 0,1 0-1 0 0,0 0 0 0 0,0 0 0 0 0,-1 0 0 0 0,1 1 1 0 0,0-1-1 0 0,1 0 0 0 0,-1 1 0 0 0,0-1 0 0 0,0 0 1 0 0,1 1-1 0 0,-1 0 0 0 0,0-1 0 0 0,1 1 0 0 0,0 0 1 0 0,-1 0-1 0 0,1 0 0 0 0,0 0 0 0 0,3-2 1 0 0,17-15-85 0 0,-21 17-77 0 0,0 0 1 0 0,0-1 0 0 0,0 1-1 0 0,0 0 1 0 0,0-1 0 0 0,0 1-1 0 0,0-1 1 0 0,-1 1 0 0 0,1-1-1 0 0,0 1 1 0 0,-1-1 0 0 0,0 1-1 0 0,1-1 1 0 0,-1 0 0 0 0,0 1-1 0 0,0-1 1 0 0,0 0 0 0 0,0 1-1 0 0,0-1 1 0 0,0 0 0 0 0,0 1-1 0 0,-1-1 1 0 0,1 1 0 0 0,-1-1-1 0 0,0-2 1 0 0,0 4-2 0 0,1-1-1 0 0,-1 1 1 0 0,1 0 0 0 0,0-1-1 0 0,-1 1 1 0 0,0 0 0 0 0,1 0-1 0 0,-1 0 1 0 0,1 0 0 0 0,-1-1-1 0 0,1 1 1 0 0,-1 0 0 0 0,1 0-1 0 0,-1 0 1 0 0,1 0 0 0 0,-1 0-1 0 0,0 0 1 0 0,1 0 0 0 0,-1 0-1 0 0,1 1 1 0 0,-1-1 0 0 0,1 0-1 0 0,-1 0 1 0 0,1 0-1 0 0,-1 1 1 0 0,-21 17 16 0 0,-42 56-68 0 0,64-73 58 0 0,-1-1 1 0 0,1 0-1 0 0,-1 1 0 0 0,1-1 0 0 0,0 1 1 0 0,-1-1-1 0 0,1 1 0 0 0,-1-1 0 0 0,1 0 0 0 0,0 1 1 0 0,-1-1-1 0 0,1 1 0 0 0,0 0 0 0 0,0-1 0 0 0,-1 1 1 0 0,1-1-1 0 0,0 1 0 0 0,0-1 0 0 0,0 1 0 0 0,0 0 1 0 0,-1-1-1 0 0,1 1 0 0 0,0-1 0 0 0,0 1 1 0 0,0 0-1 0 0,1-1 0 0 0,-1 1 0 0 0,0-1 0 0 0,0 1 1 0 0,0 0-1 0 0,0-1 0 0 0,0 1 0 0 0,1-1 0 0 0,-1 2 1 0 0,23-4 76 0 0,-15-1-60 0 0,1 0 0 0 0,-1 0 0 0 0,1-1 0 0 0,10-8 0 0 0,-14 9-21 0 0,0-2 1 0 0,0 1-1 0 0,-1 0 1 0 0,1-1-1 0 0,-1 0 1 0 0,-1 0-1 0 0,1 0 1 0 0,-1 0-1 0 0,1-1 1 0 0,-1 1-1 0 0,-1-1 1 0 0,1 0 0 0 0,-1 0-1 0 0,2-7 1 0 0,-4 13-2 0 0,0-1 0 0 0,-1 1 0 0 0,1 0 1 0 0,0 0-1 0 0,0-1 0 0 0,0 1 0 0 0,0 0 1 0 0,0 0-1 0 0,0-1 0 0 0,0 1 0 0 0,-1 0 1 0 0,1 0-1 0 0,0-1 0 0 0,0 1 0 0 0,0 0 1 0 0,0 0-1 0 0,-1 0 0 0 0,1 0 0 0 0,0-1 1 0 0,0 1-1 0 0,-1 0 0 0 0,1 0 0 0 0,0 0 0 0 0,0 0 1 0 0,-1 0-1 0 0,1 0 0 0 0,0-1 0 0 0,0 1 1 0 0,-1 0-1 0 0,1 0 0 0 0,0 0 0 0 0,0 0 1 0 0,-1 0-1 0 0,1 0 0 0 0,0 0 0 0 0,0 0 1 0 0,-1 0-1 0 0,1 0 0 0 0,0 1 0 0 0,0-1 1 0 0,-1 0-1 0 0,1 0 0 0 0,0 0 0 0 0,0 0 1 0 0,-1 0-1 0 0,-13 8-11 0 0,0 0 0 0 0,0 0-1 0 0,1 1 1 0 0,0 1 0 0 0,1 0 0 0 0,0 1 0 0 0,0 0-1 0 0,1 1 1 0 0,1 0 0 0 0,0 1 0 0 0,1 0 0 0 0,0 0-1 0 0,-7 17 1 0 0,14-26 17 0 0,-1 0 0 0 0,2 0 0 0 0,-1 1 0 0 0,0-1 0 0 0,1 1 0 0 0,0-1 0 0 0,0 1 0 0 0,0-1 0 0 0,1 1 0 0 0,-1 0 0 0 0,1 0 0 0 0,0-1 0 0 0,1 1 0 0 0,-1 0 0 0 0,2 6 0 0 0,0-9 1 0 0,-1 1 1 0 0,1-1 0 0 0,-1 0-1 0 0,1 1 1 0 0,0-1-1 0 0,0 0 1 0 0,0-1 0 0 0,0 1-1 0 0,0 0 1 0 0,0 0 0 0 0,1-1-1 0 0,-1 1 1 0 0,0-1-1 0 0,1 0 1 0 0,-1 0 0 0 0,1 0-1 0 0,-1 0 1 0 0,1 0-1 0 0,0 0 1 0 0,-1-1 0 0 0,1 1-1 0 0,0-1 1 0 0,0 0-1 0 0,-1 0 1 0 0,1 0 0 0 0,0 0-1 0 0,2-1 1 0 0,24 1-5 0 0,-1-2 0 0 0,0-1 1 0 0,0-2-1 0 0,0 0 0 0 0,0-2 1 0 0,-1-1-1 0 0,0-1 0 0 0,-1-1 0 0 0,0-1 1 0 0,-1-2-1 0 0,39-24 0 0 0,-50 26 2 0 0,0-2 0 0 0,0 1-1 0 0,-1-2 1 0 0,-1 0 0 0 0,0 0-1 0 0,-1-1 1 0 0,0 0 0 0 0,-2-1 0 0 0,0 0-1 0 0,0-1 1 0 0,-2 0 0 0 0,0 0-1 0 0,-1-1 1 0 0,0 1 0 0 0,5-33 0 0 0,-11 49 2 0 0,0 0 1 0 0,0 1-1 0 0,1-1 1 0 0,-1 0-1 0 0,0 0 1 0 0,0 0 0 0 0,0 0-1 0 0,0 0 1 0 0,0 1-1 0 0,0-1 1 0 0,0 0-1 0 0,0 0 1 0 0,0 0 0 0 0,0 0-1 0 0,0 0 1 0 0,-1 1-1 0 0,1-1 1 0 0,0 0-1 0 0,-1 0 1 0 0,1 0 0 0 0,0 1-1 0 0,-1-1 1 0 0,1 0-1 0 0,-1 0 1 0 0,1 1-1 0 0,-1-1 1 0 0,1 1 0 0 0,-1-1-1 0 0,0 0 1 0 0,1 1-1 0 0,-1-1 1 0 0,-1 0-1 0 0,0 1-1 0 0,0-1 0 0 0,0 1-1 0 0,-1 0 1 0 0,1 0-1 0 0,0 0 1 0 0,0 0 0 0 0,0 1-1 0 0,0-1 1 0 0,-1 0-1 0 0,1 1 1 0 0,0-1 0 0 0,-3 3-1 0 0,-8 2-3 0 0,1 0 0 0 0,1 2-1 0 0,-19 11 1 0 0,12-4 8 0 0,0 1 1 0 0,1 0-1 0 0,-16 20 1 0 0,28-30 2 0 0,0 1 0 0 0,0 0-1 0 0,1 0 1 0 0,0 0 0 0 0,0 0 0 0 0,1 1 0 0 0,-1-1 0 0 0,1 1 0 0 0,1 0 0 0 0,-1 0 0 0 0,1 0 0 0 0,0 0 0 0 0,0 10 0 0 0,2-13-3 0 0,0-1 1 0 0,1 0-1 0 0,0 0 0 0 0,0 0 1 0 0,0 0-1 0 0,0 0 1 0 0,0 0-1 0 0,0 0 1 0 0,1-1-1 0 0,0 1 1 0 0,-1 0-1 0 0,1-1 1 0 0,0 1-1 0 0,0-1 1 0 0,0 0-1 0 0,1 1 1 0 0,-1-1-1 0 0,1 0 0 0 0,-1-1 1 0 0,1 1-1 0 0,-1 0 1 0 0,1-1-1 0 0,0 1 1 0 0,0-1-1 0 0,0 0 1 0 0,0 0-1 0 0,6 1 1 0 0,6 3-106 0 0,1-2 1 0 0,0 0-1 0 0,0 0 0 0 0,16-1 1 0 0,23 1-2565 0 0,73-6-1 0 0,-62-6 13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22.270"/>
    </inkml:context>
    <inkml:brush xml:id="br0">
      <inkml:brushProperty name="width" value="0.1" units="cm"/>
      <inkml:brushProperty name="height" value="0.1" units="cm"/>
      <inkml:brushProperty name="color" value="#004F8B"/>
    </inkml:brush>
  </inkml:definitions>
  <inkml:trace contextRef="#ctx0" brushRef="#br0">320 287 80 0 0,'0'0'394'0'0,"26"-23"1928"0"0,-17 12-2098 0 0,0 1-1 0 0,-1-1 1 0 0,0-1 0 0 0,-1 1-1 0 0,0-1 1 0 0,-1-1-1 0 0,-1 1 1 0 0,1-1-1 0 0,-2 0 1 0 0,0 0 0 0 0,0 0-1 0 0,-2-1 1 0 0,1 0-1 0 0,-2 1 1 0 0,0-1-1 0 0,0 0 1 0 0,-2-15 0 0 0,-6 10 272 0 0,7 18-487 0 0,0 1 0 0 0,-1 0 0 0 0,1 0 0 0 0,0 0 0 0 0,0-1 0 0 0,-1 1 0 0 0,1 0 0 0 0,0 0 0 0 0,0 0 0 0 0,-1 0 0 0 0,1 0 0 0 0,0 0 0 0 0,-1 0 0 0 0,1 0 0 0 0,0 0 0 0 0,-1 0 0 0 0,1 0 0 0 0,0 0 0 0 0,0 0 0 0 0,-1 0 0 0 0,1 0 0 0 0,0 0 0 0 0,-1 0 0 0 0,1 0 0 0 0,0 0 0 0 0,-1 0 0 0 0,1 0 0 0 0,0 0 0 0 0,0 1 0 0 0,-1-1 0 0 0,1 0 0 0 0,0 0 0 0 0,-1 1 0 0 0,-2 2 7 0 0,0 0 0 0 0,1 0-1 0 0,-1 1 1 0 0,1-1 0 0 0,-1 1 0 0 0,1 0 0 0 0,-3 7-1 0 0,-8 24 7 0 0,1 0 0 0 0,2 0-1 0 0,-7 43 1 0 0,-10 36 14 0 0,-163 405 95 0 0,161-437 259 0 0,29-81-229 0 0,-18 4 1119 0 0,13-8-1347 0 0,0-1 0 0 0,0 0 0 0 0,0 0 0 0 0,0 0 0 0 0,1 0 0 0 0,0-1 0 0 0,0 0 0 0 0,0 0 0 0 0,0 0 1 0 0,1 0-1 0 0,0 0 0 0 0,0-1 0 0 0,-3-8 0 0 0,3 5-800 0 0,0 0 0 0 0,1-1 0 0 0,0 1 0 0 0,0 0 0 0 0,0-11 0 0 0,2 1-1216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22.487"/>
    </inkml:context>
    <inkml:brush xml:id="br0">
      <inkml:brushProperty name="width" value="0.1" units="cm"/>
      <inkml:brushProperty name="height" value="0.1" units="cm"/>
      <inkml:brushProperty name="color" value="#004F8B"/>
    </inkml:brush>
  </inkml:definitions>
  <inkml:trace contextRef="#ctx0" brushRef="#br0">1 89 272 0 0,'0'-2'114'0'0,"1"1"0"0"0,0 0 0 0 0,-1-1 0 0 0,1 1 0 0 0,0 0-1 0 0,0-1 1 0 0,0 1 0 0 0,0 0 0 0 0,0 0 0 0 0,0 0 0 0 0,0 0 0 0 0,0 0 0 0 0,0 0 0 0 0,0 0 0 0 0,1 0-1 0 0,-1 1 1 0 0,0-1 0 0 0,0 0 0 0 0,1 1 0 0 0,-1-1 0 0 0,3 0 0 0 0,37-13 765 0 0,-34 12-666 0 0,54-11 269 0 0,1 2-1 0 0,0 2 0 0 0,0 3 1 0 0,63 3-1 0 0,2-1-2239 0 0,-110 2 46 0 0,-2 0 129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22.844"/>
    </inkml:context>
    <inkml:brush xml:id="br0">
      <inkml:brushProperty name="width" value="0.1" units="cm"/>
      <inkml:brushProperty name="height" value="0.1" units="cm"/>
      <inkml:brushProperty name="color" value="#004F8B"/>
    </inkml:brush>
  </inkml:definitions>
  <inkml:trace contextRef="#ctx0" brushRef="#br0">0 151 504 0 0,'6'-5'123'0'0,"-1"0"1"0"0,0 1-1 0 0,1 0 1 0 0,0 0-1 0 0,0 0 0 0 0,0 1 1 0 0,1 0-1 0 0,-1 0 1 0 0,1 0-1 0 0,-1 1 0 0 0,1 0 1 0 0,0 0-1 0 0,0 1 1 0 0,0 0-1 0 0,0 0 0 0 0,0 0 1 0 0,0 1-1 0 0,0 0 1 0 0,0 1-1 0 0,0-1 0 0 0,0 1 1 0 0,0 1-1 0 0,0-1 1 0 0,0 1-1 0 0,0 1 0 0 0,-1-1 1 0 0,1 1-1 0 0,-1 0 1 0 0,0 1-1 0 0,0-1 0 0 0,0 1 1 0 0,0 0-1 0 0,0 1 1 0 0,-1-1-1 0 0,8 10 0 0 0,-7-7-66 0 0,-1 1 0 0 0,0 0-1 0 0,0 0 1 0 0,-1 1-1 0 0,0-1 1 0 0,4 14 0 0 0,-7-19-32 0 0,0 1 0 0 0,0-1 1 0 0,0 1-1 0 0,-1-1 0 0 0,1 1 1 0 0,-1 0-1 0 0,1-1 1 0 0,-1 1-1 0 0,-1-1 0 0 0,1 1 1 0 0,0 0-1 0 0,-1-1 0 0 0,0 1 1 0 0,1-1-1 0 0,-1 1 0 0 0,-1-1 1 0 0,1 0-1 0 0,0 1 0 0 0,-1-1 1 0 0,-2 4-1 0 0,3-6-14 0 0,1-1-1 0 0,0 0 1 0 0,0 1-1 0 0,0-1 0 0 0,0 0 1 0 0,-1 0-1 0 0,1 1 1 0 0,0-1-1 0 0,0 0 1 0 0,-1 1-1 0 0,1-1 1 0 0,0 0-1 0 0,0 0 0 0 0,-1 1 1 0 0,1-1-1 0 0,0 0 1 0 0,-1 0-1 0 0,1 0 1 0 0,0 0-1 0 0,-1 1 1 0 0,1-1-1 0 0,0 0 1 0 0,-1 0-1 0 0,1 0 0 0 0,0 0 1 0 0,-1 0-1 0 0,1 0 1 0 0,-1 0-1 0 0,1 0 1 0 0,0 0-1 0 0,-1 0 1 0 0,1 0-1 0 0,0 0 0 0 0,-1 0 1 0 0,1 0-1 0 0,0-1 1 0 0,-1 1-1 0 0,0 0 1 0 0,-4-15 127 0 0,6-23-28 0 0,3 25-103 0 0,1 0 0 0 0,0 1 0 0 0,1-1 1 0 0,1 1-1 0 0,-1 1 0 0 0,2-1 0 0 0,0 1 1 0 0,16-16-1 0 0,-7 9-213 0 0,0 1-1 0 0,2 0 1 0 0,36-24 0 0 0,-45 35-293 0 0,1 0 1 0 0,-1 1-1 0 0,1 0 1 0 0,0 0-1 0 0,1 1 1 0 0,16-4 0 0 0,-14 6-788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12.135"/>
    </inkml:context>
    <inkml:brush xml:id="br0">
      <inkml:brushProperty name="width" value="0.05" units="cm"/>
      <inkml:brushProperty name="height" value="0.05" units="cm"/>
    </inkml:brush>
  </inkml:definitions>
  <inkml:trace contextRef="#ctx0" brushRef="#br0">72 149 212 0 0,'0'0'538'0'0,"-35"15"5009"0"0,-2 39-2544 0 0,45-57-2903 0 0,241-75 373 0 0,11 9-56 0 0,-141 40-1792 0 0,-2-4-3846 0 0,-99 27 3139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23.092"/>
    </inkml:context>
    <inkml:brush xml:id="br0">
      <inkml:brushProperty name="width" value="0.1" units="cm"/>
      <inkml:brushProperty name="height" value="0.1" units="cm"/>
      <inkml:brushProperty name="color" value="#004F8B"/>
    </inkml:brush>
  </inkml:definitions>
  <inkml:trace contextRef="#ctx0" brushRef="#br0">52 21 152 0 0,'0'0'353'0'0,"1"-19"2392"0"0,-2 18-2337 0 0,-12 0-126 0 0,-20 31-2821 0 0,27-27 1750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23.965"/>
    </inkml:context>
    <inkml:brush xml:id="br0">
      <inkml:brushProperty name="width" value="0.1" units="cm"/>
      <inkml:brushProperty name="height" value="0.1" units="cm"/>
      <inkml:brushProperty name="color" value="#004F8B"/>
    </inkml:brush>
  </inkml:definitions>
  <inkml:trace contextRef="#ctx0" brushRef="#br0">148 97 156 0 0,'9'-1'4574'0'0,"-28"19"-4337"0"0,-9 13 23 0 0,-29 42-1 0 0,50-62-214 0 0,0-1-1 0 0,0 1 1 0 0,1 1 0 0 0,1-1 0 0 0,0 1-1 0 0,1 0 1 0 0,0 0 0 0 0,-4 19 0 0 0,8-29-35 0 0,0-1 1 0 0,0 0 0 0 0,0 0 0 0 0,0 0 0 0 0,0 0 0 0 0,0 1 0 0 0,1-1 0 0 0,-1 0 0 0 0,0 0 0 0 0,0 0 0 0 0,1 0 0 0 0,-1 0 0 0 0,1 0 0 0 0,-1 0 0 0 0,1 0 0 0 0,0 0 0 0 0,-1 0 0 0 0,1 0 0 0 0,0 0-1 0 0,-1 0 1 0 0,1 0 0 0 0,0 0 0 0 0,0 0 0 0 0,0-1 0 0 0,0 1 0 0 0,0 0 0 0 0,1 0 0 0 0,2 1 9 0 0,0-1 0 0 0,0 0 1 0 0,-1 1-1 0 0,1-1 0 0 0,0 0 0 0 0,0-1 0 0 0,1 1 0 0 0,5-1 1 0 0,-2 1 1 0 0,0-2 0 0 0,0 1 1 0 0,0-1-1 0 0,1 0 0 0 0,-1-1 0 0 0,0 0 1 0 0,0 0-1 0 0,9-4 0 0 0,-10 2-29 0 0,-1-1-1 0 0,0 0 0 0 0,0 0 1 0 0,-1 0-1 0 0,1 0 0 0 0,-1-1 1 0 0,0 0-1 0 0,-1 0 0 0 0,1-1 1 0 0,-1 1-1 0 0,-1-1 0 0 0,1 0 1 0 0,-1 0-1 0 0,0 0 0 0 0,-1 0 1 0 0,1-1-1 0 0,-1 1 0 0 0,-1-1 1 0 0,0 1-1 0 0,0-1 0 0 0,0 1 1 0 0,-1-1-1 0 0,0 0 0 0 0,0 0 1 0 0,-1 1-1 0 0,0-1 0 0 0,-1 1 1 0 0,0-1-1 0 0,0 1 0 0 0,0-1 1 0 0,-1 1-1 0 0,0 0 0 0 0,0 0 1 0 0,-1 0-1 0 0,-6-8 0 0 0,5 9-137 0 0,0 0-1 0 0,0 0 0 0 0,-1 0 1 0 0,0 1-1 0 0,-10-7 0 0 0,16 12 31 0 0,-1 0 108 0 0,1 0-1 0 0,0 0 1 0 0,0 0-1 0 0,0 0 1 0 0,0 0-1 0 0,-1 0 1 0 0,1 0-1 0 0,0 0 1 0 0,0 0-1 0 0,0 0 1 0 0,0 0-1 0 0,0 0 1 0 0,-1 0-1 0 0,1-1 1 0 0,0 1-1 0 0,0 0 1 0 0,0 0-1 0 0,0 0 1 0 0,0 0-1 0 0,-1 0 1 0 0,1 0-1 0 0,0 0 0 0 0,0 0 1 0 0,0 0-1 0 0,0-1 1 0 0,0 1-1 0 0,0 0 1 0 0,0 0-1 0 0,0 0 1 0 0,0 0-1 0 0,-1 0 1 0 0,1-1-1 0 0,0 1 1 0 0,0 0-1 0 0,0 0 1 0 0,0 0-1 0 0,0 0 1 0 0,0-1-1 0 0,0 1 1 0 0,0 0-1 0 0,0 0 1 0 0,0 0-1 0 0,0 0 0 0 0,0 0 1 0 0,0-1-1 0 0,0 1 1 0 0,0 0-1 0 0,0 0 1 0 0,1 0-1 0 0,-1 0 1 0 0,0 0-1 0 0,0-1 1 0 0,0 1-1 0 0,0 0 1 0 0,0 0-1 0 0,0 0 1 0 0,0 0-1 0 0,0 0 1 0 0,1-1-1 0 0,3 1 2 0 0,33-4 43 0 0,0 1 1 0 0,0 2-1 0 0,0 2 0 0 0,46 7 1 0 0,-81-8-37 0 0,0 1 0 0 0,1-1 0 0 0,-1 1 0 0 0,0 0 0 0 0,0-1 0 0 0,0 1 0 0 0,0 0 0 0 0,0 0 0 0 0,-1 1 0 0 0,1-1 0 0 0,0 0 0 0 0,0 1 0 0 0,-1-1 0 0 0,1 1 0 0 0,-1-1 0 0 0,1 1 0 0 0,-1 0 0 0 0,0 0 1 0 0,1-1-1 0 0,-1 1 0 0 0,1 3 0 0 0,0 0 6 0 0,-1-1 0 0 0,0 0 0 0 0,0 1 0 0 0,0 0 1 0 0,-1-1-1 0 0,0 1 0 0 0,1-1 0 0 0,-2 1 0 0 0,0 8 1 0 0,-1-1 62 0 0,0-1 0 0 0,-1 1 0 0 0,0-1 1 0 0,-1 0-1 0 0,-1 0 0 0 0,0 0 0 0 0,-7 13 1 0 0,29-54 689 0 0,27-32 0 0 0,-27 43-701 0 0,1 0 1 0 0,23-16-1 0 0,-33 29-53 0 0,0-1 0 0 0,1 1-1 0 0,0 1 1 0 0,0 0 0 0 0,1 0-1 0 0,-1 0 1 0 0,18-4 0 0 0,-25 9-14 0 0,22 14-35 0 0,-21-9 37 0 0,0 0 1 0 0,-1 1-1 0 0,0-1 1 0 0,0 1-1 0 0,0 0 1 0 0,-1-1-1 0 0,0 1 1 0 0,0 0-1 0 0,0 0 1 0 0,-1 0-1 0 0,0 0 1 0 0,0 0-1 0 0,-1-1 0 0 0,1 1 1 0 0,-3 8-1 0 0,1 0 9 0 0,-1-1-1 0 0,-1 0 0 0 0,0 1 1 0 0,-1-2-1 0 0,-9 19 0 0 0,90-108 180 0 0,-35 34-116 0 0,1 3-1 0 0,49-36 1 0 0,-90 74-65 0 0,0 1 0 0 0,1 0 0 0 0,-1 0 0 0 0,0 0 0 0 0,1 0 0 0 0,-1 0 1 0 0,1 0-1 0 0,0 1 0 0 0,-1-1 0 0 0,1 0 0 0 0,0 1 0 0 0,-1-1 0 0 0,1 1 0 0 0,0 0 0 0 0,0-1 0 0 0,-1 1 0 0 0,1 0 0 0 0,0 0 0 0 0,0 0 0 0 0,0 0 0 0 0,-1 1 1 0 0,1-1-1 0 0,0 0 0 0 0,0 1 0 0 0,2 0 0 0 0,-1 1-2 0 0,-1 0 1 0 0,1 0-1 0 0,-1 0 0 0 0,1 1 1 0 0,-1-1-1 0 0,0 0 0 0 0,0 1 1 0 0,0 0-1 0 0,0-1 0 0 0,0 1 1 0 0,0 0-1 0 0,1 6 0 0 0,3 3 3 0 0,-2 1-1 0 0,0 1 0 0 0,0-1 0 0 0,-2 0 0 0 0,3 22 0 0 0,-5 80-3027 0 0,1-111 1248 0 0,4 0 136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24.992"/>
    </inkml:context>
    <inkml:brush xml:id="br0">
      <inkml:brushProperty name="width" value="0.1" units="cm"/>
      <inkml:brushProperty name="height" value="0.1" units="cm"/>
      <inkml:brushProperty name="color" value="#004F8B"/>
    </inkml:brush>
  </inkml:definitions>
  <inkml:trace contextRef="#ctx0" brushRef="#br0">111 195 540 0 0,'22'-40'3261'0'0,"52"-83"1255"0"0,-59 100-3126 0 0,-100 309-1047 0 0,49-178-268 0 0,24-78-40 0 0,-25 50 0 0 0,22-52 5 0 0,2 0-1 0 0,-11 33 1 0 0,24-62-71 0 0,0 1 0 0 0,1 0 1 0 0,-1 0-1 0 0,0 0 0 0 0,0 0 1 0 0,0 0-1 0 0,1 0 0 0 0,-1 0 0 0 0,0 0 1 0 0,0 0-1 0 0,0-1 0 0 0,1 1 1 0 0,-1 0-1 0 0,0 0 0 0 0,0 0 1 0 0,0 0-1 0 0,1 0 0 0 0,-1 0 1 0 0,0 0-1 0 0,0 1 0 0 0,0-1 1 0 0,1 0-1 0 0,-1 0 0 0 0,0 0 1 0 0,0 0-1 0 0,0 0 0 0 0,1 0 1 0 0,-1 0-1 0 0,0 0 0 0 0,0 0 0 0 0,0 0 1 0 0,1 1-1 0 0,-1-1 0 0 0,0 0 1 0 0,0 0-1 0 0,0 0 0 0 0,0 0 1 0 0,0 1-1 0 0,0-1 0 0 0,1 0 1 0 0,-1 0-1 0 0,0 0 0 0 0,0 1 1 0 0,0-1-1 0 0,0 0 0 0 0,0 0 1 0 0,0 0-1 0 0,0 1 0 0 0,0-1 1 0 0,0 0-1 0 0,0 0 0 0 0,0 1 1 0 0,31-31-974 0 0,33-45-382 0 0,-50 57 1112 0 0,59-73-643 0 0,-4-4-1 0 0,65-117 1 0 0,-119 183 2275 0 0,28-38 0 0 0,-37 58-698 0 0,0 1 389 0 0,-8 13-520 0 0,-8 27-420 0 0,-64 215 197 0 0,17-86-81 0 0,71-190-112 0 0,1 0 0 0 0,1 2-1 0 0,2 0 1 0 0,27-33 0 0 0,-12 27-113 0 0,-22 21-6 0 0,1 0 0 0 0,0 1-1 0 0,1 0 1 0 0,0 1 0 0 0,0 0-1 0 0,1 1 1 0 0,15-7 0 0 0,-28 16-25 0 0,0 0 28 0 0,0 0 0 0 0,1 0 0 0 0,-1 0 0 0 0,0 0 0 0 0,0 1 0 0 0,0-1 0 0 0,0 0 0 0 0,1 1 0 0 0,-1-1 0 0 0,0 1 0 0 0,0 0 0 0 0,0-1 0 0 0,0 1 0 0 0,0 0 0 0 0,0 0 0 0 0,0-1 0 0 0,-1 1 0 0 0,1 0 0 0 0,0 0 0 0 0,0 0 0 0 0,-1 0 0 0 0,1 0 0 0 0,0 0 0 0 0,-1 0 0 0 0,1 0 0 0 0,-1 1 0 0 0,1-1 0 0 0,-1 0 0 0 0,0 0 0 0 0,1 0 0 0 0,-1 0 0 0 0,0 1 0 0 0,0-1 0 0 0,0 0 0 0 0,0 0 0 0 0,0 2 0 0 0,0 52-9 0 0,-1-49 14 0 0,-1 22-15 0 0,-2 44-18 0 0,4-67 34 0 0,0 0 0 0 0,1 0 1 0 0,-1-1-1 0 0,1 1 0 0 0,0 0 0 0 0,0 0 0 0 0,0-1 1 0 0,1 1-1 0 0,0-1 0 0 0,0 1 0 0 0,3 4 0 0 0,-3-7 2 0 0,0 0-1 0 0,1-1 1 0 0,-1 1 0 0 0,0-1-1 0 0,1 1 1 0 0,0-1 0 0 0,-1 0-1 0 0,1 0 1 0 0,0 0 0 0 0,-1-1-1 0 0,1 1 1 0 0,0-1 0 0 0,0 1-1 0 0,0-1 1 0 0,0 0 0 0 0,-1 0-1 0 0,1 0 1 0 0,0 0 0 0 0,0-1-1 0 0,3 0 1 0 0,62-14 34 0 0,-64 14-34 0 0,12-5 6 0 0,0 0 0 0 0,-1 0 0 0 0,1-2 0 0 0,-1 0 1 0 0,-1 0-1 0 0,0-2 0 0 0,0 0 0 0 0,23-21 1 0 0,-27 21-7 0 0,-1 1 0 0 0,0-1 0 0 0,-1-1 1 0 0,0 0-1 0 0,0 0 0 0 0,-1 0 0 0 0,0-1 1 0 0,-1 0-1 0 0,-1 0 0 0 0,0-1 0 0 0,5-21 1 0 0,-7-13 206 0 0,-4 46-211 0 0,0 1-1 0 0,1-1 1 0 0,-1 0 0 0 0,0 1 0 0 0,0-1 0 0 0,0 1 0 0 0,0-1 0 0 0,1 1 0 0 0,-1 0 0 0 0,0-1 0 0 0,0 1 0 0 0,0 0 0 0 0,0 0 0 0 0,0 0 0 0 0,0 0 0 0 0,0-1 0 0 0,0 1 0 0 0,0 0 0 0 0,0 1 0 0 0,0-1 0 0 0,0 0 0 0 0,0 0 0 0 0,0 0 0 0 0,1 0 0 0 0,-1 1 0 0 0,-2 0 0 0 0,-6 5-2 0 0,-1 0 0 0 0,1 1 0 0 0,1 1 0 0 0,-1-1 0 0 0,1 1 1 0 0,0 1-1 0 0,1-1 0 0 0,0 1 0 0 0,0 1 0 0 0,1-1 0 0 0,1 1 1 0 0,-1 0-1 0 0,2 1 0 0 0,-1-1 0 0 0,1 1 0 0 0,1 0 0 0 0,0 0 1 0 0,0 0-1 0 0,1 0 0 0 0,1 0 0 0 0,0 1 0 0 0,0-1 1 0 0,1 0-1 0 0,2 18 0 0 0,0-23-8 0 0,0 1 1 0 0,0-1-1 0 0,1-1 1 0 0,-1 1-1 0 0,1 0 0 0 0,0-1 1 0 0,1 1-1 0 0,-1-1 1 0 0,1 0-1 0 0,0 0 0 0 0,1 0 1 0 0,-1-1-1 0 0,1 0 1 0 0,0 0-1 0 0,7 5 0 0 0,-4-4-541 0 0,0 0 0 0 0,1 0 0 0 0,-1-1-1 0 0,1-1 1 0 0,0 1 0 0 0,0-2 0 0 0,0 1 0 0 0,0-1-1 0 0,16 2 1 0 0,1-5-1763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25.378"/>
    </inkml:context>
    <inkml:brush xml:id="br0">
      <inkml:brushProperty name="width" value="0.1" units="cm"/>
      <inkml:brushProperty name="height" value="0.1" units="cm"/>
      <inkml:brushProperty name="color" value="#004F8B"/>
    </inkml:brush>
  </inkml:definitions>
  <inkml:trace contextRef="#ctx0" brushRef="#br0">2 49 64 0 0,'0'0'475'0'0,"0"0"-411"0"0,0 0 0 0 0,0-1-1 0 0,0 1 1 0 0,-1 0 0 0 0,1-1 0 0 0,0 1 0 0 0,0 0 0 0 0,0-1 0 0 0,0 1 0 0 0,0 0 0 0 0,0-1-1 0 0,-1 1 1 0 0,1 0 0 0 0,0-1 0 0 0,0 1 0 0 0,0 0 0 0 0,0-1 0 0 0,0 1 0 0 0,0-1 0 0 0,1 1 0 0 0,-1 0-1 0 0,0-1 1 0 0,0 1 0 0 0,0 0 0 0 0,0-1 0 0 0,0 1 0 0 0,0 0 0 0 0,1-1 0 0 0,-1 1 0 0 0,0 0 0 0 0,0-1-1 0 0,1 1 1 0 0,-1 0 0 0 0,0 0 0 0 0,0-1 0 0 0,1 1 0 0 0,236-18 1461 0 0,-36 4-3939 0 0,-139 10 1280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26.157"/>
    </inkml:context>
    <inkml:brush xml:id="br0">
      <inkml:brushProperty name="width" value="0.1" units="cm"/>
      <inkml:brushProperty name="height" value="0.1" units="cm"/>
      <inkml:brushProperty name="color" value="#004F8B"/>
    </inkml:brush>
  </inkml:definitions>
  <inkml:trace contextRef="#ctx0" brushRef="#br0">116 75 172 0 0,'-1'-2'191'0'0,"0"0"1"0"0,0 0-1 0 0,-1 1 1 0 0,1-1-1 0 0,1 0 1 0 0,-1 0-1 0 0,0 0 0 0 0,0-1 1 0 0,1 1-1 0 0,-1 0 1 0 0,1 0-1 0 0,0 0 0 0 0,-1 0 1 0 0,1-1-1 0 0,0 1 1 0 0,0 0-1 0 0,0 0 1 0 0,1 0-1 0 0,-1 0 0 0 0,1-1 1 0 0,0-2-1 0 0,1-13 2987 0 0,-8 40-3036 0 0,-37 109 162 0 0,26-86-202 0 0,-15 68 0 0 0,27-97-59 0 0,4-12-32 0 0,0-1 1 0 0,0 1 0 0 0,0 0 0 0 0,0 0 0 0 0,1 0 0 0 0,-1-1 0 0 0,1 1-1 0 0,0 0 1 0 0,1 7 0 0 0,0-11-7 0 0,-1 1 1 0 0,1-1-1 0 0,0 1 0 0 0,0-1 1 0 0,0 0-1 0 0,0 1 0 0 0,-1-1 0 0 0,1 0 1 0 0,0 0-1 0 0,0 0 0 0 0,0 0 1 0 0,0 1-1 0 0,0-1 0 0 0,0 0 0 0 0,0-1 1 0 0,0 1-1 0 0,0 0 0 0 0,0 0 1 0 0,-1 0-1 0 0,1 0 0 0 0,0-1 0 0 0,0 1 1 0 0,0 0-1 0 0,0-1 0 0 0,0 1 1 0 0,-1-1-1 0 0,1 1 0 0 0,0-1 0 0 0,0 0 1 0 0,28-15 88 0 0,116-126 237 0 0,-32 29 462 0 0,-98 103-574 0 0,-8 11-128 0 0,-4 29-64 0 0,-3-24-20 0 0,-2 41 8 0 0,1-34-8 0 0,-1-1 0 0 0,2 1-1 0 0,0-1 1 0 0,0 1 0 0 0,1-1-1 0 0,1 1 1 0 0,0-1 0 0 0,1 1-1 0 0,0-1 1 0 0,6 15 0 0 0,-8-25-2 0 0,0 1 1 0 0,1-1-1 0 0,0 1 1 0 0,-1-1-1 0 0,1 1 1 0 0,0-1-1 0 0,0 0 1 0 0,0 0-1 0 0,0 0 1 0 0,0 0 0 0 0,1 0-1 0 0,-1-1 1 0 0,1 1-1 0 0,-1-1 1 0 0,1 1-1 0 0,-1-1 1 0 0,1 0-1 0 0,0 0 1 0 0,0 0-1 0 0,-1 0 1 0 0,1-1-1 0 0,0 1 1 0 0,0-1 0 0 0,0 0-1 0 0,0 0 1 0 0,0 0-1 0 0,0 0 1 0 0,0 0-1 0 0,0 0 1 0 0,0-1-1 0 0,-1 0 1 0 0,1 1-1 0 0,0-1 1 0 0,0 0-1 0 0,-1 0 1 0 0,5-3 0 0 0,1 0 6 0 0,0 0 1 0 0,-1-1 0 0 0,1 0 0 0 0,-1-1 0 0 0,0 0 0 0 0,0 0 0 0 0,-1 0 0 0 0,0-1 0 0 0,0 0 0 0 0,8-13 0 0 0,2-12-47 0 0,-1-2 0 0 0,-1 1 0 0 0,-3-2 0 0 0,0 0-1 0 0,10-67 1 0 0,-21 99-372 0 0,1-9-1016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27.262"/>
    </inkml:context>
    <inkml:brush xml:id="br0">
      <inkml:brushProperty name="width" value="0.1" units="cm"/>
      <inkml:brushProperty name="height" value="0.1" units="cm"/>
      <inkml:brushProperty name="color" value="#004F8B"/>
    </inkml:brush>
  </inkml:definitions>
  <inkml:trace contextRef="#ctx0" brushRef="#br0">353 382 156 0 0,'40'-30'3218'0'0,"-38"28"-3118"0"0,0 1-1 0 0,0-1 1 0 0,-1 0-1 0 0,1 1 1 0 0,-1-1-1 0 0,1 0 1 0 0,-1 0-1 0 0,0 0 1 0 0,1 0-1 0 0,-1 0 1 0 0,-1 0-1 0 0,1-1 1 0 0,0 1-1 0 0,0 0 1 0 0,-1 0-1 0 0,1-1 1 0 0,-1 1-1 0 0,0 0 1 0 0,1-1-1 0 0,-1 1 1 0 0,0 0-1 0 0,-1-1 1 0 0,1 1-1 0 0,0 0 1 0 0,-1-1-1 0 0,1 1 1 0 0,-1 0-1 0 0,0-1 1 0 0,-2-3-1 0 0,2 3-47 0 0,-1 1-1 0 0,0-1 0 0 0,0 0 1 0 0,0 1-1 0 0,0 0 1 0 0,0-1-1 0 0,0 1 1 0 0,-1 0-1 0 0,1 0 0 0 0,-1 0 1 0 0,0 0-1 0 0,0 1 1 0 0,1-1-1 0 0,-1 1 1 0 0,0 0-1 0 0,0 0 1 0 0,0 0-1 0 0,0 0 0 0 0,-1 0 1 0 0,1 1-1 0 0,-4-1 1 0 0,-5 1-15 0 0,1 1 0 0 0,-1 0 0 0 0,0 1 0 0 0,0 0 0 0 0,1 1 0 0 0,0 0 0 0 0,-1 1 0 0 0,1 0 0 0 0,-17 10 0 0 0,4-1 9 0 0,0 1 0 0 0,-43 35 0 0 0,55-40-31 0 0,2 0 1 0 0,0 1 0 0 0,0 1-1 0 0,1 0 1 0 0,0 0 0 0 0,0 1-1 0 0,2 0 1 0 0,-1 1 0 0 0,-7 17-1 0 0,15-29-11 0 0,0 0-1 0 0,-1 0 1 0 0,1 0-1 0 0,0 0 1 0 0,0-1-1 0 0,0 1 1 0 0,0 0-1 0 0,-1 0 1 0 0,1 0-1 0 0,0 0 1 0 0,0 0-1 0 0,1-1 1 0 0,-1 1-1 0 0,0 0 1 0 0,0 0-1 0 0,0 0 1 0 0,1 0-1 0 0,-1 0 1 0 0,0-1-1 0 0,1 1 1 0 0,-1 0-1 0 0,0 0 1 0 0,1-1-1 0 0,-1 1 1 0 0,1 0-1 0 0,0-1 1 0 0,-1 1-1 0 0,1 0 1 0 0,0 0-1 0 0,1 0 2 0 0,1 0 0 0 0,-1 1 0 0 0,0-1 0 0 0,1 0 0 0 0,-1-1 0 0 0,1 1 0 0 0,-1 0 0 0 0,1-1 0 0 0,-1 1 0 0 0,4-1 0 0 0,55-3 57 0 0,-44-1-57 0 0,0-1-1 0 0,-1 0 0 0 0,0-2 0 0 0,0 1 0 0 0,0-2 0 0 0,-1 0 0 0 0,-1-1 0 0 0,1-1 0 0 0,-1 0 0 0 0,-1-1 0 0 0,0 0 1 0 0,0-1-1 0 0,12-15 0 0 0,-11 12-162 0 0,-21 27 63 0 0,-15 22 42 0 0,19-29 53 0 0,1 0 1 0 0,1 0-1 0 0,-1 0 0 0 0,1 0 1 0 0,-1 1-1 0 0,2-1 1 0 0,-1 0-1 0 0,1 1 0 0 0,-1-1 1 0 0,1 0-1 0 0,1 1 1 0 0,-1-1-1 0 0,1 0 1 0 0,2 9-1 0 0,-2-11 3 0 0,0 0 0 0 0,0-1 0 0 0,0 1 0 0 0,0-1 0 0 0,1 0 0 0 0,-1 1 0 0 0,0-1 0 0 0,1 0 0 0 0,0 0 0 0 0,0 0 0 0 0,0 0 0 0 0,0 0 0 0 0,0-1 0 0 0,0 1 0 0 0,0 0 0 0 0,0-1 0 0 0,1 0 0 0 0,-1 1 0 0 0,0-1 0 0 0,1 0 0 0 0,-1 0 0 0 0,1 0 0 0 0,-1-1 0 0 0,1 1 0 0 0,0-1-1 0 0,-1 1 1 0 0,1-1 0 0 0,0 0 0 0 0,-1 0 0 0 0,5 0 0 0 0,3-1-2 0 0,1-1-1 0 0,-1 0 0 0 0,0 0 1 0 0,0-1-1 0 0,0 0 0 0 0,0 0 0 0 0,0-1 1 0 0,-1-1-1 0 0,1 0 0 0 0,-1 0 1 0 0,-1-1-1 0 0,1 0 0 0 0,-1 0 0 0 0,0-1 1 0 0,0 0-1 0 0,-1 0 0 0 0,9-12 1 0 0,7-12 7 0 0,-1-1 0 0 0,-2 0 0 0 0,23-50 0 0 0,-20 36 11 0 0,-11 22 217 0 0,0 0 0 0 0,-2-1 0 0 0,-1-1 0 0 0,-1 1 0 0 0,-1-2 0 0 0,4-29 0 0 0,-11 55-225 0 0,1 1 1 0 0,-1-1-1 0 0,0 0 1 0 0,0 0 0 0 0,0 1-1 0 0,1-1 1 0 0,-1 0-1 0 0,0 1 1 0 0,0-1 0 0 0,0 0-1 0 0,0 0 1 0 0,0 1-1 0 0,-1-1 1 0 0,1 0 0 0 0,0 1-1 0 0,0-1 1 0 0,0 0-1 0 0,-1 1 1 0 0,1-1 0 0 0,0 0-1 0 0,0 1 1 0 0,-1-1-1 0 0,1 0 1 0 0,-1 1 0 0 0,1-1-1 0 0,-1 1 1 0 0,1-1-1 0 0,-1 1 1 0 0,1-1 0 0 0,-1 1-1 0 0,0-1 1 0 0,-1 1 0 0 0,1 0 1 0 0,0 0-1 0 0,-1 0 1 0 0,1 0-1 0 0,-1 0 1 0 0,1 1-1 0 0,0-1 1 0 0,-1 0-1 0 0,1 1 1 0 0,0-1-1 0 0,0 1 1 0 0,-1 0-1 0 0,1-1 1 0 0,0 1-1 0 0,-1 1 1 0 0,-4 1 2 0 0,1 1 1 0 0,1 0-1 0 0,-1 0 1 0 0,0 1-1 0 0,1-1 0 0 0,0 1 1 0 0,-5 7-1 0 0,-15 35 17 0 0,2 1 0 0 0,3 1 0 0 0,1 1 0 0 0,3 1-1 0 0,2 0 1 0 0,-12 92 0 0 0,25-140-34 0 0,-1-1 0 0 0,1 0 0 0 0,0 0 0 0 0,0 0 0 0 0,0 0 0 0 0,0 0 0 0 0,0 1 0 0 0,0-1 0 0 0,0 0-1 0 0,1 0 1 0 0,-1 0 0 0 0,1 0 0 0 0,0 0 0 0 0,-1 0 0 0 0,1 0 0 0 0,0 0 0 0 0,0 0 0 0 0,1 0 0 0 0,-1 0 0 0 0,0-1 0 0 0,0 1 0 0 0,1 0 0 0 0,-1-1 0 0 0,1 1 0 0 0,2 1 0 0 0,-1-2-7 0 0,-1-1 1 0 0,1 1 0 0 0,-1-1-1 0 0,1 0 1 0 0,-1 0 0 0 0,1 0-1 0 0,-1 0 1 0 0,1 0-1 0 0,-1-1 1 0 0,0 1 0 0 0,1-1-1 0 0,-1 1 1 0 0,1-1 0 0 0,-1 0-1 0 0,0 0 1 0 0,0 0-1 0 0,1 0 1 0 0,-1 0 0 0 0,0-1-1 0 0,0 1 1 0 0,3-4 0 0 0,14-12-57 0 0,-1-1 0 0 0,-1 0 1 0 0,-1-2-1 0 0,-1 0 1 0 0,0 0-1 0 0,21-42 1 0 0,-21 35 22 0 0,2-2-26 0 0,-1 0 0 0 0,-2-1-1 0 0,13-39 1 0 0,-47 150-164 0 0,-13 93 0 0 0,32-166 243 0 0,-2 52-14 0 0,4-57 9 0 0,-1 1 0 0 0,0-1 1 0 0,1 0-1 0 0,0 0 1 0 0,0 1-1 0 0,0-1 1 0 0,0 0-1 0 0,0 0 1 0 0,1 0-1 0 0,-1 0 1 0 0,1 0-1 0 0,0 0 1 0 0,0-1-1 0 0,0 1 1 0 0,3 3-1 0 0,-2-5 12 0 0,-1 0-1 0 0,1 1 1 0 0,-1-1-1 0 0,1-1 1 0 0,0 1 0 0 0,-1 0-1 0 0,1-1 1 0 0,0 1-1 0 0,0-1 1 0 0,-1 0-1 0 0,1 0 1 0 0,0 0-1 0 0,0 0 1 0 0,4-1 0 0 0,-5 1-6 0 0,1 0 54 0 0,21-9-2220 0 0,-21-5-3838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29.468"/>
    </inkml:context>
    <inkml:brush xml:id="br0">
      <inkml:brushProperty name="width" value="0.1" units="cm"/>
      <inkml:brushProperty name="height" value="0.1" units="cm"/>
      <inkml:brushProperty name="color" value="#004F8B"/>
    </inkml:brush>
  </inkml:definitions>
  <inkml:trace contextRef="#ctx0" brushRef="#br0">16 83 56 0 0,'0'0'5606'0'0,"32"-37"-4432"0"0,-28 32-1069 0 0,0 1 1 0 0,1 0-1 0 0,-1 0 1 0 0,1 0-1 0 0,0 0 1 0 0,7-3-1 0 0,-2 1-91 0 0,-1-1-9 0 0,-8 7-66 0 0,-3 2 49 0 0,1 0 0 0 0,-1-1 0 0 0,1 1 0 0 0,-1 0 0 0 0,1 1 1 0 0,0-1-1 0 0,0 0 0 0 0,0 0 0 0 0,0 0 0 0 0,-1 4 0 0 0,-3 12 5 0 0,-1 0-1 0 0,-17 34 0 0 0,-2 6-254 0 0,1 20-3680 0 0,15-65 2156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30.685"/>
    </inkml:context>
    <inkml:brush xml:id="br0">
      <inkml:brushProperty name="width" value="0.1" units="cm"/>
      <inkml:brushProperty name="height" value="0.1" units="cm"/>
      <inkml:brushProperty name="color" value="#004F8B"/>
    </inkml:brush>
  </inkml:definitions>
  <inkml:trace contextRef="#ctx0" brushRef="#br0">1 1 428 0 0,'0'0'2953'0'0,"1"15"500"0"0,-2-5-6645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48.527"/>
    </inkml:context>
    <inkml:brush xml:id="br0">
      <inkml:brushProperty name="width" value="0.1" units="cm"/>
      <inkml:brushProperty name="height" value="0.1" units="cm"/>
    </inkml:brush>
  </inkml:definitions>
  <inkml:trace contextRef="#ctx0" brushRef="#br0">200 347 168 0 0,'0'0'244'0'0,"14"-11"2934"0"0,-11 6-3039 0 0,0-1 1 0 0,0 1-1 0 0,0 0 1 0 0,1 0-1 0 0,0 1 1 0 0,0-1 0 0 0,9-7-1 0 0,-8 7-112 0 0,0 0 0 0 0,0 0 0 0 0,0 0 0 0 0,-1 0 0 0 0,0-1 0 0 0,0 0 0 0 0,0 0 0 0 0,3-8-1 0 0,-4 5-5 0 0,17-57 355 0 0,-19 61-348 0 0,-1 0-1 0 0,1 0 1 0 0,-1 0-1 0 0,0 0 1 0 0,-1 1 0 0 0,1-1-1 0 0,-1 0 1 0 0,0 0-1 0 0,0 1 1 0 0,0-1 0 0 0,-1 0-1 0 0,-2-4 1 0 0,2 6-26 0 0,1 0 1 0 0,-1 1-1 0 0,0-1 1 0 0,0 0-1 0 0,-1 1 1 0 0,1 0-1 0 0,0 0 1 0 0,-1-1-1 0 0,0 1 1 0 0,1 1-1 0 0,-1-1 1 0 0,0 0-1 0 0,0 1 1 0 0,0-1-1 0 0,0 1 1 0 0,0 0-1 0 0,0 0 1 0 0,0 0-1 0 0,0 0 1 0 0,0 1-1 0 0,-1 0 1 0 0,1-1-1 0 0,0 1 1 0 0,-6 0-1 0 0,0 1-5 0 0,0-1-1 0 0,0 1 1 0 0,0 1-1 0 0,0 0 1 0 0,0 0-1 0 0,0 1 1 0 0,-10 4 0 0 0,8-1 1 0 0,-1 0 1 0 0,1 1 0 0 0,1 0-1 0 0,-1 1 1 0 0,1 0 0 0 0,1 1-1 0 0,-1 0 1 0 0,2 0 0 0 0,-1 1-1 0 0,1 0 1 0 0,1 0 0 0 0,-1 1-1 0 0,2 0 1 0 0,0 1 0 0 0,-8 19-1 0 0,13-30 6 0 0,1 1 0 0 0,0 0-1 0 0,-1 0 1 0 0,1 0 0 0 0,0 0 0 0 0,0 0-1 0 0,0 0 1 0 0,0 0 0 0 0,0 0-1 0 0,0 0 1 0 0,1-1 0 0 0,-1 1 0 0 0,1 0-1 0 0,-1 0 1 0 0,1 0 0 0 0,0 0 0 0 0,0-1-1 0 0,-1 1 1 0 0,1 0 0 0 0,0-1-1 0 0,1 1 1 0 0,-1-1 0 0 0,0 1 0 0 0,0-1-1 0 0,1 1 1 0 0,-1-1 0 0 0,1 0 0 0 0,-1 0-1 0 0,1 0 1 0 0,-1 0 0 0 0,1 0-1 0 0,0 0 1 0 0,0 0 0 0 0,-1 0 0 0 0,1 0-1 0 0,0-1 1 0 0,3 1 0 0 0,7 3 26 0 0,-1-1 0 0 0,0 0 0 0 0,1-1 0 0 0,19 1 0 0 0,-21-2-13 0 0,-1-1 0 0 0,0 0 1 0 0,1-1-1 0 0,-1 0 0 0 0,0-1 1 0 0,0 0-1 0 0,0 0 0 0 0,0-1 1 0 0,0 0-1 0 0,-1 0 0 0 0,13-7 1 0 0,-15 6 6 0 0,-1 0 0 0 0,1 0 0 0 0,-1 0 0 0 0,0 0 0 0 0,0-1 0 0 0,0 0 0 0 0,-1 0 0 0 0,0 0 0 0 0,0-1 0 0 0,0 1 0 0 0,0-1 0 0 0,-1 0 0 0 0,0 0 0 0 0,-1 0 0 0 0,1 0 0 0 0,2-10 0 0 0,10-64 272 0 0,-14 74-254 0 0,0 0-1 0 0,0 0 0 0 0,-1 0 1 0 0,0-1-1 0 0,-1 1 0 0 0,1 0 1 0 0,-1 0-1 0 0,0 0 0 0 0,-1 0 1 0 0,-3-11-1 0 0,-1-7 551 0 0,3 40-507 0 0,-20 73-104 0 0,-30 142-8 0 0,45-168 38 0 0,0 103 1 0 0,6-120 9 0 0,0-30-3 0 0,1 1-1 0 0,1 0 0 0 0,3 24 0 0 0,5-16 94 0 0,-8-25-101 0 0,1 1-1 0 0,-1-1 0 0 0,0 0 1 0 0,0 0-1 0 0,0 1 0 0 0,1-1 0 0 0,-1 0 1 0 0,0 0-1 0 0,1 1 0 0 0,-1-1 1 0 0,0 0-1 0 0,0 0 0 0 0,1 0 0 0 0,-1 1 1 0 0,0-1-1 0 0,1 0 0 0 0,-1 0 1 0 0,0 0-1 0 0,1 0 0 0 0,-1 0 1 0 0,0 0-1 0 0,1 0 0 0 0,-1 0 0 0 0,1 0 1 0 0,-1 0-1 0 0,0 0 0 0 0,1 0 1 0 0,-1 0-1 0 0,0 0 0 0 0,1 0 0 0 0,-1 0 1 0 0,1 0-1 0 0,2-3 70 0 0,0 0 0 0 0,0 1-1 0 0,0-1 1 0 0,0-1 0 0 0,0 1 0 0 0,-1 0 0 0 0,5-7-1 0 0,10-14-62 0 0,181-238 571 0 0,-159 208-141 0 0,64-115-1 0 0,-92 147-115 0 0,-8 14-76 0 0,1-1-1 0 0,1 1 0 0 0,-1 1 0 0 0,2-1 1 0 0,5-7-1 0 0,-11 15-165 0 0,4-8 509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53.083"/>
    </inkml:context>
    <inkml:brush xml:id="br0">
      <inkml:brushProperty name="width" value="0.1" units="cm"/>
      <inkml:brushProperty name="height" value="0.1" units="cm"/>
    </inkml:brush>
  </inkml:definitions>
  <inkml:trace contextRef="#ctx0" brushRef="#br0">0 67 180 0 0,'8'-4'3230'0'0,"184"-9"-2936"0"0,-34 4-142 0 0,265-29 1094 0 0,-374 36-940 0 0,-48 2-245 0 0,14 0 127 0 0,-8 0-148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12.777"/>
    </inkml:context>
    <inkml:brush xml:id="br0">
      <inkml:brushProperty name="width" value="0.05" units="cm"/>
      <inkml:brushProperty name="height" value="0.05" units="cm"/>
    </inkml:brush>
  </inkml:definitions>
  <inkml:trace contextRef="#ctx0" brushRef="#br0">30 178 56 0 0,'3'14'1659'0'0,"-2"-13"-1574"0"0,0 1 0 0 0,0-1 0 0 0,0 0 0 0 0,0 1 0 0 0,0-1 0 0 0,0 0 0 0 0,0 0 0 0 0,0 0-1 0 0,1 0 1 0 0,-1 0 0 0 0,0 0 0 0 0,1 0 0 0 0,-1 0 0 0 0,1 0 0 0 0,-1-1 0 0 0,1 1 0 0 0,0-1 0 0 0,-1 1 0 0 0,1-1 0 0 0,-1 0 0 0 0,1 1 0 0 0,0-1 0 0 0,-1 0 0 0 0,3 0 0 0 0,0-1 37 0 0,1 0-1 0 0,-1 0 1 0 0,0 0 0 0 0,0-1 0 0 0,0 0 0 0 0,-1 1 0 0 0,1-1-1 0 0,0-1 1 0 0,5-3 0 0 0,-1 1-27 0 0,-1-1 0 0 0,1 0 0 0 0,-1 0-1 0 0,-1 0 1 0 0,1-1 0 0 0,-1 0 0 0 0,0-1 0 0 0,-1 1-1 0 0,5-9 1 0 0,-7 11-59 0 0,-1 0 0 0 0,0-1 0 0 0,0 1 0 0 0,-1 0-1 0 0,0-1 1 0 0,0 1 0 0 0,0-1 0 0 0,0 0 0 0 0,-1 1 0 0 0,0-1-1 0 0,0 1 1 0 0,-1-1 0 0 0,1 0 0 0 0,-1 1 0 0 0,-3-11 0 0 0,3 14-31 0 0,1 1 1 0 0,-1 0-1 0 0,1 0 1 0 0,-1 0 0 0 0,1 0-1 0 0,-1 0 1 0 0,1 0-1 0 0,-1 0 1 0 0,0 0 0 0 0,0 0-1 0 0,0 1 1 0 0,1-1-1 0 0,-1 0 1 0 0,0 0-1 0 0,0 1 1 0 0,0-1 0 0 0,0 0-1 0 0,0 1 1 0 0,0-1-1 0 0,0 1 1 0 0,0 0 0 0 0,-1-1-1 0 0,1 1 1 0 0,0 0-1 0 0,0-1 1 0 0,0 1 0 0 0,0 0-1 0 0,-1 0 1 0 0,1 0-1 0 0,0 0 1 0 0,0 0-1 0 0,0 0 1 0 0,0 1 0 0 0,-1-1-1 0 0,1 0 1 0 0,0 0-1 0 0,0 1 1 0 0,0-1 0 0 0,0 1-1 0 0,-1 0 1 0 0,-4 1 8 0 0,0 1 0 0 0,1 0 0 0 0,-1 0 1 0 0,1 0-1 0 0,0 0 0 0 0,-5 5 0 0 0,-1 3 8 0 0,1-1-1 0 0,0 1 1 0 0,1 0-1 0 0,1 1 0 0 0,0 0 1 0 0,0 1-1 0 0,1 0 1 0 0,1 0-1 0 0,0 0 0 0 0,1 1 1 0 0,0-1-1 0 0,1 1 1 0 0,1 1-1 0 0,0-1 1 0 0,-2 28-1 0 0,5-40-4 0 0,0 0 0 0 0,0 0 0 0 0,0 0 1 0 0,0-1-1 0 0,0 1 0 0 0,1 0 0 0 0,-1 0 0 0 0,1 0 0 0 0,-1-1 0 0 0,1 1 0 0 0,-1 0 1 0 0,1-1-1 0 0,0 1 0 0 0,0 0 0 0 0,0-1 0 0 0,0 1 0 0 0,0-1 0 0 0,0 0 0 0 0,0 1 1 0 0,1-1-1 0 0,-1 0 0 0 0,0 1 0 0 0,1-1 0 0 0,2 2 0 0 0,-1-2 5 0 0,1 0-1 0 0,-1 0 1 0 0,1 0-1 0 0,-1-1 0 0 0,1 1 1 0 0,-1-1-1 0 0,1 0 1 0 0,-1 0-1 0 0,1 0 1 0 0,-1 0-1 0 0,1 0 1 0 0,3-2-1 0 0,11-2 48 0 0,0-1 0 0 0,-1-1 0 0 0,31-14 0 0 0,-26 10-32 0 0,0 0 1 0 0,0-2-1 0 0,-1 0 0 0 0,0-2 0 0 0,-2 0 0 0 0,1-2 0 0 0,-2 0 0 0 0,0 0 0 0 0,24-31 0 0 0,-33 34 136 0 0,1 1-1 0 0,0 0 1 0 0,20-18 0 0 0,-29 29-144 0 0,0 2-31 0 0,0 0 0 0 0,1 0 0 0 0,-1 0 1 0 0,0 0-1 0 0,-1 0 0 0 0,1 0 1 0 0,0 0-1 0 0,0 0 0 0 0,0 0 1 0 0,0 0-1 0 0,-1 1 0 0 0,1-1 1 0 0,-1 0-1 0 0,1 0 0 0 0,-1 1 1 0 0,1-1-1 0 0,-1 1 0 0 0,0-1 1 0 0,0 3-1 0 0,0 40-14 0 0,-19 48 24 0 0,13-71 5 0 0,-6 27 152 0 0,-24 57 1 0 0,36-105-162 0 0,-1 0-1 0 0,1 1 1 0 0,0-1 0 0 0,0 0 0 0 0,-1 1 0 0 0,1-1 0 0 0,0 0 0 0 0,0 1 0 0 0,0-1 0 0 0,-1 1 0 0 0,1-1 0 0 0,0 0 0 0 0,0 1 0 0 0,0-1 0 0 0,0 1 0 0 0,0-1 0 0 0,0 1 0 0 0,0-1 0 0 0,0 0 0 0 0,0 1 0 0 0,0-1 0 0 0,0 1 0 0 0,0-1 0 0 0,0 1 0 0 0,0-1 0 0 0,1 0 0 0 0,-1 1 0 0 0,0-1 0 0 0,0 1 0 0 0,0-1 0 0 0,1 0 0 0 0,-1 1 0 0 0,0-1 0 0 0,0 0 0 0 0,1 1-1 0 0,-1-1 1 0 0,0 0 0 0 0,1 0 0 0 0,-1 1 0 0 0,0-1 0 0 0,1 0 0 0 0,-1 0 0 0 0,0 1 0 0 0,1-1 0 0 0,-1 0 0 0 0,1 0 0 0 0,-1 0 0 0 0,0 0 0 0 0,1 0 0 0 0,-1 1 0 0 0,1-1 0 0 0,-1 0 0 0 0,1 0 0 0 0,-1 0 0 0 0,0 0 0 0 0,1 0 0 0 0,-1 0 0 0 0,1-1 0 0 0,-1 1 0 0 0,1 0 0 0 0,-1 0 0 0 0,0 0 0 0 0,1 0 0 0 0,0-1 0 0 0,34-9-88 0 0,-29 7 66 0 0,242-111-5547 0 0,-193 84 3192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54.046"/>
    </inkml:context>
    <inkml:brush xml:id="br0">
      <inkml:brushProperty name="width" value="0.1" units="cm"/>
      <inkml:brushProperty name="height" value="0.1" units="cm"/>
    </inkml:brush>
  </inkml:definitions>
  <inkml:trace contextRef="#ctx0" brushRef="#br0">101 126 144 0 0,'0'0'1378'0'0,"30"-23"808"0"0,-24 16-2018 0 0,0 0 0 0 0,-1 0 0 0 0,0-1 0 0 0,0 0 1 0 0,-1 0-1 0 0,7-17 0 0 0,4-7 508 0 0,-15 32-673 0 0,0 0 0 0 0,0 0 0 0 0,0 0 0 0 0,0 0 0 0 0,0 0 0 0 0,0 0 0 0 0,0 0 0 0 0,0 0 0 0 0,0 0 0 0 0,0 0 0 0 0,0 1 0 0 0,0-1 0 0 0,0 0 0 0 0,0 0 0 0 0,1 0 0 0 0,-1 0 0 0 0,0 0 0 0 0,0 0 0 0 0,0 0 0 0 0,0 0 0 0 0,0 0 0 0 0,0 0 0 0 0,0 0 0 0 0,0 0 0 0 0,0 0 0 0 0,0 0 0 0 0,0 0 0 0 0,1 0 0 0 0,-1 0 0 0 0,0 0 1 0 0,0 0-1 0 0,0 0 0 0 0,0 0 0 0 0,0 0 0 0 0,0 0 0 0 0,0 0 0 0 0,0 0 0 0 0,0 0 0 0 0,0 0 0 0 0,1 0 0 0 0,-1 0 0 0 0,0 0 0 0 0,0 0 0 0 0,0 0 0 0 0,0 0 0 0 0,0 0 0 0 0,0 0 0 0 0,0 0 0 0 0,0 0 0 0 0,0 0 0 0 0,0 0 0 0 0,0 0 0 0 0,0 0 0 0 0,0-1 0 0 0,0 1 0 0 0,1 0 0 0 0,-1 0 0 0 0,0 0 0 0 0,1 15 23 0 0,-4 17-57 0 0,-50 149 36 0 0,18-72 45 0 0,-44 126 56 0 0,57-188 719 0 0,22-45-642 0 0,12-38-4258 0 0,-11 23 2483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54.527"/>
    </inkml:context>
    <inkml:brush xml:id="br0">
      <inkml:brushProperty name="width" value="0.1" units="cm"/>
      <inkml:brushProperty name="height" value="0.1" units="cm"/>
    </inkml:brush>
  </inkml:definitions>
  <inkml:trace contextRef="#ctx0" brushRef="#br0">0 77 224 0 0,'5'-26'1461'0'0,"-4"20"-1007"0"0,4-18 363 0 0,-5 23-775 0 0,0 1 0 0 0,0 0 0 0 0,1-1 0 0 0,-1 1 0 0 0,0-1 0 0 0,0 1 0 0 0,0-1 0 0 0,0 1 0 0 0,0-1 0 0 0,0 1 0 0 0,0-1 0 0 0,0 1 0 0 0,0-1 0 0 0,0 1 0 0 0,0-1 0 0 0,0 1 0 0 0,0-1 0 0 0,-1 1 0 0 0,1-1 0 0 0,0 1 0 0 0,0-1 0 0 0,0 1 0 0 0,-1-1 0 0 0,1 1 0 0 0,0 0 0 0 0,-1-1 0 0 0,1 1 0 0 0,0 0 0 0 0,-1-1 0 0 0,1 1 0 0 0,-1-1 0 0 0,4-5 205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56.085"/>
    </inkml:context>
    <inkml:brush xml:id="br0">
      <inkml:brushProperty name="width" value="0.1" units="cm"/>
      <inkml:brushProperty name="height" value="0.1" units="cm"/>
    </inkml:brush>
  </inkml:definitions>
  <inkml:trace contextRef="#ctx0" brushRef="#br0">0 134 68 0 0,'0'0'3104'0'0,"0"-34"-2080"0"0,2 25-729 0 0,0 1 0 0 0,0-1 0 0 0,0 1 0 0 0,1-1-1 0 0,7-14 1 0 0,0-1 341 0 0,-9 24-625 0 0,-1-1-1 0 0,1 0 0 0 0,-1 1 0 0 0,1-1 0 0 0,-1 0 1 0 0,1 1-1 0 0,-1-1 0 0 0,1 1 0 0 0,0-1 1 0 0,-1 1-1 0 0,1-1 0 0 0,0 1 0 0 0,-1 0 0 0 0,1-1 1 0 0,0 1-1 0 0,-1 0 0 0 0,1-1 0 0 0,0 1 1 0 0,0 0-1 0 0,0 0 0 0 0,-1 0 0 0 0,1 0 1 0 0,0 0-1 0 0,0-1 0 0 0,0 2 0 0 0,-1-1 0 0 0,1 0 1 0 0,0 0-1 0 0,0 0 0 0 0,-1 0 0 0 0,1 0 1 0 0,0 1-1 0 0,0-1 0 0 0,0 0 0 0 0,-1 1 1 0 0,1-1-1 0 0,0 0 0 0 0,-1 1 0 0 0,2 0 0 0 0,25 18 50 0 0,-19-11-53 0 0,-1 1 1 0 0,-1 0-1 0 0,1 0 1 0 0,-2 1-1 0 0,1 0 1 0 0,-1 0-1 0 0,-1 0 1 0 0,6 20-1 0 0,0 2 26 0 0,6 54 0 0 0,-9-19 42 0 0,-2 100 0 0 0,-5-166-72 0 0,0 10-58 0 0,0-1-1 0 0,-1 1 1 0 0,-1-1 0 0 0,-3 14-1 0 0,5-23-340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56.629"/>
    </inkml:context>
    <inkml:brush xml:id="br0">
      <inkml:brushProperty name="width" value="0.1" units="cm"/>
      <inkml:brushProperty name="height" value="0.1" units="cm"/>
    </inkml:brush>
  </inkml:definitions>
  <inkml:trace contextRef="#ctx0" brushRef="#br0">1 95 8 0 0,'0'0'3420'0'0,"36"-20"-2302"0"0,-3 9-916 0 0,0 1 1 0 0,1 2 0 0 0,58-7-1 0 0,42-9-3294 0 0,-111 18 1816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59.380"/>
    </inkml:context>
    <inkml:brush xml:id="br0">
      <inkml:brushProperty name="width" value="0.1" units="cm"/>
      <inkml:brushProperty name="height" value="0.1" units="cm"/>
    </inkml:brush>
  </inkml:definitions>
  <inkml:trace contextRef="#ctx0" brushRef="#br0">1 53 132 0 0,'0'0'3653'0'0,"4"-1"-3514"0"0,83-16 418 0 0,-49 8-400 0 0,1 1 0 0 0,71-3 0 0 0,-98 8-103 0 0,-11 2-236 0 0,0 1 1 0 0,1 0-1 0 0,-1-1 0 0 0,0 1 1 0 0,0-1-1 0 0,0 1 1 0 0,1 0-1 0 0,-1 0 0 0 0,0 0 1 0 0,1 0-1 0 0,-1 0 1 0 0,0 0-1 0 0,0 0 0 0 0,1 0 1 0 0,1 1-1 0 0,0 6-1002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0:59.864"/>
    </inkml:context>
    <inkml:brush xml:id="br0">
      <inkml:brushProperty name="width" value="0.1" units="cm"/>
      <inkml:brushProperty name="height" value="0.1" units="cm"/>
    </inkml:brush>
  </inkml:definitions>
  <inkml:trace contextRef="#ctx0" brushRef="#br0">0 23 88 0 0,'0'0'5671'0'0,"4"-2"-5557"0"0,20-4 0 0 0,1 1 0 0 0,0 1 0 0 0,-1 1-1 0 0,1 1 1 0 0,1 2 0 0 0,46 3 0 0 0,-1 0 50 0 0,-65-3-322 0 0,-5 0 48 0 0,1 0 0 0 0,-1 0 0 0 0,0 0-1 0 0,0 0 1 0 0,0 0 0 0 0,0 0 0 0 0,0 0 0 0 0,0 0-1 0 0,0 0 1 0 0,0 0 0 0 0,1-1 0 0 0,-1 1 0 0 0,0 0 0 0 0,0-1-1 0 0,0 1 1 0 0,0-1 0 0 0,0 1 0 0 0,0-1 0 0 0,0 0-1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09.791"/>
    </inkml:context>
    <inkml:brush xml:id="br0">
      <inkml:brushProperty name="width" value="0.1" units="cm"/>
      <inkml:brushProperty name="height" value="0.1" units="cm"/>
    </inkml:brush>
  </inkml:definitions>
  <inkml:trace contextRef="#ctx0" brushRef="#br0">51 71 156 0 0,'-32'16'2394'0'0,"31"-15"-2130"0"0,-11 6 363 0 0,7-3 184 0 0,8-3 176 0 0,76-18-576 0 0,101-7 0 0 0,-43 6 55 0 0,-106 15-354 0 0,-15 1 103 0 0,-1 0 0 0 0,1-1-1 0 0,0 0 1 0 0,19-7 0 0 0,-33 9-119 0 0,20-3-934 0 0,-5-4-2718 0 0,-7 4 1633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10.400"/>
    </inkml:context>
    <inkml:brush xml:id="br0">
      <inkml:brushProperty name="width" value="0.1" units="cm"/>
      <inkml:brushProperty name="height" value="0.1" units="cm"/>
    </inkml:brush>
  </inkml:definitions>
  <inkml:trace contextRef="#ctx0" brushRef="#br0">43 616 324 0 0,'0'0'3827'0'0,"5"-1"-3561"0"0,28-3 722 0 0,0-2-1 0 0,46-14 1 0 0,-63 15-823 0 0,-2-1 0 0 0,1 0 0 0 0,0-1 0 0 0,-1-1 0 0 0,-1-1 0 0 0,1 1 1 0 0,19-19-1 0 0,-13 7-91 0 0,0-2 1 0 0,-1 0-1 0 0,0-1 1 0 0,-2-1-1 0 0,-1 0 1 0 0,-2-1-1 0 0,0-1 1 0 0,-1-1-1 0 0,-2 1 1 0 0,0-2-1 0 0,-2 0 1 0 0,-2 0-1 0 0,8-47 1 0 0,-14 68-70 0 0,0 0 0 0 0,-1 1 0 0 0,0-1 0 0 0,0 0 0 0 0,0 0 0 0 0,-1 0 0 0 0,0 1 0 0 0,-1-1 0 0 0,-1-6 0 0 0,2 11-7 0 0,1 0 0 0 0,-1 0 0 0 0,0 0 1 0 0,1 0-1 0 0,-1 1 0 0 0,0-1 0 0 0,0 0 0 0 0,0 0 1 0 0,0 1-1 0 0,-1-1 0 0 0,1 1 0 0 0,0-1 0 0 0,-1 1 1 0 0,1 0-1 0 0,-1-1 0 0 0,1 1 0 0 0,-1 0 0 0 0,0 0 1 0 0,1 0-1 0 0,-1 0 0 0 0,0 0 0 0 0,0 1 0 0 0,1-1 1 0 0,-1 0-1 0 0,0 1 0 0 0,0-1 0 0 0,0 1 0 0 0,0 0 1 0 0,0 0-1 0 0,0 0 0 0 0,0 0 0 0 0,0 0 0 0 0,0 0 1 0 0,0 0-1 0 0,-2 1 0 0 0,-9 3-3 0 0,1 1 1 0 0,0 0-1 0 0,0 0 1 0 0,0 2-1 0 0,1-1 0 0 0,0 1 1 0 0,1 1-1 0 0,-1 0 1 0 0,1 0-1 0 0,1 1 0 0 0,0 1 1 0 0,0-1-1 0 0,-10 16 1 0 0,-12 18-22 0 0,-48 92 0 0 0,63-106 17 0 0,-16 38 8 0 0,-42 123 0 0 0,43-105 9 0 0,25-67-68 0 0,-34 77-1146 0 0,39-92 705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11.569"/>
    </inkml:context>
    <inkml:brush xml:id="br0">
      <inkml:brushProperty name="width" value="0.1" units="cm"/>
      <inkml:brushProperty name="height" value="0.1" units="cm"/>
    </inkml:brush>
  </inkml:definitions>
  <inkml:trace contextRef="#ctx0" brushRef="#br0">124 0 88 0 0,'0'0'3312'0'0,"-7"28"-2786"0"0,1 7-304 0 0,-2-1 1 0 0,-1 0-1 0 0,-27 64 0 0 0,7-23 337 0 0,1 9 484 0 0,27-83-873 0 0,5-2-837 0 0,-1 0 430 0 0,0 0-1 0 0,1 0 1 0 0,-1 0-1 0 0,0-1 0 0 0,0 1 1 0 0,0-1-1 0 0,0 0 1 0 0,-1 0-1 0 0,1 0 0 0 0,0 0 1 0 0,-1-1-1 0 0,3-2 1 0 0,10-9-1359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12.440"/>
    </inkml:context>
    <inkml:brush xml:id="br0">
      <inkml:brushProperty name="width" value="0.1" units="cm"/>
      <inkml:brushProperty name="height" value="0.1" units="cm"/>
    </inkml:brush>
  </inkml:definitions>
  <inkml:trace contextRef="#ctx0" brushRef="#br0">248 88 140 0 0,'25'-33'1990'0'0,"-23"31"-1832"0"0,0-1-1 0 0,-1 0 1 0 0,0 0-1 0 0,0 1 1 0 0,1-1 0 0 0,-2 0-1 0 0,1 0 1 0 0,0 0-1 0 0,-1 0 1 0 0,1-1-1 0 0,-1 1 1 0 0,0-5-1 0 0,0 7-117 0 0,0 0 1 0 0,0 1-1 0 0,-1-1 0 0 0,1 1 0 0 0,0-1 0 0 0,0 1 0 0 0,-1-1 0 0 0,1 1 0 0 0,0-1 0 0 0,-1 1 0 0 0,1-1 0 0 0,0 1 0 0 0,-1-1 0 0 0,1 1 0 0 0,-1-1 0 0 0,1 1 0 0 0,-1 0 0 0 0,1-1 1 0 0,-1 1-1 0 0,1 0 0 0 0,-1-1 0 0 0,1 1 0 0 0,-1 0 0 0 0,0 0 0 0 0,-25 3 144 0 0,15 1-134 0 0,-1 2 1 0 0,1 0-1 0 0,0 0 0 0 0,1 1 1 0 0,0 0-1 0 0,0 1 1 0 0,0 0-1 0 0,1 1 1 0 0,-16 18-1 0 0,-1 6 170 0 0,-34 55-1 0 0,53-76-148 0 0,0 0 0 0 0,1 1 0 0 0,1 0 1 0 0,-8 27-1 0 0,12-36-45 0 0,-1 1 0 0 0,1-1 0 0 0,0 1 0 0 0,1 0 0 0 0,-1 0 0 0 0,1-1 0 0 0,0 1 0 0 0,0 0 0 0 0,1 0 0 0 0,-1-1 0 0 0,1 1 0 0 0,0 0 0 0 0,0-1 0 0 0,0 1 0 0 0,1-1 0 0 0,0 1 0 0 0,4 7 0 0 0,-3-8-6 0 0,1-1 0 0 0,-1 0 1 0 0,1 0-1 0 0,0-1 1 0 0,0 1-1 0 0,0-1 1 0 0,0 0-1 0 0,1 0 0 0 0,-1 0 1 0 0,0-1-1 0 0,1 1 1 0 0,-1-1-1 0 0,1 0 0 0 0,-1 0 1 0 0,1-1-1 0 0,0 1 1 0 0,-1-1-1 0 0,6 0 1 0 0,9-1 34 0 0,0 0 1 0 0,38-8-1 0 0,-44 6-76 0 0,0-1-1 0 0,0 0 1 0 0,-1 0-1 0 0,1-1 1 0 0,-1-1-1 0 0,0 0 1 0 0,-1-1-1 0 0,1 0 1 0 0,-1-1-1 0 0,0 0 1 0 0,-1-1-1 0 0,0 0 1 0 0,-1 0-1 0 0,0-1 1 0 0,0 0-1 0 0,13-21 1 0 0,-9-10 45 0 0,-14 36-35 0 0,-9 25-11 0 0,-19 58 220 0 0,-28 121-1 0 0,23-73 159 0 0,22-84-38 0 0,-7 50-1 0 0,12-71-195 0 0,6-21-128 0 0,1 0 1 0 0,0 1-1 0 0,-1-1 1 0 0,1 0 0 0 0,0 0-1 0 0,0 1 1 0 0,-1-1 0 0 0,1 0-1 0 0,0 0 1 0 0,-1 0-1 0 0,1 0 1 0 0,0 0 0 0 0,-1 0-1 0 0,1 0 1 0 0,-1 1-1 0 0,1-1 1 0 0,0 0 0 0 0,-1 0-1 0 0,1 0 1 0 0,0 0 0 0 0,-1 0-1 0 0,1-1 1 0 0,0 1-1 0 0,-1 0 1 0 0,1 0 0 0 0,0 0-1 0 0,-1 0 1 0 0,1 0 0 0 0,0 0-1 0 0,-1-1 1 0 0,0 1-1 0 0,-1-2-346 0 0,1 0-1 0 0,-1 0 1 0 0,0 0-1 0 0,0 0 0 0 0,1 0 1 0 0,-1 0-1 0 0,1 0 1 0 0,0-1-1 0 0,-1 1 1 0 0,1 0-1 0 0,0-1 0 0 0,1 1 1 0 0,-2-4-1 0 0,-2-6-1737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14.347"/>
    </inkml:context>
    <inkml:brush xml:id="br0">
      <inkml:brushProperty name="width" value="0.05" units="cm"/>
      <inkml:brushProperty name="height" value="0.05" units="cm"/>
    </inkml:brush>
  </inkml:definitions>
  <inkml:trace contextRef="#ctx0" brushRef="#br0">0 218 484 0 0,'0'0'2467'0'0,"26"-29"-768"0"0,-15 15-1269 0 0,0-1 0 0 0,-2 0 0 0 0,0 0 1 0 0,0-1-1 0 0,10-30 0 0 0,-6 16 584 0 0,-12 29-732 0 0,7-15 1077 0 0,-25 47-1318 0 0,0 1-1 0 0,3 1 1 0 0,0 0-1 0 0,2 1 1 0 0,2 0 0 0 0,1 1-1 0 0,1 0 1 0 0,3 0-1 0 0,0 1 1 0 0,1 50-1 0 0,11-49 136 0 0,-6-36-170 0 0,-1 0 1 0 0,1 0-1 0 0,0 0 1 0 0,-1-1-1 0 0,1 1 0 0 0,0 0 1 0 0,0 0-1 0 0,0 0 0 0 0,-1-1 1 0 0,1 1-1 0 0,0 0 1 0 0,0-1-1 0 0,0 1 0 0 0,0-1 1 0 0,0 1-1 0 0,0-1 0 0 0,0 0 1 0 0,1 1-1 0 0,-1-1 0 0 0,0 0 1 0 0,0 0-1 0 0,0 0 1 0 0,0 0-1 0 0,0 0 0 0 0,0 0 1 0 0,1 0-1 0 0,-1 0 0 0 0,0 0 1 0 0,0 0-1 0 0,0-1 1 0 0,0 1-1 0 0,0 0 0 0 0,0-1 1 0 0,2 0-1 0 0,16-7 22 0 0,0-1-1 0 0,0-1 1 0 0,0 0-1 0 0,-2-2 1 0 0,1 0 0 0 0,-1-1-1 0 0,-1-1 1 0 0,-1 0-1 0 0,0-1 1 0 0,0-1 0 0 0,13-18-1 0 0,4-10-21 0 0,-2-1 0 0 0,-2-2 0 0 0,28-60 0 0 0,-28 35 238 0 0,-27 71-192 0 0,2-5 14 0 0,-3 3-63 0 0,0 5 6 0 0,-22 67-8 0 0,8-29 0 0 0,1 0 0 0 0,3 2 0 0 0,1-1 0 0 0,-5 58 0 0 0,2-8 29 0 0,12-88 82 0 0,3-4-105 0 0,1 0 1 0 0,-1 1 0 0 0,0-1-1 0 0,1-1 1 0 0,-1 1 0 0 0,0 0 0 0 0,0-1-1 0 0,0 1 1 0 0,0-1 0 0 0,0 0-1 0 0,-1 0 1 0 0,1 0 0 0 0,0-1-1 0 0,-1 1 1 0 0,0-1 0 0 0,5-5-1 0 0,36-55 39 0 0,-27 39-42 0 0,17-26-20 0 0,-21 30 8 0 0,1 1 0 0 0,0 0 0 0 0,33-33 0 0 0,-31 36-15 0 0,2 1-256 0 0,-16 15 275 0 0,0 0 0 0 0,-1 0-1 0 0,1 1 1 0 0,0-1 0 0 0,-1 0-1 0 0,1 1 1 0 0,-1-1 0 0 0,1 0-1 0 0,-1 1 1 0 0,1-1 0 0 0,-1 1-1 0 0,1-1 1 0 0,-1 1 0 0 0,1-1-1 0 0,-1 1 1 0 0,0-1-1 0 0,1 1 1 0 0,-1-1 0 0 0,0 1-1 0 0,1 0 1 0 0,-1-1 0 0 0,0 1-1 0 0,0 0 1 0 0,0-1 0 0 0,1 1-1 0 0,-1 0 1 0 0,0-1 0 0 0,0 1-1 0 0,0 0 1 0 0,0-1 0 0 0,0 1-1 0 0,0 1 1 0 0,35 195-199 0 0,-35-196 213 0 0,0 1-10 0 0,1 6 0 0 0,0-6-8 0 0,3-2-98 0 0,0-1 0 0 0,0 0 0 0 0,0 0 0 0 0,0 0 0 0 0,0 0 1 0 0,0-1-1 0 0,0 0 0 0 0,0 0 0 0 0,0 0 0 0 0,-1 0 0 0 0,7-5 0 0 0,7-3-1024 0 0,-15 8 726 0 0,10-11-1289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12.800"/>
    </inkml:context>
    <inkml:brush xml:id="br0">
      <inkml:brushProperty name="width" value="0.1" units="cm"/>
      <inkml:brushProperty name="height" value="0.1" units="cm"/>
    </inkml:brush>
  </inkml:definitions>
  <inkml:trace contextRef="#ctx0" brushRef="#br0">18 37 196 0 0,'12'-14'1438'0'0,"-5"10"-1248"0"0,0 1-1 0 0,1 0 0 0 0,0 0 1 0 0,-1 1-1 0 0,1 0 0 0 0,0 0 1 0 0,0 0-1 0 0,0 1 1 0 0,0 1-1 0 0,11-1 0 0 0,-15 2-139 0 0,0-1 0 0 0,0 1-1 0 0,-1 0 1 0 0,1 0 0 0 0,0 0-1 0 0,0 0 1 0 0,-1 1 0 0 0,1-1-1 0 0,0 1 1 0 0,-1 0 0 0 0,0 0-1 0 0,1 0 1 0 0,-1 1 0 0 0,0-1-1 0 0,0 1 1 0 0,0 0 0 0 0,-1 0-1 0 0,1 0 1 0 0,-1 0-1 0 0,1 0 1 0 0,-1 0 0 0 0,0 1-1 0 0,3 6 1 0 0,-3-5 0 0 0,1 1 1 0 0,-1 0-1 0 0,0-1 0 0 0,0 1 0 0 0,-1 0 0 0 0,0 0 0 0 0,0 0 1 0 0,0 0-1 0 0,-1 0 0 0 0,0 0 0 0 0,0 0 0 0 0,0 0 1 0 0,-1 0-1 0 0,0 0 0 0 0,0 0 0 0 0,0 0 0 0 0,-1-1 1 0 0,0 1-1 0 0,0 0 0 0 0,0-1 0 0 0,-1 1 0 0 0,0-1 1 0 0,0 0-1 0 0,0 0 0 0 0,-1 0 0 0 0,0 0 0 0 0,0-1 1 0 0,0 1-1 0 0,0-1 0 0 0,-1 0 0 0 0,1 0 0 0 0,-1-1 1 0 0,0 0-1 0 0,0 1 0 0 0,-1-1 0 0 0,1-1 0 0 0,-1 1 1 0 0,1-1-1 0 0,-1 0 0 0 0,0-1 0 0 0,0 1 0 0 0,0-1 1 0 0,1 0-1 0 0,-8 0 0 0 0,8-1-329 0 0,0 0 0 0 0,0-1-1 0 0,1 1 1 0 0,-1-1 0 0 0,0 0 0 0 0,1-1-1 0 0,-1 1 1 0 0,1-1 0 0 0,-1 0 0 0 0,1 0 0 0 0,0 0-1 0 0,-1 0 1 0 0,-5-6 0 0 0,-8-5-1556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14.836"/>
    </inkml:context>
    <inkml:brush xml:id="br0">
      <inkml:brushProperty name="width" value="0.1" units="cm"/>
      <inkml:brushProperty name="height" value="0.1" units="cm"/>
    </inkml:brush>
  </inkml:definitions>
  <inkml:trace contextRef="#ctx0" brushRef="#br0">489 68 72 0 0,'2'-5'500'0'0,"0"1"0"0"0,0-1 0 0 0,0 1 0 0 0,-1-1-1 0 0,0 0 1 0 0,0 0 0 0 0,0 1 0 0 0,0-6 0 0 0,-1 8-44 0 0,-1-3-183 0 0,2 4-253 0 0,-1 1 0 0 0,0 0 0 0 0,0-1 0 0 0,0 1 0 0 0,0 0 1 0 0,0-1-1 0 0,1 1 0 0 0,-1 0 0 0 0,0-1 0 0 0,0 1 0 0 0,0 0 1 0 0,0-1-1 0 0,0 1 0 0 0,0 0 0 0 0,0-1 0 0 0,0 1 0 0 0,0 0 1 0 0,0-1-1 0 0,0 1 0 0 0,-1 0 0 0 0,1-1 0 0 0,0 1 0 0 0,0 0 1 0 0,0-1-1 0 0,0 1 0 0 0,-1 0 0 0 0,1-1 0 0 0,0 1 0 0 0,0 0 1 0 0,0-1-1 0 0,-1 1 0 0 0,1 0 0 0 0,0 0 0 0 0,0 0 1 0 0,-1-1-1 0 0,1 1 0 0 0,0 0 0 0 0,-1 0 0 0 0,1 0 0 0 0,0-1 1 0 0,-1 1-1 0 0,1 0 0 0 0,0 0 0 0 0,-1 0 0 0 0,1 0 0 0 0,0 0 1 0 0,-1 0-1 0 0,1 0 0 0 0,-1 0 0 0 0,1 0 0 0 0,0 0 0 0 0,-1 0 1 0 0,1 0-1 0 0,0 0 0 0 0,-1 0 0 0 0,1 0 0 0 0,-17 11-1 0 0,2 0-1 0 0,0 1 1 0 0,0 0 0 0 0,1 1-1 0 0,0 1 1 0 0,-21 27-1 0 0,-64 108 79 0 0,65-95-34 0 0,-7 12 63 0 0,3 2 0 0 0,-45 112 0 0 0,68-140-25 0 0,1 1-1 0 0,3 0 1 0 0,1 0 0 0 0,2 1 0 0 0,2 0-1 0 0,-1 59 1 0 0,7-95-64 0 0,0-1-1 0 0,0 1 1 0 0,1-1-1 0 0,0 0 1 0 0,0 1 0 0 0,0-1-1 0 0,1 0 1 0 0,0 1-1 0 0,0-1 1 0 0,0 0 0 0 0,1 0-1 0 0,-1-1 1 0 0,1 1-1 0 0,0 0 1 0 0,4 3 0 0 0,-5-6-80 0 0,0 0 1 0 0,0 0 0 0 0,1-1 0 0 0,-1 1 0 0 0,0-1 0 0 0,1 0 0 0 0,-1 1 0 0 0,1-1 0 0 0,0 0 0 0 0,-1-1 0 0 0,1 1 0 0 0,0 0 0 0 0,-1-1 0 0 0,1 1 0 0 0,0-1-1 0 0,0 0 1 0 0,-1 0 0 0 0,1 0 0 0 0,0 0 0 0 0,0-1 0 0 0,-1 1 0 0 0,1-1 0 0 0,0 1 0 0 0,-1-1 0 0 0,1 0 0 0 0,-1 0 0 0 0,1 0 0 0 0,-1-1 0 0 0,1 1 0 0 0,-1-1-1 0 0,0 1 1 0 0,3-3 0 0 0,27-17-3426 0 0,-17 6 1469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15.443"/>
    </inkml:context>
    <inkml:brush xml:id="br0">
      <inkml:brushProperty name="width" value="0.1" units="cm"/>
      <inkml:brushProperty name="height" value="0.1" units="cm"/>
    </inkml:brush>
  </inkml:definitions>
  <inkml:trace contextRef="#ctx0" brushRef="#br0">424 1 232 0 0,'-46'72'1033'0'0,"-62"114"956"0"0,93-155-1694 0 0,-4 11 157 0 0,-2-1 1 0 0,-1 0-1 0 0,-2-2 0 0 0,-45 56 1 0 0,66-92-365 0 0,0 0 0 0 0,0 0 0 0 0,-1 0 0 0 0,1 0 0 0 0,-1-1 0 0 0,1 0 0 0 0,-1 1 0 0 0,0-1 0 0 0,0-1 0 0 0,0 1 0 0 0,0 0 0 0 0,-6 0 0 0 0,9-1-63 0 0,-1-1 0 0 0,0 0 1 0 0,1 0-1 0 0,-1 0 0 0 0,1 0 1 0 0,-1 0-1 0 0,1 0 0 0 0,-1 0 1 0 0,1-1-1 0 0,-1 1 0 0 0,1-1 1 0 0,-1 1-1 0 0,1-1 0 0 0,-1 1 1 0 0,1-1-1 0 0,-1 0 0 0 0,1 1 1 0 0,0-1-1 0 0,0 0 0 0 0,-1 0 1 0 0,1 0-1 0 0,0 0 0 0 0,0 0 1 0 0,0-1-1 0 0,0 1 0 0 0,0 0 1 0 0,0 0-1 0 0,0-1 0 0 0,1 1 1 0 0,-1-1-1 0 0,0 1 0 0 0,1 0 1 0 0,-1-1-1 0 0,1 1 0 0 0,0-1 1 0 0,-1 1-1 0 0,1-3 0 0 0,-2-6 14 0 0,1 0-1 0 0,1 0 0 0 0,0 0 1 0 0,0 0-1 0 0,1 0 0 0 0,0 0 1 0 0,0 0-1 0 0,1 0 1 0 0,1 0-1 0 0,0 0 0 0 0,0 0 1 0 0,1 1-1 0 0,0 0 0 0 0,1 0 1 0 0,0 0-1 0 0,6-9 0 0 0,-2 4-15 0 0,1 0 0 0 0,1 1 0 0 0,0 0-1 0 0,1 0 1 0 0,0 1 0 0 0,1 1 0 0 0,0 0-1 0 0,27-16 1 0 0,-33 23-20 0 0,-1 1 0 0 0,1 0 1 0 0,0 0-1 0 0,0 0 0 0 0,0 1 0 0 0,0 0 0 0 0,0 0 0 0 0,0 0 0 0 0,1 1 1 0 0,-1 1-1 0 0,1-1 0 0 0,-1 1 0 0 0,12 1 0 0 0,-13 0-6 0 0,-1 1 0 0 0,1 0 0 0 0,-1 0-1 0 0,1 0 1 0 0,-1 0 0 0 0,0 1 0 0 0,0 0 0 0 0,0 0-1 0 0,0 0 1 0 0,0 1 0 0 0,-1 0 0 0 0,1 0 0 0 0,-1 0 0 0 0,0 0-1 0 0,0 0 1 0 0,-1 1 0 0 0,5 7 0 0 0,6 13-117 0 0,-1 0-1 0 0,-2 1 1 0 0,0 1 0 0 0,-2 0 0 0 0,-1 0 0 0 0,-1 1 0 0 0,4 35-1 0 0,-10-58-83 0 0,0 0 0 0 0,0 0-1 0 0,0-1 1 0 0,1 1 0 0 0,0 0-1 0 0,5 8 1 0 0,6-3-3095 0 0,-5-9 1569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15.748"/>
    </inkml:context>
    <inkml:brush xml:id="br0">
      <inkml:brushProperty name="width" value="0.1" units="cm"/>
      <inkml:brushProperty name="height" value="0.1" units="cm"/>
    </inkml:brush>
  </inkml:definitions>
  <inkml:trace contextRef="#ctx0" brushRef="#br0">70 7 392 0 0,'0'0'123'0'0,"0"-1"-1"0"0,1 1 0 0 0,-1-1 1 0 0,1 1-1 0 0,-1-1 1 0 0,1 1-1 0 0,-1-1 1 0 0,1 1-1 0 0,-1-1 1 0 0,1 1-1 0 0,-1 0 1 0 0,1 0-1 0 0,-1-1 1 0 0,1 1-1 0 0,0 0 1 0 0,-1 0-1 0 0,1-1 1 0 0,0 1-1 0 0,-1 0 1 0 0,1 0-1 0 0,-1 0 0 0 0,2 0 1 0 0,-1 23 187 0 0,-2 0 1 0 0,0-1-1 0 0,-2 1 1 0 0,0-1 0 0 0,-12 40-1 0 0,-5 35 322 0 0,17-78-602 0 0,-3 35-94 0 0,-18 65 1 0 0,16-109-2990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15.996"/>
    </inkml:context>
    <inkml:brush xml:id="br0">
      <inkml:brushProperty name="width" value="0.1" units="cm"/>
      <inkml:brushProperty name="height" value="0.1" units="cm"/>
    </inkml:brush>
  </inkml:definitions>
  <inkml:trace contextRef="#ctx0" brushRef="#br0">0 59 108 0 0,'0'0'2694'0'0,"25"-12"-1710"0"0,41 0 38 0 0,128-5-1 0 0,-27 5-4215 0 0,-120 6 1711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16.616"/>
    </inkml:context>
    <inkml:brush xml:id="br0">
      <inkml:brushProperty name="width" value="0.1" units="cm"/>
      <inkml:brushProperty name="height" value="0.1" units="cm"/>
    </inkml:brush>
  </inkml:definitions>
  <inkml:trace contextRef="#ctx0" brushRef="#br0">535 62 416 0 0,'0'-5'317'0'0,"-1"0"0"0"0,-1 0 1 0 0,1 0-1 0 0,-1 0 0 0 0,0 0 0 0 0,0 0 1 0 0,0 0-1 0 0,-1 0 0 0 0,-5-7 0 0 0,7 11-277 0 0,1 1-1 0 0,-1-1 0 0 0,0 1 0 0 0,0 0 0 0 0,1-1 0 0 0,-1 1 1 0 0,0 0-1 0 0,0-1 0 0 0,0 1 0 0 0,1 0 0 0 0,-1 0 1 0 0,0-1-1 0 0,0 1 0 0 0,0 0 0 0 0,0 0 0 0 0,1 0 0 0 0,-1 0 1 0 0,0 0-1 0 0,0 1 0 0 0,0-1 0 0 0,0 0 0 0 0,1 0 1 0 0,-1 0-1 0 0,0 1 0 0 0,-1 0 0 0 0,-23 17 333 0 0,-18 34-180 0 0,40-48-124 0 0,-32 50 331 0 0,-54 113 1 0 0,70-124-187 0 0,-3 0 1 0 0,-1-2-1 0 0,-2 0 1 0 0,-2-2-1 0 0,-33 38 1 0 0,59-76-199 0 0,-1 1 1 0 0,1 0-1 0 0,-1-1 1 0 0,1 1-1 0 0,-1-1 1 0 0,1 0-1 0 0,-1 1 0 0 0,0-1 1 0 0,0 0-1 0 0,0 0 1 0 0,0 0-1 0 0,0 0 1 0 0,0-1-1 0 0,0 1 1 0 0,0 0-1 0 0,0-1 1 0 0,0 1-1 0 0,0-1 1 0 0,0 0-1 0 0,0 0 1 0 0,0 0-1 0 0,-1 0 1 0 0,1 0-1 0 0,0 0 1 0 0,0-1-1 0 0,0 1 0 0 0,0-1 1 0 0,0 1-1 0 0,0-1 1 0 0,0 0-1 0 0,0 0 1 0 0,0 0-1 0 0,0 0 1 0 0,0 0-1 0 0,1 0 1 0 0,-1 0-1 0 0,0-1 1 0 0,1 1-1 0 0,-1-1 1 0 0,1 1-1 0 0,-1-1 1 0 0,1 1-1 0 0,0-1 1 0 0,-1 0-1 0 0,0-3 0 0 0,-3-2 26 0 0,1 0-1 0 0,0 0 0 0 0,0 0 0 0 0,1-1 0 0 0,0 0 0 0 0,0 0 0 0 0,1 0 0 0 0,0 0 0 0 0,0 0 0 0 0,-1-14 0 0 0,3 15-21 0 0,0-1 1 0 0,1 1 0 0 0,0 0-1 0 0,0 0 1 0 0,0 0 0 0 0,1 0-1 0 0,0 0 1 0 0,1 1 0 0 0,-1-1-1 0 0,1 1 1 0 0,0-1 0 0 0,1 1-1 0 0,0 0 1 0 0,0 0 0 0 0,0 0-1 0 0,1 1 1 0 0,-1-1 0 0 0,1 1-1 0 0,0 0 1 0 0,1 1-1 0 0,-1-1 1 0 0,11-5 0 0 0,-8 6-20 0 0,0 0 1 0 0,1 0-1 0 0,0 1 0 0 0,-1 0 1 0 0,1 1-1 0 0,0 0 1 0 0,0 0-1 0 0,1 1 0 0 0,-1 0 1 0 0,0 1-1 0 0,0 0 1 0 0,1 0-1 0 0,-1 1 1 0 0,0 0-1 0 0,0 1 0 0 0,0 0 1 0 0,12 4-1 0 0,-6 0-27 0 0,0 0 1 0 0,-1 1-1 0 0,0 0 0 0 0,0 2 0 0 0,-1-1 1 0 0,0 2-1 0 0,0 0 0 0 0,18 19 0 0 0,-16-14-1361 0 0,-1 2 0 0 0,0 0 0 0 0,13 23-1 0 0,-20-30-379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17.021"/>
    </inkml:context>
    <inkml:brush xml:id="br0">
      <inkml:brushProperty name="width" value="0.1" units="cm"/>
      <inkml:brushProperty name="height" value="0.1" units="cm"/>
    </inkml:brush>
  </inkml:definitions>
  <inkml:trace contextRef="#ctx0" brushRef="#br0">55 29 136 0 0,'-6'-15'2046'0'0,"5"15"-1977"0"0,1 0-1 0 0,0-1 1 0 0,0 1 0 0 0,0 0 0 0 0,0-1 0 0 0,-1 1 0 0 0,1 0-1 0 0,0-1 1 0 0,0 1 0 0 0,0 0 0 0 0,0-1 0 0 0,0 1 0 0 0,0-1 0 0 0,0 1-1 0 0,0 0 1 0 0,0-1 0 0 0,0 1 0 0 0,0 0 0 0 0,0-1 0 0 0,0 1-1 0 0,1-1 1 0 0,-1 1 0 0 0,0 0 0 0 0,0-1 0 0 0,0 1 0 0 0,0 0-1 0 0,1-1 1 0 0,-1 1 0 0 0,0 0 0 0 0,0 0 0 0 0,1-1 0 0 0,-1 1 0 0 0,0 0-1 0 0,0 0 1 0 0,5-2 1757 0 0,-6 5-1662 0 0,-35 255 866 0 0,33-242-995 0 0,-1 3 22 0 0,0 1-1 0 0,1-1 1 0 0,1 1 0 0 0,1 0 0 0 0,1 25 0 0 0,0-44-85 0 0,1 0-1 0 0,-1 0 0 0 0,0 0 0 0 0,0 0 1 0 0,1-1-1 0 0,-1 1 0 0 0,0 0 0 0 0,1 0 1 0 0,-1 0-1 0 0,1-1 0 0 0,-1 1 0 0 0,1 0 1 0 0,-1 0-1 0 0,1-1 0 0 0,0 1 0 0 0,-1 0 1 0 0,1-1-1 0 0,0 1 0 0 0,0-1 0 0 0,-1 1 1 0 0,1-1-1 0 0,0 1 0 0 0,0-1 0 0 0,0 0 1 0 0,0 1-1 0 0,-1-1 0 0 0,1 0 0 0 0,0 0 1 0 0,0 0-1 0 0,0 1 0 0 0,0-1 0 0 0,0 0 1 0 0,0 0-1 0 0,0 0 0 0 0,1-1 0 0 0,0 1-214 0 0,0 0 0 0 0,0 0 0 0 0,0-1 0 0 0,0 1 0 0 0,-1-1 0 0 0,1 1-1 0 0,0-1 1 0 0,0 0 0 0 0,0 0 0 0 0,0 0 0 0 0,-1 0 0 0 0,1 0 0 0 0,0 0 0 0 0,-1 0-1 0 0,3-3 1 0 0,3-5-1479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17.377"/>
    </inkml:context>
    <inkml:brush xml:id="br0">
      <inkml:brushProperty name="width" value="0.1" units="cm"/>
      <inkml:brushProperty name="height" value="0.1" units="cm"/>
    </inkml:brush>
  </inkml:definitions>
  <inkml:trace contextRef="#ctx0" brushRef="#br0">1 81 436 0 0,'0'0'3492'0'0,"38"-8"-3136"0"0,-16 6-36 0 0,12-6-44 0 0,-1 2-36 0 0,16 0-24 0 0,-10 0-91 0 0,-6 2-178 0 0,12-10-211 0 0,-7 6-596 0 0,-7 0-928 0 0,3-2 412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17.795"/>
    </inkml:context>
    <inkml:brush xml:id="br0">
      <inkml:brushProperty name="width" value="0.1" units="cm"/>
      <inkml:brushProperty name="height" value="0.1" units="cm"/>
    </inkml:brush>
  </inkml:definitions>
  <inkml:trace contextRef="#ctx0" brushRef="#br0">229 19 456 0 0,'-1'-15'2532'0'0,"7"11"-1344"0"0,-4 5-1146 0 0,1 1-1 0 0,-1-1 1 0 0,0 0-1 0 0,1 1 1 0 0,-1-1-1 0 0,0 1 1 0 0,0 0-1 0 0,0 0 1 0 0,4 4-1 0 0,7 10 39 0 0,0 1 0 0 0,-1 0 1 0 0,-1 1-1 0 0,0 0 0 0 0,-2 0 0 0 0,14 36 0 0 0,-8-9 122 0 0,19 89-1 0 0,-27-93-93 0 0,-1 1 0 0 0,-3 0 1 0 0,-1 0-1 0 0,-2-1 0 0 0,-5 44 0 0 0,2-65-61 0 0,0 0 0 0 0,-1 1 1 0 0,-1-1-1 0 0,0-1 0 0 0,-2 1 0 0 0,0-1 1 0 0,-2 0-1 0 0,0-1 0 0 0,0 1 0 0 0,-2-2 0 0 0,-1 0 1 0 0,-17 21-1 0 0,21-29-233 0 0,-1-1 1 0 0,0 1-1 0 0,-1-2 1 0 0,0 1-1 0 0,0-1 1 0 0,-1-1-1 0 0,1 0 1 0 0,-1 0-1 0 0,-1-1 1 0 0,1-1-1 0 0,-1 0 1 0 0,0 0-1 0 0,0-1 1 0 0,0-1-1 0 0,0 0 1 0 0,0 0-1 0 0,-1-2 1 0 0,1 1-1 0 0,0-1 1 0 0,-21-3-1 0 0,-14-8-1460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19.879"/>
    </inkml:context>
    <inkml:brush xml:id="br0">
      <inkml:brushProperty name="width" value="0.1" units="cm"/>
      <inkml:brushProperty name="height" value="0.1" units="cm"/>
    </inkml:brush>
  </inkml:definitions>
  <inkml:trace contextRef="#ctx0" brushRef="#br0">483 535 236 0 0,'3'-4'287'0'0,"0"-1"0"0"0,0 0 0 0 0,-1 0 0 0 0,1 0 0 0 0,-1-1 0 0 0,0 1 0 0 0,-1 0 0 0 0,1-1 0 0 0,-1 0 0 0 0,0 1 0 0 0,0-1 0 0 0,-1 1 0 0 0,0-1 0 0 0,0 0 0 0 0,0 0 0 0 0,-1 1 0 0 0,1-1 0 0 0,-1 1 0 0 0,-2-7 0 0 0,2 9-249 0 0,0 0 0 0 0,-1 0 0 0 0,1 0 0 0 0,-1 0 0 0 0,0 0 0 0 0,1 0 0 0 0,-1 1 0 0 0,-1-1 0 0 0,1 0 1 0 0,0 1-1 0 0,0 0 0 0 0,-1-1 0 0 0,0 1 0 0 0,1 0 0 0 0,-1 0 0 0 0,0 1 0 0 0,0-1 0 0 0,0 1 0 0 0,0-1 0 0 0,0 1 0 0 0,0 0 0 0 0,-1 0 0 0 0,1 0 0 0 0,0 0 0 0 0,0 1 1 0 0,-1-1-1 0 0,1 1 0 0 0,-1 0 0 0 0,1 0 0 0 0,0 0 0 0 0,-1 1 0 0 0,1-1 0 0 0,-6 2 0 0 0,-7 2-13 0 0,1 1 1 0 0,0 0-1 0 0,0 1 0 0 0,0 0 1 0 0,1 1-1 0 0,0 1 0 0 0,-20 14 1 0 0,3 1 17 0 0,-55 52 1 0 0,63-52-24 0 0,0 1-1 0 0,2 1 1 0 0,1 1 0 0 0,-22 35 0 0 0,39-55-8 0 0,0 0 1 0 0,0 0-1 0 0,1 1 1 0 0,-1-1-1 0 0,1 1 1 0 0,1-1 0 0 0,-1 1-1 0 0,0 10 1 0 0,2-16-5 0 0,0 1 1 0 0,0-1 0 0 0,0 0 0 0 0,0 0-1 0 0,0 0 1 0 0,1 1 0 0 0,-1-1 0 0 0,0 0-1 0 0,1 0 1 0 0,-1 0 0 0 0,1 0 0 0 0,-1 0 0 0 0,1 0-1 0 0,-1 0 1 0 0,1 0 0 0 0,0 0 0 0 0,0 0-1 0 0,-1 0 1 0 0,1 0 0 0 0,2 1 0 0 0,-1-1 1 0 0,-1 0 1 0 0,1 0 0 0 0,0-1-1 0 0,0 1 1 0 0,0-1-1 0 0,0 0 1 0 0,0 1 0 0 0,0-1-1 0 0,0 0 1 0 0,0 0-1 0 0,1 0 1 0 0,-1 0 0 0 0,0-1-1 0 0,0 1 1 0 0,0 0-1 0 0,3-2 1 0 0,20-6 38 0 0,0 0 0 0 0,0-2 0 0 0,-1-1-1 0 0,0-1 1 0 0,41-29 0 0 0,-26 13 19 0 0,-1-1 0 0 0,47-49 0 0 0,-57 46-15 0 0,-1-1 1 0 0,-2-2 0 0 0,-1 0-1 0 0,-2-1 1 0 0,-2-2-1 0 0,-1 0 1 0 0,18-51-1 0 0,-28 59 138 0 0,9-53-1 0 0,-13 54 206 0 0,17-52 0 0 0,-66 200-256 0 0,29-52-128 0 0,3 1-1 0 0,-7 133 1 0 0,19-172-81 0 0,1-1-1 0 0,1 1 1 0 0,1-1 0 0 0,8 30-1 0 0,-9-55-113 0 0,-1 1 1 0 0,1 0-1 0 0,0-1 0 0 0,0 1 0 0 0,0-1 0 0 0,0 0 0 0 0,1 0 0 0 0,-1 0 0 0 0,1 0 1 0 0,0 0-1 0 0,0 0 0 0 0,0-1 0 0 0,0 1 0 0 0,0-1 0 0 0,0 0 0 0 0,1 0 1 0 0,-1 0-1 0 0,1 0 0 0 0,0-1 0 0 0,-1 0 0 0 0,1 1 0 0 0,0-1 0 0 0,0 0 0 0 0,0-1 1 0 0,0 1-1 0 0,0-1 0 0 0,0 0 0 0 0,0 0 0 0 0,0 0 0 0 0,0 0 0 0 0,0-1 1 0 0,5-1-1 0 0,23-5-2081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14.818"/>
    </inkml:context>
    <inkml:brush xml:id="br0">
      <inkml:brushProperty name="width" value="0.05" units="cm"/>
      <inkml:brushProperty name="height" value="0.05" units="cm"/>
    </inkml:brush>
  </inkml:definitions>
  <inkml:trace contextRef="#ctx0" brushRef="#br0">0 1 204 0 0,'0'0'1568'0'0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20.517"/>
    </inkml:context>
    <inkml:brush xml:id="br0">
      <inkml:brushProperty name="width" value="0.1" units="cm"/>
      <inkml:brushProperty name="height" value="0.1" units="cm"/>
    </inkml:brush>
  </inkml:definitions>
  <inkml:trace contextRef="#ctx0" brushRef="#br0">28 67 448 0 0,'-28'-4'6530'0'0,"401"-2"-4991"0"0,-370 6-1575 0 0,-3 0 31 0 0,0 0 1 0 0,0 0-1 0 0,0 0 1 0 0,1 0-1 0 0,-1 0 1 0 0,0 0-1 0 0,0 0 1 0 0,0 0-1 0 0,1 0 1 0 0,-1 0-1 0 0,0 0 1 0 0,0 0-1 0 0,0 0 1 0 0,1-1-1 0 0,-1 1 1 0 0,0 0-1 0 0,0 0 1 0 0,0 0-1 0 0,1 0 1 0 0,-1 0-1 0 0,0 0 1 0 0,0-1-1 0 0,0 1 1 0 0,0 0-1 0 0,0 0 1 0 0,1 0-1 0 0,-1 0 1 0 0,0-1-1 0 0,0 1 1 0 0,0 0-1 0 0,0 0 1 0 0,0 0-1 0 0,0-1 1 0 0,0 1-1 0 0,0 0 1 0 0,0 0-1 0 0,0 0 1 0 0,0-1-1 0 0,0 1 1 0 0,0 0-1 0 0,0 0 1 0 0,0 0-1 0 0,0-1 1 0 0,0 1-1 0 0,0 0 1 0 0,0 0-1 0 0,0-1 1 0 0,0 1-1 0 0,0 0 1 0 0,0 0-1 0 0,-37-9-108 0 0,28 7 101 0 0,0 1-1 0 0,0-2 0 0 0,1 1 1 0 0,-1-1-1 0 0,-11-6 0 0 0,-24-10 1209 0 0,42 18-886 0 0,-7 41-270 0 0,-2-8-34 0 0,1-1 0 0 0,-7 37 0 0 0,-8 27 4 0 0,-46 157 163 0 0,71-246-305 0 0,-2 8-108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21.512"/>
    </inkml:context>
    <inkml:brush xml:id="br0">
      <inkml:brushProperty name="width" value="0.1" units="cm"/>
      <inkml:brushProperty name="height" value="0.1" units="cm"/>
    </inkml:brush>
  </inkml:definitions>
  <inkml:trace contextRef="#ctx0" brushRef="#br0">11 88 56 0 0,'0'0'1071'0'0,"-9"3"664"0"0,9-3-1704 0 0,0 0 1 0 0,0 0-1 0 0,0 0 0 0 0,1 0 0 0 0,-1 0 1 0 0,0 1-1 0 0,0-1 0 0 0,0 0 0 0 0,0 0 1 0 0,0 0-1 0 0,0 0 0 0 0,0 0 0 0 0,0 0 1 0 0,0 0-1 0 0,0 0 0 0 0,0 1 0 0 0,0-1 1 0 0,0 0-1 0 0,0 0 0 0 0,-1 0 1 0 0,1 0-1 0 0,0 0 0 0 0,0 0 0 0 0,0 0 1 0 0,0 0-1 0 0,0 0 0 0 0,0 1 0 0 0,0-1 1 0 0,0 0-1 0 0,0 0 0 0 0,0 0 0 0 0,0 0 1 0 0,0 0-1 0 0,0 0 0 0 0,0 0 0 0 0,-1 0 1 0 0,1 0-1 0 0,0 0 0 0 0,0 0 0 0 0,0 0 1 0 0,88 1 215 0 0,117-13 1 0 0,-48 1-162 0 0,228-18-49 0 0,-209 18 11 0 0,220-6-808 0 0,-369 17-29 0 0,52-7-1 0 0,-77 6 555 0 0,-2-5-875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22.306"/>
    </inkml:context>
    <inkml:brush xml:id="br0">
      <inkml:brushProperty name="width" value="0.1" units="cm"/>
      <inkml:brushProperty name="height" value="0.1" units="cm"/>
    </inkml:brush>
  </inkml:definitions>
  <inkml:trace contextRef="#ctx0" brushRef="#br0">403 571 92 0 0,'2'-7'371'0'0,"-1"0"1"0"0,0-1-1 0 0,-1 1 1 0 0,1 0-1 0 0,-1 0 1 0 0,-1 0-1 0 0,1-1 1 0 0,-1 1-1 0 0,0 0 1 0 0,-3-9-1 0 0,3 13-279 0 0,0-1 1 0 0,0 1-1 0 0,-1-1 0 0 0,1 1 1 0 0,-1 0-1 0 0,1 0 0 0 0,-1 0 0 0 0,0 0 1 0 0,0 0-1 0 0,0 0 0 0 0,-1 0 0 0 0,1 1 1 0 0,-1-1-1 0 0,1 1 0 0 0,-1 0 1 0 0,0 0-1 0 0,0 0 0 0 0,0 0 0 0 0,0 0 1 0 0,0 0-1 0 0,-1 1 0 0 0,-4-2 1 0 0,3 3-63 0 0,1-1 0 0 0,-1 1 0 0 0,1 1 0 0 0,-1-1 0 0 0,0 0 0 0 0,1 1 0 0 0,-1 0 0 0 0,1 0 1 0 0,-1 1-1 0 0,1-1 0 0 0,0 1 0 0 0,-8 4 0 0 0,-46 31 119 0 0,32-16-75 0 0,0 1-1 0 0,1 2 1 0 0,1 0-1 0 0,2 1 1 0 0,0 2-1 0 0,2 0 1 0 0,-28 50-1 0 0,47-77-64 0 0,1 1-1 0 0,-1-1 1 0 0,1 1-1 0 0,-1-1 1 0 0,1 1-1 0 0,-1-1 0 0 0,1 1 1 0 0,0-1-1 0 0,-1 1 1 0 0,1 0-1 0 0,0-1 1 0 0,-1 1-1 0 0,1-1 0 0 0,0 1 1 0 0,0 0-1 0 0,0-1 1 0 0,-1 1-1 0 0,1 0 1 0 0,0 0-1 0 0,0-1 0 0 0,0 1 1 0 0,0 0-1 0 0,0-1 1 0 0,0 1-1 0 0,1 0 1 0 0,-1-1-1 0 0,0 1 0 0 0,0 0 1 0 0,0-1-1 0 0,1 1 1 0 0,-1 0-1 0 0,0-1 1 0 0,1 1-1 0 0,-1-1 0 0 0,0 1 1 0 0,1-1-1 0 0,-1 1 1 0 0,1 0-1 0 0,-1-1 1 0 0,1 0-1 0 0,-1 1 0 0 0,1-1 1 0 0,-1 1-1 0 0,1-1 1 0 0,-1 0-1 0 0,1 1 1 0 0,0-1-1 0 0,-1 0 1 0 0,1 1-1 0 0,0-1 0 0 0,-1 0 1 0 0,1 0-1 0 0,0 0 1 0 0,-1 0-1 0 0,1 0 1 0 0,1 0-1 0 0,38-4 270 0 0,-22-1-233 0 0,0-1 0 0 0,0-1 0 0 0,0 0 0 0 0,-1-2 0 0 0,0 1 0 0 0,-1-2 0 0 0,0-1 0 0 0,-1 0 0 0 0,0 0 0 0 0,0-2 0 0 0,-1 0 0 0 0,-1-1 0 0 0,22-28 0 0 0,-1-5-1 0 0,-3-2 0 0 0,-2-1 0 0 0,28-63-1 0 0,-37 63 21 0 0,-1-1 0 0 0,21-99 0 0 0,-28 100 175 0 0,-9 36-46 0 0,-5 12-81 0 0,-11 20-56 0 0,-15 39-63 0 0,3 3 15 0 0,3 1 0 0 0,-20 87 1 0 0,33-109-3 0 0,3 1 1 0 0,1 0 0 0 0,1 0 0 0 0,3 0-1 0 0,3 41 1 0 0,-1-70-64 0 0,0 0 1 0 0,1-1-1 0 0,0 0 1 0 0,0 1-1 0 0,1-1 1 0 0,6 14-1 0 0,-7-21-157 0 0,0 0 0 0 0,-1 0-1 0 0,1 0 1 0 0,0 0 0 0 0,0-1-1 0 0,0 1 1 0 0,1-1 0 0 0,-1 1-1 0 0,1-1 1 0 0,-1 0 0 0 0,1 0 0 0 0,0 0-1 0 0,0 0 1 0 0,0-1 0 0 0,0 1-1 0 0,0-1 1 0 0,0 0 0 0 0,0 0-1 0 0,0 0 1 0 0,1 0 0 0 0,-1 0 0 0 0,0-1-1 0 0,1 1 1 0 0,3-1 0 0 0,23-1-2088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22.834"/>
    </inkml:context>
    <inkml:brush xml:id="br0">
      <inkml:brushProperty name="width" value="0.1" units="cm"/>
      <inkml:brushProperty name="height" value="0.1" units="cm"/>
    </inkml:brush>
  </inkml:definitions>
  <inkml:trace contextRef="#ctx0" brushRef="#br0">118 91 504 0 0,'-1'-1'157'0'0,"1"1"-1"0"0,-1-1 1 0 0,1 1 0 0 0,-1-1-1 0 0,1 1 1 0 0,0-1 0 0 0,-1 0-1 0 0,1 1 1 0 0,0-1 0 0 0,-1 0-1 0 0,1 1 1 0 0,0-1 0 0 0,0 0-1 0 0,0 1 1 0 0,-1-1 0 0 0,1 0-1 0 0,0 0 1 0 0,0 1 0 0 0,0-1-1 0 0,0 0 1 0 0,0 1 0 0 0,1-1-1 0 0,-1 0 1 0 0,0 0 0 0 0,0 1-1 0 0,0-1 1 0 0,1 0 0 0 0,-1 1-1 0 0,0-1 1 0 0,0 0 0 0 0,1 1 0 0 0,-1-1-1 0 0,1 1 1 0 0,-1-1 0 0 0,1 0-1 0 0,30-17 1381 0 0,46 0-1608 0 0,-74 18 258 0 0,176-30 418 0 0,-177 29-543 0 0,-2 1-63 0 0,1 0 1 0 0,-1 1-1 0 0,1-1 0 0 0,-1 0 0 0 0,0 0 0 0 0,1 0 1 0 0,-1 1-1 0 0,1-1 0 0 0,-1 0 0 0 0,0 0 1 0 0,1 1-1 0 0,-1-1 0 0 0,0 0 0 0 0,1 1 0 0 0,-1-1 1 0 0,0 1-1 0 0,1-1 0 0 0,-1 0 0 0 0,0 1 1 0 0,0-1-1 0 0,0 1 0 0 0,1-1 0 0 0,-1 1 0 0 0,0-1 1 0 0,0 0-1 0 0,0 1 0 0 0,0-1 0 0 0,0 1 1 0 0,0-1-1 0 0,0 1 0 0 0,0-1 0 0 0,0 1 0 0 0,0-1 1 0 0,0 1-1 0 0,0-1 0 0 0,0 0 0 0 0,0 1 1 0 0,-1 0-1 0 0,-12 27-7 0 0,-32 31 18 0 0,38-50-11 0 0,-38 46 19 0 0,-3-2 0 0 0,-1-2-1 0 0,-95 74 1 0 0,134-118-10 0 0,0 2 0 0 0,1-1 0 0 0,0 1 0 0 0,-11 14 0 0 0,19-22-3 0 0,0 0-1 0 0,1 0 0 0 0,-1 0 1 0 0,1 0-1 0 0,-1 0 1 0 0,1 0-1 0 0,-1 0 1 0 0,1 0-1 0 0,0 0 0 0 0,-1 0 1 0 0,1 0-1 0 0,0 0 1 0 0,0 0-1 0 0,0 0 1 0 0,0 0-1 0 0,0 0 0 0 0,0 0 1 0 0,0 0-1 0 0,0 0 1 0 0,0 0-1 0 0,1 0 1 0 0,-1 0-1 0 0,0 0 0 0 0,1 0 1 0 0,-1 0-1 0 0,1 0 1 0 0,-1 0-1 0 0,1 0 1 0 0,-1 0-1 0 0,1 0 0 0 0,0 0 1 0 0,-1-1-1 0 0,1 1 1 0 0,0 0-1 0 0,0 0 1 0 0,-1-1-1 0 0,1 1 0 0 0,0-1 1 0 0,0 1-1 0 0,0 0 1 0 0,0-1-1 0 0,0 0 1 0 0,0 1-1 0 0,2 0 0 0 0,43 13 129 0 0,-44-13-129 0 0,24 4 51 0 0,0-1 0 0 0,0-1-1 0 0,44-1 1 0 0,-57-3-603 0 0,-1 0-1 0 0,1 0 1 0 0,-1-2 0 0 0,1 1 0 0 0,-1-1-1 0 0,0-1 1 0 0,0 0 0 0 0,0-1 0 0 0,18-10-1 0 0,-14 4-1485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23.019"/>
    </inkml:context>
    <inkml:brush xml:id="br0">
      <inkml:brushProperty name="width" value="0.1" units="cm"/>
      <inkml:brushProperty name="height" value="0.1" units="cm"/>
    </inkml:brush>
  </inkml:definitions>
  <inkml:trace contextRef="#ctx0" brushRef="#br0">14 77 868 0 0,'-14'-2'4348'0'0,"54"-8"-3943"0"0,-13 6-29 0 0,7-4-124 0 0,-3 2-228 0 0,3-5-296 0 0,2 1-729 0 0,-3-4-1087 0 0,1 2 484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24.838"/>
    </inkml:context>
    <inkml:brush xml:id="br0">
      <inkml:brushProperty name="width" value="0.1" units="cm"/>
      <inkml:brushProperty name="height" value="0.1" units="cm"/>
    </inkml:brush>
  </inkml:definitions>
  <inkml:trace contextRef="#ctx0" brushRef="#br0">37 101 316 0 0,'0'0'5429'0'0,"-35"-31"-4014"0"0,34 30-1016 0 0,13-12 735 0 0,9 8-1076 0 0,0 1 1 0 0,36-2 0 0 0,-27 3-28 0 0,192-20 116 0 0,-167 18-107 0 0,2-1-5292 0 0,-42 3 3093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25.304"/>
    </inkml:context>
    <inkml:brush xml:id="br0">
      <inkml:brushProperty name="width" value="0.1" units="cm"/>
      <inkml:brushProperty name="height" value="0.1" units="cm"/>
    </inkml:brush>
  </inkml:definitions>
  <inkml:trace contextRef="#ctx0" brushRef="#br0">45 0 32 0 0,'0'0'376'0'0,"-14"0"1308"0"0,-1 0-1292 0 0,10 4-384 0 0,-6-2-1984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26.005"/>
    </inkml:context>
    <inkml:brush xml:id="br0">
      <inkml:brushProperty name="width" value="0.1" units="cm"/>
      <inkml:brushProperty name="height" value="0.1" units="cm"/>
    </inkml:brush>
  </inkml:definitions>
  <inkml:trace contextRef="#ctx0" brushRef="#br0">95 26 200 0 0,'9'-26'5016'0'0,"-15"42"-3331"0"0,-74 302-235 0 0,74-296-1330 0 0,4-18-76 0 0,0 0 1 0 0,0 1-1 0 0,1-1 1 0 0,-1 1-1 0 0,1-1 1 0 0,1 1-1 0 0,-1 0 1 0 0,1-1-1 0 0,-1 1 1 0 0,1 0 0 0 0,0 0-1 0 0,1-1 1 0 0,0 7-1 0 0,0-10 228 0 0,1-11-1146 0 0,0 1 148 0 0,0-1-1 0 0,-1 0 1 0 0,-1 1 0 0 0,1-1-1 0 0,-2 0 1 0 0,-1-15 0 0 0,-3 7-1194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26.238"/>
    </inkml:context>
    <inkml:brush xml:id="br0">
      <inkml:brushProperty name="width" value="0.1" units="cm"/>
      <inkml:brushProperty name="height" value="0.1" units="cm"/>
    </inkml:brush>
  </inkml:definitions>
  <inkml:trace contextRef="#ctx0" brushRef="#br0">137 1 328 0 0,'-21'37'461'0'0,"2"1"-1"0"0,1 1 1 0 0,2 1-1 0 0,2 0 1 0 0,2 1-1 0 0,1 1 1 0 0,3 0 0 0 0,1 0-1 0 0,-3 66 1 0 0,10-92-331 0 0,0-1 0 0 0,1 1 0 0 0,1-1 0 0 0,0 1 0 0 0,1-1 0 0 0,0 0 0 0 0,2 0 0 0 0,-1 0 0 0 0,13 24 0 0 0,-14-33-262 0 0,0 0-1 0 0,0 0 0 0 0,1-1 0 0 0,0 1 0 0 0,0-1 1 0 0,0 0-1 0 0,1 0 0 0 0,-1 0 0 0 0,1 0 0 0 0,1-1 1 0 0,-1 0-1 0 0,0 0 0 0 0,1 0 0 0 0,0-1 0 0 0,0 0 1 0 0,0 0-1 0 0,0 0 0 0 0,1-1 0 0 0,-1 0 0 0 0,1 0 0 0 0,-1-1 1 0 0,1 0-1 0 0,0 0 0 0 0,13 0 0 0 0,15-4-1509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26.487"/>
    </inkml:context>
    <inkml:brush xml:id="br0">
      <inkml:brushProperty name="width" value="0.1" units="cm"/>
      <inkml:brushProperty name="height" value="0.1" units="cm"/>
    </inkml:brush>
  </inkml:definitions>
  <inkml:trace contextRef="#ctx0" brushRef="#br0">397 1 368 0 0,'10'8'208'0'0,"0"0"0"0"0,0 1 0 0 0,-1 0 0 0 0,0 1 0 0 0,-1-1 1 0 0,0 2-1 0 0,0 0 0 0 0,-1-1 0 0 0,-1 2 0 0 0,10 21 0 0 0,-3 1 217 0 0,-1 1-1 0 0,11 55 1 0 0,-19-73-323 0 0,-1 1 0 0 0,-1-1 0 0 0,-1 1 0 0 0,-1-1 0 0 0,0 0 0 0 0,-1 1 0 0 0,-1-1 0 0 0,-1 1 0 0 0,0-1 0 0 0,-1 0 0 0 0,-1-1 0 0 0,-1 1 0 0 0,0-1 1 0 0,-1 0-1 0 0,-1 0 0 0 0,0-1 0 0 0,-1 0 0 0 0,-1 0 0 0 0,0-1 0 0 0,-1 0 0 0 0,0-1 0 0 0,-1-1 0 0 0,-1 1 0 0 0,0-2 0 0 0,-1 0 0 0 0,-21 13 0 0 0,11-10-491 0 0,0-1 0 0 0,0-2 0 0 0,-1-1 0 0 0,-1 0 0 0 0,0-2 0 0 0,0-1 0 0 0,-1-1 1 0 0,-50 4-1 0 0,-8-8-1405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16.406"/>
    </inkml:context>
    <inkml:brush xml:id="br0">
      <inkml:brushProperty name="width" value="0.05" units="cm"/>
      <inkml:brushProperty name="height" value="0.05" units="cm"/>
    </inkml:brush>
  </inkml:definitions>
  <inkml:trace contextRef="#ctx0" brushRef="#br0">245 522 124 0 0,'0'0'1345'0'0,"4"-2"-1036"0"0,-1 1-174 0 0,-1-1 0 0 0,1 1 0 0 0,0-1 0 0 0,-1 1 0 0 0,1-1 0 0 0,-1 0 0 0 0,1 0 0 0 0,-1 0 0 0 0,0-1 0 0 0,0 1 0 0 0,0 0 0 0 0,0-1-1 0 0,-1 0 1 0 0,4-4 0 0 0,-5 5 97 0 0,1-2-41 0 0,1 1 0 0 0,-1 0-1 0 0,-1-1 1 0 0,1 1-1 0 0,0-1 1 0 0,-1 0 0 0 0,0 1-1 0 0,0-1 1 0 0,0 1 0 0 0,-1-5-1 0 0,-3 8-171 0 0,-1 0-1 0 0,1 0 0 0 0,0 0 0 0 0,-1 0 1 0 0,1 1-1 0 0,-1-1 0 0 0,1 1 1 0 0,0 0-1 0 0,0 1 0 0 0,-1-1 1 0 0,1 1-1 0 0,0 0 0 0 0,0 0 1 0 0,1 0-1 0 0,-1 0 0 0 0,0 1 1 0 0,1 0-1 0 0,-6 4 0 0 0,-13 12 44 0 0,-32 35-1 0 0,43-42-28 0 0,-9 11 40 0 0,1 1 0 0 0,1 0 0 0 0,1 2 0 0 0,-23 46 1 0 0,39-71-67 0 0,0 0 0 0 0,1 0 0 0 0,-1 0 0 0 0,0 0 1 0 0,1 0-1 0 0,-1 0 0 0 0,1 0 0 0 0,0 0 0 0 0,-1 1 1 0 0,1-1-1 0 0,0 0 0 0 0,0 0 0 0 0,0 0 0 0 0,0 1 1 0 0,0-1-1 0 0,0 0 0 0 0,0 0 0 0 0,0 0 0 0 0,0 1 0 0 0,0-1 1 0 0,1 0-1 0 0,0 2 0 0 0,0-2 0 0 0,-1-1 0 0 0,1 1 0 0 0,0-1 0 0 0,0 1 0 0 0,0-1 1 0 0,0 1-1 0 0,0-1 0 0 0,0 1 0 0 0,0-1 0 0 0,0 0 0 0 0,0 0 0 0 0,0 1 0 0 0,0-1 0 0 0,0 0 0 0 0,0 0 0 0 0,0 0 1 0 0,0 0-1 0 0,0 0 0 0 0,0 0 0 0 0,1-1 0 0 0,54-16 133 0 0,-25 2-157 0 0,-1-1 0 0 0,0-2 0 0 0,-1-1 0 0 0,-1-1 0 0 0,-1-1 0 0 0,-1-1 0 0 0,0-2 0 0 0,-2-1 0 0 0,-1 0 0 0 0,-1-2 0 0 0,-1-1 0 0 0,-2 0 0 0 0,-1-1 0 0 0,-1-2 0 0 0,-1 1 0 0 0,-2-2 0 0 0,17-53 0 0 0,-24 58 372 0 0,-2 1 0 0 0,-1-1 0 0 0,-1-1 1 0 0,-2 1-1 0 0,0 0 0 0 0,-7-51 1 0 0,6 75 130 0 0,-4 8-450 0 0,-3 7-12 0 0,1 1-1 0 0,0 0 0 0 0,1 0 0 0 0,0 0 1 0 0,1 0-1 0 0,-4 22 0 0 0,-12 94 77 0 0,-1 28-30 0 0,-7 70 36 0 0,28-190-77 0 0,1 0 0 0 0,1-1 0 0 0,11 51 1 0 0,-13-86-11 0 0,1 1-9 0 0,0 0-1 0 0,0-1 1 0 0,0 1 0 0 0,0-1 0 0 0,0 0-1 0 0,1 1 1 0 0,-1-1 0 0 0,0 0 0 0 0,1 0-1 0 0,-1 0 1 0 0,0 0 0 0 0,3 2 0 0 0,4-5 3 0 0,-1 1 1 0 0,1-1-1 0 0,-1 0 1 0 0,1-1 0 0 0,-1 1-1 0 0,0-2 1 0 0,0 1-1 0 0,0-1 1 0 0,-1 0 0 0 0,1 0-1 0 0,-1-1 1 0 0,0 0 0 0 0,0 0-1 0 0,0 0 1 0 0,-1-1-1 0 0,0 1 1 0 0,5-9 0 0 0,5-5-9 0 0,-1 0 0 0 0,-1-1 0 0 0,-1-1 0 0 0,15-33 0 0 0,-16 29 12 0 0,-4 10-15 0 0,-1 0 0 0 0,0 0 0 0 0,-1 0 0 0 0,5-26-1 0 0,2-19-57 0 0,-12 58 42 0 0,0 1-51 0 0,0 0 60 0 0,0 1 1 0 0,0 0-1 0 0,1-1 1 0 0,-1 1-1 0 0,0 0 1 0 0,0-1-1 0 0,0 1 1 0 0,0 0-1 0 0,0-1 1 0 0,0 1-1 0 0,0 0 1 0 0,0-1-1 0 0,0 1 1 0 0,0 0-1 0 0,0-1 1 0 0,0 1 0 0 0,0 0-1 0 0,0-1 1 0 0,0 1-1 0 0,0 0 1 0 0,0-1-1 0 0,0 1 1 0 0,0 0-1 0 0,0-1 1 0 0,0 1-1 0 0,-1 0 1 0 0,1-1-1 0 0,0 1 1 0 0,0 0-1 0 0,0-1 1 0 0,-1 1-1 0 0,1 0 1 0 0,0 0-1 0 0,0-1 1 0 0,-1 1 0 0 0,1 0-1 0 0,0 0 1 0 0,-1 0-1 0 0,1-1 1 0 0,0 1-1 0 0,-1 0 1 0 0,1 0-1 0 0,0 0 1 0 0,-1 0-1 0 0,1 0 1 0 0,-1 0-1 0 0,-9 7-2 0 0,1 1 1 0 0,0 0-1 0 0,1 1 0 0 0,0 0 0 0 0,0 0 0 0 0,1 1 0 0 0,0 0 0 0 0,0 0 0 0 0,1 1 0 0 0,1 0 0 0 0,0 0 1 0 0,0 0-1 0 0,1 0 0 0 0,1 1 0 0 0,-1 0 0 0 0,2 0 0 0 0,0 0 0 0 0,0 0 0 0 0,1 23 0 0 0,1-33 9 0 0,0-1 0 0 0,0 0 0 0 0,0 0-1 0 0,1 0 1 0 0,-1 1 0 0 0,0-1-1 0 0,0 0 1 0 0,1 0 0 0 0,-1 0 0 0 0,1 0-1 0 0,-1 0 1 0 0,1 1 0 0 0,-1-1 0 0 0,1 0-1 0 0,0 0 1 0 0,0-1 0 0 0,-1 1 0 0 0,1 0-1 0 0,0 0 1 0 0,0 0 0 0 0,0 0-1 0 0,0-1 1 0 0,0 1 0 0 0,0 0 0 0 0,0-1-1 0 0,0 1 1 0 0,0-1 0 0 0,0 1 0 0 0,1-1-1 0 0,-1 0 1 0 0,0 1 0 0 0,0-1 0 0 0,0 0-1 0 0,2 0 1 0 0,35-1 33 0 0,-22-2-64 0 0,0 0 0 0 0,0-1 0 0 0,0-1 0 0 0,-1 0 0 0 0,1-1-1 0 0,-1-1 1 0 0,0 0 0 0 0,-1-1 0 0 0,0-1 0 0 0,0 0 0 0 0,-1-1-1 0 0,0-1 1 0 0,-1 1 0 0 0,16-19 0 0 0,1-6-156 0 0,-2 0-1 0 0,-1-2 1 0 0,28-55 0 0 0,-26 50 13 0 0,-27 40 152 0 0,1 0-60 0 0,-2 2 76 0 0,0 0 1 0 0,0 0-1 0 0,0 0 1 0 0,0-1-1 0 0,0 1 1 0 0,1 0-1 0 0,-1 0 1 0 0,0 0-1 0 0,0 0 1 0 0,0 0 0 0 0,0-1-1 0 0,0 1 1 0 0,0 0-1 0 0,0 0 1 0 0,1 0-1 0 0,-1 0 1 0 0,0 0-1 0 0,0 0 1 0 0,0 0-1 0 0,0-1 1 0 0,1 1-1 0 0,-1 0 1 0 0,0 0-1 0 0,0 0 1 0 0,0 0 0 0 0,0 0-1 0 0,1 0 1 0 0,-1 0-1 0 0,0 0 1 0 0,0 0-1 0 0,0 0 1 0 0,0 0-1 0 0,1 0 1 0 0,-1 0-1 0 0,0 0 1 0 0,0 0-1 0 0,0 0 1 0 0,1 0-1 0 0,-1 0 1 0 0,0 1 0 0 0,0-1-1 0 0,0 0 1 0 0,0 0-1 0 0,0 0 1 0 0,1 0-1 0 0,-1 0 1 0 0,0 0-1 0 0,0 0 1 0 0,0 1-1 0 0,0-1 1 0 0,3 3-5 0 0,0 0 0 0 0,-1 0 0 0 0,0 0 0 0 0,1 0 0 0 0,-1 1 0 0 0,0-1 0 0 0,-1 1 0 0 0,1-1 0 0 0,-1 1 0 0 0,1 0 0 0 0,-1 0 0 0 0,0 0 0 0 0,-1 0 0 0 0,1-1 0 0 0,-1 1-1 0 0,1 0 1 0 0,-1 0 0 0 0,-1 0 0 0 0,1 0 0 0 0,-1 6 0 0 0,-3 11 35 0 0,-1 0 1 0 0,-12 36-1 0 0,4-15 97 0 0,-10 39 198 0 0,22-80-320 0 0,1 0 0 0 0,0 0 0 0 0,0 0 1 0 0,-1 0-1 0 0,1 0 0 0 0,0 0 1 0 0,0 0-1 0 0,0 0 0 0 0,0 1 1 0 0,0-1-1 0 0,0 0 0 0 0,1 0 1 0 0,-1 0-1 0 0,0 0 0 0 0,1 0 1 0 0,-1 0-1 0 0,0 0 0 0 0,1 0 1 0 0,-1 0-1 0 0,1 0 0 0 0,-1 0 1 0 0,1 0-1 0 0,0 0 0 0 0,0-1 0 0 0,-1 1 1 0 0,1 0-1 0 0,0 0 0 0 0,0 0 1 0 0,0-1-1 0 0,0 1 0 0 0,-1-1 1 0 0,1 1-1 0 0,0-1 0 0 0,0 1 1 0 0,0-1-1 0 0,0 1 0 0 0,1-1 1 0 0,-1 0-1 0 0,1 1 0 0 0,35 3-929 0 0,7-13-3768 0 0,-25 2 2461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30.970"/>
    </inkml:context>
    <inkml:brush xml:id="br0">
      <inkml:brushProperty name="width" value="0.1" units="cm"/>
      <inkml:brushProperty name="height" value="0.1" units="cm"/>
    </inkml:brush>
  </inkml:definitions>
  <inkml:trace contextRef="#ctx0" brushRef="#br0">476 143 44 0 0,'0'0'3334'0'0,"0"-3"-3041"0"0,0-5-149 0 0,-1 0 0 0 0,0 0 0 0 0,0 0 0 0 0,-1 1 0 0 0,0-1 0 0 0,-1 0 0 0 0,0 1 0 0 0,0 0 0 0 0,0 0 0 0 0,-1 0 0 0 0,0 0 0 0 0,0 0 0 0 0,-1 1 0 0 0,0-1 0 0 0,0 1 0 0 0,0 1 0 0 0,-1-1 0 0 0,-7-5 0 0 0,11 9-86 0 0,0 3-50 0 0,-1 0-1 0 0,0 0 1 0 0,1 0 0 0 0,0 1-1 0 0,-1-1 1 0 0,1 1-1 0 0,-1-1 1 0 0,1 1-1 0 0,0 0 1 0 0,0-1 0 0 0,0 1-1 0 0,0 0 1 0 0,0 1-1 0 0,-2 3 1 0 0,-24 35 47 0 0,7 0-27 0 0,1 0-1 0 0,3 1 1 0 0,-16 56 0 0 0,-26 141 126 0 0,37-143-85 0 0,-33 139 631 0 0,37-185 1311 0 0,17-50-1990 0 0,0 1-1 0 0,0-1 1 0 0,0 0 0 0 0,-1 0 0 0 0,1 0 0 0 0,0 1-1 0 0,0-1 1 0 0,0 0 0 0 0,-1-1 0 0 0,1 1 0 0 0,0 0-1 0 0,0 0 1 0 0,0 0 0 0 0,-1-1 0 0 0,1 1-1 0 0,0-1 1 0 0,0 1 0 0 0,0-1 0 0 0,0 1 0 0 0,0-1-1 0 0,0 1 1 0 0,0-1 0 0 0,-1-1 0 0 0,-28-16 38 0 0,28 16-145 0 0,-1 0 0 0 0,0 0 0 0 0,1-1 1 0 0,-1 1-1 0 0,1-1 0 0 0,0 1 0 0 0,0-1 0 0 0,0 0 0 0 0,0 0 1 0 0,0 0-1 0 0,1 0 0 0 0,-1 0 0 0 0,1 0 0 0 0,0-1 0 0 0,-2-5 1 0 0,2-1-1124 0 0,0-1 0 0 0,0 0 0 0 0,2-20 0 0 0,0 1-1055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31.342"/>
    </inkml:context>
    <inkml:brush xml:id="br0">
      <inkml:brushProperty name="width" value="0.1" units="cm"/>
      <inkml:brushProperty name="height" value="0.1" units="cm"/>
    </inkml:brush>
  </inkml:definitions>
  <inkml:trace contextRef="#ctx0" brushRef="#br0">1 132 368 0 0,'0'0'829'0'0,"3"-2"-440"0"0,22-12 129 0 0,-1 1-1 0 0,2 2 0 0 0,-1 1 1 0 0,32-9-1 0 0,115-21 1147 0 0,-98 18-689 0 0,-73 22-947 0 0,-3 4-1614 0 0,0-2 1346 0 0,1 0 0 0 0,-1 0-1 0 0,1 0 1 0 0,-1-1 0 0 0,0 1-1 0 0,0 0 1 0 0,0-1-1 0 0,0 1 1 0 0,0-1 0 0 0,-3 2-1 0 0,-6 1-1229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31.715"/>
    </inkml:context>
    <inkml:brush xml:id="br0">
      <inkml:brushProperty name="width" value="0.1" units="cm"/>
      <inkml:brushProperty name="height" value="0.1" units="cm"/>
    </inkml:brush>
  </inkml:definitions>
  <inkml:trace contextRef="#ctx0" brushRef="#br0">0 95 404 0 0,'0'0'928'0'0,"22"0"466"0"0,165-30 780 0 0,-39 3-1622 0 0,-112 22-2041 0 0,68-21 0 0 0,-81 20 95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32.209"/>
    </inkml:context>
    <inkml:brush xml:id="br0">
      <inkml:brushProperty name="width" value="0.1" units="cm"/>
      <inkml:brushProperty name="height" value="0.1" units="cm"/>
    </inkml:brush>
  </inkml:definitions>
  <inkml:trace contextRef="#ctx0" brushRef="#br0">204 158 628 0 0,'0'0'609'0'0,"0"-1"-437"0"0,0 1-1 0 0,0-1 0 0 0,0 1 0 0 0,0-1 0 0 0,-1 1 0 0 0,1-1 0 0 0,0 1 1 0 0,-1-1-1 0 0,1 1 0 0 0,0-1 0 0 0,-1 1 0 0 0,1 0 0 0 0,0-1 1 0 0,-1 1-1 0 0,1-1 0 0 0,-1 1 0 0 0,1 0 0 0 0,-1-1 0 0 0,1 1 0 0 0,-1 0 1 0 0,1 0-1 0 0,-1 0 0 0 0,1-1 0 0 0,-1 1 0 0 0,1 0 0 0 0,-1 0 0 0 0,1 0 1 0 0,-1 0-1 0 0,0 0 0 0 0,-18 12-1 0 0,0 1 1 0 0,1 0-1 0 0,0 2 1 0 0,-17 18-1 0 0,26-24-126 0 0,1 1-1 0 0,0 0 0 0 0,1 0 0 0 0,0 0 1 0 0,0 1-1 0 0,1 0 0 0 0,0 0 0 0 0,1 1 0 0 0,-5 18 1 0 0,1 32 278 0 0,9-60-152 0 0,2-3-161 0 0,1 1 0 0 0,-1-1 0 0 0,1 0 0 0 0,-1 0 0 0 0,1 0 1 0 0,-1 0-1 0 0,0 0 0 0 0,0-1 0 0 0,1 1 0 0 0,-1-1 0 0 0,0 1 0 0 0,0-1 0 0 0,0 0 1 0 0,-1 0-1 0 0,1 0 0 0 0,0 0 0 0 0,1-2 0 0 0,28-44 104 0 0,-24 37-92 0 0,35-66 90 0 0,-35 61-106 0 0,1 0 0 0 0,0 1 0 0 0,1 0-1 0 0,1 0 1 0 0,0 1 0 0 0,1 0 0 0 0,0 1 0 0 0,21-18-1 0 0,-30 29-8 0 0,1 1 0 0 0,-1 0 0 0 0,1 0 0 0 0,-1 0 0 0 0,1 0 0 0 0,0 1 0 0 0,-1-1 0 0 0,1 1 0 0 0,0-1 0 0 0,0 1 0 0 0,-1 0 0 0 0,1 0 0 0 0,0 0 0 0 0,0 1 0 0 0,0-1 0 0 0,-1 1 0 0 0,1-1 0 0 0,0 1 0 0 0,-1 0 0 0 0,1 0 0 0 0,-1 0 0 0 0,1 0 0 0 0,-1 0 0 0 0,1 1 0 0 0,-1-1 0 0 0,0 1 0 0 0,0 0 0 0 0,1 0 0 0 0,-1-1 0 0 0,2 4 0 0 0,3 2-6 0 0,1 0-1 0 0,-1 0 1 0 0,-1 1 0 0 0,1 0 0 0 0,-1 0-1 0 0,-1 0 1 0 0,6 11 0 0 0,27 89 176 0 0,-37-107 162 0 0,12-30 7 0 0,6-4-411 0 0,0 1 1 0 0,2 2 0 0 0,34-39 0 0 0,-45 57-403 0 0,1 1-1 0 0,0 1 1 0 0,1 0-1 0 0,-1 1 1 0 0,2 0-1 0 0,0 1 1 0 0,0 0-1 0 0,0 1 1 0 0,1 0-1 0 0,0 2 0 0 0,16-6 1 0 0,-13 7-1315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32.941"/>
    </inkml:context>
    <inkml:brush xml:id="br0">
      <inkml:brushProperty name="width" value="0.1" units="cm"/>
      <inkml:brushProperty name="height" value="0.1" units="cm"/>
    </inkml:brush>
  </inkml:definitions>
  <inkml:trace contextRef="#ctx0" brushRef="#br0">1 42 80 0 0,'30'-35'3821'0'0,"-29"34"-3777"0"0,0 1-1 0 0,-1-1 1 0 0,1 0 0 0 0,0 1 0 0 0,-1-1-1 0 0,1 1 1 0 0,0 0 0 0 0,0-1-1 0 0,0 1 1 0 0,-1 0 0 0 0,1-1-1 0 0,0 1 1 0 0,0 0 0 0 0,0 0 0 0 0,0 0-1 0 0,0 0 1 0 0,-1-1 0 0 0,1 1-1 0 0,0 0 1 0 0,0 1 0 0 0,0-1-1 0 0,0 0 1 0 0,0 0 0 0 0,0 0 0 0 0,-1 0-1 0 0,1 1 1 0 0,0-1 0 0 0,0 0-1 0 0,0 1 1 0 0,-1-1 0 0 0,1 1-1 0 0,1 0 1 0 0,-1 1-1 0 0,1 0 0 0 0,-1 0 0 0 0,0 0 0 0 0,0 0 0 0 0,0 0 0 0 0,0 1 0 0 0,0-1 0 0 0,0 0 0 0 0,-1 1 0 0 0,1-1 0 0 0,0 5 0 0 0,0 13-24 0 0,0 0 1 0 0,-4 26-1 0 0,3-35 100 0 0,-3 9-42 0 0,0 0 0 0 0,-1-1 1 0 0,-1 0-1 0 0,-15 36 0 0 0,15-42 14 0 0,2-12 545 0 0,2-13-465 0 0,5-19-40 0 0,7 2-21 0 0,-6 15-72 0 0,1 0 1 0 0,0 0 0 0 0,1 0-1 0 0,1 1 1 0 0,0 0-1 0 0,10-12 1 0 0,-9 14-16 0 0,0 1 0 0 0,1 0 1 0 0,0 0-1 0 0,0 1 0 0 0,19-13 1 0 0,-26 20-26 0 0,0 0 0 0 0,0 1 0 0 0,0-1 0 0 0,0 1 0 0 0,0 0 0 0 0,1-1 0 0 0,-1 1 0 0 0,0 1 0 0 0,1-1-1 0 0,-1 0 1 0 0,1 1 0 0 0,-1 0 0 0 0,0 0 0 0 0,1 0 0 0 0,-1 0 0 0 0,1 0 0 0 0,-1 1 0 0 0,1 0 0 0 0,-1-1 0 0 0,0 1 0 0 0,0 0 0 0 0,1 1 0 0 0,-1-1 0 0 0,0 1 0 0 0,0-1 0 0 0,0 1 0 0 0,0 0 0 0 0,4 4 0 0 0,1 0-7 0 0,-1 1 1 0 0,0 0-1 0 0,-1 0 0 0 0,1 1 0 0 0,-1 0 0 0 0,-1 0 1 0 0,1 1-1 0 0,-2-1 0 0 0,1 1 0 0 0,-1 0 0 0 0,0 0 1 0 0,-1 1-1 0 0,0-1 0 0 0,-1 1 0 0 0,0-1 1 0 0,0 1-1 0 0,-1 0 0 0 0,0 0 0 0 0,-1 0 0 0 0,0 0 1 0 0,-1 0-1 0 0,0 0 0 0 0,-3 16 0 0 0,3-21-1 0 0,0-3 10 0 0,1 0 1 0 0,0-1 0 0 0,0 1-1 0 0,-1 0 1 0 0,1-1-1 0 0,0 1 1 0 0,-1 0 0 0 0,0-1-1 0 0,1 1 1 0 0,-1-1-1 0 0,0 1 1 0 0,0-1 0 0 0,0 1-1 0 0,0-1 1 0 0,0 0-1 0 0,0 1 1 0 0,0-1 0 0 0,-1 0-1 0 0,1 0 1 0 0,0 0-1 0 0,-1 0 1 0 0,-1 1 0 0 0,2-1 44 0 0,-4-13 10 0 0,4 11-52 0 0,0 0 0 0 0,1 0-1 0 0,-1 0 1 0 0,0 0-1 0 0,1 0 1 0 0,-1-1-1 0 0,1 1 1 0 0,0 0-1 0 0,-1 0 1 0 0,1 0-1 0 0,0 0 1 0 0,0 0 0 0 0,0-1-1 0 0,0 1 1 0 0,0 0-1 0 0,0-1 1 0 0,2-10 5 0 0,2 0 0 0 0,-1 0 0 0 0,2 0 0 0 0,-1 1 0 0 0,1 0 0 0 0,1 0 0 0 0,0 0 0 0 0,1 0 0 0 0,0 1 0 0 0,1 1 0 0 0,0-1 0 0 0,12-11 0 0 0,-2 4-14 0 0,0 1 0 0 0,1 1 0 0 0,1 0 0 0 0,0 1 0 0 0,30-14 0 0 0,-49 27 0 0 0,0 0 0 0 0,1 0 0 0 0,-1 1 0 0 0,1-1 0 0 0,-1 0 1 0 0,1 1-1 0 0,-1-1 0 0 0,1 0 0 0 0,0 1 0 0 0,-1 0 0 0 0,1-1 0 0 0,0 1 1 0 0,-1 0-1 0 0,1 0 0 0 0,0 0 0 0 0,-1 0 0 0 0,1 0 0 0 0,0 1 0 0 0,-1-1 1 0 0,1 0-1 0 0,0 1 0 0 0,-1-1 0 0 0,1 1 0 0 0,-1 0 0 0 0,1-1 0 0 0,-1 1 1 0 0,1 0-1 0 0,-1 0 0 0 0,1 0 0 0 0,-1 0 0 0 0,0 0 0 0 0,3 2 0 0 0,-2 1-3 0 0,0 0 0 0 0,0 0 0 0 0,-1 0-1 0 0,1 0 1 0 0,-1 0 0 0 0,0 1-1 0 0,0-1 1 0 0,0 0 0 0 0,0 1 0 0 0,-1-1-1 0 0,0 0 1 0 0,0 6 0 0 0,-1 22-26 0 0,-2 1-1 0 0,-11 46 1 0 0,3-21 40 0 0,11-57-20 0 0,0-1 1 0 0,0 0-1 0 0,0 0 1 0 0,0 1-1 0 0,-1-1 0 0 0,1 0 1 0 0,0 0-1 0 0,0 1 1 0 0,0-1-1 0 0,0 0 0 0 0,0 0 1 0 0,0 1-1 0 0,0-1 1 0 0,0 0-1 0 0,-1 1 0 0 0,1-1 1 0 0,0 0-1 0 0,0 0 0 0 0,0 1 1 0 0,0-1-1 0 0,1 0 1 0 0,-1 1-1 0 0,0-1 0 0 0,0 0 1 0 0,0 0-1 0 0,0 1 1 0 0,0-1-1 0 0,0 0 0 0 0,0 0 1 0 0,0 1-1 0 0,1-1 1 0 0,-1 0-1 0 0,0 0 0 0 0,0 1 1 0 0,0-1-1 0 0,1 0 1 0 0,-1 0-1 0 0,0 0 0 0 0,0 1 1 0 0,0-1-1 0 0,1 0 1 0 0,-1 0-1 0 0,1 0 0 0 0,10-9-1970 0 0,-3 0 268 0 0,-1 3-60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33.702"/>
    </inkml:context>
    <inkml:brush xml:id="br0">
      <inkml:brushProperty name="width" value="0.1" units="cm"/>
      <inkml:brushProperty name="height" value="0.1" units="cm"/>
    </inkml:brush>
  </inkml:definitions>
  <inkml:trace contextRef="#ctx0" brushRef="#br0">228 151 416 0 0,'2'-5'447'0'0,"0"-1"0"0"0,0 0-1 0 0,-1 0 1 0 0,0-1 0 0 0,0 1-1 0 0,0-8 1 0 0,-1 12-364 0 0,0 1 1 0 0,0-1-1 0 0,0 0 0 0 0,0 1 0 0 0,0-1 0 0 0,-1 1 1 0 0,1-1-1 0 0,-1 0 0 0 0,1 1 0 0 0,-1-1 0 0 0,1 1 0 0 0,-1 0 1 0 0,0-1-1 0 0,0 1 0 0 0,0-1 0 0 0,0 1 0 0 0,0 0 1 0 0,0 0-1 0 0,0 0 0 0 0,0-1 0 0 0,0 1 0 0 0,-1 0 1 0 0,1 1-1 0 0,0-1 0 0 0,-1 0 0 0 0,1 0 0 0 0,-3-1 1 0 0,-33 15 347 0 0,30-9-352 0 0,-6 3-31 0 0,0 0 1 0 0,1 1-1 0 0,1 1 1 0 0,-1 0 0 0 0,1 1-1 0 0,1 0 1 0 0,0 1 0 0 0,0-1-1 0 0,1 2 1 0 0,0 0 0 0 0,1 0-1 0 0,1 0 1 0 0,0 1-1 0 0,0 0 1 0 0,1 1 0 0 0,-4 14-1 0 0,9-25-32 0 0,0 0 0 0 0,0-1-1 0 0,1 1 1 0 0,-1 0 0 0 0,1 0-1 0 0,-1 0 1 0 0,1 0 0 0 0,0 0-1 0 0,0-1 1 0 0,0 1 0 0 0,1 0-1 0 0,-1 0 1 0 0,1 0 0 0 0,-1 0-1 0 0,1-1 1 0 0,0 1 0 0 0,0 0-1 0 0,2 3 1 0 0,-1-5-5 0 0,0 1 1 0 0,-1-1-1 0 0,1 0 1 0 0,0 0-1 0 0,0 0 1 0 0,0 0-1 0 0,0 0 1 0 0,0-1-1 0 0,0 1 0 0 0,0-1 1 0 0,0 1-1 0 0,0-1 1 0 0,0 0-1 0 0,0 1 1 0 0,0-1-1 0 0,0 0 1 0 0,1-1-1 0 0,-1 1 1 0 0,0 0-1 0 0,0-1 1 0 0,0 1-1 0 0,0-1 0 0 0,0 1 1 0 0,3-2-1 0 0,3-1 3 0 0,-1 0 0 0 0,1 0-1 0 0,-1-1 1 0 0,0 0 0 0 0,1 0 0 0 0,-2-1-1 0 0,1 0 1 0 0,-1 0 0 0 0,1 0-1 0 0,-1-1 1 0 0,-1 0 0 0 0,1 0-1 0 0,-1-1 1 0 0,0 1 0 0 0,-1-1-1 0 0,7-11 1 0 0,-5 6-8 0 0,0-1-1 0 0,-1 1 1 0 0,-1-1 0 0 0,0 0-1 0 0,0 0 1 0 0,-1-1-1 0 0,-1 1 1 0 0,0-1-1 0 0,-1-14 1 0 0,0 27-10 0 0,-1-1 0 0 0,0 1 1 0 0,1 0-1 0 0,-1 0 0 0 0,0-1 0 0 0,0 1 0 0 0,0 0 0 0 0,0-1 1 0 0,-1 1-1 0 0,1 0 0 0 0,0-1 0 0 0,0 1 0 0 0,-1 0 0 0 0,1 0 0 0 0,-1-1 1 0 0,1 1-1 0 0,-1 0 0 0 0,0 0 0 0 0,1 0 0 0 0,-1 0 0 0 0,0 0 1 0 0,0 0-1 0 0,0 0 0 0 0,0 0 0 0 0,0 0 0 0 0,0 0 0 0 0,0 0 1 0 0,0 0-1 0 0,0 1 0 0 0,0-1 0 0 0,0 0 0 0 0,0 1 0 0 0,-1-1 1 0 0,1 1-1 0 0,0-1 0 0 0,0 1 0 0 0,-1 0 0 0 0,1 0 0 0 0,0-1 1 0 0,0 1-1 0 0,-1 0 0 0 0,1 0 0 0 0,0 0 0 0 0,-1 0 0 0 0,1 1 1 0 0,0-1-1 0 0,-1 0 0 0 0,1 0 0 0 0,0 1 0 0 0,0-1 0 0 0,-2 1 0 0 0,-2 1-6 0 0,0 1 0 0 0,0-1 0 0 0,0 1 0 0 0,0 0 0 0 0,0 0 0 0 0,1 0 0 0 0,-1 0 0 0 0,1 1 0 0 0,0 0 0 0 0,0 0-1 0 0,-5 6 1 0 0,2 1 8 0 0,1 0-1 0 0,0 0 0 0 0,0 0 0 0 0,1 1 1 0 0,0-1-1 0 0,1 1 0 0 0,1 0 0 0 0,0 1 1 0 0,0-1-1 0 0,1 0 0 0 0,1 1 0 0 0,0 0 0 0 0,1 14 1 0 0,1-26 3 0 0,-1 0 1 0 0,1 1-1 0 0,-1-1 0 0 0,1 0 1 0 0,-1 0-1 0 0,1 0 1 0 0,0 0-1 0 0,0 0 1 0 0,-1 0-1 0 0,1 0 1 0 0,0 0-1 0 0,0 0 0 0 0,0-1 1 0 0,0 1-1 0 0,0 0 1 0 0,0 0-1 0 0,0-1 1 0 0,0 1-1 0 0,1-1 1 0 0,-1 1-1 0 0,0-1 0 0 0,0 1 1 0 0,0-1-1 0 0,1 0 1 0 0,-1 0-1 0 0,0 1 1 0 0,0-1-1 0 0,1 0 1 0 0,-1 0-1 0 0,0 0 0 0 0,0 0 1 0 0,1-1-1 0 0,-1 1 1 0 0,0 0-1 0 0,0 0 1 0 0,1-1-1 0 0,1 0 1 0 0,50-15-29 0 0,-27 5-94 0 0,-1-1 0 0 0,0-1 0 0 0,-1-1 0 0 0,0-1-1 0 0,-1-1 1 0 0,-1-1 0 0 0,0-1 0 0 0,-1 0 0 0 0,-2-2 0 0 0,0-1-1 0 0,21-28 1 0 0,-37 44 100 0 0,31-55 166 0 0,-33 59 71 0 0,-4 1-1106 0 0,2 0 808 0 0,1 0 1 0 0,-1 0 0 0 0,0 0 0 0 0,0 1 0 0 0,0-1 0 0 0,1 0 0 0 0,-1 0 0 0 0,0 0-1 0 0,0 1 1 0 0,1-1 0 0 0,-1 0 0 0 0,0 1 0 0 0,0-1 0 0 0,1 1 0 0 0,-1-1-1 0 0,1 1 1 0 0,-1-1 0 0 0,0 1 0 0 0,1-1 0 0 0,-1 1 0 0 0,1 0 0 0 0,-2 0 0 0 0,-4 6-1534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34.447"/>
    </inkml:context>
    <inkml:brush xml:id="br0">
      <inkml:brushProperty name="width" value="0.1" units="cm"/>
      <inkml:brushProperty name="height" value="0.1" units="cm"/>
    </inkml:brush>
  </inkml:definitions>
  <inkml:trace contextRef="#ctx0" brushRef="#br0">1 92 76 0 0,'0'0'2014'0'0,"3"-3"-1796"0"0,3-1-44 0 0,0-1 0 0 0,0 2 1 0 0,0-1-1 0 0,0 1 1 0 0,0 0-1 0 0,1 0 1 0 0,0 0-1 0 0,-1 1 1 0 0,1 0-1 0 0,14-2 0 0 0,-19 4-103 0 0,1 3-12 0 0,0 1-34 0 0,1 1 0 0 0,-1 0-1 0 0,0 0 1 0 0,0 0 0 0 0,0 0-1 0 0,-1 1 1 0 0,0-1-1 0 0,0 1 1 0 0,0-1 0 0 0,-1 1-1 0 0,0 0 1 0 0,0-1 0 0 0,0 1-1 0 0,-1 0 1 0 0,0 0-1 0 0,0 0 1 0 0,0 0 0 0 0,-1-1-1 0 0,0 1 1 0 0,-3 11 0 0 0,0 0 65 0 0,0-1 1 0 0,-1 0-1 0 0,0 0 1 0 0,-2-1 0 0 0,0 0-1 0 0,-14 23 1 0 0,14-33 1479 0 0,8-19-1196 0 0,8-24-227 0 0,0 16-92 0 0,1 0 0 0 0,1 0 0 0 0,1 1-1 0 0,0 1 1 0 0,2 0 0 0 0,0 1 0 0 0,2 0 0 0 0,0 1-1 0 0,0 1 1 0 0,2 1 0 0 0,21-16 0 0 0,-36 30-59 0 0,-1 0 0 0 0,1 0 0 0 0,0 0 0 0 0,0 0 0 0 0,0 1 0 0 0,0-1 0 0 0,0 1 0 0 0,0 0 0 0 0,0 0 0 0 0,0 0 0 0 0,0 0 0 0 0,1 0 0 0 0,-1 1 0 0 0,0 0 0 0 0,1-1 0 0 0,-1 1 0 0 0,0 1 0 0 0,4-1 0 0 0,-5 1 0 0 0,0 0 0 0 0,0 0-1 0 0,0 0 1 0 0,0 1 0 0 0,0-1-1 0 0,0 0 1 0 0,0 1 0 0 0,-1 0-1 0 0,1-1 1 0 0,0 1 0 0 0,-1 0-1 0 0,1 0 1 0 0,-1 0 0 0 0,0 0-1 0 0,0 0 1 0 0,0 0 0 0 0,0 0-1 0 0,0 0 1 0 0,0 0 0 0 0,0 0-1 0 0,-1 1 1 0 0,1-1 0 0 0,-1 0-1 0 0,0 1 1 0 0,1 2 0 0 0,0 7-3 0 0,0 0-1 0 0,-1-1 1 0 0,0 1 0 0 0,-1 0 0 0 0,0 0 0 0 0,-1 0-1 0 0,-4 14 1 0 0,-30 77-28 0 0,31-91 40 0 0,4-9 0 0 0,0 0 0 0 0,-1-1 0 0 0,1 1 0 0 0,-1 0 0 0 0,1 0 0 0 0,-1-1 0 0 0,0 1 0 0 0,0-1 0 0 0,0 1 1 0 0,0-1-1 0 0,-1 0 0 0 0,1 0 0 0 0,-1 0 0 0 0,1 0 0 0 0,-1 0 0 0 0,0-1 0 0 0,0 1 0 0 0,1-1 0 0 0,-1 0 0 0 0,-3 1 0 0 0,3-2 35 0 0,4-6-34 0 0,0 1-1 0 0,0-1 1 0 0,1 0-1 0 0,-1 1 1 0 0,1-1-1 0 0,0 1 1 0 0,1-1-1 0 0,-1 1 1 0 0,1 0-1 0 0,0 0 0 0 0,1 0 1 0 0,-1 0-1 0 0,1 1 1 0 0,0-1-1 0 0,6-5 1 0 0,15-20 12 0 0,-18 22-22 0 0,0 0 1 0 0,0 0-1 0 0,1 0 0 0 0,11-7 1 0 0,13-14-9 0 0,-25 23 4 0 0,1 1 0 0 0,-1-1 0 0 0,1 2 1 0 0,15-8-1 0 0,1-1-47 0 0,-24 13 51 0 0,1-1-1 0 0,0 1 0 0 0,0 0 0 0 0,0 0 1 0 0,0-1-1 0 0,0 1 0 0 0,0 0 0 0 0,0 0 1 0 0,0 0-1 0 0,0 0 0 0 0,-1 0 0 0 0,1 0 1 0 0,0 0-1 0 0,0 0 0 0 0,0 1 1 0 0,0-1-1 0 0,0 0 0 0 0,0 1 0 0 0,0-1 1 0 0,0 0-1 0 0,-1 1 0 0 0,1-1 0 0 0,0 1 1 0 0,0-1-1 0 0,-1 1 0 0 0,1-1 0 0 0,0 1 1 0 0,0 0-1 0 0,-1-1 0 0 0,1 1 0 0 0,-1 0 1 0 0,1 0-1 0 0,-1-1 0 0 0,1 1 0 0 0,-1 0 1 0 0,1 0-1 0 0,-1 0 0 0 0,0 0 0 0 0,1 0 1 0 0,-1 0-1 0 0,12 36-93 0 0,-9-11 73 0 0,-2 0 0 0 0,-2 46 0 0 0,0-17 31 0 0,3-34-45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35.923"/>
    </inkml:context>
    <inkml:brush xml:id="br0">
      <inkml:brushProperty name="width" value="0.1" units="cm"/>
      <inkml:brushProperty name="height" value="0.1" units="cm"/>
    </inkml:brush>
  </inkml:definitions>
  <inkml:trace contextRef="#ctx0" brushRef="#br0">26 562 288 0 0,'7'-1'231'0'0,"1"0"-1"0"0,-1 0 1 0 0,0-1 0 0 0,0 0-1 0 0,0 0 1 0 0,0-1-1 0 0,0 0 1 0 0,0 0 0 0 0,-1 0-1 0 0,1-1 1 0 0,-1 0-1 0 0,0-1 1 0 0,0 1 0 0 0,-1-1-1 0 0,1 0 1 0 0,6-9 0 0 0,-3 4-123 0 0,0 0-1 0 0,-1-1 1 0 0,-1 0 0 0 0,0 0 0 0 0,0-1 0 0 0,-1 0 0 0 0,-1 0 0 0 0,6-18 0 0 0,-3-27 338 0 0,-7 53-403 0 0,-1 1-1 0 0,0-1 0 0 0,-1 1 0 0 0,1-1 0 0 0,-1 1 1 0 0,1-1-1 0 0,-1 1 0 0 0,0-1 0 0 0,0 1 0 0 0,-1 0 1 0 0,1 0-1 0 0,-1-1 0 0 0,-3-4 0 0 0,4 7-30 0 0,-1 0-1 0 0,1 0 0 0 0,-1 0 1 0 0,1 0-1 0 0,-1 1 1 0 0,0-1-1 0 0,1 1 0 0 0,-1-1 1 0 0,0 1-1 0 0,1-1 0 0 0,-1 1 1 0 0,0 0-1 0 0,0 0 1 0 0,1 0-1 0 0,-1 0 0 0 0,0 0 1 0 0,0 0-1 0 0,1 1 0 0 0,-1-1 1 0 0,0 0-1 0 0,1 1 1 0 0,-1 0-1 0 0,0-1 0 0 0,1 1 1 0 0,-1 0-1 0 0,1 0 1 0 0,-4 2-1 0 0,-38 28 86 0 0,28-15-71 0 0,1 1 0 0 0,1 0 1 0 0,0 1-1 0 0,-18 35 1 0 0,26-44-9 0 0,1-1 1 0 0,0 1 0 0 0,1 0-1 0 0,0 0 1 0 0,1 0-1 0 0,-1 0 1 0 0,2 1 0 0 0,-1-1-1 0 0,1 1 1 0 0,1-1-1 0 0,0 1 1 0 0,0-1 0 0 0,3 18-1 0 0,-2-25-9 0 0,0 0-1 0 0,1 0 1 0 0,-1 0-1 0 0,0 0 1 0 0,1 0-1 0 0,-1 0 1 0 0,1 0-1 0 0,0 0 1 0 0,0 0-1 0 0,-1-1 1 0 0,1 1-1 0 0,0-1 0 0 0,1 0 1 0 0,-1 1-1 0 0,0-1 1 0 0,0 0-1 0 0,0 0 1 0 0,1 0-1 0 0,-1 0 1 0 0,0-1-1 0 0,1 1 1 0 0,-1-1-1 0 0,1 1 1 0 0,-1-1-1 0 0,1 0 1 0 0,-1 0-1 0 0,1 0 1 0 0,-1 0-1 0 0,1-1 1 0 0,3 0-1 0 0,10 0 22 0 0,-1-2 0 0 0,1 0 0 0 0,19-6-1 0 0,-22 5-13 0 0,-1-1 1 0 0,1-1-1 0 0,-1 0 0 0 0,-1 0 0 0 0,1-1 0 0 0,-1-1 0 0 0,-1 0 0 0 0,13-12 0 0 0,8-10 123 0 0,31-42-1 0 0,-52 61-84 0 0,-2-2-30 0 0,-6 10-29 0 0,-1 0 0 0 0,1 1 0 0 0,-1-1-1 0 0,1 0 1 0 0,0 1 0 0 0,0 0 0 0 0,0-1 0 0 0,0 1 0 0 0,1 0 0 0 0,-1 0-1 0 0,0 0 1 0 0,5-3 0 0 0,-7 10-4 0 0,0 0 0 0 0,0 0 1 0 0,0-1-1 0 0,-1 1 0 0 0,0 0 0 0 0,0-1 0 0 0,-1 6 0 0 0,1-10 5 0 0,-6 19-29 0 0,6-16 35 0 0,-1 1-1 0 0,1 0 0 0 0,-1 0 1 0 0,1 0-1 0 0,0 0 0 0 0,1 0 0 0 0,-1 7 1 0 0,-8 1-29 0 0,9-11 20 0 0,0 14-39 0 0,0-14 201 0 0,23-47-42 0 0,65-66 30 0 0,-88 112-146 0 0,0-1 1 0 0,0 1-1 0 0,0 0 0 0 0,1-1 1 0 0,-1 1-1 0 0,0 0 0 0 0,0-1 1 0 0,0 1-1 0 0,1 0 0 0 0,-1-1 1 0 0,0 1-1 0 0,0 0 0 0 0,1 0 1 0 0,-1-1-1 0 0,0 1 0 0 0,1 0 1 0 0,-1 0-1 0 0,0-1 0 0 0,1 1 1 0 0,-1 0-1 0 0,0 0 0 0 0,1 0 1 0 0,-1 0-1 0 0,0 0 0 0 0,1 0 1 0 0,-1-1-1 0 0,1 1 0 0 0,-1 0 0 0 0,0 0 1 0 0,1 0-1 0 0,-1 0 0 0 0,1 0 1 0 0,-1 0-1 0 0,0 0 0 0 0,1 1 1 0 0,-1-1-1 0 0,0 0 0 0 0,1 0 1 0 0,-1 0-1 0 0,1 0 0 0 0,-1 0 1 0 0,0 1-1 0 0,1-1 0 0 0,-1 0 1 0 0,0 0-1 0 0,1 1 0 0 0,8 23-52 0 0,-3 30 23 0 0,-13 17-4 0 0,4-58 34 0 0,1 0 0 0 0,1 1 0 0 0,0-1 0 0 0,1 0 0 0 0,0 1 0 0 0,3 16 0 0 0,-3-30 3 0 0,1 1 0 0 0,0-1 0 0 0,-1 1 0 0 0,1-1 0 0 0,0 1 0 0 0,-1-1 0 0 0,1 1 0 0 0,0-1 0 0 0,0 0 0 0 0,-1 1 0 0 0,1-1 0 0 0,0 0 0 0 0,0 0 0 0 0,-1 1 0 0 0,1-1 0 0 0,0 0 0 0 0,0 0 0 0 0,0 0 0 0 0,0 0 0 0 0,-1 0 0 0 0,1 0 0 0 0,0 0-1 0 0,0-1 1 0 0,0 1 0 0 0,-1 0 0 0 0,1 0 0 0 0,0-1 0 0 0,0 1 0 0 0,-1 0 0 0 0,1-1 0 0 0,1 0 0 0 0,27-11-4 0 0,-2-6-38 0 0,-1-1 1 0 0,0-2 0 0 0,-1 0 0 0 0,-1-2-1 0 0,-2 0 1 0 0,30-40 0 0 0,-23 24-6 0 0,-3-1 0 0 0,-1-1 0 0 0,34-78 0 0 0,-50 98 401 0 0,0-1 1 0 0,-2 0 0 0 0,7-38-1 0 0,-12 41 190 0 0,-7 24-253 0 0,-10 34-175 0 0,-11 87-27 0 0,1-3-48 0 0,-18 82 25 0 0,40-190-276 0 0,0 0 1 0 0,1 1-1 0 0,-1 26 0 0 0,3-41-72 0 0,0-1 229 0 0,0 0-1 0 0,0 1 1 0 0,0-1-1 0 0,0 0 1 0 0,0 0 0 0 0,0 0-1 0 0,0 0 1 0 0,0 1-1 0 0,0-1 1 0 0,0 0-1 0 0,1 0 1 0 0,-1 0-1 0 0,0 0 1 0 0,0 0 0 0 0,0 1-106 0 0,0-1 106 0 0,0 0-1 0 0,1 0 1 0 0,-1 0 0 0 0,0 0-1 0 0,0 0 1 0 0,0 0-1 0 0,0 0 1 0 0,0 0-1 0 0,1 0 1 0 0,-1 0-1 0 0,0 0 1 0 0,0 0 0 0 0,0 0-1 0 0,0 0 1 0 0,1 0-1 0 0,-1 0 1 0 0,0 0-1 0 0,0 0 1 0 0,0 0 0 0 0,0 0-1 0 0,1 0 1 0 0,-1 0-1 0 0,0 0 1 0 0,0 0-1 0 0,0 0 1 0 0,0 0-1 0 0,0 0 1 0 0,1 0 0 0 0,-1 0-1 0 0,0 0 1 0 0,0 0-1 0 0,0-1 1 0 0,0 1-105 0 0,1 0 104 0 0,-1 0 1 0 0,0-1-1 0 0,1 0-210 0 0,1-1-1 0 0,-1 1 1 0 0,1-1-1 0 0,-1 0 1 0 0,0 1-1 0 0,1-1 1 0 0,-1 0-1 0 0,0 0 1 0 0,-1 0-1 0 0,1 0 1 0 0,0 0-1 0 0,0-2 1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36.541"/>
    </inkml:context>
    <inkml:brush xml:id="br0">
      <inkml:brushProperty name="width" value="0.1" units="cm"/>
      <inkml:brushProperty name="height" value="0.1" units="cm"/>
    </inkml:brush>
  </inkml:definitions>
  <inkml:trace contextRef="#ctx0" brushRef="#br0">50 152 312 0 0,'-24'-8'1892'0'0,"23"8"-1810"0"0,-1 0 1 0 0,0-1 0 0 0,0 1-1 0 0,0-1 1 0 0,0 1-1 0 0,0-1 1 0 0,0 0 0 0 0,1 0-1 0 0,-1 1 1 0 0,0-1-1 0 0,-3-3 941 0 0,93 1-633 0 0,0-4 1 0 0,166-34-1 0 0,-247 39-386 0 0,-1 1 1 0 0,1-1 0 0 0,-1 0-1 0 0,0 0 1 0 0,0-1 0 0 0,0 0-1 0 0,-1 0 1 0 0,10-6 0 0 0,-14 8-18 0 0,-12-8-24 0 0,11 8 37 0 0,-1 0 1 0 0,1 0-1 0 0,-1 0 0 0 0,1 0 1 0 0,-1 1-1 0 0,0-1 1 0 0,0 0-1 0 0,1 1 0 0 0,-1-1 1 0 0,0 0-1 0 0,0 1 1 0 0,0-1-1 0 0,0 1 0 0 0,0-1 1 0 0,0 1-1 0 0,1-1 1 0 0,-1 1-1 0 0,0 0 0 0 0,0-1 1 0 0,0 1-1 0 0,-1 0 1 0 0,1 0-1 0 0,0 0 0 0 0,-1 0 1 0 0,-1 0-7 0 0,-1 1 0 0 0,0 0 1 0 0,1 0-1 0 0,-1 1 0 0 0,1-1 1 0 0,0 1-1 0 0,-1 0 0 0 0,1-1 1 0 0,0 1-1 0 0,0 1 0 0 0,0-1 1 0 0,0 0-1 0 0,0 1 0 0 0,1-1 1 0 0,-1 1-1 0 0,1 0 0 0 0,0 0 1 0 0,0 0-1 0 0,0 0 0 0 0,0 0 1 0 0,0 1-1 0 0,1-1 0 0 0,-1 1 1 0 0,1-1-1 0 0,-1 5 0 0 0,-7 16 14 0 0,2 0-1 0 0,-6 38 1 0 0,10-51-1 0 0,2-5 0 0 0,1 1 0 0 0,-1-1 0 0 0,1 1 0 0 0,0-1 0 0 0,0 0 0 0 0,1 1 0 0 0,1 6 0 0 0,-1-12-5 0 0,-1-1 1 0 0,1 1-1 0 0,-1 0 1 0 0,1-1 0 0 0,-1 1-1 0 0,1-1 1 0 0,-1 1-1 0 0,1-1 1 0 0,0 0-1 0 0,-1 1 1 0 0,1-1-1 0 0,0 1 1 0 0,0-1-1 0 0,-1 0 1 0 0,1 0 0 0 0,0 0-1 0 0,0 1 1 0 0,-1-1-1 0 0,1 0 1 0 0,0 0-1 0 0,0 0 1 0 0,-1 0-1 0 0,1 0 1 0 0,0 0-1 0 0,0 0 1 0 0,-1 0 0 0 0,1-1-1 0 0,0 1 1 0 0,0 0-1 0 0,-1 0 1 0 0,1-1-1 0 0,1 0 1 0 0,23-8 27 0 0,-6-1-29 0 0,-1 0 0 0 0,-1-2 0 0 0,0 0 0 0 0,-1 0 0 0 0,0-2 1 0 0,0 0-1 0 0,-2 0 0 0 0,0-1 0 0 0,-1-1 0 0 0,0-1 0 0 0,-1 0 0 0 0,-1 0 0 0 0,-1-1 1 0 0,0-1-1 0 0,7-21 0 0 0,-17 40 2 0 0,-1 1-1 0 0,1 0 1 0 0,-1-1 0 0 0,1 1 0 0 0,-1-1 0 0 0,1 1-1 0 0,-1-1 1 0 0,0 1 0 0 0,1-1 0 0 0,-1 1 0 0 0,0-1-1 0 0,0 0 1 0 0,1 1 0 0 0,-1-1 0 0 0,0 0 0 0 0,0 1-1 0 0,1-1 1 0 0,-1 0 0 0 0,0 0 0 0 0,0 0-1 0 0,0 0 1 0 0,1 0 0 0 0,-1 0 0 0 0,0 0 0 0 0,0 0-1 0 0,0 0 1 0 0,0 0 0 0 0,1-1 0 0 0,-1 1 0 0 0,0 0-1 0 0,0 0 1 0 0,1-1 0 0 0,-1 1 0 0 0,0 0 0 0 0,1-1-1 0 0,-1 1 1 0 0,0-1 0 0 0,1 1 0 0 0,-1-1 0 0 0,0 1-1 0 0,1-1 1 0 0,-1 0 0 0 0,1 1 0 0 0,-1-1 0 0 0,1 0-1 0 0,-1 1 1 0 0,1-1 0 0 0,0 0 0 0 0,-1 0 0 0 0,1 1-1 0 0,0-1 1 0 0,0 0 0 0 0,-1 0 0 0 0,1 1-1 0 0,0-1 1 0 0,0 0 0 0 0,0 0 0 0 0,0 0 0 0 0,0 1-1 0 0,0-1 1 0 0,0 0 0 0 0,1-1 0 0 0,-5 10 40 0 0,0 1 0 0 0,1 0 0 0 0,0 0-1 0 0,1 0 1 0 0,0 0 0 0 0,0 0 0 0 0,0 19 0 0 0,4 70 243 0 0,-2-87-244 0 0,1-3-10 0 0,0 0 1 0 0,0 0 0 0 0,1 0 0 0 0,0-1-1 0 0,0 1 1 0 0,1 0 0 0 0,5 10 0 0 0,-7-16-174 0 0,0 0 0 0 0,1 1 0 0 0,-1-1 0 0 0,0 0 0 0 0,1 0 1 0 0,-1 0-1 0 0,1 0 0 0 0,-1 0 0 0 0,1-1 0 0 0,0 1 0 0 0,0 0 0 0 0,0-1 1 0 0,0 1-1 0 0,0-1 0 0 0,0 0 0 0 0,0 0 0 0 0,0 0 0 0 0,1 0 0 0 0,-1 0 1 0 0,0 0-1 0 0,1 0 0 0 0,-1-1 0 0 0,1 0 0 0 0,-1 1 0 0 0,0-1 0 0 0,5 0 1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37.086"/>
    </inkml:context>
    <inkml:brush xml:id="br0">
      <inkml:brushProperty name="width" value="0.1" units="cm"/>
      <inkml:brushProperty name="height" value="0.1" units="cm"/>
    </inkml:brush>
  </inkml:definitions>
  <inkml:trace contextRef="#ctx0" brushRef="#br0">1 15 296 0 0,'0'0'1239'0'0,"1"-2"-987"0"0,1 0 1 0 0,-1 1-1 0 0,1 0 0 0 0,0-1 1 0 0,0 1-1 0 0,0 0 0 0 0,0 0 1 0 0,0 0-1 0 0,0 0 0 0 0,0 0 1 0 0,3 0-1 0 0,-2 5-194 0 0,1-1 0 0 0,0 1 0 0 0,-1 0-1 0 0,0 0 1 0 0,0 0 0 0 0,0 0 0 0 0,0 1 0 0 0,-1-1 0 0 0,1 1-1 0 0,-1 0 1 0 0,0-1 0 0 0,-1 1 0 0 0,1 0 0 0 0,-1 0-1 0 0,0 0 1 0 0,0 1 0 0 0,-1-1 0 0 0,1 0 0 0 0,-1 0 0 0 0,0 0-1 0 0,-1 6 1 0 0,-1 19 76 0 0,-2 0 0 0 0,-9 41 1 0 0,11-62-80 0 0,-1 6-8 0 0,3-10-24 0 0,-1 0-1 0 0,1 0 1 0 0,-1 0-1 0 0,-1 1 1 0 0,1-2-1 0 0,-1 1 1 0 0,0 0-1 0 0,0 0 1 0 0,0 0-1 0 0,-4 5 1 0 0,5-9 186 0 0,1-5-171 0 0,1-8-22 0 0,1 0 0 0 0,0 0 0 0 0,0 0 0 0 0,2 0 0 0 0,-1 1 0 0 0,1-1-1 0 0,1 1 1 0 0,8-15 0 0 0,-3 8 1 0 0,0 1-1 0 0,2 0 1 0 0,-1 0-1 0 0,23-22 1 0 0,-30 34-20 0 0,1 1 0 0 0,0-1 0 0 0,0 1 0 0 0,1 0 0 0 0,-1 0 0 0 0,1 0 0 0 0,0 1 0 0 0,7-3 0 0 0,-12 5 1 0 0,1 1 0 0 0,-1 0 0 0 0,0 0 0 0 0,1 0-1 0 0,-1 0 1 0 0,0 1 0 0 0,1-1 0 0 0,-1 0 0 0 0,0 0 0 0 0,0 1 0 0 0,1-1 0 0 0,-1 1 0 0 0,0-1 0 0 0,0 1-1 0 0,0 0 1 0 0,1-1 0 0 0,-1 1 0 0 0,0 0 0 0 0,0 0 0 0 0,0 0 0 0 0,0 0 0 0 0,0 0 0 0 0,-1 0-1 0 0,1 0 1 0 0,0 0 0 0 0,0 0 0 0 0,-1 0 0 0 0,1 0 0 0 0,0 1 0 0 0,0 0 0 0 0,9 32-28 0 0,-10-16 15 0 0,0-1 1 0 0,-2 1-1 0 0,0 0 0 0 0,-1-1 0 0 0,0 0 0 0 0,-2 1 1 0 0,0-1-1 0 0,-12 27 0 0 0,17-43-8 0 0,2-5-139 0 0,86-119 3 0 0,-78 111 168 0 0,1-1-1 0 0,0 2 1 0 0,1 0 0 0 0,1 0-1 0 0,-1 1 1 0 0,2 1 0 0 0,21-12-1 0 0,-32 19-6 0 0,0 0 0 0 0,-1 1 0 0 0,1-1 0 0 0,0 1-1 0 0,0 0 1 0 0,0 0 0 0 0,0 0 0 0 0,1 0 0 0 0,-1 1 0 0 0,0-1-1 0 0,0 1 1 0 0,0 0 0 0 0,0 0 0 0 0,1 0 0 0 0,-1 0 0 0 0,0 0 0 0 0,0 1-1 0 0,0 0 1 0 0,0-1 0 0 0,0 1 0 0 0,0 0 0 0 0,0 0 0 0 0,0 1-1 0 0,0-1 1 0 0,0 1 0 0 0,0-1 0 0 0,-1 1 0 0 0,1 0 0 0 0,-1 0-1 0 0,1 0 1 0 0,-1 1 0 0 0,3 2 0 0 0,0 3-4 0 0,0 1 1 0 0,0-1-1 0 0,-1 1 0 0 0,0 0 1 0 0,-1 1-1 0 0,0-1 0 0 0,0 1 1 0 0,-1-1-1 0 0,2 14 0 0 0,-4-21-13 0 0,1 2-233 0 0,0 1 1 0 0,0 0-1 0 0,0 0 1 0 0,-1 0-1 0 0,1 0 1 0 0,-1-1-1 0 0,-1 1 1 0 0,1 0-1 0 0,-1 0 1 0 0,0 0 0 0 0,0 0-1 0 0,0-1 1 0 0,0 1-1 0 0,-5 8 1 0 0,3-7-1357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17.341"/>
    </inkml:context>
    <inkml:brush xml:id="br0">
      <inkml:brushProperty name="width" value="0.05" units="cm"/>
      <inkml:brushProperty name="height" value="0.05" units="cm"/>
    </inkml:brush>
  </inkml:definitions>
  <inkml:trace contextRef="#ctx0" brushRef="#br0">1 607 300 0 0,'0'0'1587'0'0,"8"-4"-1124"0"0,25-12-16 0 0,0-2 0 0 0,0-1 0 0 0,-2-1-1 0 0,-1-2 1 0 0,53-49 0 0 0,-63 51-302 0 0,-2 0-1 0 0,0 0 0 0 0,-1-2 0 0 0,0 0 0 0 0,-2-1 0 0 0,-1-1 0 0 0,-1 0 0 0 0,-1-1 0 0 0,9-28 1 0 0,-20 51-95 0 0,0-1 0 0 0,-1 1 0 0 0,1 0 0 0 0,-1 0 0 0 0,1-1 0 0 0,-1 1 0 0 0,0 0 0 0 0,0-1 0 0 0,0 1 0 0 0,0 0 0 0 0,0-1 0 0 0,-1 1 0 0 0,0-3 0 0 0,1 4-31 0 0,-1 0 0 0 0,1 0 0 0 0,-1 0 0 0 0,1 0 0 0 0,-1 0 0 0 0,0 0 0 0 0,1 1 0 0 0,-1-1 1 0 0,0 0-1 0 0,0 0 0 0 0,0 0 0 0 0,0 1 0 0 0,0-1 0 0 0,1 0 0 0 0,-1 1 0 0 0,0-1 1 0 0,0 1-1 0 0,-1-1 0 0 0,0 0 0 0 0,-2 1 7 0 0,0-1-1 0 0,0 1 1 0 0,1 0 0 0 0,-1 0-1 0 0,0 0 1 0 0,0 0 0 0 0,0 1-1 0 0,1-1 1 0 0,-1 1 0 0 0,0 0-1 0 0,1 0 1 0 0,-1 1 0 0 0,1-1-1 0 0,-4 3 1 0 0,2-3-13 0 0,0 2 0 0 0,1-1 0 0 0,-1 0-1 0 0,1 1 1 0 0,0 0 0 0 0,0 0 0 0 0,0 0 0 0 0,0 0 0 0 0,1 1-1 0 0,-1-1 1 0 0,1 1 0 0 0,0 0 0 0 0,0 0 0 0 0,0 1 0 0 0,1-1 0 0 0,-1 0-1 0 0,1 1 1 0 0,0 0 0 0 0,0-1 0 0 0,1 1 0 0 0,-1 0 0 0 0,1 0-1 0 0,0 0 1 0 0,0 0 0 0 0,1 0 0 0 0,0 0 0 0 0,0 0 0 0 0,0 0-1 0 0,1 8 1 0 0,4 9 21 0 0,1 1 0 0 0,1-1-1 0 0,2 0 1 0 0,0-1 0 0 0,16 30-1 0 0,-14-31 6 0 0,-1 1-1 0 0,-1 0 1 0 0,9 31-1 0 0,-16-43 10 0 0,0 1-1 0 0,-1-1 0 0 0,0 0 0 0 0,-1 0 1 0 0,0 1-1 0 0,0-1 0 0 0,-1 0 1 0 0,0 1-1 0 0,0-1 0 0 0,-1 0 0 0 0,-1 0 1 0 0,1 0-1 0 0,-2 0 0 0 0,1-1 0 0 0,-1 1 1 0 0,-10 15-1 0 0,12-21 1094 0 0,4-4-449 0 0,14-11-257 0 0,42-27-458 0 0,-13 11 19 0 0,-2-2 0 0 0,0-1 0 0 0,42-43 0 0 0,-59 49-91 0 0,-1-2-1 0 0,-1-1 1 0 0,-2-1 0 0 0,-1-1 0 0 0,-1-1 0 0 0,29-61 0 0 0,-40 71 199 0 0,0-1 0 0 0,-2-1 1 0 0,0 0-1 0 0,-2 0 1 0 0,0 0-1 0 0,-2 0 0 0 0,0-1 1 0 0,-2-28-1 0 0,0 51-102 0 0,-1 1 0 0 0,0 0-1 0 0,0 0 1 0 0,0 0 0 0 0,0-1 0 0 0,0 1-1 0 0,0 0 1 0 0,0 0 0 0 0,0 0 0 0 0,0-1-1 0 0,0 1 1 0 0,0 0 0 0 0,0 0 0 0 0,0 0 0 0 0,-1 0-1 0 0,1-1 1 0 0,0 1 0 0 0,0 0 0 0 0,0 0-1 0 0,0 0 1 0 0,0 0 0 0 0,0-1 0 0 0,0 1-1 0 0,0 0 1 0 0,-1 0 0 0 0,1 0 0 0 0,0 0-1 0 0,0 0 1 0 0,0-1 0 0 0,0 1 0 0 0,0 0 0 0 0,-1 0-1 0 0,1 0 1 0 0,0 0 0 0 0,0 0 0 0 0,0 0-1 0 0,-1 0 1 0 0,1 0 0 0 0,0 0 0 0 0,0 0-1 0 0,0 0 1 0 0,0 0 0 0 0,-1 0 0 0 0,1 0-1 0 0,0 0 1 0 0,-11 6 47 0 0,-5 8-31 0 0,6-1-6 0 0,0 1-1 0 0,1-1 1 0 0,0 2 0 0 0,1-1-1 0 0,1 1 1 0 0,0 0 0 0 0,1 1-1 0 0,-8 29 1 0 0,4 0 16 0 0,-8 87 0 0 0,-17 257-83 0 0,34-377-438 0 0,-1 11-100 0 0,2-10-6550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55.046"/>
    </inkml:context>
    <inkml:brush xml:id="br0">
      <inkml:brushProperty name="width" value="0.1" units="cm"/>
      <inkml:brushProperty name="height" value="0.1" units="cm"/>
    </inkml:brush>
  </inkml:definitions>
  <inkml:trace contextRef="#ctx0" brushRef="#br0">7 93 204 0 0,'-1'0'78'0'0,"1"0"0"0"0,0 0 0 0 0,-1-1 0 0 0,1 1 0 0 0,0 0 0 0 0,0 0-1 0 0,-1 0 1 0 0,1 0 0 0 0,0 0 0 0 0,0 0 0 0 0,-1-1 0 0 0,1 1 0 0 0,0 0 0 0 0,0 0 0 0 0,0 0 0 0 0,-1 0 0 0 0,1-1 0 0 0,0 1-1 0 0,0 0 1 0 0,0 0 0 0 0,0-1 0 0 0,0 1 0 0 0,-1 0 0 0 0,1 0 0 0 0,0-1 0 0 0,0 1 0 0 0,0 0 0 0 0,0 0 0 0 0,0-1 0 0 0,0 1-1 0 0,0 0 1 0 0,0-1 0 0 0,0 1 0 0 0,0 0 0 0 0,0 0 0 0 0,0-1 0 0 0,0 1 0 0 0,0 0 0 0 0,0-1 0 0 0,0 1 0 0 0,0 0 0 0 0,0 0-1 0 0,1-1 1 0 0,-1 1 0 0 0,0 0 0 0 0,0 0 0 0 0,0 0 0 0 0,0-1 0 0 0,0 1 0 0 0,1 0 0 0 0,-1 0 0 0 0,0-1 0 0 0,0 1 0 0 0,0 0-1 0 0,1 0 1 0 0,-1 0 0 0 0,1-1 0 0 0,27-8 1241 0 0,51-4-1827 0 0,-65 11 972 0 0,243-20 64 0 0,-222 19-432 0 0,60 4 0 0 0,-64 1 20 0 0,56-5-1 0 0,-66 3 42 0 0,-6-1 278 0 0,-15 1-430 0 0,0 0 0 0 0,1-1 0 0 0,-1 1 0 0 0,0 0 1 0 0,0-1-1 0 0,0 1 0 0 0,0 0 0 0 0,1-1 0 0 0,-1 1 0 0 0,0 0 1 0 0,0-1-1 0 0,0 1 0 0 0,0 0 0 0 0,0-1 0 0 0,0 1 0 0 0,0 0 1 0 0,0-1-1 0 0,0 1 0 0 0,0 0 0 0 0,0-1 0 0 0,0 1 1 0 0,0 0-1 0 0,0-1 0 0 0,0 1 0 0 0,0 0 0 0 0,0-1 0 0 0,-1 1 1 0 0,1 0-1 0 0,0-1 0 0 0,0 1 0 0 0,0 0 0 0 0,-1 0 0 0 0,1-1 1 0 0,0 1-1 0 0,0 0 0 0 0,0 0 0 0 0,-1-1 0 0 0,0-1 305 0 0,-2-7-106 0 0,0 3-182 0 0,2 5 59 0 0,-6 4-149 0 0,-1 0 64 0 0,1 1-1 0 0,0 0 1 0 0,0 0-1 0 0,0 1 1 0 0,1-1-1 0 0,-8 8 1 0 0,3-3-4 0 0,-34 27 31 0 0,3 2 0 0 0,1 1 0 0 0,1 2-1 0 0,3 2 1 0 0,2 1 0 0 0,1 2 0 0 0,3 1 0 0 0,1 2 0 0 0,-24 56 0 0 0,22-24 60 0 0,30-75-62 0 0,1-1-1 0 0,-1 1 0 0 0,1 0 1 0 0,0 0-1 0 0,1-1 1 0 0,-1 1-1 0 0,1 0 0 0 0,0 0 1 0 0,1 0-1 0 0,-1 0 0 0 0,1-1 1 0 0,3 12-1 0 0,-1-14 1 0 0,-1 0 0 0 0,1 0-1 0 0,-1 0 1 0 0,1 0 0 0 0,0 0 0 0 0,0-1-1 0 0,0 1 1 0 0,0-1 0 0 0,1 0 0 0 0,-1 0-1 0 0,1 0 1 0 0,-1 0 0 0 0,1-1 0 0 0,0 1-1 0 0,-1-1 1 0 0,1 0 0 0 0,0 0 0 0 0,4 0-1 0 0,11 3 58 0 0,-1-1 0 0 0,27 0 0 0 0,103-3 736 0 0,-146 0-750 0 0,5 2 343 0 0,3 0-1320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47.531"/>
    </inkml:context>
    <inkml:brush xml:id="br0">
      <inkml:brushProperty name="width" value="0.1" units="cm"/>
      <inkml:brushProperty name="height" value="0.1" units="cm"/>
    </inkml:brush>
  </inkml:definitions>
  <inkml:trace contextRef="#ctx0" brushRef="#br0">202 360 212 0 0,'11'-45'894'0'0,"-1"-1"1"0"0,-3 0-1 0 0,2-48 0 0 0,1 1 818 0 0,-9 81-1460 0 0,2-11 791 0 0,-7 34-618 0 0,-91 292 571 0 0,30-112-196 0 0,18-59-121 0 0,31-90-421 0 0,12-36-232 0 0,2 0 0 0 0,-1-1 0 0 0,1 1 0 0 0,0 0 0 0 0,0 0 0 0 0,1 0 0 0 0,-2 11 0 0 0,3-16-246 0 0,-2-21-5850 0 0,-3 10 3890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47.764"/>
    </inkml:context>
    <inkml:brush xml:id="br0">
      <inkml:brushProperty name="width" value="0.1" units="cm"/>
      <inkml:brushProperty name="height" value="0.1" units="cm"/>
    </inkml:brush>
  </inkml:definitions>
  <inkml:trace contextRef="#ctx0" brushRef="#br0">0 75 92 0 0,'0'0'1095'0'0,"1"0"-1056"0"0,-1 0 0 0 0,0 0 0 0 0,0 0 0 0 0,0 0 0 0 0,0 0 0 0 0,1 0 0 0 0,-1 0 0 0 0,0 0 0 0 0,0 0 0 0 0,0 0 0 0 0,1 0 0 0 0,-1 0 0 0 0,0 0 0 0 0,0 0 0 0 0,0 0 0 0 0,0 0 0 0 0,1 0 0 0 0,-1 0 0 0 0,0 0 0 0 0,0 0 0 0 0,0-1 0 0 0,0 1 0 0 0,0 0 0 0 0,0 0 0 0 0,1 0 0 0 0,-1 0 0 0 0,0 0 0 0 0,0 0 0 0 0,0-1 0 0 0,0 1 0 0 0,0 0 0 0 0,0 0 0 0 0,0 0 0 0 0,0 0 0 0 0,0-1 0 0 0,0 1 0 0 0,1 0 0 0 0,-1 0 0 0 0,0 0 0 0 0,0 0 0 0 0,0-1 0 0 0,0 1 0 0 0,0 0 0 0 0,0 0-1 0 0,0 0 1 0 0,0 0 0 0 0,-1-1 0 0 0,1 1 0 0 0,0 0 0 0 0,0 0 0 0 0,0 0 0 0 0,0 0 0 0 0,0-1 0 0 0,158-12 1193 0 0,-27 0-721 0 0,30 5-163 0 0,231-18-1601 0 0,-360 23-312 0 0,-8-2 120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48.123"/>
    </inkml:context>
    <inkml:brush xml:id="br0">
      <inkml:brushProperty name="width" value="0.1" units="cm"/>
      <inkml:brushProperty name="height" value="0.1" units="cm"/>
    </inkml:brush>
  </inkml:definitions>
  <inkml:trace contextRef="#ctx0" brushRef="#br0">5 87 476 0 0,'0'0'78'0'0,"-1"-1"0"0"0,1 1 0 0 0,0 0 0 0 0,-1 0 0 0 0,1-1 0 0 0,0 1 0 0 0,0 0 0 0 0,-1-1-1 0 0,1 1 1 0 0,0 0 0 0 0,0-1 0 0 0,-1 1 0 0 0,1 0 0 0 0,0-1 0 0 0,0 1 0 0 0,0 0 0 0 0,0-1 0 0 0,0 1 0 0 0,0-1 0 0 0,0 1 0 0 0,0 0 0 0 0,0-1 0 0 0,0 1 0 0 0,0-1 0 0 0,0 1-1 0 0,0 0 1 0 0,0-1 0 0 0,0 1 0 0 0,0-1 0 0 0,0 1 0 0 0,0 0 0 0 0,0-1 0 0 0,0 1 0 0 0,1 0 0 0 0,-1-1 0 0 0,0 1 0 0 0,1-1 0 0 0,16-10 1116 0 0,-11 9-1020 0 0,-1 0 1 0 0,0 1 0 0 0,1 0-1 0 0,-1 0 1 0 0,1 0 0 0 0,8 0 0 0 0,-9 2-125 0 0,-1 0 0 0 0,1 0 1 0 0,-1 0-1 0 0,1 0 1 0 0,-1 1-1 0 0,1 0 1 0 0,-1 0-1 0 0,0 0 0 0 0,0 0 1 0 0,0 1-1 0 0,0 0 1 0 0,-1-1-1 0 0,1 2 1 0 0,5 4-1 0 0,-3-1-6 0 0,0 1 0 0 0,0-1 0 0 0,-1 1-1 0 0,0 0 1 0 0,-1 1 0 0 0,1-1 0 0 0,3 11 0 0 0,-5-9-4 0 0,1 0 1 0 0,-1 1 0 0 0,-1-1-1 0 0,1 1 1 0 0,-2-1-1 0 0,0 1 1 0 0,0-1 0 0 0,-1 1-1 0 0,0 0 1 0 0,-1-1 0 0 0,0 1-1 0 0,0 0 1 0 0,-6 19 0 0 0,7-30-17 0 0,0 1 0 0 0,-1-1 1 0 0,1 0-1 0 0,0 1 1 0 0,0-1-1 0 0,0 1 0 0 0,0-1 1 0 0,0 1-1 0 0,0-1 0 0 0,0 1 1 0 0,-1-1-1 0 0,1 0 1 0 0,0 1-1 0 0,0-1 0 0 0,-1 1 1 0 0,1-1-1 0 0,0 0 0 0 0,-1 1 1 0 0,1-1-1 0 0,0 0 1 0 0,-1 0-1 0 0,1 1 0 0 0,0-1 1 0 0,-1 0-1 0 0,1 0 0 0 0,-1 1 1 0 0,1-1-1 0 0,0 0 1 0 0,-1 0-1 0 0,1 0 0 0 0,-2 1 1 0 0,-2-16 178 0 0,5-29-95 0 0,3 29-81 0 0,1 1 0 0 0,0-1 1 0 0,1 1-1 0 0,0 0 0 0 0,1 0 0 0 0,1 1 0 0 0,0 0 0 0 0,17-21 0 0 0,-12 18-112 0 0,0 1-1 0 0,2 1 0 0 0,0 0 1 0 0,0 0-1 0 0,1 2 0 0 0,20-12 1 0 0,-29 20-102 0 0,0 0-1 0 0,1 1 1 0 0,-1 0 0 0 0,1 0 0 0 0,0 1 0 0 0,15-3 0 0 0,-18 4-286 0 0,0 1 1 0 0,0-1-1 0 0,0 1 1 0 0,0 1-1 0 0,0-1 1 0 0,1 1-1 0 0,4 1 1 0 0,-1 0-1317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49.306"/>
    </inkml:context>
    <inkml:brush xml:id="br0">
      <inkml:brushProperty name="width" value="0.1" units="cm"/>
      <inkml:brushProperty name="height" value="0.1" units="cm"/>
    </inkml:brush>
  </inkml:definitions>
  <inkml:trace contextRef="#ctx0" brushRef="#br0">291 143 240 0 0,'-42'-8'2153'0'0,"31"11"-1993"0"0,0 1 1 0 0,1 1 0 0 0,-1-1-1 0 0,1 2 1 0 0,0-1-1 0 0,0 1 1 0 0,0 1-1 0 0,1 0 1 0 0,0 0-1 0 0,0 1 1 0 0,1 0 0 0 0,-13 15-1 0 0,-2 7 159 0 0,1 0 0 0 0,-32 56 0 0 0,53-84-280 0 0,0 0-1 0 0,-1 0 1 0 0,1 0 0 0 0,0 0-1 0 0,0 0 1 0 0,0 0-1 0 0,1 1 1 0 0,-1-1 0 0 0,0 0-1 0 0,1 0 1 0 0,0 1-1 0 0,-1-1 1 0 0,1 0 0 0 0,0 4-1 0 0,1-6-23 0 0,0 1-1 0 0,-1 0 1 0 0,1-1-1 0 0,0 1 1 0 0,0-1-1 0 0,0 0 1 0 0,0 1-1 0 0,-1-1 1 0 0,1 0-1 0 0,0 1 1 0 0,0-1-1 0 0,0 0 1 0 0,0 0-1 0 0,0 0 1 0 0,0 0-1 0 0,0 0 1 0 0,0 0-1 0 0,0 0 1 0 0,0 0-1 0 0,-1 0 1 0 0,1 0-1 0 0,0-1 1 0 0,0 1-1 0 0,0 0 0 0 0,0-1 1 0 0,0 1-1 0 0,0 0 1 0 0,-1-1-1 0 0,1 1 1 0 0,0-1-1 0 0,1-1 1 0 0,10-3 23 0 0,0-2-1 0 0,-1 1 1 0 0,0-2 0 0 0,0 0-1 0 0,-1 0 1 0 0,0-1 0 0 0,0 0 0 0 0,15-18-1 0 0,-7 4 20 0 0,-1-1 0 0 0,26-46 0 0 0,17-37 914 0 0,-81 164-781 0 0,-21 91 1 0 0,41-146-181 0 0,1 0 0 0 0,-1 0-1 0 0,1 1 1 0 0,-1-1 0 0 0,1 0-1 0 0,0 0 1 0 0,0 0 0 0 0,0 1 0 0 0,0-1-1 0 0,0 0 1 0 0,1 0 0 0 0,-1 0-1 0 0,1 1 1 0 0,-1-1 0 0 0,2 3 0 0 0,-1-4-7 0 0,0-1 1 0 0,-1 1 0 0 0,1-1 0 0 0,0 1-1 0 0,-1-1 1 0 0,1 1 0 0 0,0-1 0 0 0,0 1 0 0 0,0-1-1 0 0,0 0 1 0 0,-1 1 0 0 0,1-1 0 0 0,0 0-1 0 0,0 0 1 0 0,0 0 0 0 0,0 0 0 0 0,0 1 0 0 0,0-1-1 0 0,0-1 1 0 0,0 1 0 0 0,-1 0 0 0 0,1 0 0 0 0,0 0-1 0 0,0 0 1 0 0,0-1 0 0 0,0 1 0 0 0,0 0-1 0 0,-1-1 1 0 0,1 1 0 0 0,0 0 0 0 0,0-1 0 0 0,0 1-1 0 0,0-2 1 0 0,45-25 33 0 0,-2-1-1 0 0,-1-3 1 0 0,-2-2 0 0 0,40-39-1 0 0,-81 71-38 0 0,1 0-1 0 0,0 0 1 0 0,-1 1-1 0 0,1-1 1 0 0,-1 0-1 0 0,1 1 1 0 0,0-1-1 0 0,0 0 1 0 0,-1 1-1 0 0,1-1 1 0 0,0 1-1 0 0,0-1 1 0 0,0 1-1 0 0,-1-1 0 0 0,1 1 1 0 0,0-1-1 0 0,0 1 1 0 0,0 0-1 0 0,0 0 1 0 0,0-1-1 0 0,0 1 1 0 0,0 0-1 0 0,0 0 1 0 0,0 0-1 0 0,0 0 1 0 0,0 0-1 0 0,0 0 1 0 0,0 1-1 0 0,0-1 0 0 0,0 0 1 0 0,0 0-1 0 0,-1 1 1 0 0,1-1-1 0 0,0 0 1 0 0,0 1-1 0 0,0-1 1 0 0,0 1-1 0 0,0-1 1 0 0,-1 1-1 0 0,1-1 1 0 0,0 1-1 0 0,0 0 1 0 0,-1 0-1 0 0,1-1 0 0 0,-1 1 1 0 0,1 0-1 0 0,0 0 1 0 0,-1-1-1 0 0,1 1 1 0 0,-1 0-1 0 0,0 0 1 0 0,1 0-1 0 0,-1 0 1 0 0,0 0-1 0 0,0 0 1 0 0,1 0-1 0 0,-1 1 1 0 0,3 12-13 0 0,0 0 1 0 0,-2 0 0 0 0,2 21-1 0 0,-2-9 13 0 0,1-7-10 0 0,-2-15 14 0 0,0 0 1 0 0,0 0 0 0 0,0-1-1 0 0,1 1 1 0 0,-1 0-1 0 0,1 0 1 0 0,0-1 0 0 0,0 1-1 0 0,0-1 1 0 0,1 1 0 0 0,-1-1-1 0 0,3 4 1 0 0,-3-6 0 0 0,1-1-1 0 0,0 0 1 0 0,-1 1 0 0 0,1-1 0 0 0,-1 0 0 0 0,1 0 0 0 0,0 0-1 0 0,-1 0 1 0 0,1 0 0 0 0,0-1 0 0 0,-1 1 0 0 0,1 0-1 0 0,-1-1 1 0 0,1 1 0 0 0,-1-1 0 0 0,1 1 0 0 0,-1-1 0 0 0,1 0-1 0 0,-1 0 1 0 0,0 0 0 0 0,1 0 0 0 0,-1 0 0 0 0,2-1-1 0 0,0 0 9 0 0,15-11 1 0 0,-1-1 1 0 0,-1-1 0 0 0,0 0-1 0 0,-1-1 1 0 0,0-1 0 0 0,19-30-1 0 0,-34 47-12 0 0,6-10 4 0 0,0 1 0 0 0,-1-1-1 0 0,0 0 1 0 0,6-21 0 0 0,3-6 1 0 0,-4-22 34 0 0,-10 58-10 0 0,-3-10 75 0 0,-3 5 1120 0 0,7 49-1221 0 0,2 0 0 0 0,2 0 0 0 0,1 0 0 0 0,23 76 0 0 0,-28-116-2 0 0,0 0 0 0 0,-1 0 0 0 0,1 0 1 0 0,-1 1-1 0 0,0-1 0 0 0,0 0 0 0 0,0 1 1 0 0,0-1-1 0 0,0 0 0 0 0,-1 0 0 0 0,1 1 1 0 0,-1-1-1 0 0,0 0 0 0 0,0 0 0 0 0,-1 0 1 0 0,1 0-1 0 0,0 0 0 0 0,-1 0 0 0 0,0 0 1 0 0,1-1-1 0 0,-1 1 0 0 0,-1 0 0 0 0,1-1 1 0 0,0 0-1 0 0,0 1 0 0 0,-1-1 0 0 0,1 0 1 0 0,-1 0-1 0 0,0 0 0 0 0,0-1 0 0 0,0 1 1 0 0,-6 2-1 0 0,2-1-6 0 0,-1 1 1 0 0,-1-1-1 0 0,1-1 1 0 0,0 1-1 0 0,-1-1 1 0 0,1-1-1 0 0,-1 0 1 0 0,1 0-1 0 0,-1-1 1 0 0,0 1-1 0 0,-14-3 1 0 0,22 2-44 0 0,1-1 0 0 0,-1 1 0 0 0,0 0 0 0 0,1 0 0 0 0,-1 0 0 0 0,0-1 0 0 0,1 1 0 0 0,-1 0 0 0 0,1-1 0 0 0,-1 1 0 0 0,1-1 0 0 0,-1 1 0 0 0,1 0 0 0 0,-1-1 0 0 0,1 1 0 0 0,-1-1 1 0 0,1 0-1 0 0,-1 1 0 0 0,1-1 0 0 0,0 1 0 0 0,-1-1 0 0 0,1 1 0 0 0,0-1 0 0 0,0 0 0 0 0,-1 1 0 0 0,1-1 0 0 0,0 0 0 0 0,0 1 0 0 0,0-1 0 0 0,0 0 0 0 0,0 0 0 0 0,0 1 0 0 0,0-1 0 0 0,0 0 0 0 0,0 1 0 0 0,0-1 0 0 0,0 0 0 0 0,0 1 0 0 0,1-1 0 0 0,-1 0 0 0 0,0 1 0 0 0,0-1 0 0 0,1 1 0 0 0,-1-1 0 0 0,0 0 0 0 0,1 1 1 0 0,0-2-1 0 0,19-26-3855 0 0,-5 13 1647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50.035"/>
    </inkml:context>
    <inkml:brush xml:id="br0">
      <inkml:brushProperty name="width" value="0.1" units="cm"/>
      <inkml:brushProperty name="height" value="0.1" units="cm"/>
    </inkml:brush>
  </inkml:definitions>
  <inkml:trace contextRef="#ctx0" brushRef="#br0">334 230 640 0 0,'2'-52'2288'0'0,"2"0"0"0"0,13-64 1 0 0,-14 107-1433 0 0,-2 11-344 0 0,0 25-196 0 0,-7 46-277 0 0,-30 74 168 0 0,-83 211 1 0 0,116-350-205 0 0,-5 9 17 0 0,2-1 0 0 0,1 1 0 0 0,0 0 0 0 0,1 1 1 0 0,-4 34-1 0 0,8-51-17 0 0,0 0 1 0 0,0 0-1 0 0,0 0 1 0 0,0-1-1 0 0,0 1 1 0 0,0 0-1 0 0,1 0 0 0 0,-1 0 1 0 0,0-1-1 0 0,0 1 1 0 0,1 0-1 0 0,-1 0 1 0 0,0-1-1 0 0,1 1 1 0 0,-1 0-1 0 0,1-1 1 0 0,-1 1-1 0 0,1 0 0 0 0,-1-1 1 0 0,1 1-1 0 0,0-1 1 0 0,-1 1-1 0 0,1-1 1 0 0,0 1-1 0 0,-1-1 1 0 0,1 1-1 0 0,0-1 0 0 0,0 0 1 0 0,0 1-1 0 0,30-1 72 0 0,-23-1-70 0 0,0-1 0 0 0,0-1 0 0 0,-1 0 0 0 0,1 0 1 0 0,10-5-1 0 0,-9 1-70 0 0,0 0 1 0 0,0 0 0 0 0,-1-1 0 0 0,0 0-1 0 0,0 0 1 0 0,-1-1 0 0 0,0 0 0 0 0,-1 0-1 0 0,0-1 1 0 0,0 0 0 0 0,-1 0 0 0 0,5-12-1 0 0,-8 15 17 0 0,1 1 0 0 0,-1-1 0 0 0,0 0 0 0 0,-1 0 1 0 0,0 0-1 0 0,0 1 0 0 0,0-2 0 0 0,-1 1 0 0 0,0 0 0 0 0,0 0 0 0 0,-1 0 0 0 0,0 0 0 0 0,0 0 0 0 0,-1 1 0 0 0,0-1 0 0 0,0 0 0 0 0,0 0 0 0 0,-1 1 0 0 0,0 0 0 0 0,-7-11 0 0 0,5 11 19 0 0,0 0 0 0 0,-1 1 0 0 0,0-1 0 0 0,0 1 0 0 0,0 1 1 0 0,-1-1-1 0 0,1 1 0 0 0,-1 0 0 0 0,0 1 0 0 0,0 0 0 0 0,-1 0 1 0 0,1 0-1 0 0,0 1 0 0 0,-1 0 0 0 0,0 1 0 0 0,0-1 0 0 0,-8 1 0 0 0,-12-1-27 0 0,1 1 0 0 0,0 2-1 0 0,-42 5 1 0 0,63-5 52 0 0,1-1 22 0 0,0 0 1 0 0,0 1-1 0 0,-1 0 1 0 0,1 0 0 0 0,0 1-1 0 0,0-1 1 0 0,0 1-1 0 0,0 0 1 0 0,-8 4-1 0 0,13-5 298 0 0,3 1-291 0 0,0 1-1 0 0,0-1 1 0 0,1 0-1 0 0,-1 0 1 0 0,1-1-1 0 0,-1 1 1 0 0,1-1-1 0 0,5 2 0 0 0,17-2 64 0 0,0 0-1 0 0,46-7 1 0 0,-5 1-16 0 0,10 0 48 0 0,141-27-1 0 0,-212 30-413 0 0,-1 0 0 0 0,0-1-1 0 0,0 0 1 0 0,0 0-1 0 0,0 0 1 0 0,0 0 0 0 0,0-1-1 0 0,6-6 1 0 0,-9 8-368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50.563"/>
    </inkml:context>
    <inkml:brush xml:id="br0">
      <inkml:brushProperty name="width" value="0.1" units="cm"/>
      <inkml:brushProperty name="height" value="0.1" units="cm"/>
    </inkml:brush>
  </inkml:definitions>
  <inkml:trace contextRef="#ctx0" brushRef="#br0">168 109 164 0 0,'18'-3'1059'0'0,"-13"1"-879"0"0,1-1 0 0 0,-1 1 0 0 0,0-1 1 0 0,1 0-1 0 0,-2 0 0 0 0,1-1 0 0 0,0 1 1 0 0,8-9-1 0 0,-12 10-120 0 0,0 1 0 0 0,1-1-1 0 0,-1 0 1 0 0,0 0 0 0 0,0 0 0 0 0,0 0 0 0 0,0 0-1 0 0,0 0 1 0 0,-1 0 0 0 0,1 0 0 0 0,0 0-1 0 0,-1 0 1 0 0,0 0 0 0 0,1 0 0 0 0,-1 0 0 0 0,0-1-1 0 0,0 1 1 0 0,0 0 0 0 0,-1 0 0 0 0,1 0 0 0 0,0 0-1 0 0,-1-1 1 0 0,1 1 0 0 0,-1 0 0 0 0,0 0 0 0 0,0 0-1 0 0,0 0 1 0 0,-1-2 0 0 0,1 3-45 0 0,0 0 1 0 0,0 0-1 0 0,0 1 0 0 0,0-1 1 0 0,0 0-1 0 0,-1 1 0 0 0,1-1 1 0 0,0 0-1 0 0,0 1 0 0 0,0-1 1 0 0,-1 1-1 0 0,1 0 0 0 0,0-1 1 0 0,-1 1-1 0 0,1 0 0 0 0,0 0 1 0 0,-1 0-1 0 0,1 0 0 0 0,0 0 1 0 0,-1 0-1 0 0,1 0 0 0 0,0 1 1 0 0,0-1-1 0 0,-1 0 0 0 0,1 1 1 0 0,0-1-1 0 0,0 1 0 0 0,-1-1 1 0 0,1 1-1 0 0,0-1 0 0 0,0 1 1 0 0,0 0-1 0 0,-2 1 0 0 0,-39 26 163 0 0,24-13-90 0 0,1 1 1 0 0,1 0 0 0 0,0 1-1 0 0,1 1 1 0 0,-15 23 0 0 0,24-32-33 0 0,0 1-1 0 0,0-1 1 0 0,1 1 0 0 0,1 0 0 0 0,0 1 0 0 0,0-1 0 0 0,1 1 0 0 0,0-1 0 0 0,0 1 0 0 0,2 0 0 0 0,-1 0 0 0 0,1 22 0 0 0,1-32-43 0 0,0 0-1 0 0,0 1 1 0 0,1-1 0 0 0,-1 1 0 0 0,0-1 0 0 0,1 0 0 0 0,-1 1 0 0 0,1-1 0 0 0,0 0 0 0 0,-1 0 0 0 0,1 1-1 0 0,0-1 1 0 0,0 0 0 0 0,0 0 0 0 0,-1 0 0 0 0,1 0 0 0 0,0 0 0 0 0,1 0 0 0 0,-1 0 0 0 0,0 0 0 0 0,0 0 0 0 0,0-1-1 0 0,0 1 1 0 0,3 1 0 0 0,0-1 4 0 0,-1 0 1 0 0,1 0-1 0 0,0-1 0 0 0,0 1 0 0 0,0-1 0 0 0,0 1 1 0 0,0-1-1 0 0,7-1 0 0 0,5-2 13 0 0,-1 0 1 0 0,0 0-1 0 0,21-9 0 0 0,-8-1 8 0 0,-1-1 0 0 0,0-2 0 0 0,-1 0 0 0 0,0-2 0 0 0,-1-1 0 0 0,-2-1 0 0 0,32-33-1 0 0,31-25-30 0 0,-82 75-7 0 0,1 0 1 0 0,0 0-1 0 0,0 0 1 0 0,-1 0-1 0 0,1 1 1 0 0,1 0-1 0 0,-1 0 0 0 0,0 0 1 0 0,1 1-1 0 0,-1-1 1 0 0,1 1-1 0 0,-1 1 1 0 0,1-1-1 0 0,-1 1 1 0 0,1 0-1 0 0,8 1 1 0 0,-13-1-4 0 0,1 1 0 0 0,-1-1 0 0 0,1 1 0 0 0,-1 0 0 0 0,0 0 0 0 0,1-1 0 0 0,-1 1 0 0 0,0 0 0 0 0,1 0 0 0 0,-1 0 0 0 0,0 0 0 0 0,0 1 0 0 0,0-1 0 0 0,0 0 0 0 0,0 0 0 0 0,0 1 0 0 0,0-1 0 0 0,-1 0 0 0 0,1 1 0 0 0,0-1 0 0 0,-1 1 0 0 0,1-1 0 0 0,-1 1 0 0 0,1-1 0 0 0,-1 1 0 0 0,0-1 0 0 0,0 1 0 0 0,0 0 0 0 0,0-1 0 0 0,0 2 0 0 0,-5 44 25 0 0,-73 153 690 0 0,78-200-699 0 0,0 1-1 0 0,-1 0 1 0 0,1 0-1 0 0,0 0 1 0 0,0 1-1 0 0,-1-1 0 0 0,1 0 1 0 0,0 0-1 0 0,0 0 1 0 0,0 0-1 0 0,0 0 1 0 0,0 0-1 0 0,1 0 1 0 0,-1 0-1 0 0,0 0 1 0 0,0 0-1 0 0,1 0 1 0 0,-1 0-1 0 0,1 0 1 0 0,-1 0-1 0 0,1 0 1 0 0,-1 0-1 0 0,1-1 1 0 0,-1 1-1 0 0,1 0 1 0 0,0 0-1 0 0,0 0 1 0 0,-1-1-1 0 0,1 1 1 0 0,0 0-1 0 0,0-1 1 0 0,0 1-1 0 0,0-1 1 0 0,0 1-1 0 0,-1-1 1 0 0,1 1-1 0 0,0-1 1 0 0,0 0-1 0 0,0 1 1 0 0,0-1-1 0 0,0 0 0 0 0,1 0 1 0 0,-1 0-1 0 0,0 0 1 0 0,0 0-1 0 0,0 0 1 0 0,0 0-1 0 0,1 0 1 0 0,59-5 37 0 0,-56 4-54 0 0,0 0-5 0 0,48-8-2363 0 0,90-27 1 0 0,-90 18 119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56.551"/>
    </inkml:context>
    <inkml:brush xml:id="br0">
      <inkml:brushProperty name="width" value="0.1" units="cm"/>
      <inkml:brushProperty name="height" value="0.1" units="cm"/>
    </inkml:brush>
  </inkml:definitions>
  <inkml:trace contextRef="#ctx0" brushRef="#br0">28 74 196 0 0,'0'0'438'0'0,"-17"-1"2586"0"0,7-1-569 0 0,12-2-968 0 0,28-5-518 0 0,49-6-747 0 0,33-3 216 0 0,-74 10-294 0 0,1 1 0 0 0,-1 2-1 0 0,1 2 1 0 0,47 2 0 0 0,-85 1-196 0 0,0 0 0 0 0,0 0 0 0 0,0 0 0 0 0,0 0 0 0 0,0 0 0 0 0,0 0 0 0 0,0 0 0 0 0,0 0 0 0 0,0 0 0 0 0,0 0-1 0 0,0 0 1 0 0,0 1 0 0 0,-1-1 0 0 0,1 0 0 0 0,0 1 0 0 0,0-1 0 0 0,0 0 0 0 0,0 1 0 0 0,-1-1 0 0 0,1 1 0 0 0,0 0 0 0 0,0-1 0 0 0,-1 1 0 0 0,1-1 0 0 0,0 1-1 0 0,-1 0 1 0 0,1 0 0 0 0,-1-1 0 0 0,1 1 0 0 0,-1 0 0 0 0,1 0 0 0 0,0 1 0 0 0,-2 0-236 0 0,0 0-1 0 0,0 0 1 0 0,0-1 0 0 0,0 1 0 0 0,-1 0-1 0 0,1-1 1 0 0,0 1 0 0 0,-1-1 0 0 0,1 0-1 0 0,-1 1 1 0 0,0-1 0 0 0,1 0 0 0 0,-1 0-1 0 0,0 0 1 0 0,0 0 0 0 0,-2 1 0 0 0,-11 5-1586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56.755"/>
    </inkml:context>
    <inkml:brush xml:id="br0">
      <inkml:brushProperty name="width" value="0.1" units="cm"/>
      <inkml:brushProperty name="height" value="0.1" units="cm"/>
    </inkml:brush>
  </inkml:definitions>
  <inkml:trace contextRef="#ctx0" brushRef="#br0">1 59 288 0 0,'0'0'957'0'0,"4"0"-500"0"0,366-30 3482 0 0,-121 6-7089 0 0,-212 20 1747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57.206"/>
    </inkml:context>
    <inkml:brush xml:id="br0">
      <inkml:brushProperty name="width" value="0.1" units="cm"/>
      <inkml:brushProperty name="height" value="0.1" units="cm"/>
    </inkml:brush>
  </inkml:definitions>
  <inkml:trace contextRef="#ctx0" brushRef="#br0">43 107 424 0 0,'-43'-8'6920'0'0,"47"7"-6639"0"0,27-10-19 0 0,0 2 0 0 0,0 2 0 0 0,1 1 0 0 0,64-4-1 0 0,2-1-20 0 0,-8 2-49 0 0,7-1-1106 0 0,-33-8-3655 0 0,-44 12 2385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17.670"/>
    </inkml:context>
    <inkml:brush xml:id="br0">
      <inkml:brushProperty name="width" value="0.05" units="cm"/>
      <inkml:brushProperty name="height" value="0.05" units="cm"/>
    </inkml:brush>
  </inkml:definitions>
  <inkml:trace contextRef="#ctx0" brushRef="#br0">0 107 24 0 0,'0'0'2917'0'0,"7"-3"-2478"0"0,30-9 163 0 0,0 2 1 0 0,51-8-1 0 0,5-1 57 0 0,68-20 288 0 0,-154 36-1297 0 0,-3 0-3117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57.657"/>
    </inkml:context>
    <inkml:brush xml:id="br0">
      <inkml:brushProperty name="width" value="0.1" units="cm"/>
      <inkml:brushProperty name="height" value="0.1" units="cm"/>
    </inkml:brush>
  </inkml:definitions>
  <inkml:trace contextRef="#ctx0" brushRef="#br0">202 334 576 0 0,'13'4'409'0'0,"1"0"-1"0"0,-1-1 1 0 0,1-1-1 0 0,-1 0 1 0 0,1-1-1 0 0,0 0 1 0 0,0-1 0 0 0,0-1-1 0 0,15-2 1 0 0,-13 1-277 0 0,-1-1 1 0 0,1-1-1 0 0,-1-1 0 0 0,0 0 1 0 0,0-1-1 0 0,-1 0 0 0 0,0-1 1 0 0,0-1-1 0 0,0 0 0 0 0,-1-1 1 0 0,0-1-1 0 0,18-17 1 0 0,-26 23-122 0 0,-2-1 1 0 0,1 0 0 0 0,0 1 0 0 0,-1-1-1 0 0,0 0 1 0 0,0-1 0 0 0,0 1 0 0 0,-1 0-1 0 0,0-1 1 0 0,0 0 0 0 0,0 1 0 0 0,-1-1 0 0 0,0 0-1 0 0,0 0 1 0 0,0 0 0 0 0,-1 0 0 0 0,0 0-1 0 0,0 0 1 0 0,0 0 0 0 0,-1 1 0 0 0,0-1-1 0 0,0 0 1 0 0,0 0 0 0 0,-1 0 0 0 0,0 1-1 0 0,0-1 1 0 0,0 1 0 0 0,-1-1 0 0 0,0 1-1 0 0,-6-8 1 0 0,5 7-13 0 0,1 1 0 0 0,-2 0 0 0 0,1 0 0 0 0,0 0 0 0 0,-1 1 0 0 0,0 0 0 0 0,0 0 0 0 0,-1 0 0 0 0,1 0 0 0 0,-1 1 0 0 0,1 0 0 0 0,-1 0 0 0 0,0 1 0 0 0,0-1 0 0 0,-1 1 0 0 0,1 1 0 0 0,0-1 0 0 0,-1 1 0 0 0,1 0 0 0 0,-1 0 0 0 0,1 1 0 0 0,-1 0 0 0 0,1 0 0 0 0,-1 1 0 0 0,1-1 0 0 0,-1 1 0 0 0,1 1 0 0 0,-7 2 0 0 0,3 0 0 0 0,0 1-1 0 0,0 0 1 0 0,0 1 0 0 0,1 0-1 0 0,0 0 1 0 0,0 1 0 0 0,0 1-1 0 0,1-1 1 0 0,0 1 0 0 0,1 1-1 0 0,0-1 1 0 0,0 1 0 0 0,0 1-1 0 0,1-1 1 0 0,-6 15 0 0 0,-7 17 65 0 0,2 0 1 0 0,-17 65-1 0 0,30-95-43 0 0,-51 229 480 0 0,37-147-182 0 0,-33 98 1 0 0,51-190-328 0 0,0 1 0 0 0,-1-1 1 0 0,1 1-1 0 0,0-1 0 0 0,-1 1 0 0 0,1-1 1 0 0,-1 1-1 0 0,0-1 0 0 0,1 1 1 0 0,-1-1-1 0 0,0 0 0 0 0,0 1 0 0 0,0-1 1 0 0,0 0-1 0 0,0 0 0 0 0,0 0 1 0 0,0 0-1 0 0,-2 1 0 0 0,1-3-90 0 0,0 0 1 0 0,1-1-1 0 0,-1 0 0 0 0,0 1 1 0 0,1-1-1 0 0,-1 0 1 0 0,1 0-1 0 0,-1 0 0 0 0,1 0 1 0 0,0 0-1 0 0,0 0 0 0 0,-1-2 1 0 0,-16-26-3192 0 0,7 14 1403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3:59.569"/>
    </inkml:context>
    <inkml:brush xml:id="br0">
      <inkml:brushProperty name="width" value="0.1" units="cm"/>
      <inkml:brushProperty name="height" value="0.1" units="cm"/>
    </inkml:brush>
  </inkml:definitions>
  <inkml:trace contextRef="#ctx0" brushRef="#br0">306 46 216 0 0,'18'-17'2173'0'0,"-17"15"-2040"0"0,0 1 0 0 0,-1-1 1 0 0,1 0-1 0 0,-1 0 0 0 0,1 1 0 0 0,-1-1 1 0 0,0 0-1 0 0,0 0 0 0 0,0 0 0 0 0,0 1 1 0 0,0-1-1 0 0,0 0 0 0 0,-1-3 0 0 0,1 5-98 0 0,-1 0 0 0 0,1 0 0 0 0,-1 0 0 0 0,1 0 0 0 0,0 0 0 0 0,-1 0 0 0 0,1 0 0 0 0,-1 0 0 0 0,1 0 0 0 0,-1 0 0 0 0,1 0 0 0 0,-1 0 0 0 0,1 0 0 0 0,0 0 0 0 0,-1 0 0 0 0,1 0 0 0 0,-1 0 0 0 0,1 1 0 0 0,-1-1 0 0 0,1 0 0 0 0,0 0 0 0 0,-1 1 0 0 0,1-1 0 0 0,0 0 0 0 0,-1 0 0 0 0,1 1 0 0 0,0-1 0 0 0,-1 0-1 0 0,1 1 1 0 0,0-1 0 0 0,-1 1 0 0 0,-36 46 395 0 0,2 15-249 0 0,2 1 1 0 0,3 1-1 0 0,-31 97 0 0 0,-34 209 483 0 0,86-326-496 0 0,-4 76-1 0 0,13-103-116 0 0,0 1 0 0 0,1 0 0 0 0,0-1-1 0 0,2 1 1 0 0,0-1 0 0 0,11 33 0 0 0,-11-42-43 0 0,1 0 1 0 0,0-1-1 0 0,0 1 1 0 0,1-1-1 0 0,0 0 1 0 0,1 0-1 0 0,-1-1 1 0 0,1 1-1 0 0,1-1 1 0 0,-1 0-1 0 0,1-1 1 0 0,0 0-1 0 0,0 0 0 0 0,1 0 1 0 0,-1-1-1 0 0,1 0 1 0 0,0-1-1 0 0,0 0 1 0 0,0 0-1 0 0,1 0 1 0 0,-1-1-1 0 0,15 2 1 0 0,-2-1-579 0 0,1-1 1 0 0,0-1 0 0 0,-1-1-1 0 0,1-1 1 0 0,0-1-1 0 0,-1-1 1 0 0,42-10-1 0 0,-9-5-1412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02.136"/>
    </inkml:context>
    <inkml:brush xml:id="br0">
      <inkml:brushProperty name="width" value="0.1" units="cm"/>
      <inkml:brushProperty name="height" value="0.1" units="cm"/>
    </inkml:brush>
  </inkml:definitions>
  <inkml:trace contextRef="#ctx0" brushRef="#br0">0 523 84 0 0,'1'1'242'0'0,"0"0"0"0"0,-1 0 1 0 0,1 0-1 0 0,0 0 0 0 0,0 0 0 0 0,0 0 1 0 0,0 0-1 0 0,0 0 0 0 0,0 0 0 0 0,0-1 1 0 0,0 1-1 0 0,0 0 0 0 0,0-1 0 0 0,0 1 1 0 0,1-1-1 0 0,-1 1 0 0 0,2 0 0 0 0,27-14-59 0 0,0-2 0 0 0,-2 0 0 0 0,0-2 0 0 0,0-1-1 0 0,-2-1 1 0 0,0-2 0 0 0,-2 0 0 0 0,0-1 0 0 0,34-42 0 0 0,-35 31-79 0 0,-1 0 0 0 0,-1-2 0 0 0,18-42 0 0 0,-39 76-99 0 0,10-24 46 0 0,-16 29-58 0 0,-21 42-12 0 0,13-12 59 0 0,2 1 0 0 0,-9 36 0 0 0,18-57-1 0 0,1-1 1 0 0,0 1-1 0 0,1 0 0 0 0,0-1 1 0 0,1 1-1 0 0,1 0 1 0 0,0 0-1 0 0,5 22 0 0 0,-5-35-30 0 0,-1 1 1 0 0,1-1-1 0 0,-1 1 0 0 0,1-1 0 0 0,0 1 0 0 0,0-1 0 0 0,0 1 0 0 0,0-1 0 0 0,0 0 0 0 0,0 1 0 0 0,0-1 1 0 0,0 0-1 0 0,1 0 0 0 0,-1 0 0 0 0,0 0 0 0 0,1 0 0 0 0,-1 0 0 0 0,0 0 0 0 0,1-1 0 0 0,-1 1 0 0 0,1 0 1 0 0,0-1-1 0 0,-1 1 0 0 0,1-1 0 0 0,-1 0 0 0 0,1 0 0 0 0,0 1 0 0 0,-1-1 0 0 0,1 0 0 0 0,0 0 0 0 0,-1 0 0 0 0,1-1 1 0 0,0 1-1 0 0,1-1 0 0 0,9-1 20 0 0,0 0 0 0 0,-1-1 0 0 0,21-9 0 0 0,-14 6 15 0 0,-6 1-33 0 0,0 0-1 0 0,0-1 1 0 0,-1 0 0 0 0,0 0 0 0 0,0-1-1 0 0,0-1 1 0 0,12-11 0 0 0,3-6 53 0 0,31-37 0 0 0,-38 39-24 0 0,-1-1-1 0 0,-1 0 1 0 0,16-32 0 0 0,-27 46-22 0 0,-1-1 0 0 0,0 0 0 0 0,-1-1 0 0 0,0 1 0 0 0,-1-1 0 0 0,0 0 0 0 0,-1 1 0 0 0,0-1 0 0 0,-1 0 0 0 0,0-20 0 0 0,-1 31-14 0 0,1 0 0 0 0,-1 0 0 0 0,0 0-1 0 0,0 0 1 0 0,0 1 0 0 0,0-1 0 0 0,-1 0-1 0 0,1 0 1 0 0,0 0 0 0 0,0 0 0 0 0,0 0 0 0 0,-1 1-1 0 0,1-1 1 0 0,0 0 0 0 0,-1 0 0 0 0,1 1-1 0 0,-1-1 1 0 0,1 0 0 0 0,-1 0 0 0 0,1 1-1 0 0,-1-1 1 0 0,1 0 0 0 0,-1 1 0 0 0,0-1-1 0 0,1 1 1 0 0,-1-1 0 0 0,0 1 0 0 0,1-1-1 0 0,-1 1 1 0 0,0 0 0 0 0,0-1 0 0 0,-1 0-1 0 0,0 2 1 0 0,0-1-1 0 0,0 1 0 0 0,0-1 0 0 0,1 1 1 0 0,-1 0-1 0 0,0-1 0 0 0,0 1 0 0 0,0 0 0 0 0,1 0 1 0 0,-1 0-1 0 0,1 0 0 0 0,-1 1 0 0 0,-2 2 1 0 0,-4 3 7 0 0,1 1 0 0 0,0 0 0 0 0,0 0 1 0 0,-10 19-1 0 0,10-11 31 0 0,0 1 1 0 0,1 0 0 0 0,0 0-1 0 0,2 1 1 0 0,0 0 0 0 0,1 0-1 0 0,1 0 1 0 0,0 0 0 0 0,2 0-1 0 0,0 0 1 0 0,3 27 0 0 0,-2-37-143 0 0,1-1 1 0 0,-1 1-1 0 0,1-1 1 0 0,0 1-1 0 0,1-1 1 0 0,-1 0-1 0 0,2 0 1 0 0,-1 0-1 0 0,1 0 1 0 0,0-1-1 0 0,0 1 0 0 0,1-1 1 0 0,-1 0-1 0 0,1 0 1 0 0,1-1-1 0 0,-1 0 1 0 0,1 0-1 0 0,0 0 1 0 0,0 0-1 0 0,1-1 1 0 0,-1 0-1 0 0,1 0 1 0 0,0-1-1 0 0,0 0 1 0 0,0 0-1 0 0,1-1 1 0 0,-1 0-1 0 0,0 0 1 0 0,12 1-1 0 0,3-1-2171 0 0,1-5 175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02.915"/>
    </inkml:context>
    <inkml:brush xml:id="br0">
      <inkml:brushProperty name="width" value="0.1" units="cm"/>
      <inkml:brushProperty name="height" value="0.1" units="cm"/>
    </inkml:brush>
  </inkml:definitions>
  <inkml:trace contextRef="#ctx0" brushRef="#br0">76 121 192 0 0,'0'0'369'0'0,"-21"-21"2164"0"0,20 19-2430 0 0,0 1-1 0 0,-1-1 1 0 0,1 1 0 0 0,0-1 0 0 0,-1 1 0 0 0,1 0 0 0 0,-1 0 0 0 0,0 0 0 0 0,1 0 0 0 0,-1 0-1 0 0,0 0 1 0 0,0 0 0 0 0,1 0 0 0 0,-1 1 0 0 0,0-1 0 0 0,0 1 0 0 0,-2-1 0 0 0,-1-1 199 0 0,-13-6 2393 0 0,31 4-1786 0 0,51 5-1223 0 0,-43 0 631 0 0,337-18 50 0 0,126-29-337 0 0,-467 43-234 0 0,-5 1-1378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03.957"/>
    </inkml:context>
    <inkml:brush xml:id="br0">
      <inkml:brushProperty name="width" value="0.1" units="cm"/>
      <inkml:brushProperty name="height" value="0.1" units="cm"/>
    </inkml:brush>
  </inkml:definitions>
  <inkml:trace contextRef="#ctx0" brushRef="#br0">184 271 20 0 0,'0'0'501'0'0,"43"17"2595"0"0,-34-14-2899 0 0,0 0 1 0 0,0-1-1 0 0,0 0 0 0 0,1-1 1 0 0,-1 0-1 0 0,1-1 0 0 0,-1 0 1 0 0,1 0-1 0 0,-1-1 0 0 0,1 0 1 0 0,-1 0-1 0 0,0-1 0 0 0,0-1 1 0 0,0 1-1 0 0,0-2 0 0 0,0 1 1 0 0,0-1-1 0 0,11-7 0 0 0,-13 7-148 0 0,1-1-1 0 0,-1 0 0 0 0,0 0 0 0 0,0 0 0 0 0,0-1 0 0 0,-1 0 0 0 0,0-1 1 0 0,0 1-1 0 0,-1-1 0 0 0,0 0 0 0 0,0-1 0 0 0,0 1 0 0 0,-1-1 1 0 0,0 0-1 0 0,-1 0 0 0 0,1 0 0 0 0,-2 0 0 0 0,1-1 0 0 0,2-14 0 0 0,-5 19-41 0 0,1-1 0 0 0,-1 1 0 0 0,0-1 0 0 0,0 1 0 0 0,-1-1 0 0 0,1 0 0 0 0,-1 1 0 0 0,0-1 0 0 0,0 1 0 0 0,0 0 0 0 0,-1-1-1 0 0,0 1 1 0 0,1 0 0 0 0,-1 0 0 0 0,-1 0 0 0 0,1 0 0 0 0,-1 0 0 0 0,0 0 0 0 0,1 1 0 0 0,-1-1 0 0 0,-1 1 0 0 0,1 0 0 0 0,-1 0-1 0 0,-5-4 1 0 0,5 5-10 0 0,-1 0 0 0 0,1 0 0 0 0,-1 1 0 0 0,0-1 0 0 0,1 1 0 0 0,-1 0 0 0 0,0 0 1 0 0,0 1-1 0 0,0-1 0 0 0,0 1 0 0 0,1 0 0 0 0,-1 1 0 0 0,0-1 0 0 0,0 1 0 0 0,0 0 0 0 0,1 0 0 0 0,-1 1 0 0 0,0-1 0 0 0,1 1 0 0 0,-1 0 0 0 0,1 0 0 0 0,0 0 0 0 0,-6 4 0 0 0,0 2 5 0 0,0-1-1 0 0,0 1 1 0 0,1 1 0 0 0,0 0 0 0 0,0 0 0 0 0,1 0 0 0 0,0 1 0 0 0,1 1-1 0 0,0-1 1 0 0,1 1 0 0 0,-7 16 0 0 0,-4 13 41 0 0,-21 83-1 0 0,19-56-9 0 0,3-1 32 0 0,3-1-1 0 0,-6 73 1 0 0,-8 48 94 0 0,27-185-177 0 0,0 1-1 0 0,-1 0 1 0 0,1 0 0 0 0,0-1-1 0 0,-1 1 1 0 0,1 0 0 0 0,-1 0-1 0 0,1-1 1 0 0,-1 1 0 0 0,0-1-1 0 0,0 1 1 0 0,1 0 0 0 0,-1-1-1 0 0,0 1 1 0 0,-1-1 0 0 0,1 0-1 0 0,0 1 1 0 0,0-1 0 0 0,-1 0-1 0 0,1 0 1 0 0,0 0 0 0 0,-1 0-1 0 0,1 0 1 0 0,-1 0-1 0 0,0 0 1 0 0,1 0 0 0 0,-1-1-1 0 0,0 1 1 0 0,1-1 0 0 0,-1 1-1 0 0,0-1 1 0 0,-2 1 0 0 0,1-2-246 0 0,0 1 1 0 0,0-1-1 0 0,0 0 1 0 0,0 0-1 0 0,0 0 1 0 0,0-1-1 0 0,0 1 1 0 0,0-1 0 0 0,1 1-1 0 0,-1-1 1 0 0,1 0-1 0 0,-1 0 1 0 0,1 0-1 0 0,0 0 1 0 0,0-1-1 0 0,0 1 1 0 0,-3-4-1 0 0,-6-10-1748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05.869"/>
    </inkml:context>
    <inkml:brush xml:id="br0">
      <inkml:brushProperty name="width" value="0.1" units="cm"/>
      <inkml:brushProperty name="height" value="0.1" units="cm"/>
    </inkml:brush>
  </inkml:definitions>
  <inkml:trace contextRef="#ctx0" brushRef="#br0">14 244 156 0 0,'0'0'1315'0'0,"-14"-10"2735"0"0,25 5-3984 0 0,0 1 0 0 0,0 0 1 0 0,0 0-1 0 0,0 1 0 0 0,1 0 0 0 0,0 1 0 0 0,-1 0 0 0 0,16 1 0 0 0,6-3-16 0 0,45-4 23 0 0,-40 5-50 0 0,51-11 0 0 0,-48 8-1 0 0,-35 6-40 0 0,7-2 12 0 0,124-26-4 0 0,-57 14 12 0 0,-28 3 40 0 0,-50 10-31 0 0,44-8-10 0 0,47-12-8 0 0,-91 21 17 0 0,52-20-35 0 0,-52 19 23 0 0,22-5-20 0 0,-10 2 23 0 0,0 2-1 0 0,0 0 1 0 0,0 0-1 0 0,29 2 1 0 0,34-5 36 0 0,-16-10-111 0 0,-60 15 78 0 0,1 0 6 0 0,13-7-2 0 0,-14 6-8 0 0,25-18-3 0 0,-26 18-1 0 0,9 13-3526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11.418"/>
    </inkml:context>
    <inkml:brush xml:id="br0">
      <inkml:brushProperty name="width" value="0.1" units="cm"/>
      <inkml:brushProperty name="height" value="0.1" units="cm"/>
    </inkml:brush>
  </inkml:definitions>
  <inkml:trace contextRef="#ctx0" brushRef="#br0">83 74 184 0 0,'0'0'2658'0'0,"19"-36"-906"0"0,-11 5-793 0 0,-9 24-450 0 0,-6 20-434 0 0,-9 32 4 0 0,3 0 0 0 0,1 1 1 0 0,3 1-1 0 0,1-1 0 0 0,-1 57 0 0 0,-5 24 222 0 0,11-60-122 0 0,3-52-114 0 0,0 0-1 0 0,-1 0 0 0 0,-1 0 1 0 0,0-1-1 0 0,-6 20 1 0 0,7-31-84 0 0,1-1 0 0 0,-1 1 0 0 0,0 0 0 0 0,1-1 1 0 0,-1 1-1 0 0,1 0 0 0 0,0 0 0 0 0,0-1 0 0 0,0 6 1 0 0,0-8-21 0 0,0 1-1 0 0,0-1 1 0 0,1 0 0 0 0,-1 1 0 0 0,0-1 0 0 0,0 1 0 0 0,0-1 0 0 0,0 0 0 0 0,1 0 0 0 0,-1 1 0 0 0,0-1 0 0 0,0 0 0 0 0,1 1 0 0 0,-1-1 0 0 0,0 0 0 0 0,0 0 0 0 0,1 1 0 0 0,-1-1 0 0 0,0 0 0 0 0,1 0 0 0 0,-1 0 0 0 0,0 0 0 0 0,1 1 0 0 0,-1-1 0 0 0,0 0 0 0 0,1 0 0 0 0,-1 0 0 0 0,1 0 0 0 0,-1 0 0 0 0,0 0-1 0 0,1 0 1 0 0,-1 0 0 0 0,0 0 0 0 0,1 0 0 0 0,-1 0 0 0 0,0 0 0 0 0,1 0 0 0 0,-1 0 0 0 0,1 0 0 0 0,-1-1 0 0 0,0 1 0 0 0,1 0 0 0 0,-1 0 0 0 0,0 0 0 0 0,1 0 0 0 0,-1-1 0 0 0,0 1 0 0 0,0 0 0 0 0,1 0 0 0 0,-1-1 0 0 0,0 1 0 0 0,0 0 0 0 0,1 0 0 0 0,-1-1 0 0 0,0 1 0 0 0,0 0 0 0 0,0-1 0 0 0,1 1 0 0 0,-1 0 0 0 0,0-1-1 0 0,0 0 1 0 0,5-7-1805 0 0,-3 1 142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11.855"/>
    </inkml:context>
    <inkml:brush xml:id="br0">
      <inkml:brushProperty name="width" value="0.1" units="cm"/>
      <inkml:brushProperty name="height" value="0.1" units="cm"/>
    </inkml:brush>
  </inkml:definitions>
  <inkml:trace contextRef="#ctx0" brushRef="#br0">10 79 76 0 0,'0'0'2228'0'0,"-9"-12"1355"0"0,12 9-3527 0 0,1 0 1 0 0,-1 1 0 0 0,1 0 0 0 0,0-1-1 0 0,0 1 1 0 0,0 1 0 0 0,1-1 0 0 0,-1 1-1 0 0,0-1 1 0 0,1 1 0 0 0,6-1 0 0 0,61-5 200 0 0,-41 5-184 0 0,126-7 277 0 0,33-2-2400 0 0,-160 4 82 0 0,1 1 150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12.570"/>
    </inkml:context>
    <inkml:brush xml:id="br0">
      <inkml:brushProperty name="width" value="0.1" units="cm"/>
      <inkml:brushProperty name="height" value="0.1" units="cm"/>
    </inkml:brush>
  </inkml:definitions>
  <inkml:trace contextRef="#ctx0" brushRef="#br0">342 9 200 0 0,'0'0'328'0'0,"-16"-8"577"0"0,2 7-670 0 0,1 1 0 0 0,0 1 0 0 0,0 0 0 0 0,0 1 1 0 0,0 0-1 0 0,1 1 0 0 0,-1 0 0 0 0,0 1 0 0 0,1 0 0 0 0,0 1 1 0 0,0 1-1 0 0,-15 9 0 0 0,15-8-117 0 0,0 1 1 0 0,0 0 0 0 0,1 1-1 0 0,0 0 1 0 0,0 0-1 0 0,1 2 1 0 0,0-1-1 0 0,1 1 1 0 0,0 0-1 0 0,1 1 1 0 0,-10 18 0 0 0,16-26-82 0 0,0 0 1 0 0,1 0 0 0 0,-1 0 0 0 0,1 0 0 0 0,0 0 0 0 0,0 0 0 0 0,0 1 0 0 0,0-1-1 0 0,1 0 1 0 0,0 1 0 0 0,0-1 0 0 0,0 1 0 0 0,0-1 0 0 0,1 0 0 0 0,0 1 0 0 0,0-1-1 0 0,0 0 1 0 0,0 0 0 0 0,1 0 0 0 0,-1 0 0 0 0,1 0 0 0 0,0 0 0 0 0,5 6 0 0 0,-4-6-8 0 0,0 0 0 0 0,1 0 1 0 0,0-1-1 0 0,0 1 0 0 0,0-1 1 0 0,1 0-1 0 0,-1-1 0 0 0,1 1 1 0 0,-1-1-1 0 0,1 1 0 0 0,0-1 0 0 0,0-1 1 0 0,0 1-1 0 0,0-1 0 0 0,0 0 1 0 0,0 0-1 0 0,0 0 0 0 0,1-1 1 0 0,5 0-1 0 0,8 1 30 0 0,-1-1 1 0 0,1-1-1 0 0,-1-1 1 0 0,1-1-1 0 0,-1-1 0 0 0,0 0 1 0 0,0-1-1 0 0,0-1 1 0 0,-1-1-1 0 0,0 0 0 0 0,28-17 1 0 0,-44 24-59 0 0,-1 0 0 0 0,1 0 0 0 0,-1-1 0 0 0,0 1 0 0 0,1 0 0 0 0,-1 0 0 0 0,0 0 0 0 0,1 0-1 0 0,-1-1 1 0 0,0 1 0 0 0,1 0 0 0 0,-1-1 0 0 0,0 1 0 0 0,0 0 0 0 0,1 0 0 0 0,-1-1 0 0 0,0 1 0 0 0,0 0 0 0 0,1-1 0 0 0,-1 1 0 0 0,0-1 0 0 0,0 1 0 0 0,0 0 0 0 0,0-1 0 0 0,0 1 0 0 0,1 0 0 0 0,-1-1 0 0 0,0 1 0 0 0,0-1 0 0 0,0 1 0 0 0,0-1 0 0 0,0 1 0 0 0,0 0 0 0 0,0-1 0 0 0,-1 1 0 0 0,1-1 0 0 0,0 1 0 0 0,0-1 0 0 0,-17-6 38 0 0,-29 5-9 0 0,45 2-29 0 0,-12 1 7 0 0,1 0 0 0 0,0 1 0 0 0,-1 1 0 0 0,1 0 0 0 0,0 0 0 0 0,1 1 0 0 0,-1 1 0 0 0,1 0 0 0 0,0 0 0 0 0,0 1 0 0 0,0 1 0 0 0,-9 7 0 0 0,11-7 7 0 0,0 0 0 0 0,0 0 0 0 0,1 1 0 0 0,0 0 0 0 0,0 0 0 0 0,1 1 0 0 0,0 0 0 0 0,1 0 0 0 0,0 1 0 0 0,0 0 0 0 0,1 0 0 0 0,1 0 0 0 0,-5 14 0 0 0,8-22-7 0 0,1-1 1 0 0,-1 1-1 0 0,1 0 0 0 0,0-1 0 0 0,0 1 1 0 0,0 0-1 0 0,0-1 0 0 0,0 1 0 0 0,0 0 1 0 0,0 0-1 0 0,0-1 0 0 0,1 1 0 0 0,-1 0 1 0 0,1-1-1 0 0,-1 1 0 0 0,1 0 0 0 0,-1-1 1 0 0,1 1-1 0 0,0-1 0 0 0,0 1 0 0 0,0-1 1 0 0,2 2-1 0 0,-1-1 4 0 0,0 0 0 0 0,1 0 0 0 0,0 0 0 0 0,-1 0 0 0 0,1-1 0 0 0,0 1 0 0 0,0-1 0 0 0,0 0 0 0 0,0 0 0 0 0,0 0 0 0 0,5 0 0 0 0,7 2-13 0 0,1-2 0 0 0,0 0 0 0 0,29-3 0 0 0,-42 2-12 0 0,27-3-495 0 0,0-1 0 0 0,33-9-1 0 0,17-11-3399 0 0,-48 12 1895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12.913"/>
    </inkml:context>
    <inkml:brush xml:id="br0">
      <inkml:brushProperty name="width" value="0.1" units="cm"/>
      <inkml:brushProperty name="height" value="0.1" units="cm"/>
    </inkml:brush>
  </inkml:definitions>
  <inkml:trace contextRef="#ctx0" brushRef="#br0">190 89 56 0 0,'-3'-5'575'0'0,"1"-1"0"0"0,-1 1 0 0 0,1-1-1 0 0,1 0 1 0 0,-1 0 0 0 0,1 0 0 0 0,0 0 0 0 0,0 0 0 0 0,1 0 0 0 0,0 0 0 0 0,0 0-1 0 0,2-13 1570 0 0,-5 22-2108 0 0,-1 0 0 0 0,1 0 0 0 0,-1 0 1 0 0,1 1-1 0 0,0-1 0 0 0,0 1 1 0 0,1-1-1 0 0,-5 8 0 0 0,6-10-14 0 0,-28 46 150 0 0,2 0 1 0 0,2 2-1 0 0,-26 71 0 0 0,49-113-144 0 0,-1-1 0 0 0,2 1 1 0 0,-1 0-1 0 0,1 0 0 0 0,0 0 0 0 0,0 0 1 0 0,1 0-1 0 0,0 1 0 0 0,1 6 0 0 0,-1-12-49 0 0,1 0 1 0 0,-1 0-1 0 0,1 0 0 0 0,-1 0 0 0 0,1 0 0 0 0,0 0 0 0 0,0 0 1 0 0,0 0-1 0 0,0 0 0 0 0,0-1 0 0 0,0 1 0 0 0,0 0 0 0 0,0-1 0 0 0,1 1 1 0 0,-1-1-1 0 0,1 1 0 0 0,-1-1 0 0 0,1 0 0 0 0,0 1 0 0 0,-1-1 1 0 0,1 0-1 0 0,0 0 0 0 0,0 0 0 0 0,0-1 0 0 0,0 1 0 0 0,0 0 0 0 0,0-1 1 0 0,0 1-1 0 0,0-1 0 0 0,0 0 0 0 0,0 0 0 0 0,0 1 0 0 0,0-1 0 0 0,0 0 1 0 0,0-1-1 0 0,0 1 0 0 0,0 0 0 0 0,2-1 0 0 0,3 0-227 0 0,37-6-1033 0 0,-17-3-2652 0 0,-19 4 1603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2:44.602"/>
    </inkml:context>
    <inkml:brush xml:id="br0">
      <inkml:brushProperty name="width" value="0.05" units="cm"/>
      <inkml:brushProperty name="height" value="0.05" units="cm"/>
    </inkml:brush>
  </inkml:definitions>
  <inkml:trace contextRef="#ctx0" brushRef="#br0">5 190 168 0 0,'0'0'3286'0'0,"3"-5"-3071"0"0,19-31 507 0 0,-2-1 0 0 0,16-43-1 0 0,-25 54-412 0 0,-10 24-110 0 0,-1 2-196 0 0,0 0 1 0 0,0 0-1 0 0,1 0 1 0 0,-1 1-1 0 0,0-1 1 0 0,0 0-1 0 0,0 0 1 0 0,0 0-1 0 0,0 0 0 0 0,0 0 1 0 0,0 0-1 0 0,1 0 1 0 0,-1 1-1 0 0,0-1 1 0 0,0 0-1 0 0,0 0 1 0 0,0 0-1 0 0,1 0 1 0 0,-1 0-1 0 0,0 0 1 0 0,0 0-1 0 0,0 0 0 0 0,0 0 1 0 0,1 0-1 0 0,-1 0 1 0 0,0 0-1 0 0,0 0 1 0 0,0 0-1 0 0,0 0 1 0 0,1 0-1 0 0,-1 0 1 0 0,0 0-1 0 0,0 0 0 0 0,0 0 1 0 0,0 0-1 0 0,1 0 1 0 0,-1 0-1 0 0,0 0 1 0 0,0 0-1 0 0,0 0 1 0 0,0-1-1 0 0,0 1 1 0 0,1 0-1 0 0,-1 0 0 0 0,0 0 1 0 0,0 0-1 0 0,0 0 1 0 0,0 0-1 0 0,0-1 1 0 0,0 1-1 0 0,0 0 1 0 0,1 0-1 0 0,-1 0 1 0 0,0 0-1 0 0,0-1 1 0 0,0 1-1 0 0,0 0 0 0 0,0 0 1 0 0,0 0-1 0 0,0 0 1 0 0,0-1-1 0 0,0 1 1 0 0,0 0-1 0 0,0 0 1 0 0,0 0-1 0 0,0 0 1 0 0,0-1-1 0 0,0 1 0 0 0,0 0 1 0 0,3 13-7 0 0,1 1 0 0 0,-2 0 0 0 0,0 0 0 0 0,0 0 1 0 0,-1 0-1 0 0,-1 0 0 0 0,-1 0 0 0 0,-3 24 0 0 0,-25 120 136 0 0,27-152-125 0 0,-55 179 284 0 0,39-133-154 0 0,9-24 1600 0 0,23-61-729 0 0,6-16-877 0 0,-3 14-117 0 0,1 0 1 0 0,2 1-1 0 0,2 1 1 0 0,28-34 0 0 0,-43 60-16 0 0,-5 5-1 0 0,0 0 1 0 0,0-1-1 0 0,0 1 0 0 0,0-1 0 0 0,-1 1 0 0 0,1-1 1 0 0,0 1-1 0 0,-1-1 0 0 0,1-3 0 0 0,-1 4-7 0 0,-1 2-52 0 0,0 0 52 0 0,1-1 1 0 0,-1 1-1 0 0,0 0 0 0 0,0-1 1 0 0,0 1-1 0 0,1 0 0 0 0,-1 0 1 0 0,0-1-1 0 0,0 1 0 0 0,1 0 1 0 0,-1 0-1 0 0,0 0 1 0 0,1-1-1 0 0,-1 1 0 0 0,0 0 1 0 0,1 0-1 0 0,-1 0 0 0 0,0 0 1 0 0,1 0-1 0 0,-1 0 0 0 0,0 0 1 0 0,1 0-1 0 0,-1 0 0 0 0,1 0 1 0 0,-1 0-1 0 0,0 0 1 0 0,1 0-1 0 0,-1 0 0 0 0,0 0 1 0 0,1 0-1 0 0,-1 0 0 0 0,0 0 1 0 0,1 0-1 0 0,-1 0 0 0 0,0 0 1 0 0,1 1-1 0 0,-1-1 0 0 0,0 0 1 0 0,1 0-1 0 0,-1 0 1 0 0,1 1-1 0 0,7 25-39 0 0,-2 0 1 0 0,0 0-1 0 0,3 39 0 0 0,1 122 42 0 0,-10-185 9 0 0,3 12-6 0 0,-4-14 7 0 0,1 0-1 0 0,0 0 1 0 0,0 0 0 0 0,0 1-1 0 0,0-1 1 0 0,0 0 0 0 0,0 0 0 0 0,0 1-1 0 0,0-1 1 0 0,0 0 0 0 0,0 0-1 0 0,0 0 1 0 0,0 1 0 0 0,0-1 0 0 0,0 0-1 0 0,0 0 1 0 0,0 1 0 0 0,1-1-1 0 0,-1 0 1 0 0,0 0 0 0 0,0 0 0 0 0,0 1-1 0 0,0-1 1 0 0,0 0 0 0 0,0 0-1 0 0,1 0 1 0 0,-1 0 0 0 0,0 1 0 0 0,0-1-1 0 0,0 0 1 0 0,0 0 0 0 0,1 0-1 0 0,-1 0 1 0 0,0 0 0 0 0,0 0-1 0 0,0 1 1 0 0,1-1 0 0 0,-1 0 0 0 0,0 0-1 0 0,0 0 1 0 0,0 0 0 0 0,1 0-1 0 0,-1 0 1 0 0,0 0 0 0 0,0 0 0 0 0,1 0-1 0 0,-1 0 1 0 0,0 0 0 0 0,0 0-1 0 0,1 0 1 0 0,-1 0 0 0 0,0 0 0 0 0,0 0-1 0 0,0 0 1 0 0,1-1 0 0 0,-1 1-1 0 0,0 0 1 0 0,1 0 0 0 0,25-37 25 0 0,-1-1 0 0 0,-1-1-1 0 0,26-60 1 0 0,-7 3 140 0 0,-42 95-148 0 0,3-7-41 0 0,0 0-56 0 0,-2 9-138 0 0,-1 100 105 0 0,-2-15 77 0 0,4-31-4 0 0,-3-53 33 0 0,0 1-3 0 0,1 11-4 0 0,1-5 9 0 0,-2-7 15 0 0,0-2-5 0 0,0 0 1 0 0,0 1-1 0 0,0-1 0 0 0,0 0 0 0 0,0 0 0 0 0,0 0 0 0 0,-1 0 1 0 0,1 1-1 0 0,0-1 0 0 0,0 0 0 0 0,0 0 0 0 0,0 1 1 0 0,0-1-1 0 0,0 0 0 0 0,0 0 0 0 0,0 0 0 0 0,0 1 0 0 0,0-1 1 0 0,0 0-1 0 0,0 0 0 0 0,0 1 0 0 0,0-1 0 0 0,0 0 1 0 0,0 0-1 0 0,0 0 0 0 0,0 1 0 0 0,0-1 0 0 0,1 0 0 0 0,-1 0 1 0 0,0 0-1 0 0,0 1 0 0 0,0-1 0 0 0,0 0 0 0 0,0 0 1 0 0,0 0-1 0 0,1 0 0 0 0,-1 0 0 0 0,0 1 0 0 0,0-1 0 0 0,0 0 1 0 0,1 0-1 0 0,-1 0 0 0 0,0 0 0 0 0,0 0 0 0 0,0 0 1 0 0,1 0-1 0 0,-1 0 0 0 0,0 1 0 0 0,0-1 0 0 0,0 0 0 0 0,1 0 1 0 0,-1 0-1 0 0,0 0 0 0 0,0 0 0 0 0,1 0 0 0 0,-1 0 1 0 0,0 0-1 0 0,0-1 0 0 0,25-21 70 0 0,-1-1 0 0 0,-2-2-1 0 0,0 0 1 0 0,-2-1 0 0 0,22-38 0 0 0,75-155 44 0 0,-115 214-91 0 0,1 0-1 0 0,-1 0 1 0 0,0 0-1 0 0,0 0 1 0 0,0-1-1 0 0,-1 1 1 0 0,1-1-1 0 0,-2 1 1 0 0,1-1-1 0 0,0-6 1 0 0,-2 9-41 0 0,0 2 2 0 0,-1 1-1 0 0,0-1 1 0 0,0 0-1 0 0,0 1 1 0 0,0 0-1 0 0,0-1 1 0 0,0 1-1 0 0,0 0 1 0 0,0 0-1 0 0,1 0 1 0 0,-1 0-1 0 0,0 0 1 0 0,0 1-1 0 0,0-1 1 0 0,0 0-1 0 0,0 1 1 0 0,0-1-1 0 0,0 1 1 0 0,1 0-1 0 0,-3 1 1 0 0,2-1-3 0 0,-1 0 1 0 0,1 1 0 0 0,0-1-1 0 0,0 1 1 0 0,0-1 0 0 0,1 1-1 0 0,-1 0 1 0 0,0-1 0 0 0,1 1-1 0 0,-1 0 1 0 0,1 0 0 0 0,-1 0 0 0 0,1 0-1 0 0,0 1 1 0 0,0-1 0 0 0,0 0-1 0 0,0 0 1 0 0,0 1 0 0 0,1-1-1 0 0,-1 1 1 0 0,1-1 0 0 0,0 1-1 0 0,-1 2 1 0 0,2-1 2 0 0,0 0-1 0 0,1 0 1 0 0,-1 0 0 0 0,1 0 0 0 0,0 0-1 0 0,0-1 1 0 0,0 1 0 0 0,0-1-1 0 0,0 1 1 0 0,1-1 0 0 0,0 0 0 0 0,0 0-1 0 0,0 0 1 0 0,3 3 0 0 0,70 58-46 0 0,-54-48 41 0 0,-1 1-1 0 0,-1 2 0 0 0,0 0 1 0 0,-2 0-1 0 0,25 35 0 0 0,-41-52 4 0 0,-1 0-1 0 0,0 0 1 0 0,0 0-1 0 0,0 0 0 0 0,0 0 1 0 0,0 0-1 0 0,-1 1 1 0 0,1-1-1 0 0,-1 0 1 0 0,1 1-1 0 0,-1-1 0 0 0,0 0 1 0 0,0 1-1 0 0,0-1 1 0 0,0 0-1 0 0,0 1 0 0 0,0-1 1 0 0,-1 1-1 0 0,1-1 1 0 0,-3 4-1 0 0,2-2-36 0 0,-2 0 0 0 0,1 0 0 0 0,0 0 0 0 0,-1-1 0 0 0,0 1 0 0 0,0-1-1 0 0,0 0 1 0 0,0 0 0 0 0,0 0 0 0 0,-7 4 0 0 0,0 0-360 0 0,0-1 0 0 0,-1 0-1 0 0,0-1 1 0 0,0 0 0 0 0,-1-1-1 0 0,1 0 1 0 0,-19 4 0 0 0,-5-5-2129 0 0,4-2 194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19.386"/>
    </inkml:context>
    <inkml:brush xml:id="br0">
      <inkml:brushProperty name="width" value="0.05" units="cm"/>
      <inkml:brushProperty name="height" value="0.05" units="cm"/>
    </inkml:brush>
  </inkml:definitions>
  <inkml:trace contextRef="#ctx0" brushRef="#br0">280 457 56 0 0,'0'0'5554'0'0,"1"-6"-5171"0"0,0 0-172 0 0,0-1 0 0 0,0 1 0 0 0,-1-1 1 0 0,0 1-1 0 0,-1-1 0 0 0,1 1 1 0 0,-1-1-1 0 0,-1 1 0 0 0,1-1 1 0 0,-1 1-1 0 0,-3-7 0 0 0,5 11 44 0 0,-8-5 284 0 0,8 6-526 0 0,0 1 1 0 0,0-1-1 0 0,0 1 0 0 0,0-1 1 0 0,-1 1-1 0 0,1-1 1 0 0,0 1-1 0 0,0-1 1 0 0,-1 1-1 0 0,1-1 1 0 0,-1 1-1 0 0,1-1 1 0 0,0 1-1 0 0,-1-1 0 0 0,1 1 1 0 0,-1 0-1 0 0,1-1 1 0 0,-1 1-1 0 0,1 0 1 0 0,-1-1-1 0 0,1 1 1 0 0,-1 0-1 0 0,1 0 1 0 0,-1 0-1 0 0,1-1 0 0 0,-1 1 1 0 0,0 0-1 0 0,1 0 1 0 0,-1 0-1 0 0,1 0 1 0 0,-1 0-1 0 0,1 0 1 0 0,-1 0-1 0 0,0 0 1 0 0,1 0-1 0 0,-1 0 0 0 0,0 1 1 0 0,-12 5 36 0 0,0 1 0 0 0,0 0-1 0 0,1 1 1 0 0,0 0 0 0 0,0 1 0 0 0,1 0 0 0 0,0 1-1 0 0,-15 19 1 0 0,6-6 4 0 0,2 0 0 0 0,1 2 1 0 0,-21 36-1 0 0,33-51-23 0 0,0 0 0 0 0,1 1 1 0 0,0-1-1 0 0,1 1 0 0 0,0 0 1 0 0,0 0-1 0 0,0 14 0 0 0,3-22 8 0 0,12 13 104 0 0,-4-16-122 0 0,1 0-1 0 0,-1-1 1 0 0,0 0-1 0 0,0 0 0 0 0,0-1 1 0 0,0 0-1 0 0,0-1 1 0 0,-1 0-1 0 0,1 0 0 0 0,-1 0 1 0 0,1-1-1 0 0,-1 0 1 0 0,0 0-1 0 0,7-7 0 0 0,-1 1-6 0 0,0 0 0 0 0,-1-1 0 0 0,-1 0 0 0 0,0 0 0 0 0,0-2 0 0 0,13-18 0 0 0,52-104 194 0 0,-89 149-204 0 0,1 0 0 0 0,1 0 0 0 0,0 1-1 0 0,-8 16 1 0 0,8-7-3 0 0,1 1 0 0 0,-13 46 0 0 0,24-70 1 0 0,-1-1-1 0 0,0 1 0 0 0,0 0 0 0 0,0 0 0 0 0,0 0 0 0 0,1-1 0 0 0,-1 1 0 0 0,0 0 0 0 0,1 0 1 0 0,-1-1-1 0 0,1 1 0 0 0,-1 0 0 0 0,1-1 0 0 0,-1 1 0 0 0,1 0 0 0 0,-1-1 0 0 0,1 1 0 0 0,0-1 1 0 0,-1 1-1 0 0,1-1 0 0 0,0 1 0 0 0,0-1 0 0 0,-1 1 0 0 0,1-1 0 0 0,0 0 0 0 0,0 0 1 0 0,-1 1-1 0 0,1-1 0 0 0,0 0 0 0 0,0 0 0 0 0,0 0 0 0 0,0 0 0 0 0,-1 0 0 0 0,1 0 0 0 0,0 0 1 0 0,0 0-1 0 0,0 0 0 0 0,-1 0 0 0 0,1 0 0 0 0,0 0 0 0 0,0-1 0 0 0,1 0 0 0 0,9-1-1 0 0,-1-1-1 0 0,1 0 0 0 0,-1 0 1 0 0,0-2-1 0 0,0 1 0 0 0,0-1 0 0 0,11-8 1 0 0,70-52-151 0 0,-49 34-6 0 0,40-33-424 0 0,-80 63 486 0 0,-1 1-106 0 0,1 1 191 0 0,-1-1 0 0 0,0 0 0 0 0,0 1 0 0 0,0-1 0 0 0,1 1 0 0 0,-1 0 0 0 0,0-1 0 0 0,0 1 0 0 0,0 0 0 0 0,0 0 0 0 0,0-1 0 0 0,0 1 0 0 0,0 0 0 0 0,0 0 0 0 0,-1 0 0 0 0,1 0 0 0 0,0 0 0 0 0,0 0 0 0 0,-1 1 0 0 0,1-1 0 0 0,-1 0 0 0 0,1 0 0 0 0,-1 0 0 0 0,0 0 0 0 0,1 1 0 0 0,-1-1 0 0 0,0 0 0 0 0,0 1 0 0 0,0 1 0 0 0,2 51-178 0 0,-2-29-48 0 0,0-24 257 0 0,0 0-43 0 0,0-1 0 0 0,0 1 0 0 0,0-1 0 0 0,0 1 0 0 0,0 0 0 0 0,0-1 0 0 0,0 1 0 0 0,0-1 0 0 0,0 1 0 0 0,0-1 0 0 0,1 1 0 0 0,-1-1 0 0 0,0 1 0 0 0,0-1 0 0 0,1 1 0 0 0,-1-1 0 0 0,0 1 0 0 0,1-1 0 0 0,-1 1 0 0 0,0-1 0 0 0,1 1 0 0 0,-1-1 0 0 0,0 0 0 0 0,1 1 0 0 0,-1-1 0 0 0,1 0 0 0 0,-1 1 0 0 0,1-1 0 0 0,-1 0 0 0 0,1 0 0 0 0,0 1 0 0 0,1-1-258 0 0,5-3-413 0 0,12-9 256 0 0,0 0 0 0 0,-1-2 1 0 0,0 0-1 0 0,25-26 0 0 0,14-12-757 0 0,-55 50 1062 0 0,1 7-326 0 0,0 1 466 0 0,-1-1-1 0 0,1 1 1 0 0,-1 0-1 0 0,-1 0 0 0 0,3 11 1 0 0,-4-13 36 0 0,1 0 0 0 0,0 1 1 0 0,0-1-1 0 0,0 1 1 0 0,0-1-1 0 0,1 0 0 0 0,0 0 1 0 0,0 0-1 0 0,0 0 0 0 0,0 0 1 0 0,0 0-1 0 0,1-1 1 0 0,0 1-1 0 0,0-1 0 0 0,0 1 1 0 0,5 3-1 0 0,-3-5-5 0 0,0-1 0 0 0,0 0-1 0 0,0-1 1 0 0,1 1 0 0 0,-1-1-1 0 0,0 0 1 0 0,0 0 0 0 0,0-1 0 0 0,1 0-1 0 0,-1 1 1 0 0,9-4 0 0 0,-7 2-7 0 0,5 0-12 0 0,-1-1 0 0 0,0 0 0 0 0,0-1 0 0 0,-1 0 0 0 0,1-1 0 0 0,-1 0 0 0 0,0-1 0 0 0,0 0 0 0 0,-1-1 0 0 0,15-13 0 0 0,-18 15-13 0 0,-1 0-1 0 0,1-1 1 0 0,-1 0-1 0 0,-1 0 1 0 0,0 0-1 0 0,1-1 1 0 0,-2 0-1 0 0,1 1 1 0 0,-1-1-1 0 0,0 0 1 0 0,-1-1-1 0 0,1 1 1 0 0,-1 0-1 0 0,-1-1 1 0 0,1 1-1 0 0,-1-16 1 0 0,-1 22-7 0 0,0 0 1 0 0,-1 0 0 0 0,0 0 0 0 0,1 0 0 0 0,-1 0-1 0 0,1 0 1 0 0,-1 0 0 0 0,0 0 0 0 0,0 0 0 0 0,1 1 0 0 0,-1-1-1 0 0,0 0 1 0 0,0 1 0 0 0,0-1 0 0 0,0 0 0 0 0,0 1 0 0 0,0-1-1 0 0,0 1 1 0 0,0-1 0 0 0,0 1 0 0 0,0 0 0 0 0,0-1 0 0 0,-1 1-1 0 0,1 0 1 0 0,0 0 0 0 0,0 0 0 0 0,0 0 0 0 0,0 0 0 0 0,0 0-1 0 0,-1 0 1 0 0,1 0 0 0 0,-1 1 0 0 0,-7 1-1 0 0,0 0-1 0 0,0 1 1 0 0,0 0 0 0 0,1 1 0 0 0,-1 0-1 0 0,1 0 1 0 0,0 1 0 0 0,1 0 0 0 0,-1 0 0 0 0,1 1-1 0 0,-9 8 1 0 0,-11 12 28 0 0,-34 44 0 0 0,40-45-5 0 0,4-4 75 0 0,0 1 0 0 0,1 1-1 0 0,2 1 1 0 0,0 0 0 0 0,1 0 0 0 0,2 2 0 0 0,-10 28 0 0 0,20-53-73 0 0,1 0 0 0 0,-1 0 0 0 0,1 0 0 0 0,0 0 1 0 0,-1 1-1 0 0,1-1 0 0 0,0 0 0 0 0,0 0 0 0 0,0 1 1 0 0,-1-1-1 0 0,1 0 0 0 0,0 0 0 0 0,1 1 1 0 0,-1-1-1 0 0,0 0 0 0 0,0 0 0 0 0,1 0 0 0 0,-1 1 1 0 0,0-1-1 0 0,1 0 0 0 0,-1 0 0 0 0,1 0 0 0 0,0 0 1 0 0,-1 0-1 0 0,1 0 0 0 0,0 0 0 0 0,0 0 0 0 0,1 2 1 0 0,0-3-4 0 0,0 1-1 0 0,0 0 1 0 0,0-1 0 0 0,0 1 0 0 0,0-1 0 0 0,1 0 0 0 0,-1 1 0 0 0,0-1 0 0 0,0 0 0 0 0,0-1-1 0 0,1 1 1 0 0,-1 0 0 0 0,0 0 0 0 0,4-2 0 0 0,12-4 53 0 0,0 0 1 0 0,32-17-1 0 0,-44 19-21 0 0,20-10 3 0 0,0-2 1 0 0,-1-1-1 0 0,-1 0 0 0 0,0-2 1 0 0,-2-1-1 0 0,0-1 0 0 0,33-42 1 0 0,-24 23 11 0 0,-2-2 1 0 0,-1-1 0 0 0,37-82-1 0 0,-53 95 338 0 0,-1-1 1 0 0,-1 0-1 0 0,-2-1 0 0 0,-1 0 0 0 0,5-57 0 0 0,-12 86-289 0 0,1 1-1 0 0,-1 0 1 0 0,1-1 0 0 0,-1 1 0 0 0,0 0 0 0 0,0-1 0 0 0,0 1-1 0 0,0-1 1 0 0,0 1 0 0 0,0-1 0 0 0,-1 1 0 0 0,1 0 0 0 0,-2-4-1 0 0,-11 31 788 0 0,-13 62-472 0 0,16-46-489 0 0,2 1 0 0 0,2 0 0 0 0,1 0 0 0 0,3 0 0 0 0,1 1 0 0 0,2-1 0 0 0,2 0 0 0 0,11 61 0 0 0,-12-96-174 0 0,0 1 0 0 0,1 0 0 0 0,-1-1-1 0 0,2 0 1 0 0,-1 1 0 0 0,1-1 0 0 0,0 0-1 0 0,0-1 1 0 0,8 10 0 0 0,-8-12-373 0 0,0 0 0 0 0,0 0 0 0 0,1 0 0 0 0,-1-1 0 0 0,1 0 0 0 0,0 0 0 0 0,0 0 0 0 0,10 4 1 0 0,19 3-2695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13.070"/>
    </inkml:context>
    <inkml:brush xml:id="br0">
      <inkml:brushProperty name="width" value="0.1" units="cm"/>
      <inkml:brushProperty name="height" value="0.1" units="cm"/>
    </inkml:brush>
  </inkml:definitions>
  <inkml:trace contextRef="#ctx0" brushRef="#br0">0 101 360 0 0,'0'0'1744'0'0,"40"-12"-1276"0"0,-17 10-48 0 0,4-4-36 0 0,6 2-44 0 0,5-2-48 0 0,-4 0-104 0 0,20-2-196 0 0,-5-6-240 0 0,0 4-412 0 0,-6-8-708 0 0,1 4 312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13.773"/>
    </inkml:context>
    <inkml:brush xml:id="br0">
      <inkml:brushProperty name="width" value="0.1" units="cm"/>
      <inkml:brushProperty name="height" value="0.1" units="cm"/>
    </inkml:brush>
  </inkml:definitions>
  <inkml:trace contextRef="#ctx0" brushRef="#br0">46 75 132 0 0,'-32'-41'5694'0'0,"31"40"-5651"0"0,0 1 1 0 0,0-1 0 0 0,0 1-1 0 0,1-1 1 0 0,-1 0-1 0 0,0 1 1 0 0,0-1-1 0 0,1 0 1 0 0,-1 0-1 0 0,0 0 1 0 0,1 0-1 0 0,-1 1 1 0 0,1-1-1 0 0,-1 0 1 0 0,1 0 0 0 0,-1 0-1 0 0,1 0 1 0 0,0 0-1 0 0,-1 0 1 0 0,1 0-1 0 0,0 0 1 0 0,0 0-1 0 0,0 0 1 0 0,0 0-1 0 0,0-2 1 0 0,1 2-11 0 0,-1 0 0 0 0,1 0 0 0 0,0 1 0 0 0,0-1 0 0 0,0 0 1 0 0,0 1-1 0 0,0-1 0 0 0,0 1 0 0 0,0-1 0 0 0,0 1 0 0 0,0-1 0 0 0,0 1 0 0 0,0 0 0 0 0,0 0 0 0 0,0-1 0 0 0,0 1 0 0 0,0 0 0 0 0,0 0 1 0 0,2 0-1 0 0,4 0 12 0 0,0 0-1 0 0,1 0 1 0 0,-1 1 0 0 0,0 0 0 0 0,0 0 0 0 0,14 4 0 0 0,-2 4-24 0 0,1 1-1 0 0,-1 1 0 0 0,-1 1 1 0 0,0 0-1 0 0,0 1 1 0 0,-1 1-1 0 0,-1 0 1 0 0,-1 2-1 0 0,0 0 1 0 0,0 0-1 0 0,-2 1 1 0 0,0 1-1 0 0,20 38 0 0 0,-27-43-14 0 0,0 0-1 0 0,0 1 0 0 0,-2 0 0 0 0,0 0 0 0 0,0 0 0 0 0,-1 0 0 0 0,-1 0 0 0 0,0 1 0 0 0,-1-1 0 0 0,0 1 0 0 0,-2-1 0 0 0,1 1 0 0 0,-2-1 1 0 0,0 1-1 0 0,-1-1 0 0 0,0 0 0 0 0,-1 0 0 0 0,-1 0 0 0 0,0 0 0 0 0,-1-1 0 0 0,-13 23 0 0 0,10-22-77 0 0,0-1-1 0 0,-2 0 1 0 0,0 0 0 0 0,0-1 0 0 0,-1-1-1 0 0,0 0 1 0 0,-1-1 0 0 0,-23 15-1 0 0,19-15-947 0 0,0-1 0 0 0,-1 0 0 0 0,-37 11 0 0 0,8-6-1005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15.780"/>
    </inkml:context>
    <inkml:brush xml:id="br0">
      <inkml:brushProperty name="width" value="0.1" units="cm"/>
      <inkml:brushProperty name="height" value="0.1" units="cm"/>
    </inkml:brush>
  </inkml:definitions>
  <inkml:trace contextRef="#ctx0" brushRef="#br0">387 607 144 0 0,'4'-6'324'0'0,"0"0"1"0"0,0 0-1 0 0,-1-1 1 0 0,0 1-1 0 0,0-1 1 0 0,0 0-1 0 0,2-14 0 0 0,-4 18-238 0 0,0-1-1 0 0,-1 0 0 0 0,1 0 0 0 0,-1 0 1 0 0,0 0-1 0 0,0 0 0 0 0,-1 0 1 0 0,1 0-1 0 0,-1 0 0 0 0,0 0 0 0 0,0 1 1 0 0,0-1-1 0 0,-1 0 0 0 0,1 1 1 0 0,-1-1-1 0 0,-3-5 0 0 0,3 7-57 0 0,0 0 0 0 0,1 0 0 0 0,-2 0 1 0 0,1 1-1 0 0,0-1 0 0 0,0 0 0 0 0,0 1 0 0 0,-1 0 0 0 0,1-1 1 0 0,-1 1-1 0 0,1 0 0 0 0,-1 0 0 0 0,0 0 0 0 0,1 1 0 0 0,-1-1 0 0 0,0 1 1 0 0,1-1-1 0 0,-1 1 0 0 0,0 0 0 0 0,1 0 0 0 0,-1 0 0 0 0,0 1 0 0 0,0-1 1 0 0,1 1-1 0 0,-1-1 0 0 0,0 1 0 0 0,1 0 0 0 0,-1 0 0 0 0,1 0 0 0 0,-5 2 1 0 0,-5 3 6 0 0,0 0 0 0 0,0 1 0 0 0,0 0-1 0 0,-17 15 1 0 0,2-1 56 0 0,1 1 0 0 0,1 2 1 0 0,1 1-1 0 0,1 0 0 0 0,1 2 0 0 0,2 0 0 0 0,0 2 0 0 0,2 0 0 0 0,-17 38 0 0 0,34-66-74 0 0,1 1 1 0 0,-1-1 0 0 0,0 1-1 0 0,1 0 1 0 0,-1-1 0 0 0,1 1-1 0 0,-1 0 1 0 0,1-1 0 0 0,0 1 0 0 0,-1 0-1 0 0,1 0 1 0 0,0-1 0 0 0,0 1-1 0 0,1 0 1 0 0,-1 0 0 0 0,0-1 0 0 0,0 1-1 0 0,1 0 1 0 0,-1 0 0 0 0,1-1-1 0 0,0 1 1 0 0,-1-1 0 0 0,1 1-1 0 0,0 0 1 0 0,2 2 0 0 0,-1-3 6 0 0,0 1-1 0 0,1-1 1 0 0,-1 1 0 0 0,0-1 0 0 0,1 0 0 0 0,-1 0-1 0 0,1 0 1 0 0,0 0 0 0 0,-1-1 0 0 0,1 1 0 0 0,0-1-1 0 0,-1 1 1 0 0,1-1 0 0 0,4 0 0 0 0,8-1 43 0 0,-1 0 0 0 0,1-1 0 0 0,-1 0 0 0 0,28-9 0 0 0,-5-2-17 0 0,-1-2 0 0 0,-1-1-1 0 0,-1-2 1 0 0,0-1 0 0 0,-1-2 0 0 0,-1-1 0 0 0,29-27 0 0 0,-45 35-39 0 0,-1 0 0 0 0,-1-1-1 0 0,0 0 1 0 0,-2-1 0 0 0,1 0-1 0 0,-2-1 1 0 0,0-1 0 0 0,-1 0 0 0 0,-1 0-1 0 0,-1-1 1 0 0,0 0 0 0 0,-2 0-1 0 0,0-1 1 0 0,-1 0 0 0 0,3-21-1 0 0,-7 32-7 0 0,11-159 13 0 0,-12 141 5 0 0,0 0 0 0 0,-2 0 1 0 0,-1 0-1 0 0,-8-29 0 0 0,11 54-15 0 0,0 1-1 0 0,0 0 0 0 0,0-1 1 0 0,0 1-1 0 0,-1 0 1 0 0,1-1-1 0 0,-1 1 1 0 0,1 0-1 0 0,-1-1 1 0 0,1 1-1 0 0,-1 0 1 0 0,1 0-1 0 0,-1 0 1 0 0,0-1-1 0 0,0 1 0 0 0,0 0 1 0 0,0 0-1 0 0,0 0 1 0 0,0 0-1 0 0,0 1 1 0 0,0-1-1 0 0,0 0 1 0 0,0 0-1 0 0,0 1 1 0 0,-2-2-1 0 0,1 3-2 0 0,0 0-1 0 0,0 0 1 0 0,0 0-1 0 0,0 0 1 0 0,0 0-1 0 0,0 0 1 0 0,1 1-1 0 0,-1-1 1 0 0,0 0-1 0 0,1 1 1 0 0,0 0-1 0 0,-1-1 1 0 0,1 1-1 0 0,0 0 1 0 0,0 0-1 0 0,-1 0 1 0 0,0 3-1 0 0,-10 16 12 0 0,2 1 0 0 0,0 0 0 0 0,2 0 0 0 0,0 1 0 0 0,1 0 0 0 0,2 0 0 0 0,-5 34-1 0 0,-3 174 5 0 0,12-163-87 0 0,1-57-16 0 0,1 0 0 0 0,0 0 0 0 0,0 0 1 0 0,1 0-1 0 0,6 19 0 0 0,-6-25-232 0 0,-1 0 1 0 0,2 1-1 0 0,-1-1 1 0 0,1 0-1 0 0,-1 0 1 0 0,1-1-1 0 0,1 1 1 0 0,-1-1-1 0 0,1 1 0 0 0,-1-1 1 0 0,1 0-1 0 0,0 0 1 0 0,8 5-1 0 0,3-1-1543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16.229"/>
    </inkml:context>
    <inkml:brush xml:id="br0">
      <inkml:brushProperty name="width" value="0.1" units="cm"/>
      <inkml:brushProperty name="height" value="0.1" units="cm"/>
    </inkml:brush>
  </inkml:definitions>
  <inkml:trace contextRef="#ctx0" brushRef="#br0">1 177 224 0 0,'35'11'1780'0'0,"-27"-5"-1640"0"0,1 0 1 0 0,-1 0-1 0 0,-1 1 0 0 0,1 0 1 0 0,-1 1-1 0 0,0-1 0 0 0,0 1 1 0 0,-1 1-1 0 0,0-1 0 0 0,-1 1 1 0 0,0 0-1 0 0,0 0 0 0 0,-1 1 0 0 0,0-1 1 0 0,-1 1-1 0 0,0 0 0 0 0,3 18 1 0 0,0 13 258 0 0,-1 1 0 0 0,-2 0 0 0 0,-3 44 0 0 0,0-51 12 0 0,-1-35-385 0 0,1 1 1 0 0,0 0 0 0 0,0 0 0 0 0,0 0 0 0 0,0 0 0 0 0,0 0 0 0 0,0 0 0 0 0,0 0 0 0 0,0 0-1 0 0,0 0 1 0 0,0-1 0 0 0,1 1 0 0 0,-1 0 0 0 0,0 0 0 0 0,1 0 0 0 0,-1 0 0 0 0,0 0 0 0 0,1-1-1 0 0,-1 1 1 0 0,1 0 0 0 0,-1 0 0 0 0,1-1 0 0 0,0 1 0 0 0,-1 0 0 0 0,1-1 0 0 0,0 1-1 0 0,-1-1 1 0 0,1 1 0 0 0,0-1 0 0 0,0 1 0 0 0,-1-1 0 0 0,1 1 0 0 0,0-1 0 0 0,1 1 0 0 0,1-1 0 0 0,-1-1 1 0 0,0 1 0 0 0,1-1 0 0 0,-1 1-1 0 0,1-1 1 0 0,-1 0 0 0 0,0 0 0 0 0,1 0-1 0 0,-1 0 1 0 0,0 0 0 0 0,0 0 0 0 0,3-3-1 0 0,9-6 64 0 0,0-1-1 0 0,19-21 1 0 0,-14 11-48 0 0,-1-1 1 0 0,-2 0-1 0 0,0-1 0 0 0,-1-1 0 0 0,-1 0 1 0 0,-2-1-1 0 0,0 0 0 0 0,9-33 0 0 0,-15 39-24 0 0,-1 0 0 0 0,0 0 0 0 0,-2 0 0 0 0,0-1 0 0 0,-2 1 0 0 0,0-1 0 0 0,-1 0 0 0 0,-1 1 0 0 0,0-1 0 0 0,-2 1 0 0 0,0-1 0 0 0,-9-26-1 0 0,11 44-16 0 0,1 0 0 0 0,-1 0 0 0 0,0 0 0 0 0,1 0-1 0 0,-1 0 1 0 0,0 0 0 0 0,0 1 0 0 0,-1-1 0 0 0,1 0-1 0 0,0 1 1 0 0,0-1 0 0 0,-1 1 0 0 0,1 0-1 0 0,-1-1 1 0 0,1 1 0 0 0,-1 0 0 0 0,0 0 0 0 0,1 0-1 0 0,-1 0 1 0 0,0 0 0 0 0,0 0 0 0 0,0 0 0 0 0,0 1-1 0 0,0-1 1 0 0,0 1 0 0 0,0-1 0 0 0,0 1-1 0 0,0 0 1 0 0,0 0 0 0 0,0 0 0 0 0,0 0 0 0 0,0 0-1 0 0,0 0 1 0 0,0 0 0 0 0,0 1 0 0 0,0-1 0 0 0,0 1-1 0 0,0 0 1 0 0,1-1 0 0 0,-1 1 0 0 0,-2 1 0 0 0,-2 1 0 0 0,1 0 1 0 0,0-1 0 0 0,0 1 0 0 0,0 1 0 0 0,1-1 0 0 0,-1 1 0 0 0,1 0 0 0 0,0 0 0 0 0,0 0 0 0 0,0 1 0 0 0,0-1 0 0 0,1 1 0 0 0,-3 6 0 0 0,2-4 23 0 0,2 1-1 0 0,-1 0 1 0 0,1 0-1 0 0,0 0 1 0 0,1 0 0 0 0,-1 0-1 0 0,2 0 1 0 0,-1 1-1 0 0,1-1 1 0 0,0 0-1 0 0,1 0 1 0 0,0 1 0 0 0,1-1-1 0 0,-1 0 1 0 0,1 0-1 0 0,1 0 1 0 0,0-1 0 0 0,0 1-1 0 0,0 0 1 0 0,1-1-1 0 0,9 14 1 0 0,-7-13-137 0 0,0 0 0 0 0,1 0 0 0 0,0 0 0 0 0,1-1 0 0 0,0 0-1 0 0,0 0 1 0 0,13 8 0 0 0,-13-10-397 0 0,1 0 0 0 0,0-1-1 0 0,0 0 1 0 0,1 0 0 0 0,-1-1 0 0 0,1 0-1 0 0,0-1 1 0 0,10 1 0 0 0,3-2-1722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16.990"/>
    </inkml:context>
    <inkml:brush xml:id="br0">
      <inkml:brushProperty name="width" value="0.1" units="cm"/>
      <inkml:brushProperty name="height" value="0.1" units="cm"/>
    </inkml:brush>
  </inkml:definitions>
  <inkml:trace contextRef="#ctx0" brushRef="#br0">0 214 104 0 0,'377'-52'2174'0'0,"-24"4"-1484"0"0,43-7-79 0 0,155 0-2278 0 0,-517 51 591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17.750"/>
    </inkml:context>
    <inkml:brush xml:id="br0">
      <inkml:brushProperty name="width" value="0.1" units="cm"/>
      <inkml:brushProperty name="height" value="0.1" units="cm"/>
    </inkml:brush>
  </inkml:definitions>
  <inkml:trace contextRef="#ctx0" brushRef="#br0">362 446 212 0 0,'4'-9'445'0'0,"0"-1"0"0"0,-1 0 0 0 0,-1 0 0 0 0,0 0 0 0 0,0 0 0 0 0,0-13 0 0 0,-2 21-401 0 0,0 0 0 0 0,0 0 1 0 0,0 0-1 0 0,-1-1 0 0 0,1 1 0 0 0,-1 0 0 0 0,1 0 1 0 0,-1 0-1 0 0,0 0 0 0 0,0 0 0 0 0,0 0 1 0 0,0 0-1 0 0,0 0 0 0 0,0 0 0 0 0,0 0 1 0 0,-1 1-1 0 0,1-1 0 0 0,-1 0 0 0 0,1 1 1 0 0,-1-1-1 0 0,0 1 0 0 0,0 0 0 0 0,1-1 0 0 0,-1 1 1 0 0,0 0-1 0 0,0 0 0 0 0,0 0 0 0 0,0 1 1 0 0,0-1-1 0 0,-1 0 0 0 0,1 1 0 0 0,0-1 1 0 0,0 1-1 0 0,0 0 0 0 0,0 0 0 0 0,-1 0 1 0 0,-1 0-1 0 0,-7 0 4 0 0,0 1-1 0 0,0 0 1 0 0,0 0 0 0 0,1 1-1 0 0,-1 1 1 0 0,1 0 0 0 0,-1 0-1 0 0,1 1 1 0 0,0 1 0 0 0,0-1 0 0 0,1 2-1 0 0,-1-1 1 0 0,1 1 0 0 0,0 0-1 0 0,1 1 1 0 0,-11 11 0 0 0,1-1-6 0 0,1 1-1 0 0,1 1 1 0 0,1 0 0 0 0,0 1-1 0 0,2 1 1 0 0,-13 25 0 0 0,5 8 109 0 0,20-52-135 0 0,0 0 1 0 0,0 0 0 0 0,1 0 0 0 0,-1 0 0 0 0,1 0 0 0 0,0 0 0 0 0,-1 0-1 0 0,1 0 1 0 0,0 0 0 0 0,0 0 0 0 0,0 0 0 0 0,1 0 0 0 0,-1 0-1 0 0,0 0 1 0 0,1 0 0 0 0,-1 0 0 0 0,1 0 0 0 0,0 0 0 0 0,0 0 0 0 0,0 0-1 0 0,0 0 1 0 0,0-1 0 0 0,2 4 0 0 0,0-4 4 0 0,-1 1 0 0 0,1-1 1 0 0,0 0-1 0 0,0 0 0 0 0,-1-1 1 0 0,1 1-1 0 0,0-1 0 0 0,0 1 0 0 0,0-1 1 0 0,0 0-1 0 0,0 0 0 0 0,0 0 0 0 0,0-1 1 0 0,-1 1-1 0 0,1-1 0 0 0,0 1 0 0 0,0-1 1 0 0,0 0-1 0 0,-1 0 0 0 0,6-3 1 0 0,55-31 170 0 0,-57 31-168 0 0,22-15 47 0 0,0-1 0 0 0,44-42 0 0 0,-60 50-56 0 0,-1 0 1 0 0,-1-1 0 0 0,0 0-1 0 0,0-1 1 0 0,-1 0-1 0 0,-1 0 1 0 0,12-29 0 0 0,50-148 36 0 0,-55 149-26 0 0,-7 24-22 0 0,-2 0 0 0 0,0 0 0 0 0,5-36 0 0 0,-2 21 77 0 0,-7 32-30 0 0,-7 19-59 0 0,-76 259 189 0 0,67-214-134 0 0,3 0 0 0 0,-4 96 0 0 0,14-153-38 0 0,2 0 0 0 0,-1 1-1 0 0,1-1 1 0 0,-1 0 0 0 0,2 0-1 0 0,-1 0 1 0 0,1 0 0 0 0,0 0-1 0 0,0 0 1 0 0,0 0 0 0 0,6 9-1 0 0,-6-12-202 0 0,0 0-1 0 0,0-1 0 0 0,1 1 0 0 0,-1 0 0 0 0,0-1 0 0 0,1 0 0 0 0,0 0 0 0 0,-1 1 0 0 0,1-1 0 0 0,0-1 0 0 0,0 1 1 0 0,0 0-1 0 0,1-1 0 0 0,-1 0 0 0 0,0 0 0 0 0,0 0 0 0 0,1 0 0 0 0,-1 0 0 0 0,0 0 0 0 0,1-1 0 0 0,-1 0 0 0 0,1 0 1 0 0,3 0-1 0 0,15-3-1851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18.245"/>
    </inkml:context>
    <inkml:brush xml:id="br0">
      <inkml:brushProperty name="width" value="0.1" units="cm"/>
      <inkml:brushProperty name="height" value="0.1" units="cm"/>
    </inkml:brush>
  </inkml:definitions>
  <inkml:trace contextRef="#ctx0" brushRef="#br0">63 97 204 0 0,'0'0'1576'0'0,"0"-15"1582"0"0,6 9-2982 0 0,0 0 0 0 0,1 1 0 0 0,-1-1 1 0 0,1 2-1 0 0,0-1 0 0 0,1 1 0 0 0,-1-1 1 0 0,1 2-1 0 0,0-1 0 0 0,0 1 0 0 0,0 1 0 0 0,11-3 1 0 0,15-2 56 0 0,53-5 1 0 0,-85 11-223 0 0,9 0 43 0 0,-1 0-1 0 0,1 0 0 0 0,-1 1 0 0 0,1 0 0 0 0,0 1 0 0 0,18 3 0 0 0,-28-3-51 0 0,-1-1 0 0 0,1 0 0 0 0,-1 0-1 0 0,0 1 1 0 0,0-1 0 0 0,1 0-1 0 0,-1 1 1 0 0,0-1 0 0 0,1 1 0 0 0,-1-1-1 0 0,0 0 1 0 0,0 1 0 0 0,0-1 0 0 0,0 1-1 0 0,1-1 1 0 0,-1 0 0 0 0,0 1-1 0 0,0-1 1 0 0,0 1 0 0 0,0-1 0 0 0,0 1-1 0 0,0-1 1 0 0,0 1 0 0 0,0-1-1 0 0,0 0 1 0 0,0 1 0 0 0,0-1 0 0 0,0 1-1 0 0,0-1 1 0 0,-1 1 0 0 0,1-1 0 0 0,0 0-1 0 0,0 1 1 0 0,0-1 0 0 0,-1 1-1 0 0,1-1 1 0 0,0 0 0 0 0,0 1 0 0 0,-1-1-1 0 0,1 0 1 0 0,0 1 0 0 0,-1-1 0 0 0,1 0-1 0 0,0 0 1 0 0,-1 1 0 0 0,-15 18 24 0 0,15-19-23 0 0,-126 122 95 0 0,-100 110-22 0 0,226-230-73 0 0,0-1 0 0 0,0 0 0 0 0,0 0 0 0 0,0 1 0 0 0,0-1 0 0 0,0 0 0 0 0,0 1 0 0 0,0-1 0 0 0,0 1 0 0 0,1-1 0 0 0,-1 1 0 0 0,1-1 0 0 0,-1 1 0 0 0,1 0 0 0 0,0-1 0 0 0,0 1 0 0 0,-1 0 0 0 0,1-1 1 0 0,0 1-1 0 0,0 0 0 0 0,1-1 0 0 0,-1 1 0 0 0,0 0 0 0 0,0-1 0 0 0,1 1 0 0 0,-1-1 0 0 0,1 1 0 0 0,0-1 0 0 0,-1 1 0 0 0,1-1 0 0 0,0 1 0 0 0,0-1 0 0 0,0 1 0 0 0,0-1 0 0 0,0 0 0 0 0,0 0 0 0 0,0 0 0 0 0,0 1 0 0 0,1-1 0 0 0,-1 0 0 0 0,0 0 0 0 0,1-1 0 0 0,-1 1 0 0 0,1 0 0 0 0,-1 0 0 0 0,1-1 0 0 0,2 2 0 0 0,11 4 2 0 0,0 0 0 0 0,1-1 0 0 0,30 6-1 0 0,-34-9-27 0 0,-3 0-157 0 0,1 0 1 0 0,0-2-1 0 0,0 1 1 0 0,0-1-1 0 0,12-1 1 0 0,23-10-3888 0 0,-36 7 2176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18.433"/>
    </inkml:context>
    <inkml:brush xml:id="br0">
      <inkml:brushProperty name="width" value="0.1" units="cm"/>
      <inkml:brushProperty name="height" value="0.1" units="cm"/>
    </inkml:brush>
  </inkml:definitions>
  <inkml:trace contextRef="#ctx0" brushRef="#br0">5 119 348 0 0,'-4'-3'3150'0'0,"4"3"-3098"0"0,24-11 478 0 0,1 2-1 0 0,0 2 0 0 0,51-10 1 0 0,-3 0-425 0 0,-62 15-164 0 0,31-9-1526 0 0,52-21 0 0 0,-70 22 149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19.894"/>
    </inkml:context>
    <inkml:brush xml:id="br0">
      <inkml:brushProperty name="width" value="0.1" units="cm"/>
      <inkml:brushProperty name="height" value="0.1" units="cm"/>
    </inkml:brush>
  </inkml:definitions>
  <inkml:trace contextRef="#ctx0" brushRef="#br0">83 49 96 0 0,'-61'-6'3025'0'0,"59"6"-2696"0"0,-12 0 442 0 0,8-1 1817 0 0,188-3-1917 0 0,99-4-282 0 0,-274 7-906 0 0,1 0-1 0 0,-1 0 0 0 0,0-1 1 0 0,-1 0-1 0 0,1 0 0 0 0,0-1 1 0 0,-1 0-1 0 0,8-4 0 0 0,-4-1-1288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20.420"/>
    </inkml:context>
    <inkml:brush xml:id="br0">
      <inkml:brushProperty name="width" value="0.1" units="cm"/>
      <inkml:brushProperty name="height" value="0.1" units="cm"/>
    </inkml:brush>
  </inkml:definitions>
  <inkml:trace contextRef="#ctx0" brushRef="#br0">237 81 208 0 0,'-4'-34'2896'0'0,"6"31"-2811"0"0,1 0 1 0 0,-1 0-1 0 0,0 0 0 0 0,1 0 0 0 0,0 0 0 0 0,-1 0 0 0 0,1 1 0 0 0,0-1 1 0 0,0 1-1 0 0,1 0 0 0 0,-1 0 0 0 0,0 0 0 0 0,1 1 0 0 0,-1-1 0 0 0,1 1 1 0 0,0 0-1 0 0,-1 0 0 0 0,1 0 0 0 0,0 0 0 0 0,0 0 0 0 0,4 1 0 0 0,2-2 5 0 0,1 1-1 0 0,0 0 1 0 0,0 1-1 0 0,0 1 1 0 0,0 0-1 0 0,14 2 1 0 0,-24-3-80 0 0,1 1-1 0 0,-1-1 1 0 0,0 0 0 0 0,0 0 0 0 0,0 1 0 0 0,0-1 0 0 0,0 1-1 0 0,0-1 1 0 0,0 1 0 0 0,0-1 0 0 0,0 1 0 0 0,0 0-1 0 0,0-1 1 0 0,0 1 0 0 0,0 0 0 0 0,0 0 0 0 0,-1 0 0 0 0,1-1-1 0 0,0 1 1 0 0,-1 0 0 0 0,1 0 0 0 0,0 0 0 0 0,-1 0 0 0 0,1 0-1 0 0,-1 1 1 0 0,1 0 0 0 0,-1 1 5 0 0,0-1 0 0 0,0 0 0 0 0,0 0-1 0 0,-1 1 1 0 0,1-1 0 0 0,-1 0 0 0 0,1 0 0 0 0,-1 0 0 0 0,0 0 0 0 0,0 0-1 0 0,0 0 1 0 0,-2 4 0 0 0,-5 6 36 0 0,-1 0 0 0 0,0-1 0 0 0,-14 14 0 0 0,18-20-38 0 0,-37 32 101 0 0,-1-2 0 0 0,-2-1 0 0 0,-1-3 0 0 0,-64 33 0 0 0,39-22 542 0 0,91-41 85 0 0,18-5-691 0 0,87-20 36 0 0,8-1-1204 0 0,-47-1-2887 0 0,-68 18 2170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20.755"/>
    </inkml:context>
    <inkml:brush xml:id="br0">
      <inkml:brushProperty name="width" value="0.05" units="cm"/>
      <inkml:brushProperty name="height" value="0.05" units="cm"/>
    </inkml:brush>
  </inkml:definitions>
  <inkml:trace contextRef="#ctx0" brushRef="#br0">56 598 380 0 0,'0'0'1306'0'0,"6"-1"-712"0"0,5-3-277 0 0,0-1 0 0 0,0 0 0 0 0,0-1 0 0 0,0 0 0 0 0,-1 0 0 0 0,0-1 0 0 0,-1-1 0 0 0,13-11 0 0 0,-16 14-176 0 0,0-1-1 0 0,-1 0 1 0 0,1 0 0 0 0,-1 0 0 0 0,-1-1-1 0 0,1 0 1 0 0,-1 0 0 0 0,0 0 0 0 0,-1 0-1 0 0,1-1 1 0 0,-2 0 0 0 0,1 1 0 0 0,-1-1-1 0 0,2-10 1 0 0,-2 2 402 0 0,-1 15-498 0 0,-1-1 0 0 0,1 1 0 0 0,-1 0 0 0 0,0 0 0 0 0,1-1 0 0 0,-1 1 0 0 0,0 0 0 0 0,0 0 0 0 0,0-1 0 0 0,0 1 0 0 0,0 0 0 0 0,0 0 0 0 0,-1-1 0 0 0,1 1 0 0 0,0 0 0 0 0,0 0 0 0 0,-1 0 0 0 0,1-1 0 0 0,-1 1 0 0 0,1 0 0 0 0,-1 0 0 0 0,0 0 0 0 0,1 0 0 0 0,-1 0 0 0 0,0 0 0 0 0,0 0 0 0 0,0 0 0 0 0,-1-1-1 0 0,0 1-18 0 0,1 1-1 0 0,-1 0 0 0 0,0-1 0 0 0,0 1 0 0 0,0 0 1 0 0,0 0-1 0 0,1 0 0 0 0,-1 0 0 0 0,0 0 0 0 0,0 1 1 0 0,0-1-1 0 0,1 0 0 0 0,-1 1 0 0 0,0 0 0 0 0,0-1 1 0 0,1 1-1 0 0,-4 1 0 0 0,-29 16 156 0 0,21-9-142 0 0,0 0 0 0 0,1 1 0 0 0,1 1 0 0 0,-1 0 0 0 0,2 0 1 0 0,0 1-1 0 0,0 1 0 0 0,1 0 0 0 0,1 0 0 0 0,0 1 0 0 0,1-1 1 0 0,0 2-1 0 0,1-1 0 0 0,0 1 0 0 0,-3 16 0 0 0,8-27-23 0 0,0 0-1 0 0,0 0 0 0 0,1 0 1 0 0,-1 0-1 0 0,1 0 0 0 0,0 1 0 0 0,0-1 1 0 0,0 0-1 0 0,1 0 0 0 0,-1 0 1 0 0,1 0-1 0 0,0 0 0 0 0,0 0 1 0 0,0 0-1 0 0,1 0 0 0 0,0 0 0 0 0,2 4 1 0 0,-2-6-5 0 0,0 0 0 0 0,0 0 1 0 0,0 0-1 0 0,0 0 1 0 0,0 0-1 0 0,0-1 0 0 0,1 1 1 0 0,-1-1-1 0 0,1 0 0 0 0,-1 0 1 0 0,1 0-1 0 0,0 0 0 0 0,-1 0 1 0 0,1 0-1 0 0,0-1 0 0 0,-1 1 1 0 0,1-1-1 0 0,0 0 0 0 0,0 0 1 0 0,0 0-1 0 0,-1 0 1 0 0,1 0-1 0 0,0-1 0 0 0,0 1 1 0 0,-1-1-1 0 0,1 0 0 0 0,3-1 1 0 0,18-5 11 0 0,0 0 1 0 0,-1-2 0 0 0,0-1 0 0 0,-1-1 0 0 0,0-1-1 0 0,-1 0 1 0 0,37-30 0 0 0,-49 35-64 0 0,0-1 0 0 0,0-1-1 0 0,0 0 1 0 0,-1 0 0 0 0,-1 0 0 0 0,0-1 0 0 0,0 0 0 0 0,-1 0-1 0 0,0-1 1 0 0,-1 0 0 0 0,0 0 0 0 0,0 0 0 0 0,-1-1 0 0 0,-1 1 0 0 0,0-1-1 0 0,-1 0 1 0 0,0 0 0 0 0,0-15 0 0 0,-2 19-1 0 0,0 1-1 0 0,-1 0 1 0 0,0 0-1 0 0,0-1 1 0 0,-1 1-1 0 0,-2-7 1 0 0,4 13 36 0 0,-1 0 1 0 0,1 1-1 0 0,-1-1 0 0 0,1 0 1 0 0,-1 0-1 0 0,1 1 0 0 0,-1-1 1 0 0,0 0-1 0 0,1 1 0 0 0,-1-1 1 0 0,0 1-1 0 0,1-1 0 0 0,-1 1 1 0 0,0-1-1 0 0,0 1 0 0 0,1-1 0 0 0,-1 1 1 0 0,0 0-1 0 0,0-1 0 0 0,0 1 1 0 0,0 0-1 0 0,1 0 0 0 0,-1 0 1 0 0,0-1-1 0 0,0 1 0 0 0,0 0 1 0 0,0 0-1 0 0,0 0 0 0 0,0 1 1 0 0,1-1-1 0 0,-1 0 0 0 0,0 0 1 0 0,0 0-1 0 0,0 1 0 0 0,0-1 1 0 0,0 0-1 0 0,1 1 0 0 0,-1-1 1 0 0,0 1-1 0 0,0-1 0 0 0,1 1 1 0 0,-1-1-1 0 0,0 1 0 0 0,1-1 1 0 0,-2 2-1 0 0,-27 27-77 0 0,23-18 76 0 0,1 1 0 0 0,0 0 0 0 0,0-1 0 0 0,1 2 0 0 0,1-1 0 0 0,0 0 0 0 0,0 1 0 0 0,1-1 0 0 0,1 1 0 0 0,0 0 0 0 0,2 13 0 0 0,-1-22 12 0 0,0 0 0 0 0,1 1 0 0 0,0-1 0 0 0,0 0 0 0 0,0 0 0 0 0,0 0 0 0 0,1 0 0 0 0,-1 0 0 0 0,1-1 0 0 0,0 1 0 0 0,1 0 0 0 0,-1-1 0 0 0,0 1 0 0 0,1-1 0 0 0,4 4 0 0 0,-4-4 3 0 0,1-1 1 0 0,-1 0 0 0 0,1 0 0 0 0,0 0-1 0 0,0-1 1 0 0,-1 1 0 0 0,1-1 0 0 0,0 0-1 0 0,0 0 1 0 0,0 0 0 0 0,1-1 0 0 0,-1 1-1 0 0,0-1 1 0 0,0 0 0 0 0,0 0 0 0 0,0 0-1 0 0,0-1 1 0 0,7-1 0 0 0,14-3-8 0 0,0-1 0 0 0,-1-1 0 0 0,0-1 1 0 0,-1-2-1 0 0,0 0 0 0 0,0-1 0 0 0,-1-1 0 0 0,0-1 0 0 0,-1-1 1 0 0,-1-1-1 0 0,0-1 0 0 0,-1-1 0 0 0,19-21 0 0 0,-16 11-32 0 0,0 0-1 0 0,-1-1 1 0 0,-2-2-1 0 0,-1 0 1 0 0,-1 0-1 0 0,-2-2 1 0 0,-1 0-1 0 0,18-65 1 0 0,-31 93 52 0 0,0-1 0 0 0,0 1 0 0 0,0 0 0 0 0,-1-1 1 0 0,1 1-1 0 0,-1 0 0 0 0,-1-7 0 0 0,1 10-19 0 0,0-1-1 0 0,-1 1 0 0 0,1 0 1 0 0,0-1-1 0 0,-1 1 1 0 0,1 0-1 0 0,-1 0 1 0 0,1-1-1 0 0,-1 1 1 0 0,0 0-1 0 0,1 0 0 0 0,-1 0 1 0 0,0 0-1 0 0,0 0 1 0 0,0 0-1 0 0,0 0 1 0 0,0 0-1 0 0,0 0 1 0 0,0 1-1 0 0,0-1 1 0 0,0 0-1 0 0,0 1 0 0 0,0-1 1 0 0,-1 0-1 0 0,1 1 1 0 0,-2-1-1 0 0,1 1-2 0 0,0 1 1 0 0,1-1-1 0 0,-1 1 0 0 0,0 0 0 0 0,1 0 1 0 0,-1-1-1 0 0,1 1 0 0 0,-1 0 0 0 0,1 0 1 0 0,0 1-1 0 0,-1-1 0 0 0,1 0 0 0 0,0 0 0 0 0,0 1 1 0 0,0-1-1 0 0,-2 2 0 0 0,1 0 0 0 0,-14 15 15 0 0,1 0 1 0 0,1 1-1 0 0,0 1 0 0 0,1 0 0 0 0,2 0 0 0 0,0 2 0 0 0,-10 26 0 0 0,-3 20 63 0 0,-17 73-1 0 0,1 27 161 0 0,-34 336-1 0 0,69-432-170 0 0,5-35-27 0 0,-3 0-1 0 0,-1 0 1 0 0,-1 0 0 0 0,-2-1-1 0 0,-14 43 1 0 0,20-77-42 0 0,0 0 1 0 0,0 0 0 0 0,0 0-1 0 0,0 0 1 0 0,0 0-1 0 0,0 0 1 0 0,-1 0 0 0 0,1 0-1 0 0,-1 0 1 0 0,1 0 0 0 0,-1-1-1 0 0,0 1 1 0 0,1-1-1 0 0,-1 1 1 0 0,0-1 0 0 0,0 0-1 0 0,0 1 1 0 0,0-1 0 0 0,-1 0-1 0 0,1-1 1 0 0,0 1-1 0 0,0 0 1 0 0,0-1 0 0 0,-1 1-1 0 0,1-1 1 0 0,0 1 0 0 0,-1-1-1 0 0,1 0 1 0 0,0 0-1 0 0,-1 0 1 0 0,1-1 0 0 0,0 1-1 0 0,-1 0 1 0 0,1-1 0 0 0,0 1-1 0 0,-1-1 1 0 0,1 0-1 0 0,-3-2 1 0 0,-11-4-22 0 0,1-1 0 0 0,0 0 0 0 0,1-1 0 0 0,-20-16 0 0 0,13 9 59 0 0,-8-5 77 0 0,-35-33 0 0 0,54 45-26 0 0,1 0 1 0 0,0-1 0 0 0,1 0-1 0 0,0 0 1 0 0,1-1 0 0 0,0 0-1 0 0,-8-18 1 0 0,14 25-64 0 0,0 1 0 0 0,-1-1 0 0 0,1 0 0 0 0,1 0 0 0 0,-1 0 0 0 0,1 0 0 0 0,-1 0 0 0 0,1 0 0 0 0,0 0 0 0 0,1 0 0 0 0,-1 0 1 0 0,1 0-1 0 0,-1 0 0 0 0,1 0 0 0 0,0 1 0 0 0,2-6 0 0 0,1 3-17 0 0,-1-1 0 0 0,1 1 0 0 0,0 0 0 0 0,0 0 1 0 0,0 0-1 0 0,1 0 0 0 0,0 1 0 0 0,7-6 0 0 0,9-5-219 0 0,0 1-1 0 0,1 1 1 0 0,42-21-1 0 0,13 0-1957 0 0,1 3 0 0 0,95-25 0 0 0,-73 30-623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20.748"/>
    </inkml:context>
    <inkml:brush xml:id="br0">
      <inkml:brushProperty name="width" value="0.1" units="cm"/>
      <inkml:brushProperty name="height" value="0.1" units="cm"/>
    </inkml:brush>
  </inkml:definitions>
  <inkml:trace contextRef="#ctx0" brushRef="#br0">372 1 48 0 0,'-41'34'502'0'0,"3"2"0"0"0,0 1 0 0 0,3 2-1 0 0,1 2 1 0 0,-36 57 0 0 0,54-73-330 0 0,1 1 0 0 0,1 0-1 0 0,1 1 1 0 0,2 1 0 0 0,1 0 0 0 0,1 0-1 0 0,1 1 1 0 0,2 0 0 0 0,0 0 0 0 0,-1 54-1 0 0,6-74-115 0 0,2 1-1 0 0,-1 0 0 0 0,2-1 0 0 0,-1 1 0 0 0,1-1 0 0 0,0 1 0 0 0,1-1 1 0 0,0 0-1 0 0,1 0 0 0 0,0 0 0 0 0,0-1 0 0 0,1 1 0 0 0,0-1 1 0 0,0 0-1 0 0,1 0 0 0 0,9 9 0 0 0,-7-10-52 0 0,0 0-1 0 0,0-1 1 0 0,1 0-1 0 0,0-1 1 0 0,0 1-1 0 0,1-2 1 0 0,-1 1 0 0 0,1-1-1 0 0,0-1 1 0 0,0 0-1 0 0,0 0 1 0 0,0-1-1 0 0,1 0 1 0 0,18 0 0 0 0,-8-1-379 0 0,0-2 0 0 0,0 0 1 0 0,0-2-1 0 0,-1 0 0 0 0,1-1 1 0 0,-1-2-1 0 0,1 0 0 0 0,23-11 1 0 0,3-3-1061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20.964"/>
    </inkml:context>
    <inkml:brush xml:id="br0">
      <inkml:brushProperty name="width" value="0.1" units="cm"/>
      <inkml:brushProperty name="height" value="0.1" units="cm"/>
    </inkml:brush>
  </inkml:definitions>
  <inkml:trace contextRef="#ctx0" brushRef="#br0">612 0 172 0 0,'9'4'181'0'0,"0"0"0"0"0,0 0 0 0 0,-1 0-1 0 0,0 2 1 0 0,0-1 0 0 0,0 1 0 0 0,0 0 0 0 0,-1 0 0 0 0,0 1 0 0 0,0 0 0 0 0,-1 0-1 0 0,0 1 1 0 0,0-1 0 0 0,0 1 0 0 0,4 11 0 0 0,-2-5-30 0 0,-1 1 0 0 0,0 1-1 0 0,-1-1 1 0 0,-1 1 0 0 0,0 0 0 0 0,-1 0 0 0 0,-1 1 0 0 0,1 16 0 0 0,-3-19-57 0 0,-1 1-1 0 0,0 0 1 0 0,-2-1 0 0 0,1 1 0 0 0,-2-1 0 0 0,0 0-1 0 0,-1 1 1 0 0,0-2 0 0 0,-1 1 0 0 0,-8 17-1 0 0,3-13 1 0 0,-1-1 0 0 0,0 0 0 0 0,-1 0-1 0 0,-1-1 1 0 0,0 0 0 0 0,-25 21 0 0 0,2-8-67 0 0,-2-1 0 0 0,0-2 1 0 0,-2-1-1 0 0,-1-3 1 0 0,-69 29-1 0 0,74-37-608 0 0,0 0 0 0 0,-1-3 0 0 0,-1-1 0 0 0,0-2 0 0 0,-48 5 0 0 0,20-10-993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26.073"/>
    </inkml:context>
    <inkml:brush xml:id="br0">
      <inkml:brushProperty name="width" value="0.1" units="cm"/>
      <inkml:brushProperty name="height" value="0.1" units="cm"/>
    </inkml:brush>
  </inkml:definitions>
  <inkml:trace contextRef="#ctx0" brushRef="#br0">0 311 324 0 0,'7'1'268'0'0,"1"0"-1"0"0,-1-1 1 0 0,0 0-1 0 0,0 0 1 0 0,0 0-1 0 0,0-1 1 0 0,0 0-1 0 0,0 0 1 0 0,0 0-1 0 0,0-1 1 0 0,0-1-1 0 0,-1 1 1 0 0,1-1-1 0 0,-1 0 1 0 0,0 0-1 0 0,1-1 1 0 0,6-5-1 0 0,6-4-68 0 0,-1-1 0 0 0,-1 0 0 0 0,0-1 1 0 0,16-20-1 0 0,-27 29-144 0 0,1-1 0 0 0,-2-1 0 0 0,1 1-1 0 0,-1-1 1 0 0,0 0 0 0 0,-1 0 0 0 0,0 0 0 0 0,0-1 0 0 0,-1 1 0 0 0,0-1 0 0 0,0 0 0 0 0,2-17 0 0 0,-4 4 102 0 0,0 19-115 0 0,-1 0 0 0 0,0-1 0 0 0,0 1 1 0 0,0-1-1 0 0,0 1 0 0 0,0 0 0 0 0,-1-1 0 0 0,0 1 0 0 0,-1-6 0 0 0,2 9-37 0 0,-1-1 0 0 0,1 1 0 0 0,-1-1-1 0 0,0 1 1 0 0,1-1 0 0 0,-1 1 0 0 0,1-1-1 0 0,-1 1 1 0 0,0 0 0 0 0,1-1 0 0 0,-1 1-1 0 0,1 0 1 0 0,-1-1 0 0 0,0 1 0 0 0,0 0-1 0 0,1 0 1 0 0,-1 0 0 0 0,0 0 0 0 0,1 0-1 0 0,-1 0 1 0 0,0 0 0 0 0,0 0 0 0 0,1 0-1 0 0,-1 0 1 0 0,0 0 0 0 0,0 0 0 0 0,1 0-1 0 0,-1 0 1 0 0,0 1 0 0 0,-22 6 52 0 0,12-2-38 0 0,1 1 0 0 0,1 0 0 0 0,-1 1 0 0 0,1 0 0 0 0,0 1 0 0 0,0-1 0 0 0,1 2 0 0 0,0-1 0 0 0,1 1 0 0 0,0 0 0 0 0,0 1 0 0 0,1 0 0 0 0,-7 14 0 0 0,5-10 5 0 0,1 1 0 0 0,1 1 0 0 0,0-1-1 0 0,1 1 1 0 0,1 0 0 0 0,1 0 0 0 0,0 1 0 0 0,-1 27 0 0 0,3-40-25 0 0,1 0 0 0 0,0 0 0 0 0,0 1-1 0 0,1-1 1 0 0,-1 0 0 0 0,1 0 0 0 0,0 0 0 0 0,0 0 0 0 0,1 0 0 0 0,-1 0-1 0 0,1 0 1 0 0,0 0 0 0 0,0-1 0 0 0,0 1 0 0 0,0 0 0 0 0,1-1-1 0 0,-1 0 1 0 0,1 0 0 0 0,0 0 0 0 0,0 0 0 0 0,0 0 0 0 0,0 0 0 0 0,1-1-1 0 0,-1 1 1 0 0,1-1 0 0 0,-1 0 0 0 0,1 0 0 0 0,0 0 0 0 0,0-1 0 0 0,0 1-1 0 0,6 0 1 0 0,-1 0-340 0 0,0-1-1 0 0,-1-1 0 0 0,1 1 1 0 0,0-1-1 0 0,0-1 0 0 0,0 0 1 0 0,0 0-1 0 0,-1 0 0 0 0,1-1 1 0 0,0-1-1 0 0,-1 0 1 0 0,0 0-1 0 0,16-8 0 0 0,1-6-1506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26.855"/>
    </inkml:context>
    <inkml:brush xml:id="br0">
      <inkml:brushProperty name="width" value="0.1" units="cm"/>
      <inkml:brushProperty name="height" value="0.1" units="cm"/>
    </inkml:brush>
  </inkml:definitions>
  <inkml:trace contextRef="#ctx0" brushRef="#br0">34 363 328 0 0,'0'0'910'0'0,"0"0"-864"0"0,0 0 0 0 0,0-1 0 0 0,0 1 0 0 0,-1 0 0 0 0,1-1 0 0 0,0 1 0 0 0,0 0 0 0 0,0-1 0 0 0,0 1 0 0 0,0 0 0 0 0,0-1 0 0 0,0 1 0 0 0,0 0 0 0 0,0-1 0 0 0,0 1 0 0 0,0 0 0 0 0,0 0 0 0 0,0-1 0 0 0,0 1 0 0 0,0 0 0 0 0,0-1 0 0 0,0 1 0 0 0,0 0 0 0 0,1-1 0 0 0,-1 1 0 0 0,0 0 0 0 0,0 0 0 0 0,0-1 0 0 0,1 1 0 0 0,-1 0 0 0 0,0 0 0 0 0,0-1 0 0 0,0 1 0 0 0,1 0 0 0 0,-1 0 0 0 0,0-1 0 0 0,0 1 0 0 0,1 0 0 0 0,-1 0 0 0 0,0 0 0 0 0,1 0 0 0 0,-1 0 0 0 0,0 0 0 0 0,1-1 0 0 0,5 2 169 0 0,9-1 118 0 0,-1 2-1 0 0,1 0 0 0 0,0 1 0 0 0,15 5 0 0 0,-27-8-306 0 0,-1 0-1 0 0,0 1 0 0 0,0 0 1 0 0,0-1-1 0 0,1 1 0 0 0,-1 0 1 0 0,0 0-1 0 0,0 0 0 0 0,0 1 1 0 0,0-1-1 0 0,-1 0 0 0 0,1 1 1 0 0,0-1-1 0 0,-1 1 0 0 0,1 0 1 0 0,-1-1-1 0 0,1 1 0 0 0,-1 0 0 0 0,0 0 1 0 0,1 0-1 0 0,-1 0 0 0 0,0 0 1 0 0,0 0-1 0 0,-1 0 0 0 0,1 0 1 0 0,0 0-1 0 0,-1 1 0 0 0,1-1 1 0 0,-1 0-1 0 0,0 0 0 0 0,0 1 1 0 0,0-1-1 0 0,0 0 0 0 0,0 1 1 0 0,0-1-1 0 0,-1 0 0 0 0,0 4 1 0 0,-8 15 76 0 0,0 0 0 0 0,-2-1 1 0 0,0 0-1 0 0,-1-1 0 0 0,-1 0 1 0 0,0-1-1 0 0,-30 30 0 0 0,-12 2 299 0 0,55-49-88 0 0,2-6-295 0 0,0 1 0 0 0,0-1 1 0 0,1 0-1 0 0,-1 1 0 0 0,1 0 0 0 0,0-1 1 0 0,1 1-1 0 0,-1 0 0 0 0,1 1 0 0 0,-1-1 1 0 0,1 0-1 0 0,7-3 0 0 0,5-8 25 0 0,208-194 229 0 0,-188 169-18 0 0,-36 40-233 0 0,0 0-17 0 0,0-1 0 0 0,0 1 0 0 0,1-1 0 0 0,-1 1 0 0 0,0-1 0 0 0,0 1 0 0 0,0-1 0 0 0,0 1 0 0 0,0-1 0 0 0,-1 1 0 0 0,1-1 0 0 0,0 1 0 0 0,0-1 0 0 0,0 1 0 0 0,0-1 1 0 0,0 1-1 0 0,-1 0 0 0 0,1-1 0 0 0,0 1 0 0 0,0-1 0 0 0,-1 1 0 0 0,1 0 0 0 0,0-1 0 0 0,-1 1 0 0 0,1-1 0 0 0,0 1 0 0 0,-1 0 0 0 0,1 0 0 0 0,-1-1 0 0 0,1 1 0 0 0,0 0 0 0 0,-1 0 0 0 0,1-1 0 0 0,-1 1 0 0 0,1 0 0 0 0,-1 0 0 0 0,0 0 0 0 0,-19 8 22 0 0,15-4-29 0 0,0 1-1 0 0,0-1 0 0 0,0 1 0 0 0,1-1 1 0 0,-7 11-1 0 0,2 1 5 0 0,0 1 1 0 0,2 1 0 0 0,0-1-1 0 0,-4 21 1 0 0,9-30 2 0 0,0-1 1 0 0,1 1-1 0 0,0-1 1 0 0,0 1-1 0 0,1 0 1 0 0,0-1-1 0 0,0 1 1 0 0,1 0-1 0 0,0-1 0 0 0,0 1 1 0 0,1-1-1 0 0,4 14 1 0 0,-5-19-1 0 0,0-1 0 0 0,0 0 0 0 0,-1 1 0 0 0,1-1 0 0 0,1 0 0 0 0,-1 1 0 0 0,0-1-1 0 0,0 0 1 0 0,0 0 0 0 0,1 0 0 0 0,-1 0 0 0 0,0 0 0 0 0,1 0 0 0 0,-1 0 0 0 0,1-1 0 0 0,-1 1 0 0 0,1-1 0 0 0,-1 1 0 0 0,1-1 0 0 0,-1 1 0 0 0,1-1 0 0 0,0 0 0 0 0,-1 1 0 0 0,1-1 0 0 0,0 0 0 0 0,-1 0 0 0 0,1-1 0 0 0,0 1 0 0 0,-1 0 0 0 0,1 0 0 0 0,-1-1 0 0 0,1 1-1 0 0,0-1 1 0 0,-1 1 0 0 0,1-1 0 0 0,-1 0 0 0 0,3-1 0 0 0,6-3 9 0 0,1-1 0 0 0,-1 0 0 0 0,17-13 0 0 0,5-8 3 0 0,-1 0-1 0 0,-2-2 0 0 0,-1-1 0 0 0,-1-2 1 0 0,41-61-1 0 0,-29 27 67 0 0,-2-2-1 0 0,33-84 1 0 0,-50 100 369 0 0,-20 52-419 0 0,-6 37 37 0 0,-23 114 34 0 0,8-48-261 0 0,-6 105-1 0 0,26-202-335 0 0,1-1 1 0 0,-1 1-1 0 0,0 0 0 0 0,0-1 0 0 0,-1 1 1 0 0,-3 8-1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26.994"/>
    </inkml:context>
    <inkml:brush xml:id="br0">
      <inkml:brushProperty name="width" value="0.1" units="cm"/>
      <inkml:brushProperty name="height" value="0.1" units="cm"/>
    </inkml:brush>
  </inkml:definitions>
  <inkml:trace contextRef="#ctx0" brushRef="#br0">3 79 52 0 0,'0'0'756'0'0,"-3"-6"1136"0"0,21-5-1384 0 0,-7 5-68 0 0,7 0-16 0 0,14 2-60 0 0,1-6-148 0 0,14 2-296 0 0,7 2-684 0 0,-2-6-824 0 0,1 2 364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31.866"/>
    </inkml:context>
    <inkml:brush xml:id="br0">
      <inkml:brushProperty name="width" value="0.1" units="cm"/>
      <inkml:brushProperty name="height" value="0.1" units="cm"/>
    </inkml:brush>
  </inkml:definitions>
  <inkml:trace contextRef="#ctx0" brushRef="#br0">141 115 228 0 0,'14'-38'1200'0'0,"5"-23"509"0"0,-14 46-597 0 0,-14 43-836 0 0,-30 135 20 0 0,20-69-112 0 0,-43 118 431 0 0,15-61 82 0 0,45-139-444 0 0,5-12-238 0 0,13-24-496 0 0,17-43-1074 0 0,-17 15-704 0 0,-7 26 969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32.359"/>
    </inkml:context>
    <inkml:brush xml:id="br0">
      <inkml:brushProperty name="width" value="0.1" units="cm"/>
      <inkml:brushProperty name="height" value="0.1" units="cm"/>
    </inkml:brush>
  </inkml:definitions>
  <inkml:trace contextRef="#ctx0" brushRef="#br0">1 322 64 0 0,'1'-148'2133'0'0,"-1"145"-2064"0"0,-1 1 13 0 0,1-1 0 0 0,0 1 0 0 0,-1-1 0 0 0,1 1 0 0 0,1-1 0 0 0,-1 0 0 0 0,0 1 1 0 0,1-1-1 0 0,-1 1 0 0 0,1-1 0 0 0,-1 1 0 0 0,1-1 0 0 0,0 1 0 0 0,0 0 0 0 0,1-1 1 0 0,-1 1-1 0 0,0 0 0 0 0,1 0 0 0 0,-1 0 0 0 0,1 0 0 0 0,0 0 0 0 0,3-3 0 0 0,-4 4 14 0 0,2 1-60 0 0,0 1-1 0 0,-1 0 1 0 0,1-1-1 0 0,0 1 1 0 0,-1 1-1 0 0,1-1 1 0 0,-1 0-1 0 0,1 0 1 0 0,-1 1-1 0 0,4 2 0 0 0,3 6 38 0 0,-1 0-1 0 0,1 0 0 0 0,-2 1 0 0 0,1 0 0 0 0,-2 1 0 0 0,1 0 1 0 0,-2 0-1 0 0,6 14 0 0 0,-3-7 8 0 0,15 32 117 0 0,-2 0-1 0 0,-3 1 0 0 0,-2 1 0 0 0,9 56 0 0 0,-23-91-110 0 0,-1-11 32 0 0,0 1 0 0 0,0-1 0 0 0,1 0 0 0 0,-1 1-1 0 0,2-1 1 0 0,4 12 307 0 0,8-34 1728 0 0,67-207-1368 0 0,-53 150-695 0 0,31-106 0 0 0,-22 40 213 0 0,-29 117-228 0 0,-9 20-96 0 0,0 1 1 0 0,-1 0-1 0 0,1 0 0 0 0,0-1 0 0 0,0 1 1 0 0,0 0-1 0 0,0 0 0 0 0,0-1 1 0 0,0 1-1 0 0,0 0 0 0 0,0-1 0 0 0,0 1 1 0 0,0 0-1 0 0,0 0 0 0 0,0-1 1 0 0,0 1-1 0 0,0 0 0 0 0,0-1 0 0 0,0 1 1 0 0,0 0-1 0 0,0 0 0 0 0,1-1 0 0 0,-1 1 1 0 0,0 0-1 0 0,0 0 0 0 0,0-1 1 0 0,0 1-1 0 0,0 0 0 0 0,1 0 0 0 0,-1-1 1 0 0,0 1-1 0 0,0 0 0 0 0,0 0 1 0 0,1 0-1 0 0,-1 0 0 0 0,0-1 0 0 0,0 1 1 0 0,1 0-1 0 0,-1 0 0 0 0,0 0 1 0 0,1 0-1 0 0,-1 0 0 0 0,0 0 0 0 0,0 0 1 0 0,1 0-1 0 0,-1 0 0 0 0,0 0 0 0 0,1 0 1 0 0,-1 0-1 0 0,0 0 0 0 0,0 0 1 0 0,1 0-1 0 0,-1 0 0 0 0,0 0 0 0 0,1 0 1 0 0,-1 0-1 0 0,0 0 0 0 0,0 0 1 0 0,1 0-1 0 0,-1 0 0 0 0,0 1 0 0 0,0-1 1 0 0,1 0-1 0 0,-1 0 0 0 0,0 1 1 0 0,21 11-1282 0 0,-5-4-2618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33.901"/>
    </inkml:context>
    <inkml:brush xml:id="br0">
      <inkml:brushProperty name="width" value="0.1" units="cm"/>
      <inkml:brushProperty name="height" value="0.1" units="cm"/>
    </inkml:brush>
  </inkml:definitions>
  <inkml:trace contextRef="#ctx0" brushRef="#br0">38 269 272 0 0,'15'-21'3066'0'0,"-9"-6"-2442"0"0,0 1-1 0 0,2 0 0 0 0,11-27 1 0 0,0 3-162 0 0,-18 47-448 0 0,15-41 613 0 0,-12 36-320 0 0,-8 27-271 0 0,-101 412 451 0 0,97-388-445 0 0,-7 25 539 0 0,16-68-548 0 0,1 0 0 0 0,-1 0 0 0 0,0 0 0 0 0,1 0 0 0 0,-1 0 0 0 0,0 0 0 0 0,1-1 0 0 0,-1 1 1 0 0,0-1-1 0 0,0 1 0 0 0,1-1 0 0 0,-1 1 0 0 0,0-1 0 0 0,0 0 0 0 0,2-1 0 0 0,16-15 55 0 0,-1-1 0 0 0,-1 0 0 0 0,0-1 1 0 0,-2-1-1 0 0,0-1 0 0 0,21-38 0 0 0,-10 16-6 0 0,-17 29-65 0 0,4-7 22 0 0,0 1 0 0 0,2 0 0 0 0,31-33 0 0 0,-46 53-40 0 0,0 0 0 0 0,1-1 0 0 0,-1 1 1 0 0,0 0-1 0 0,0 0 0 0 0,1 0 0 0 0,-1 0 0 0 0,0 0 1 0 0,1-1-1 0 0,-1 1 0 0 0,0 0 0 0 0,0 0 0 0 0,1 0 1 0 0,-1 0-1 0 0,0 0 0 0 0,1 0 0 0 0,-1 0 0 0 0,0 0 0 0 0,1 0 1 0 0,-1 0-1 0 0,0 0 0 0 0,1 0 0 0 0,-1 1 0 0 0,0-1 1 0 0,0 0-1 0 0,1 0 0 0 0,-1 0 0 0 0,0 0 0 0 0,1 0 1 0 0,-1 1-1 0 0,0-1 0 0 0,0 0 0 0 0,1 0 0 0 0,-1 0 0 0 0,0 1 1 0 0,0-1-1 0 0,0 0 0 0 0,1 0 0 0 0,-1 1 0 0 0,0-1 1 0 0,0 0-1 0 0,0 1 0 0 0,0-1 0 0 0,0 0 0 0 0,0 0 1 0 0,1 1-1 0 0,-1-1 0 0 0,0 0 0 0 0,0 1 0 0 0,6 19-11 0 0,-6-17 13 0 0,18 87-40 0 0,4 20-108 0 0,-12-90 177 0 0,0-17 117 0 0,-6-6-130 0 0,-1 0-1 0 0,0 0 1 0 0,0 0-1 0 0,0 0 1 0 0,0-1 0 0 0,-1 1-1 0 0,4-7 1 0 0,9-13 20 0 0,-2 0 1 0 0,0-2-1 0 0,-2 1 0 0 0,0-1 0 0 0,-2-1 1 0 0,7-31-1 0 0,23-163 9 0 0,-38 212-54 0 0,-1 8-46 0 0,0-1 0 0 0,0 1 1 0 0,0 0-1 0 0,0 0 0 0 0,0-1 0 0 0,0 1 1 0 0,0 0-1 0 0,0-1 0 0 0,0 1 1 0 0,0 0-1 0 0,0-1 0 0 0,0 1 1 0 0,0 0-1 0 0,1-1 0 0 0,-1 1 1 0 0,0 0-1 0 0,0 0 0 0 0,0-1 1 0 0,0 1-1 0 0,0 0 0 0 0,1 0 1 0 0,-1-1-1 0 0,0 1 0 0 0,0 0 0 0 0,0 0 1 0 0,1-1-1 0 0,-1 1 0 0 0,0 0 1 0 0,0 0-1 0 0,1 0 0 0 0,-1 0 1 0 0,0 0-1 0 0,1-1 0 0 0,-1 1 1 0 0,0 0-1 0 0,0 0 0 0 0,1 0 1 0 0,-1 0-1 0 0,0 0 0 0 0,1 0 0 0 0,-1 0 1 0 0,0 0-1 0 0,1 0 0 0 0,0 0 1 0 0,9 15-3959 0 0,-8-8 1912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34.246"/>
    </inkml:context>
    <inkml:brush xml:id="br0">
      <inkml:brushProperty name="width" value="0.1" units="cm"/>
      <inkml:brushProperty name="height" value="0.1" units="cm"/>
    </inkml:brush>
  </inkml:definitions>
  <inkml:trace contextRef="#ctx0" brushRef="#br0">76 323 216 0 0,'3'1'162'0'0,"1"1"0"0"0,0-1 0 0 0,0 0 0 0 0,0 0 0 0 0,0 0 0 0 0,0-1 0 0 0,0 1 0 0 0,0-1 0 0 0,0 0 0 0 0,1 0 0 0 0,-1 0 0 0 0,0-1 0 0 0,0 1-1 0 0,0-1 1 0 0,0 0 0 0 0,0 0 0 0 0,0-1 0 0 0,-1 1 0 0 0,1-1 0 0 0,0 0 0 0 0,-1 0 0 0 0,1 0 0 0 0,-1 0 0 0 0,5-5 0 0 0,8-5 237 0 0,0-1 1 0 0,-1 0-1 0 0,20-24 1 0 0,-28 28-296 0 0,0-1 0 0 0,-1 0 0 0 0,0 0 0 0 0,0 0 0 0 0,-1-1 0 0 0,0 0 0 0 0,-1 0 0 0 0,0 0 0 0 0,-1 0 0 0 0,0-1 0 0 0,-1 1 0 0 0,0-1 0 0 0,-1 0 0 0 0,-1 0 0 0 0,1 0 0 0 0,-3-15 0 0 0,2 26-94 0 0,-1-1-1 0 0,0 1 0 0 0,1-1 1 0 0,-1 0-1 0 0,0 1 0 0 0,0-1 0 0 0,0 1 1 0 0,0 0-1 0 0,0-1 0 0 0,0 1 1 0 0,0 0-1 0 0,0 0 0 0 0,0-1 0 0 0,-1 1 1 0 0,1 0-1 0 0,-1 0 0 0 0,1 0 1 0 0,-1 1-1 0 0,1-1 0 0 0,-1 0 0 0 0,1 0 1 0 0,-1 1-1 0 0,1-1 0 0 0,-1 1 1 0 0,0 0-1 0 0,0-1 0 0 0,1 1 1 0 0,-1 0-1 0 0,0 0 0 0 0,1 0 0 0 0,-1 0 1 0 0,0 0-1 0 0,1 0 0 0 0,-1 1 1 0 0,0-1-1 0 0,1 1 0 0 0,-1-1 0 0 0,0 1 1 0 0,1-1-1 0 0,-3 2 0 0 0,-6 1 5 0 0,0 1-1 0 0,1 1 0 0 0,-1-1 0 0 0,1 1 1 0 0,-11 8-1 0 0,3-1 8 0 0,0 1 1 0 0,1 0-1 0 0,1 1 0 0 0,0 1 1 0 0,1 0-1 0 0,1 1 0 0 0,0 1 1 0 0,1 0-1 0 0,1 0 0 0 0,1 2 1 0 0,0-1-1 0 0,-13 38 0 0 0,22-51-10 0 0,-1 0 0 0 0,1 0-1 0 0,0 0 1 0 0,0 1 0 0 0,1-1-1 0 0,-1 0 1 0 0,1 1 0 0 0,1-1-1 0 0,-1 0 1 0 0,1 1 0 0 0,0-1-1 0 0,0 0 1 0 0,0 0 0 0 0,1 1-1 0 0,-1-1 1 0 0,1 0-1 0 0,1-1 1 0 0,-1 1 0 0 0,1 0-1 0 0,-1-1 1 0 0,1 1 0 0 0,1-1-1 0 0,5 7 1 0 0,-2-5-37 0 0,0-1-1 0 0,0 0 1 0 0,0 0-1 0 0,1-1 1 0 0,0 0 0 0 0,0 0-1 0 0,0 0 1 0 0,0-1-1 0 0,0-1 1 0 0,1 1 0 0 0,-1-1-1 0 0,1-1 1 0 0,15 2-1 0 0,5-2-1073 0 0,1-1 0 0 0,-1-1 0 0 0,48-8-1 0 0,-19-1-1069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35.266"/>
    </inkml:context>
    <inkml:brush xml:id="br0">
      <inkml:brushProperty name="width" value="0.1" units="cm"/>
      <inkml:brushProperty name="height" value="0.1" units="cm"/>
    </inkml:brush>
  </inkml:definitions>
  <inkml:trace contextRef="#ctx0" brushRef="#br0">281 236 152 0 0,'8'-13'428'0'0,"-1"-1"1"0"0,0 1-1 0 0,-1-1 1 0 0,0 0-1 0 0,5-26 1 0 0,-9 35-313 0 0,-1-1 0 0 0,0 1 0 0 0,0-1 1 0 0,0 0-1 0 0,-1 1 0 0 0,0-1 1 0 0,0 0-1 0 0,-1 1 0 0 0,1-1 0 0 0,-1 1 1 0 0,-1-1-1 0 0,1 1 0 0 0,-1-1 0 0 0,0 1 1 0 0,0 0-1 0 0,0-1 0 0 0,-1 1 1 0 0,-3-6-1 0 0,3 9-91 0 0,1 0 1 0 0,0 1-1 0 0,0-1 0 0 0,0 1 1 0 0,-1-1-1 0 0,1 1 0 0 0,-1 0 1 0 0,1 0-1 0 0,-1 0 1 0 0,1 0-1 0 0,-1 1 0 0 0,0-1 1 0 0,1 1-1 0 0,-1-1 0 0 0,0 1 1 0 0,1 0-1 0 0,-1 0 1 0 0,0 0-1 0 0,0 0 0 0 0,1 1 1 0 0,-1-1-1 0 0,0 1 1 0 0,1 0-1 0 0,-1-1 0 0 0,1 1 1 0 0,-5 2-1 0 0,-3 2 27 0 0,-1-1 1 0 0,1 1-1 0 0,0 1 0 0 0,-19 13 1 0 0,13-6 11 0 0,0 1 0 0 0,1 1 0 0 0,0 0 0 0 0,1 1 0 0 0,1 0 1 0 0,-22 36-1 0 0,29-41-6 0 0,0 1 1 0 0,0 0 0 0 0,1 0 0 0 0,1 1-1 0 0,0-1 1 0 0,1 1 0 0 0,0 0-1 0 0,1 0 1 0 0,0 0 0 0 0,1 0-1 0 0,0 0 1 0 0,2 16 0 0 0,-1-28-42 0 0,0 0 0 0 0,0 0 0 0 0,0 0 0 0 0,1 0 0 0 0,-1 0 0 0 0,0 0-1 0 0,0 0 1 0 0,1 0 0 0 0,-1 0 0 0 0,1 0 0 0 0,-1 0 0 0 0,1 0 0 0 0,-1 0 0 0 0,1 0 0 0 0,-1 0 0 0 0,1-1 0 0 0,0 1 0 0 0,-1 0 0 0 0,1 0 0 0 0,0-1 0 0 0,0 1 0 0 0,0-1 0 0 0,-1 1 0 0 0,1 0 0 0 0,0-1 0 0 0,0 1 0 0 0,0-1 0 0 0,0 0 0 0 0,0 1 0 0 0,0-1 0 0 0,1 0 0 0 0,2 1 10 0 0,-1-1 0 0 0,1-1 1 0 0,-1 1-1 0 0,1 0 0 0 0,-1-1 1 0 0,1 0-1 0 0,-1 0 0 0 0,0 0 0 0 0,6-2 1 0 0,7-5 54 0 0,0 0 0 0 0,26-18 0 0 0,-15 5-21 0 0,-1-1 0 0 0,-2-2 0 0 0,0 0-1 0 0,-1-1 1 0 0,-1-1 0 0 0,-2-2 0 0 0,-1 0-1 0 0,-1-1 1 0 0,28-59 0 0 0,-39 72-10 0 0,-14 30-61 0 0,-16 39 9 0 0,22-46 8 0 0,-1 0 1 0 0,1 0 0 0 0,0 0-1 0 0,1 0 1 0 0,0 0-1 0 0,0 0 1 0 0,0 0-1 0 0,1 0 1 0 0,0 0-1 0 0,0 0 1 0 0,1 0 0 0 0,0 0-1 0 0,0 0 1 0 0,1-1-1 0 0,0 1 1 0 0,0-1-1 0 0,7 11 1 0 0,-7-13-55 0 0,1 1-1 0 0,0-1 1 0 0,1 1 0 0 0,-1-1 0 0 0,1 0-1 0 0,0-1 1 0 0,0 1 0 0 0,0-1-1 0 0,0 0 1 0 0,1-1 0 0 0,-1 1 0 0 0,1-1-1 0 0,-1 0 1 0 0,1 0 0 0 0,0-1-1 0 0,0 0 1 0 0,0 0 0 0 0,0 0 0 0 0,0 0-1 0 0,0-1 1 0 0,7-1 0 0 0,1 1-338 0 0,-8 0-260 0 0,0 0 0 0 0,0-1 0 0 0,1 1 0 0 0,-1-1 0 0 0,11-4 0 0 0,3-2-1405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23.536"/>
    </inkml:context>
    <inkml:brush xml:id="br0">
      <inkml:brushProperty name="width" value="0.05" units="cm"/>
      <inkml:brushProperty name="height" value="0.05" units="cm"/>
    </inkml:brush>
  </inkml:definitions>
  <inkml:trace contextRef="#ctx0" brushRef="#br0">87 144 124 0 0,'0'0'7753'0'0,"4"-3"-7472"0"0,6-5-71 0 0,-2-1 0 0 0,1 0 0 0 0,-1 0 0 0 0,-1-1-1 0 0,12-19 1 0 0,19-23 1013 0 0,-24 38-655 0 0,-9 16-231 0 0,-12 25-161 0 0,4-17-211 0 0,-55 172 80 0 0,-23 88 0 0 0,35-83 141 0 0,46-185-156 0 0,-4 8 421 0 0,1-4-1008 0 0,-3-36-6397 0 0,6 10 4182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36.094"/>
    </inkml:context>
    <inkml:brush xml:id="br0">
      <inkml:brushProperty name="width" value="0.1" units="cm"/>
      <inkml:brushProperty name="height" value="0.1" units="cm"/>
    </inkml:brush>
  </inkml:definitions>
  <inkml:trace contextRef="#ctx0" brushRef="#br0">0 463 240 0 0,'0'1'53'0'0,"0"-1"0"0"0,0 1 1 0 0,0-1-1 0 0,0 1 0 0 0,0-1 0 0 0,1 1 0 0 0,-1-1 0 0 0,0 1 1 0 0,0-1-1 0 0,0 1 0 0 0,0-1 0 0 0,0 1 0 0 0,1-1 0 0 0,-1 1 1 0 0,0-1-1 0 0,0 0 0 0 0,1 1 0 0 0,-1-1 0 0 0,0 1 1 0 0,1-1-1 0 0,-1 0 0 0 0,1 1 0 0 0,-1-1 0 0 0,0 0 0 0 0,1 0 1 0 0,-1 1-1 0 0,1-1 0 0 0,-1 0 0 0 0,1 0 0 0 0,-1 1 1 0 0,0-1-1 0 0,1 0 0 0 0,-1 0 0 0 0,1 0 0 0 0,-1 0 0 0 0,2 0 1 0 0,23-5 765 0 0,22-19-58 0 0,-14 3-541 0 0,0-2 0 0 0,-2-2 0 0 0,-1-1 0 0 0,0-1 0 0 0,-2-1 0 0 0,-2-2 0 0 0,0-1 0 0 0,-2 0 0 0 0,27-49 0 0 0,-28 27 30 0 0,-22 49-217 0 0,0 1 0 0 0,0-1 0 0 0,0 1-1 0 0,0-1 1 0 0,0 0 0 0 0,-1 1 0 0 0,0-1 0 0 0,0 0-1 0 0,0 0 1 0 0,0 1 0 0 0,0-1 0 0 0,-1 0 0 0 0,0-4-1 0 0,0 7-20 0 0,-1 0-1 0 0,1-1 1 0 0,0 1-1 0 0,0 0 1 0 0,0 0-1 0 0,-1 0 1 0 0,1 0-1 0 0,-1 0 1 0 0,1 0-1 0 0,-1 0 1 0 0,1 1-1 0 0,-1-1 1 0 0,1 0-1 0 0,-1 1 1 0 0,0-1-1 0 0,1 1 0 0 0,-1 0 1 0 0,0-1-1 0 0,1 1 1 0 0,-1 0-1 0 0,0 0 1 0 0,1 0-1 0 0,-1 0 1 0 0,0 1-1 0 0,0-1 1 0 0,1 0-1 0 0,-1 1 1 0 0,1-1-1 0 0,-1 1 1 0 0,0-1-1 0 0,1 1 1 0 0,-4 2-1 0 0,-1-1 8 0 0,0 1-1 0 0,0 0 1 0 0,0 0-1 0 0,0 1 1 0 0,0-1-1 0 0,-10 10 1 0 0,12-10-10 0 0,1 1 1 0 0,-1 0-1 0 0,1-1 0 0 0,0 1 0 0 0,0 0 1 0 0,0 0-1 0 0,0 1 0 0 0,1-1 0 0 0,0 1 1 0 0,0-1-1 0 0,0 1 0 0 0,0 0 1 0 0,1-1-1 0 0,-1 1 0 0 0,2 0 0 0 0,-1 0 1 0 0,0 0-1 0 0,1 0 0 0 0,0 0 1 0 0,0 0-1 0 0,0 0 0 0 0,1 0 0 0 0,-1 0 1 0 0,1 0-1 0 0,1 0 0 0 0,-1 0 1 0 0,1-1-1 0 0,-1 1 0 0 0,1 0 0 0 0,1-1 1 0 0,-1 1-1 0 0,1-1 0 0 0,-1 0 0 0 0,1 0 1 0 0,5 5-1 0 0,52 54 145 0 0,-38-41-62 0 0,34 42 0 0 0,-54-61-84 0 0,0 0 0 0 0,0 0 0 0 0,0 0 0 0 0,0 0 0 0 0,-1 1 0 0 0,1-1 0 0 0,-1 0 0 0 0,0 1 0 0 0,0-1 0 0 0,0 0 0 0 0,-1 1 0 0 0,1 0-1 0 0,-1-1 1 0 0,1 1 0 0 0,-1-1 0 0 0,-1 1 0 0 0,1-1 0 0 0,0 1 0 0 0,-1-1 0 0 0,-1 5 0 0 0,0-3 2 0 0,0 0 1 0 0,-1 1-1 0 0,0-1 0 0 0,0 0 1 0 0,0 0-1 0 0,0-1 0 0 0,-1 1 1 0 0,0-1-1 0 0,0 0 0 0 0,0 0 0 0 0,-6 5 1 0 0,-9 4 25 0 0,-1 0 1 0 0,0-2-1 0 0,-1 0 0 0 0,-42 16 1 0 0,62-27-33 0 0,0 1 0 0 0,1-1 0 0 0,-1 1 0 0 0,0-1 0 0 0,0 0 1 0 0,0 0-1 0 0,0 1 0 0 0,0-1 0 0 0,0 0 0 0 0,0 0 0 0 0,0 0 0 0 0,0 0 1 0 0,0 0-1 0 0,0 0 0 0 0,0 0 0 0 0,0 0 0 0 0,0-1 0 0 0,0 1 0 0 0,0 0 1 0 0,0-1-1 0 0,0 1 0 0 0,0 0 0 0 0,1-1 0 0 0,-1 1 0 0 0,0-1 0 0 0,0 0 1 0 0,0 1-1 0 0,0-2 0 0 0,0 2-2 0 0,1-1 0 0 0,0 0 0 0 0,0 0 0 0 0,0 0 0 0 0,-1 0 0 0 0,1 1 0 0 0,0-1 0 0 0,0 0 0 0 0,0 0 0 0 0,0 0 0 0 0,0 0 0 0 0,1 1 0 0 0,-1-1 0 0 0,0 0 0 0 0,0 0 0 0 0,0 0 0 0 0,1 1 0 0 0,-1-1 0 0 0,1 0 0 0 0,-1 0 0 0 0,0 1 0 0 0,1-1 0 0 0,-1 0 0 0 0,1 1 0 0 0,-1-1 0 0 0,1 0 0 0 0,0 1 0 0 0,-1-1 0 0 0,1 1 0 0 0,0-1 0 0 0,-1 1 0 0 0,2-1 0 0 0,24-17 11 0 0,0 2 0 0 0,0 1 0 0 0,2 1 1 0 0,33-12-1 0 0,-30 14-5 0 0,0-2 1 0 0,-2-1-1 0 0,44-29 1 0 0,-43 21-10 0 0,0 0 1 0 0,-2-2 0 0 0,35-40 0 0 0,-56 57 2 0 0,0 0 0 0 0,-1 0 1 0 0,0-1-1 0 0,0 0 0 0 0,-1 0 0 0 0,0 0 1 0 0,-1-1-1 0 0,1 0 0 0 0,-2 0 1 0 0,0 0-1 0 0,0 0 0 0 0,-1-1 1 0 0,0 1-1 0 0,-1-1 0 0 0,0 1 0 0 0,-1-20 1 0 0,0 28-5 0 0,0 1 0 0 0,0-1 1 0 0,-1 0-1 0 0,1 0 1 0 0,-1 1-1 0 0,0-1 0 0 0,1 0 1 0 0,-1 1-1 0 0,0-1 0 0 0,0 0 1 0 0,0 1-1 0 0,0-1 0 0 0,0 1 1 0 0,0 0-1 0 0,-1-1 0 0 0,1 1 1 0 0,0 0-1 0 0,-1 0 0 0 0,1 0 1 0 0,-1 0-1 0 0,1 0 0 0 0,-1 0 1 0 0,0 0-1 0 0,1 0 0 0 0,-1 1 1 0 0,0-1-1 0 0,1 1 0 0 0,-1-1 1 0 0,0 1-1 0 0,0 0 0 0 0,0-1 1 0 0,1 1-1 0 0,-1 0 0 0 0,0 0 1 0 0,0 0-1 0 0,0 1 0 0 0,0-1 1 0 0,1 0-1 0 0,-1 1 0 0 0,0-1 1 0 0,-2 2-1 0 0,-4 0-6 0 0,0 0 0 0 0,1 1 0 0 0,-1 0 0 0 0,0 0 0 0 0,1 0 0 0 0,0 1 0 0 0,-14 10 0 0 0,17-11 9 0 0,0 1-1 0 0,0-1 0 0 0,0 1 0 0 0,1 0 0 0 0,-1 0 0 0 0,1 0 0 0 0,0 0 0 0 0,0 1 0 0 0,1-1 0 0 0,-1 1 0 0 0,1 0 1 0 0,0 0-1 0 0,0 0 0 0 0,0 0 0 0 0,1 0 0 0 0,0 0 0 0 0,0 0 0 0 0,0 1 0 0 0,1-1 0 0 0,0 0 0 0 0,0 1 0 0 0,0-1 1 0 0,2 9-1 0 0,2 6 35 0 0,2-1 0 0 0,0 0 0 0 0,2-1 0 0 0,0 0 1 0 0,11 19-1 0 0,-7-15 20 0 0,-2 0-1 0 0,9 25 1 0 0,-18-44-49 0 0,0 1 0 0 0,-1-1 1 0 0,1 1-1 0 0,-1 0 0 0 0,0-1 0 0 0,0 1 1 0 0,0-1-1 0 0,0 1 0 0 0,-1-1 1 0 0,1 1-1 0 0,-1-1 0 0 0,0 1 0 0 0,0-1 1 0 0,0 1-1 0 0,-1-1 0 0 0,1 0 0 0 0,-3 4 1 0 0,1-1 1 0 0,-1-1 1 0 0,-1 1-1 0 0,1-1 1 0 0,-1 0-1 0 0,0 0 0 0 0,0-1 1 0 0,0 1-1 0 0,-10 5 1 0 0,6-4-14 0 0,0-1 1 0 0,-1 0-1 0 0,1 0 1 0 0,-1-1-1 0 0,0 0 1 0 0,0-1 0 0 0,-1 0-1 0 0,1-1 1 0 0,-1 0-1 0 0,1-1 1 0 0,-21 0-1 0 0,30-1-40 0 0,0 0-1 0 0,0 0 0 0 0,0 0 1 0 0,0 0-1 0 0,1 0 0 0 0,-1 0 1 0 0,0 0-1 0 0,0-1 1 0 0,0 1-1 0 0,1 0 0 0 0,-1-1 1 0 0,0 1-1 0 0,0 0 0 0 0,1-1 1 0 0,-1 1-1 0 0,0-1 1 0 0,1 1-1 0 0,-1-1 0 0 0,0 1 1 0 0,1-1-1 0 0,-1 0 0 0 0,1 1 1 0 0,-1-1-1 0 0,1 0 1 0 0,-1 0-1 0 0,1 1 0 0 0,0-1 1 0 0,-1 0-1 0 0,1 0 0 0 0,0 0 1 0 0,-1 1-1 0 0,1-1 0 0 0,0 0 1 0 0,0 0-1 0 0,0-1 1 0 0,10-21-4013 0 0,-1 15 2172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37.274"/>
    </inkml:context>
    <inkml:brush xml:id="br0">
      <inkml:brushProperty name="width" value="0.1" units="cm"/>
      <inkml:brushProperty name="height" value="0.1" units="cm"/>
    </inkml:brush>
  </inkml:definitions>
  <inkml:trace contextRef="#ctx0" brushRef="#br0">160 226 404 0 0,'4'-6'229'0'0,"0"1"1"0"0,-1-1-1 0 0,1 0 0 0 0,-2 0 1 0 0,1 0-1 0 0,0 0 0 0 0,-1 0 1 0 0,-1-1-1 0 0,1 1 0 0 0,-1-1 1 0 0,0 1-1 0 0,0-1 0 0 0,-1 0 1 0 0,1 1-1 0 0,-2-1 0 0 0,1 0 0 0 0,-1 1 1 0 0,0-1-1 0 0,-3-9 0 0 0,4 15-207 0 0,0 0 0 0 0,-1 0 0 0 0,1 0 0 0 0,-1 0 0 0 0,0 0 0 0 0,1 0 0 0 0,-1 0 0 0 0,0 1 0 0 0,0-1 0 0 0,1 0 0 0 0,-1 0 0 0 0,0 1 0 0 0,0-1 0 0 0,0 0 0 0 0,0 1 0 0 0,0-1 0 0 0,0 1 0 0 0,0-1 0 0 0,0 1 0 0 0,0-1 0 0 0,0 1 0 0 0,0 0 0 0 0,0 0 0 0 0,0-1 0 0 0,0 1 0 0 0,0 0 0 0 0,0 0 0 0 0,-1 0 0 0 0,1 0 0 0 0,0 0 0 0 0,0 0 0 0 0,0 1 0 0 0,0-1 0 0 0,0 0 0 0 0,0 1 0 0 0,-2 0 0 0 0,-33 14 328 0 0,28-9-285 0 0,0 0-1 0 0,1 0 1 0 0,0 1 0 0 0,0 0 0 0 0,0 0 0 0 0,1 1-1 0 0,0 0 1 0 0,1 0 0 0 0,0 0 0 0 0,0 1 0 0 0,1 0-1 0 0,-7 18 1 0 0,5-10 21 0 0,1 1 0 0 0,0 0-1 0 0,1 0 1 0 0,1 1 0 0 0,-1 34 0 0 0,4-47-70 0 0,0-1 24 0 0,0 0 0 0 0,0 0 0 0 0,0 0 0 0 0,1 0 0 0 0,0 0 0 0 0,0 0 0 0 0,2 8 0 0 0,-2-12-31 0 0,0 1 0 0 0,0-1-1 0 0,0 0 1 0 0,-1 0 0 0 0,1 0 0 0 0,0 0 0 0 0,1 0-1 0 0,-1 0 1 0 0,0-1 0 0 0,0 1 0 0 0,0 0 0 0 0,0-1-1 0 0,1 1 1 0 0,-1 0 0 0 0,0-1 0 0 0,1 1 0 0 0,-1-1-1 0 0,0 0 1 0 0,1 0 0 0 0,-1 1 0 0 0,1-1 0 0 0,-1 0-1 0 0,0 0 1 0 0,1 0 0 0 0,-1 0 0 0 0,1 0 0 0 0,-1-1-1 0 0,0 1 1 0 0,1 0 0 0 0,-1-1 0 0 0,0 1 0 0 0,2-2-1 0 0,9-1 9 0 0,-1-2 0 0 0,1 0 0 0 0,-2 0 0 0 0,1-1 0 0 0,0 0 0 0 0,-1-1 0 0 0,0 0 0 0 0,-1-1 0 0 0,0 0 0 0 0,0 0 0 0 0,15-19 0 0 0,-1-3 22 0 0,-1 0 0 0 0,29-53 0 0 0,-40 61-9 0 0,-2 0 0 0 0,0-1-1 0 0,-1 0 1 0 0,6-34 0 0 0,-10 41 20 0 0,-2 2 18 0 0,-10 30-70 0 0,-11 35-11 0 0,6-7 27 0 0,-10 82-1 0 0,20-106-5 0 0,2 1-1 0 0,0 0 0 0 0,1 0 0 0 0,2 0 1 0 0,0 0-1 0 0,6 26 0 0 0,-8-46-7 0 0,0 1-1 0 0,1-1 1 0 0,-1 0-1 0 0,0 0 0 0 0,1 1 1 0 0,-1-1-1 0 0,1 0 1 0 0,0 0-1 0 0,-1 0 1 0 0,1 0-1 0 0,0 1 1 0 0,0-1-1 0 0,-1 0 1 0 0,1 0-1 0 0,0-1 1 0 0,0 1-1 0 0,0 0 0 0 0,0 0 1 0 0,0 0-1 0 0,1-1 1 0 0,-1 1-1 0 0,0 0 1 0 0,0-1-1 0 0,0 1 1 0 0,1-1-1 0 0,1 1 1 0 0,-1-1-16 0 0,1 0 1 0 0,0 0 0 0 0,0 0 0 0 0,0-1 0 0 0,-1 1 0 0 0,1-1 0 0 0,0 1 0 0 0,0-1 0 0 0,-1 0 0 0 0,1 0-1 0 0,4-2 1 0 0,4-3-61 0 0,-1-1-1 0 0,0 0 1 0 0,0 0 0 0 0,12-12-1 0 0,-7 3 13 0 0,-1-1 1 0 0,-1 0-1 0 0,-1 0 0 0 0,12-24 1 0 0,-14 24 43 0 0,0 0 1 0 0,2 1-1 0 0,-1 0 1 0 0,27-27-1 0 0,-35 40 18 0 0,0 1 0 0 0,1-1-1 0 0,-1 1 1 0 0,1-1 0 0 0,-1 1 0 0 0,1 0 0 0 0,0 0 0 0 0,-1 1-1 0 0,1-1 1 0 0,0 1 0 0 0,0 0 0 0 0,0 0 0 0 0,0 0-1 0 0,5 0 1 0 0,-6 1 0 0 0,-1 0 1 0 0,0 1-1 0 0,1-1 0 0 0,-1 0 0 0 0,0 1 0 0 0,1 0 0 0 0,-1-1 0 0 0,0 1 0 0 0,0 0 0 0 0,0 0 0 0 0,0 0 1 0 0,0 1-1 0 0,0-1 0 0 0,0 0 0 0 0,0 1 0 0 0,0 0 0 0 0,0-1 0 0 0,-1 1 0 0 0,1 0 0 0 0,-1 0 1 0 0,1-1-1 0 0,-1 1 0 0 0,0 0 0 0 0,0 1 0 0 0,2 3 0 0 0,0 1-2 0 0,0 0 0 0 0,-1 0 0 0 0,1 1 0 0 0,-2-1 0 0 0,1 1 0 0 0,-1-1 0 0 0,0 1 0 0 0,0-1 0 0 0,-1 1 0 0 0,-1 13 0 0 0,-3-1 20 0 0,0-1 1 0 0,-12 36-1 0 0,12-42 242 0 0,6-13-122 0 0,14-25-62 0 0,1-2 10 0 0,7-5-16 0 0,31-31 1 0 0,-45 53-55 0 0,0 1 1 0 0,0 0-1 0 0,1 0 0 0 0,0 1 1 0 0,0 0-1 0 0,1 1 0 0 0,13-6 1 0 0,-24 12-16 0 0,0 1 0 0 0,0-1 0 0 0,0 1 0 0 0,0-1 1 0 0,0 1-1 0 0,1 0 0 0 0,-1-1 0 0 0,0 1 0 0 0,0 0 0 0 0,1 0 1 0 0,-1 0-1 0 0,0 0 0 0 0,0 0 0 0 0,1 0 0 0 0,-1 0 0 0 0,0 0 0 0 0,0 0 1 0 0,0 1-1 0 0,1-1 0 0 0,-1 1 0 0 0,0-1 0 0 0,0 1 0 0 0,0-1 1 0 0,0 1-1 0 0,0-1 0 0 0,2 2 0 0 0,-2 0-2 0 0,0 0-1 0 0,0-1 0 0 0,0 1 1 0 0,0 0-1 0 0,0 0 1 0 0,0 0-1 0 0,0 0 1 0 0,-1 0-1 0 0,1 0 1 0 0,-1 0-1 0 0,1 1 1 0 0,-1-1-1 0 0,0 4 0 0 0,0 5-7 0 0,0-1-1 0 0,-1 1 0 0 0,-1-1 1 0 0,0 1-1 0 0,-3 10 0 0 0,4-20 16 0 0,1-1-1 0 0,0 1 1 0 0,-1 0-1 0 0,1-1 1 0 0,0 1-1 0 0,-1 0 1 0 0,1-1-1 0 0,0 1 1 0 0,0 0-1 0 0,0-1 1 0 0,0 1-1 0 0,-1 0 1 0 0,1 0-1 0 0,0-1 1 0 0,0 1-1 0 0,1 0 1 0 0,-1-1-1 0 0,0 1 1 0 0,0 0-1 0 0,0 0 1 0 0,0-1-1 0 0,0 1 1 0 0,1 0-1 0 0,-1-1 1 0 0,0 1-1 0 0,1-1 1 0 0,-1 1-1 0 0,0 0 1 0 0,1-1-1 0 0,0 1 1 0 0,0 0-2 0 0,1-1 0 0 0,-1 0 1 0 0,0 0-1 0 0,0 0 1 0 0,1-1-1 0 0,-1 1 0 0 0,0 0 1 0 0,0 0-1 0 0,1-1 0 0 0,-1 1 1 0 0,0-1-1 0 0,0 1 0 0 0,0-1 1 0 0,0 1-1 0 0,2-2 0 0 0,53-39 5 0 0,-47 34 9 0 0,112-85-26 0 0,-106 85-6 0 0,-8 16-18 0 0,-8 34-51 0 0,0-38 79 0 0,0-1-1 0 0,1 0 1 0 0,0 1 0 0 0,0-1-1 0 0,0 0 1 0 0,0 1 0 0 0,2 5-1 0 0,-2-9 9 0 0,1 0 0 0 0,1 1-1 0 0,-1-1 1 0 0,0 0 0 0 0,0 0-1 0 0,0 0 1 0 0,1 0-1 0 0,-1 0 1 0 0,0 0 0 0 0,1 0-1 0 0,-1-1 1 0 0,1 1-1 0 0,-1 0 1 0 0,1-1 0 0 0,-1 1-1 0 0,1-1 1 0 0,0 1 0 0 0,-1-1-1 0 0,1 0 1 0 0,-1 0-1 0 0,1 0 1 0 0,0 0 0 0 0,-1 0-1 0 0,1 0 1 0 0,0 0-1 0 0,-1-1 1 0 0,1 1 0 0 0,-1 0-1 0 0,1-1 1 0 0,1 0 0 0 0,48-22 60 0 0,-45 20-59 0 0,5-3 2 0 0,1-1 1 0 0,-1 0-1 0 0,-1-1 1 0 0,1 0 0 0 0,-1 0-1 0 0,0-1 1 0 0,-1-1-1 0 0,0 0 1 0 0,-1 0-1 0 0,0 0 1 0 0,-1-1-1 0 0,0-1 1 0 0,0 1 0 0 0,-1-1-1 0 0,-1 0 1 0 0,0 0-1 0 0,4-14 1 0 0,-9 25-7 0 0,0 1-1 0 0,1-1 1 0 0,-1 1 0 0 0,0-1 0 0 0,0 0 0 0 0,1 1 0 0 0,-1-1-1 0 0,0 0 1 0 0,0 1 0 0 0,0-1 0 0 0,0 0 0 0 0,0 1 0 0 0,0-1 0 0 0,0 0-1 0 0,0 1 1 0 0,0-1 0 0 0,0 0 0 0 0,-1 1 0 0 0,1-1 0 0 0,0 0-1 0 0,0 1 1 0 0,0-1 0 0 0,-1 0 0 0 0,1 1 0 0 0,0-1 0 0 0,-1 1-1 0 0,1-1 1 0 0,-1 1 0 0 0,1-1 0 0 0,-1 1 0 0 0,1-1 0 0 0,-1 1-1 0 0,1-1 1 0 0,-1 1 0 0 0,1 0 0 0 0,-1-1 0 0 0,1 1 0 0 0,-1 0-1 0 0,0-1 1 0 0,1 1 0 0 0,-1 0 0 0 0,0 0 0 0 0,1 0 0 0 0,-1 0-1 0 0,0-1 1 0 0,1 1 0 0 0,-1 0 0 0 0,0 0 0 0 0,1 0 0 0 0,-1 0 0 0 0,0 1-1 0 0,1-1 1 0 0,-2 0 0 0 0,-34 9-10 0 0,35-9 10 0 0,-15 8 2 0 0,0 1-1 0 0,1 0 1 0 0,-1 1 0 0 0,2 1-1 0 0,0 0 1 0 0,0 1-1 0 0,1 1 1 0 0,0 0 0 0 0,-12 17-1 0 0,-23 33 21 0 0,45-59-17 0 0,0 0 0 0 0,1 0 0 0 0,0 1 1 0 0,0-1-1 0 0,0 0 0 0 0,0 1 0 0 0,1 0 0 0 0,-1-1 0 0 0,1 1 0 0 0,1 0 0 0 0,-1-1 0 0 0,0 1 1 0 0,1 0-1 0 0,0 6 0 0 0,1-9-10 0 0,0 0 0 0 0,0 1 0 0 0,0-1 0 0 0,1 0 0 0 0,-1 0 0 0 0,0 0 0 0 0,1 0 0 0 0,-1-1 0 0 0,1 1 0 0 0,0 0 0 0 0,-1 0 0 0 0,1-1 0 0 0,0 0 0 0 0,0 1 0 0 0,0-1 0 0 0,0 0 0 0 0,0 0 0 0 0,1 0 0 0 0,-1 0 0 0 0,0 0 0 0 0,0 0 0 0 0,1-1 0 0 0,-1 1 0 0 0,3 0 1 0 0,62 6-632 0 0,-65-7 617 0 0,57 1-2084 0 0,89-12 0 0 0,-61-2 97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41.478"/>
    </inkml:context>
    <inkml:brush xml:id="br0">
      <inkml:brushProperty name="width" value="0.1" units="cm"/>
      <inkml:brushProperty name="height" value="0.1" units="cm"/>
    </inkml:brush>
  </inkml:definitions>
  <inkml:trace contextRef="#ctx0" brushRef="#br0">598 42 120 0 0,'10'-12'5714'0'0,"-11"9"-5622"0"0,-12-16 378 0 0,13 19-455 0 0,-1-1 0 0 0,1 0 0 0 0,0 1-1 0 0,-1-1 1 0 0,1 1 0 0 0,-1 0 0 0 0,1-1-1 0 0,-1 1 1 0 0,1-1 0 0 0,-1 1 0 0 0,1 0-1 0 0,-1-1 1 0 0,0 1 0 0 0,1 0 0 0 0,-1 0-1 0 0,1-1 1 0 0,-1 1 0 0 0,0 0 0 0 0,1 0-1 0 0,-1 0 1 0 0,0 0 0 0 0,1 0 0 0 0,-1 0-1 0 0,0 0 1 0 0,1 0 0 0 0,-1 0 0 0 0,1 0-1 0 0,-1 0 1 0 0,0 0 0 0 0,1 0 0 0 0,-1 1-1 0 0,0-1 1 0 0,0 0 0 0 0,-40 31 62 0 0,0 2-1 0 0,2 1 1 0 0,2 2-1 0 0,-58 73 1 0 0,3-7 100 0 0,79-89-124 0 0,-1 0-1 0 0,0-1 0 0 0,-1-1 0 0 0,-1 0 1 0 0,-20 10-1 0 0,33-19-44 0 0,0-1 1 0 0,0 1-1 0 0,0-1 0 0 0,0 0 1 0 0,-1 0-1 0 0,1 0 0 0 0,0-1 1 0 0,-1 1-1 0 0,1-1 0 0 0,0 0 1 0 0,-1 0-1 0 0,1 0 0 0 0,0 0 1 0 0,-1 0-1 0 0,1-1 0 0 0,0 0 1 0 0,-1 0-1 0 0,1 0 0 0 0,0 0 1 0 0,0 0-1 0 0,0 0 0 0 0,0-1 1 0 0,0 1-1 0 0,0-1 0 0 0,0 0 1 0 0,0 0-1 0 0,-3-4 0 0 0,3 3-1 0 0,0 0 0 0 0,0-1-1 0 0,1 1 1 0 0,0-1 0 0 0,-1 1-1 0 0,1-1 1 0 0,1 0-1 0 0,-1 0 1 0 0,0 0 0 0 0,1 0-1 0 0,0 0 1 0 0,0 0 0 0 0,0 0-1 0 0,0 0 1 0 0,1-1 0 0 0,0 1-1 0 0,0 0 1 0 0,0 0-1 0 0,0-1 1 0 0,2-7 0 0 0,2-3-8 0 0,1 1 0 0 0,1 0 0 0 0,0 1 0 0 0,1-1 0 0 0,0 1 0 0 0,1 0 0 0 0,0 1 0 0 0,1 0 0 0 0,1 0 0 0 0,0 1 0 0 0,0 0 0 0 0,1 1 0 0 0,22-17 0 0 0,-24 21-5 0 0,0-1 0 0 0,0 1 0 0 0,1 0 0 0 0,-1 1 0 0 0,1 0-1 0 0,1 1 1 0 0,-1 0 0 0 0,1 1 0 0 0,-1 0 0 0 0,1 0 0 0 0,0 1 0 0 0,0 0 0 0 0,0 1-1 0 0,0 1 1 0 0,1 0 0 0 0,-1 0 0 0 0,0 1 0 0 0,0 0 0 0 0,15 4 0 0 0,-20-2 12 0 0,0-1 1 0 0,-1 1 0 0 0,1 0 0 0 0,-1 0-1 0 0,1 1 1 0 0,-1-1 0 0 0,0 1 0 0 0,-1 0-1 0 0,1 1 1 0 0,-1-1 0 0 0,1 1-1 0 0,-1 0 1 0 0,-1 0 0 0 0,1 0 0 0 0,-1 1-1 0 0,0-1 1 0 0,0 1 0 0 0,0 0-1 0 0,-1-1 1 0 0,0 1 0 0 0,0 0 0 0 0,-1 1-1 0 0,2 7 1 0 0,1 17 67 0 0,-1 0-1 0 0,-1 0 1 0 0,-3 48-1 0 0,0-30 11 0 0,0-40-67 0 0,1-1 1 0 0,1 1-1 0 0,-1 0 0 0 0,1-1 1 0 0,1 1-1 0 0,0 0 0 0 0,0-1 1 0 0,1 0-1 0 0,0 1 0 0 0,4 7 1 0 0,-5-14-181 0 0,0 1 1 0 0,0-1-1 0 0,0 1 1 0 0,0-1 0 0 0,1 0-1 0 0,-1 0 1 0 0,1 0-1 0 0,-1 0 1 0 0,1 0-1 0 0,0-1 1 0 0,0 1-1 0 0,0-1 1 0 0,0 0 0 0 0,0 0-1 0 0,0 0 1 0 0,0 0-1 0 0,0 0 1 0 0,0-1-1 0 0,1 1 1 0 0,-1-1-1 0 0,0 0 1 0 0,0 0 0 0 0,1 0-1 0 0,-1 0 1 0 0,0-1-1 0 0,0 1 1 0 0,0-1-1 0 0,0 0 1 0 0,1 0-1 0 0,2-2 1 0 0,26-7-1921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44.328"/>
    </inkml:context>
    <inkml:brush xml:id="br0">
      <inkml:brushProperty name="width" value="0.1" units="cm"/>
      <inkml:brushProperty name="height" value="0.1" units="cm"/>
    </inkml:brush>
  </inkml:definitions>
  <inkml:trace contextRef="#ctx0" brushRef="#br0">283 678 48 0 0,'0'0'547'0'0,"1"-33"1904"0"0,-2 32-2183 0 0,-3-6 347 0 0,-3-14 1010 0 0,15-55-447 0 0,-5 64-1113 0 0,-1-1 0 0 0,0-1 0 0 0,-1 1 0 0 0,-1 0 0 0 0,0 0 1 0 0,0 0-1 0 0,-1 0 0 0 0,-4-15 0 0 0,5 27-62 0 0,-1-1 1 0 0,1 1-1 0 0,0 0 0 0 0,-1-1 1 0 0,0 1-1 0 0,1 0 1 0 0,-1-1-1 0 0,0 1 0 0 0,0 0 1 0 0,0 0-1 0 0,0-1 0 0 0,0 1 1 0 0,0 0-1 0 0,0 0 0 0 0,0 0 1 0 0,0 0-1 0 0,0 1 1 0 0,0-1-1 0 0,-1 0 0 0 0,1 0 1 0 0,0 1-1 0 0,-1-1 0 0 0,1 1 1 0 0,-3-1-1 0 0,1 0-1 0 0,0 1 1 0 0,-1 0-1 0 0,1 0 1 0 0,-1 0-1 0 0,1 0 0 0 0,-1 1 1 0 0,1-1-1 0 0,0 1 0 0 0,-1 0 1 0 0,-3 2-1 0 0,-6 2 2 0 0,1 1-1 0 0,0 0 0 0 0,0 1 1 0 0,-17 12-1 0 0,8-2 17 0 0,0 0-1 0 0,-26 29 1 0 0,42-41-6 0 0,0 1 0 0 0,1-1 1 0 0,-1 1-1 0 0,1 0 0 0 0,1 0 1 0 0,-1 1-1 0 0,1-1 0 0 0,0 1 1 0 0,1-1-1 0 0,0 1 0 0 0,0 0 1 0 0,0 0-1 0 0,1 0 0 0 0,-1 12 1 0 0,2-18-1 0 0,0 1 0 0 0,0-1 0 0 0,0 1 0 0 0,0-1 0 0 0,0 0 0 0 0,1 1 1 0 0,-1-1-1 0 0,1 1 0 0 0,-1-1 0 0 0,1 0 0 0 0,-1 1 0 0 0,1-1 0 0 0,0 0 0 0 0,-1 0 1 0 0,1 0-1 0 0,0 1 0 0 0,0-1 0 0 0,0 0 0 0 0,0 0 0 0 0,0 0 0 0 0,0 0 0 0 0,0 0 0 0 0,3 1 1 0 0,-1-1 4 0 0,1 1 0 0 0,-1-1 1 0 0,1 0-1 0 0,-1 0 1 0 0,1 0-1 0 0,0-1 0 0 0,-1 1 1 0 0,1-1-1 0 0,5 0 1 0 0,4-1 22 0 0,0 0 1 0 0,0-1-1 0 0,0 0 1 0 0,19-7-1 0 0,-13 3-11 0 0,-1-1-1 0 0,0 0 0 0 0,-1-2 1 0 0,0 0-1 0 0,0-1 0 0 0,15-12 1 0 0,-23 15 13 0 0,0-1 0 0 0,0-1 0 0 0,-1 0 1 0 0,0 0-1 0 0,0 0 0 0 0,-1-1 0 0 0,0 0 0 0 0,-1 0 0 0 0,0-1 1 0 0,7-20-1 0 0,-10 2 386 0 0,-3 28-423 0 0,0 1 0 0 0,0-1 0 0 0,0 1 0 0 0,0-1 0 0 0,0 1 0 0 0,0-1 0 0 0,0 1 0 0 0,0-1 0 0 0,0 1 0 0 0,0-1 0 0 0,-1 1 0 0 0,1-1 0 0 0,0 1 0 0 0,0-1 0 0 0,0 1 0 0 0,-1-1 0 0 0,1 1 0 0 0,0-1 0 0 0,-1 1 0 0 0,1 0 0 0 0,0-1 0 0 0,-1 1 0 0 0,1-1 0 0 0,-1 1 0 0 0,1 0 0 0 0,0-1 0 0 0,-1 1 0 0 0,1 0 0 0 0,-1 0 0 0 0,1-1 0 0 0,-1 1 0 0 0,1 0 0 0 0,-1 0 0 0 0,1 0 0 0 0,-1 0 0 0 0,1 0 0 0 0,-1 0 0 0 0,1 0 0 0 0,-1 0 0 0 0,1 0 0 0 0,-1 0 0 0 0,1 0 0 0 0,-1 0 0 0 0,1 0 0 0 0,-1 0 0 0 0,1 0 0 0 0,-1 0 0 0 0,1 0 1 0 0,-1 1-1 0 0,1-1 0 0 0,-1 0 0 0 0,1 0 0 0 0,-1 1 0 0 0,1-1 0 0 0,-1 0 0 0 0,1 1 0 0 0,-1 0 0 0 0,-11 8 25 0 0,0 1 1 0 0,0 0-1 0 0,1 1 1 0 0,0 0 0 0 0,1 1-1 0 0,1 0 1 0 0,-12 19-1 0 0,5-5-5 0 0,1 1 0 0 0,-22 54 0 0 0,23-37 128 0 0,14-43-117 0 0,6-1-19 0 0,0-1-1 0 0,0 0 1 0 0,0 0 0 0 0,0-1-1 0 0,0 1 1 0 0,0-1-1 0 0,-1-1 1 0 0,1 1-1 0 0,-1-1 1 0 0,10-6 0 0 0,52-43 68 0 0,-32 23-47 0 0,148-128 36 0 0,-182 156-80 0 0,0 0 1 0 0,0 0 0 0 0,0 0 0 0 0,0 0 0 0 0,0 0 0 0 0,0 1-1 0 0,0-1 1 0 0,0 0 0 0 0,0 1 0 0 0,0-1 0 0 0,0 1-1 0 0,1-1 1 0 0,-1 1 0 0 0,0-1 0 0 0,0 1 0 0 0,1 0-1 0 0,-1 0 1 0 0,0 0 0 0 0,0-1 0 0 0,1 1 0 0 0,-1 0 0 0 0,0 1-1 0 0,0-1 1 0 0,1 0 0 0 0,-1 0 0 0 0,2 1 0 0 0,-2 0-1 0 0,0 0 1 0 0,0 1-1 0 0,0-1 1 0 0,0 0-1 0 0,0 1 1 0 0,0-1-1 0 0,-1 1 1 0 0,1-1-1 0 0,0 1 1 0 0,-1-1-1 0 0,1 1 1 0 0,-1-1-1 0 0,0 1 1 0 0,1 0-1 0 0,-1-1 1 0 0,0 1-1 0 0,0 2 0 0 0,0 8-8 0 0,-1 1 0 0 0,0 0-1 0 0,-1-1 1 0 0,-3 15-1 0 0,1-10-11 0 0,2-1 0 0 0,0 1 0 0 0,0 24 0 0 0,2-39 7 0 0,22-10-262 0 0,-3-5 122 0 0,0-1 1 0 0,20-18-1 0 0,-25 19-5 0 0,0 1 0 0 0,1 0 0 0 0,31-17 0 0 0,-45 29 155 0 0,0 0-1 0 0,0 0 1 0 0,0 0-1 0 0,0 0 1 0 0,0 0-1 0 0,0 0 1 0 0,0 1-1 0 0,0-1 1 0 0,0 0-1 0 0,0 1 1 0 0,0-1-1 0 0,0 1 1 0 0,0-1-1 0 0,0 1 1 0 0,0-1 0 0 0,0 1-1 0 0,0-1 1 0 0,-1 1-1 0 0,1 0 1 0 0,0 0-1 0 0,0-1 1 0 0,-1 1-1 0 0,1 0 1 0 0,-1 0-1 0 0,2 2 1 0 0,18 27-122 0 0,-18-26 111 0 0,1 1 13 0 0,1 0 1 0 0,-1-1 0 0 0,0 0-1 0 0,1 1 1 0 0,0-2-1 0 0,0 1 1 0 0,0 0-1 0 0,1-1 1 0 0,-1 0 0 0 0,1 0-1 0 0,-1 0 1 0 0,1 0-1 0 0,0-1 1 0 0,0 0-1 0 0,10 3 1 0 0,-6-3 2 0 0,-1 0 1 0 0,1-1-1 0 0,0 0 0 0 0,0-1 1 0 0,0 0-1 0 0,0 0 0 0 0,-1-1 1 0 0,1 0-1 0 0,12-3 0 0 0,-10 1 6 0 0,0 0 0 0 0,0-1-1 0 0,-1 0 1 0 0,1 0 0 0 0,-1-1-1 0 0,0-1 1 0 0,0 1-1 0 0,-1-2 1 0 0,0 1 0 0 0,0-1-1 0 0,0-1 1 0 0,-1 0 0 0 0,0 0-1 0 0,0 0 1 0 0,10-16-1 0 0,0-18 11 0 0,-17 40-16 0 0,0 0 0 0 0,-1 0 0 0 0,1 0 0 0 0,-1-1 0 0 0,0 1 0 0 0,1 0 0 0 0,-1 0-1 0 0,0 0 1 0 0,0 0 0 0 0,0 0 0 0 0,0-1 0 0 0,-1 1 0 0 0,1 0 0 0 0,-1 0 0 0 0,1 0 0 0 0,-1 0 0 0 0,-1-4-1 0 0,0 6-1 0 0,0-1-1 0 0,-1 1 1 0 0,1 0-1 0 0,0 0 0 0 0,0 0 1 0 0,0 0-1 0 0,0 0 1 0 0,0 1-1 0 0,0-1 0 0 0,0 1 1 0 0,0-1-1 0 0,-4 2 0 0 0,5-1 5 0 0,-5 2-6 0 0,-1 0 1 0 0,1 1-1 0 0,0 0 1 0 0,0 1-1 0 0,0 0 1 0 0,0-1-1 0 0,1 2 1 0 0,0-1-1 0 0,0 1 1 0 0,0-1-1 0 0,-7 13 1 0 0,-10 9-8 0 0,12-14 27 0 0,0-1 0 0 0,1 2 1 0 0,1-1-1 0 0,0 1 0 0 0,0 1 0 0 0,2-1 0 0 0,-1 1 0 0 0,-5 24 0 0 0,12-38-9 0 0,0-1 0 0 0,0 0-1 0 0,-1 1 1 0 0,1-1 0 0 0,0 1-1 0 0,0-1 1 0 0,0 0-1 0 0,0 1 1 0 0,0-1 0 0 0,0 1-1 0 0,0-1 1 0 0,0 0 0 0 0,0 1-1 0 0,0-1 1 0 0,0 1 0 0 0,0-1-1 0 0,0 0 1 0 0,1 1-1 0 0,-1-1 1 0 0,0 0 0 0 0,0 1-1 0 0,0-1 1 0 0,0 1 0 0 0,1-1-1 0 0,-1 0 1 0 0,0 0-1 0 0,0 1 1 0 0,1-1 0 0 0,-1 0-1 0 0,0 1 1 0 0,1-1 0 0 0,-1 0-1 0 0,1 1 1 0 0,15-3 87 0 0,18-15-9 0 0,-11-2-50 0 0,-1 0 0 0 0,-1-2 0 0 0,-1 0 0 0 0,-1-1 0 0 0,-1-1 0 0 0,30-50 0 0 0,-20 23 1 0 0,-2-1 0 0 0,30-89 0 0 0,-5-40 74 0 0,-47 164-77 0 0,-5 16-31 0 0,1 0 1 0 0,0 0-1 0 0,0 0 1 0 0,0 0-1 0 0,0 0 1 0 0,0 0-1 0 0,0 0 1 0 0,-1 0-1 0 0,1 0 1 0 0,0 0-1 0 0,0 0 1 0 0,0 0-1 0 0,0 0 1 0 0,0 0-1 0 0,0 0 1 0 0,-1 0-1 0 0,1 0 1 0 0,0 0-1 0 0,0 0 1 0 0,0 0-1 0 0,0 0 1 0 0,0 0-1 0 0,0-1 1 0 0,0 1 0 0 0,-1 0-1 0 0,1 0 1 0 0,0 0-1 0 0,0 0 1 0 0,0 0-1 0 0,0 0 1 0 0,0 0-1 0 0,0 0 1 0 0,0 0-1 0 0,0-1 1 0 0,0 1-1 0 0,0 0 1 0 0,0 0-1 0 0,0 0 1 0 0,-1 0-1 0 0,1 0 1 0 0,0 0-1 0 0,0-1 1 0 0,0 1-1 0 0,0 0 1 0 0,0 0-1 0 0,0 0 1 0 0,0 0-1 0 0,0 0 1 0 0,0 0-1 0 0,0-1 1 0 0,0 1 0 0 0,1 0-1 0 0,-1 0 1 0 0,0 0-1 0 0,0 0 1 0 0,0 0-1 0 0,0 0 1 0 0,0-1-1 0 0,0 1 1 0 0,0 0-1 0 0,0 0 1 0 0,0 0-1 0 0,0 0 1 0 0,-13 13 1 0 0,-13 24-1 0 0,12-2-19 0 0,2 1 0 0 0,1 0 0 0 0,1 0 0 0 0,2 1 0 0 0,2 0 0 0 0,1 1 0 0 0,2-1 0 0 0,3 62 0 0 0,0-93-88 0 0,1 0 1 0 0,0 0 0 0 0,0 0 0 0 0,0-1 0 0 0,1 1 0 0 0,0 0 0 0 0,0-1 0 0 0,0 1 0 0 0,1-1 0 0 0,0 0 0 0 0,0 0 0 0 0,0 0-1 0 0,1 0 1 0 0,-1-1 0 0 0,5 6 0 0 0,-3-7-260 0 0,-1 0-1 0 0,0 1 1 0 0,1-1-1 0 0,0 0 1 0 0,0-1 0 0 0,0 1-1 0 0,0-1 1 0 0,0 0-1 0 0,0-1 1 0 0,7 2-1 0 0,21 2-1768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44.922"/>
    </inkml:context>
    <inkml:brush xml:id="br0">
      <inkml:brushProperty name="width" value="0.1" units="cm"/>
      <inkml:brushProperty name="height" value="0.1" units="cm"/>
    </inkml:brush>
  </inkml:definitions>
  <inkml:trace contextRef="#ctx0" brushRef="#br0">1 566 144 0 0,'4'-3'523'0'0,"24"-20"113"0"0,-1 0 0 0 0,-2-2 0 0 0,0-1 0 0 0,35-48 0 0 0,77-133 484 0 0,-100 148-637 0 0,-7 0 143 0 0,-24 45-217 0 0,0 0-1 0 0,16-24 1 0 0,-31 56-265 0 0,0 0 1 0 0,1 0-1 0 0,1 1 0 0 0,0 1 0 0 0,-4 21 1 0 0,-12 36-38 0 0,17-61-71 0 0,0 0-1 0 0,1 0 1 0 0,1 0-1 0 0,1 1 1 0 0,0 0-1 0 0,1-1 0 0 0,1 18 1 0 0,1-33-26 0 0,0 1 1 0 0,0-1-1 0 0,0 0 0 0 0,0 0 1 0 0,1 0-1 0 0,-1 0 0 0 0,0 1 1 0 0,1-1-1 0 0,-1 0 0 0 0,1 0 1 0 0,-1 0-1 0 0,1 0 0 0 0,0 0 1 0 0,-1 0-1 0 0,1 0 1 0 0,0 0-1 0 0,0-1 0 0 0,0 1 1 0 0,0 0-1 0 0,-1 0 0 0 0,1-1 1 0 0,0 1-1 0 0,0 0 0 0 0,1-1 1 0 0,1 1-1 0 0,-1 0 2 0 0,1 0 0 0 0,0-1 0 0 0,0 1 0 0 0,0-1-1 0 0,0 0 1 0 0,0 0 0 0 0,0 0 0 0 0,0-1 0 0 0,0 1 0 0 0,3-1 0 0 0,7-3 17 0 0,0 0 0 0 0,-1 0 0 0 0,19-10 0 0 0,-9 2 0 0 0,-1-1-1 0 0,0-1 0 0 0,-1 0 0 0 0,-1-2 0 0 0,26-26 0 0 0,-9 3 29 0 0,46-66 0 0 0,-72 90-46 0 0,0 0-1 0 0,-2-1 0 0 0,13-32 1 0 0,-46 59-117 0 0,18-5 99 0 0,1 0 0 0 0,0 0 1 0 0,0 1-1 0 0,0-1 0 0 0,1 1 1 0 0,0 1-1 0 0,1-1 0 0 0,0 0 1 0 0,-6 14-1 0 0,-22 74-18 0 0,27-77 27 0 0,2-7 6 0 0,0 0 0 0 0,1 1 0 0 0,0-1-1 0 0,1 1 1 0 0,0 0 0 0 0,1-1 0 0 0,0 1 0 0 0,2 13-1 0 0,-1-21-43 0 0,0 1 0 0 0,0-1 0 0 0,0 1 0 0 0,1-1-1 0 0,0 1 1 0 0,0-1 0 0 0,0 0 0 0 0,0 0 0 0 0,0 0 0 0 0,1 0-1 0 0,0-1 1 0 0,0 1 0 0 0,0 0 0 0 0,0-1 0 0 0,0 0 0 0 0,1 0-1 0 0,-1 0 1 0 0,1 0 0 0 0,0-1 0 0 0,0 1 0 0 0,0-1-1 0 0,0 0 1 0 0,8 2 0 0 0,-5-1-527 0 0,1 0 0 0 0,0-1-1 0 0,-1 0 1 0 0,1-1 0 0 0,0 0 0 0 0,0 0 0 0 0,9 0-1 0 0,5-3-1632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45.309"/>
    </inkml:context>
    <inkml:brush xml:id="br0">
      <inkml:brushProperty name="width" value="0.1" units="cm"/>
      <inkml:brushProperty name="height" value="0.1" units="cm"/>
    </inkml:brush>
  </inkml:definitions>
  <inkml:trace contextRef="#ctx0" brushRef="#br0">1 102 68 0 0,'0'0'455'0'0,"0"0"-382"0"0,0 1 0 0 0,0-1 0 0 0,0 1 0 0 0,0-1 0 0 0,0 1 0 0 0,0-1 0 0 0,0 1 0 0 0,1-1 0 0 0,-1 1 0 0 0,0-1 0 0 0,0 1 0 0 0,0-1 0 0 0,1 1 0 0 0,-1-1 0 0 0,0 1-1 0 0,1-1 1 0 0,-1 1 0 0 0,0-1 0 0 0,1 1 0 0 0,-1-1 0 0 0,0 0 0 0 0,1 1 0 0 0,-1-1 0 0 0,1 0 0 0 0,-1 1 0 0 0,1-1 0 0 0,-1 0 0 0 0,1 0 0 0 0,-1 0 0 0 0,1 1 0 0 0,0-1 0 0 0,6 1 79 0 0,0-1 1 0 0,0 0 0 0 0,0 0 0 0 0,0-1-1 0 0,11-2 1 0 0,10 0 129 0 0,460-48 1469 0 0,-308 28-1447 0 0,-66 13-209 0 0,58-10-3626 0 0,-151 16 2024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45.793"/>
    </inkml:context>
    <inkml:brush xml:id="br0">
      <inkml:brushProperty name="width" value="0.1" units="cm"/>
      <inkml:brushProperty name="height" value="0.1" units="cm"/>
    </inkml:brush>
  </inkml:definitions>
  <inkml:trace contextRef="#ctx0" brushRef="#br0">97 349 244 0 0,'6'2'195'0'0,"-1"0"0"0"0,1 0 0 0 0,0 0 0 0 0,0-1 0 0 0,-1 1 0 0 0,1-1 0 0 0,0-1 0 0 0,0 1 0 0 0,0-1 0 0 0,0 0 0 0 0,0-1 0 0 0,0 0 0 0 0,0 1 0 0 0,0-2 0 0 0,0 1 0 0 0,0-1 0 0 0,-1 0 0 0 0,1 0 0 0 0,9-5 0 0 0,3-2 35 0 0,-1 0-1 0 0,-1-1 0 0 0,0-1 0 0 0,27-23 0 0 0,-32 24-143 0 0,-1 0-1 0 0,0-1 1 0 0,-1 0-1 0 0,-1 0 1 0 0,1-1-1 0 0,-2 0 0 0 0,0-1 1 0 0,0 1-1 0 0,-1-1 1 0 0,-1-1-1 0 0,0 1 1 0 0,-1-1-1 0 0,0 0 0 0 0,-1 0 1 0 0,3-27-1 0 0,-6 39-76 0 0,0 0-1 0 0,0 0 0 0 0,0 1 1 0 0,0-1-1 0 0,0 0 1 0 0,-1 0-1 0 0,1 1 0 0 0,0-1 1 0 0,-1 0-1 0 0,1 0 0 0 0,-1 1 1 0 0,0-1-1 0 0,1 1 1 0 0,-1-1-1 0 0,0 0 0 0 0,0 1 1 0 0,0 0-1 0 0,0-1 1 0 0,0 1-1 0 0,-1 0 0 0 0,1-1 1 0 0,0 1-1 0 0,-1 0 0 0 0,-2-2 1 0 0,2 2-2 0 0,-1 0 1 0 0,0 1-1 0 0,1-1 0 0 0,-1 1 1 0 0,0-1-1 0 0,0 1 1 0 0,0 0-1 0 0,1 0 0 0 0,-1 0 1 0 0,0 0-1 0 0,0 1 0 0 0,0-1 1 0 0,-5 2-1 0 0,-2 2 4 0 0,0-1-1 0 0,0 1 1 0 0,1 1-1 0 0,-1 0 1 0 0,1 0-1 0 0,0 1 1 0 0,-9 8-1 0 0,4-1 6 0 0,2 1 0 0 0,0 0 0 0 0,1 1 0 0 0,0 0 0 0 0,1 1 1 0 0,1 0-1 0 0,-8 20 0 0 0,-4 13 148 0 0,-17 62 0 0 0,-7 78 209 0 0,21-80-174 0 0,18-64-110 0 0,6-35-49 0 0,-1-1 0 0 0,0 0 0 0 0,-1 1 0 0 0,0-1 0 0 0,0 0 0 0 0,-1 0 0 0 0,0 0 0 0 0,-5 8 0 0 0,8-17-50 0 0,-1 0-1 0 0,1 0 0 0 0,0 0 1 0 0,-1 0-1 0 0,1 0 1 0 0,0 0-1 0 0,-1 0 1 0 0,1 0-1 0 0,0 0 1 0 0,-1 0-1 0 0,1 0 0 0 0,0 0 1 0 0,-1 0-1 0 0,1 0 1 0 0,0 0-1 0 0,-1 0 1 0 0,1 0-1 0 0,0-1 0 0 0,0 1 1 0 0,-1 0-1 0 0,1 0 1 0 0,0 0-1 0 0,-1 0 1 0 0,1-1-1 0 0,0 1 1 0 0,0 0-1 0 0,-1 0 0 0 0,1-1 1 0 0,0 1-1 0 0,0 0 1 0 0,0-1-1 0 0,0 1 1 0 0,-1 0-1 0 0,1 0 1 0 0,0-1-1 0 0,0 1 0 0 0,0 0 1 0 0,0-1-1 0 0,-7-11-182 0 0,-3-29-1265 0 0,3 6-1559 0 0,-1 15 1077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48.519"/>
    </inkml:context>
    <inkml:brush xml:id="br0">
      <inkml:brushProperty name="width" value="0.1" units="cm"/>
      <inkml:brushProperty name="height" value="0.1" units="cm"/>
    </inkml:brush>
  </inkml:definitions>
  <inkml:trace contextRef="#ctx0" brushRef="#br0">227 337 32 0 0,'12'-29'2691'0'0,"-17"-50"79"0"0,5 78-2750 0 0,0 0 0 0 0,-1 0 0 0 0,1 1 1 0 0,0-1-1 0 0,0 0 0 0 0,-1 0 1 0 0,1 0-1 0 0,-1 0 0 0 0,1 1 1 0 0,0-1-1 0 0,-1 0 0 0 0,0 0 1 0 0,1 1-1 0 0,-1-1 0 0 0,1 0 1 0 0,-1 1-1 0 0,0-1 0 0 0,1 1 1 0 0,-1-1-1 0 0,0 1 0 0 0,0-1 1 0 0,0 1-1 0 0,1-1 0 0 0,-1 1 1 0 0,0 0-1 0 0,0-1 0 0 0,0 1 1 0 0,0 0-1 0 0,0 0 0 0 0,1 0 1 0 0,-1 0-1 0 0,0 0 0 0 0,0 0 1 0 0,0 0-1 0 0,-1 0 0 0 0,-27 3 149 0 0,16 4-140 0 0,0 0-1 0 0,1 1 1 0 0,0 0-1 0 0,1 1 1 0 0,-1 0-1 0 0,2 1 1 0 0,-1 0-1 0 0,2 1 0 0 0,-13 16 1 0 0,21-26-25 0 0,-40 62 75 0 0,39-61-64 0 0,0 1 0 0 0,1 0 1 0 0,-1-1-1 0 0,1 1 0 0 0,0 0 0 0 0,0 0 0 0 0,0 0 0 0 0,0 0 1 0 0,1 0-1 0 0,-1 0 0 0 0,1 0 0 0 0,0 0 0 0 0,0 0 0 0 0,0 0 0 0 0,0 0 1 0 0,0 0-1 0 0,1 0 0 0 0,-1 0 0 0 0,1 0 0 0 0,0 0 0 0 0,1 3 1 0 0,-1-5-5 0 0,-1-1 0 0 0,1 1 1 0 0,0-1-1 0 0,0 1 1 0 0,-1-1-1 0 0,1 0 0 0 0,0 1 1 0 0,0-1-1 0 0,0 0 0 0 0,0 0 1 0 0,-1 1-1 0 0,1-1 0 0 0,0 0 1 0 0,0 0-1 0 0,0 0 1 0 0,0 0-1 0 0,0 0 0 0 0,0 0 1 0 0,0 0-1 0 0,-1 0 0 0 0,1-1 1 0 0,0 1-1 0 0,0 0 1 0 0,0 0-1 0 0,1-2 0 0 0,27-10 68 0 0,-23 9-39 0 0,18-8 12 0 0,-1-1 0 0 0,-1-2-1 0 0,0 0 1 0 0,-1-1 0 0 0,23-21-1 0 0,-10 2 127 0 0,58-70 0 0 0,-81 86-31 0 0,-25 28-125 0 0,10-6-21 0 0,0 1 0 0 0,0-1 0 0 0,1 0 0 0 0,-1 1 0 0 0,1 0 0 0 0,0 0 0 0 0,0 0 0 0 0,1 0 0 0 0,-3 8 0 0 0,4-7 20 0 0,0 0-1 0 0,0 0 1 0 0,1 0 0 0 0,-1 0-1 0 0,1 0 1 0 0,1 0-1 0 0,0 1 1 0 0,-1-1 0 0 0,2 0-1 0 0,-1 0 1 0 0,1 0-1 0 0,0 0 1 0 0,2 5 0 0 0,-2-8-4 0 0,0 0 1 0 0,1-1 0 0 0,-1 1 0 0 0,0-1-1 0 0,1 1 1 0 0,-1-1 0 0 0,1 0 0 0 0,0 0-1 0 0,0 0 1 0 0,0 0 0 0 0,0 0 0 0 0,0-1-1 0 0,0 1 1 0 0,0-1 0 0 0,0 0 0 0 0,1 0-1 0 0,-1 0 1 0 0,0-1 0 0 0,1 1 0 0 0,-1-1-1 0 0,1 1 1 0 0,-1-1 0 0 0,1 0 0 0 0,-1-1-1 0 0,4 0 1 0 0,5 0-9 0 0,0-1-1 0 0,-1 0 1 0 0,1-1-1 0 0,-1 0 1 0 0,0-1-1 0 0,0 0 1 0 0,0-1-1 0 0,0 0 1 0 0,-1-1-1 0 0,0 0 1 0 0,0 0-1 0 0,-1-1 1 0 0,1-1-1 0 0,-1 1 1 0 0,-1-1-1 0 0,0-1 1 0 0,0 0-1 0 0,0 0 1 0 0,-1 0-1 0 0,-1-1 1 0 0,0 0-1 0 0,0-1 1 0 0,-1 1-1 0 0,0-1 1 0 0,4-15 0 0 0,-6 17-23 0 0,3-8-1 0 0,-1 0-1 0 0,-1 0 0 0 0,3-29 1 0 0,-6 44 10 0 0,-1-1 0 0 0,0 1 1 0 0,1-1-1 0 0,-1 1 0 0 0,0-1 1 0 0,0 1-1 0 0,-1-1 1 0 0,1 0-1 0 0,0 1 0 0 0,-1-1 1 0 0,0 1-1 0 0,1-1 0 0 0,-1 1 1 0 0,0 0-1 0 0,0-1 0 0 0,0 1 1 0 0,-1 0-1 0 0,1 0 1 0 0,-1-1-1 0 0,1 1 0 0 0,-1 0 1 0 0,1 1-1 0 0,-1-1 0 0 0,0 0 1 0 0,0 0-1 0 0,0 1 1 0 0,0-1-1 0 0,0 1 0 0 0,-1 0 1 0 0,1-1-1 0 0,0 1 0 0 0,-1 0 1 0 0,-2-1-1 0 0,0 2-18 0 0,2-1 20 0 0,-1 1-1 0 0,1 0 1 0 0,-1 0 0 0 0,1 0-1 0 0,-1 0 1 0 0,1 1 0 0 0,-1 0-1 0 0,1-1 1 0 0,-1 1 0 0 0,1 0-1 0 0,0 1 1 0 0,-1-1 0 0 0,1 0-1 0 0,0 1 1 0 0,0 0 0 0 0,0 0-1 0 0,0 0 1 0 0,0 0 0 0 0,1 0-1 0 0,-1 1 1 0 0,1-1 0 0 0,-1 1-1 0 0,1 0 1 0 0,-3 3 0 0 0,4-4 5 0 0,1-1 0 0 0,-1 0 0 0 0,0 0 0 0 0,1 0 0 0 0,-1 0 0 0 0,1 1 0 0 0,-1-1 0 0 0,1 0 0 0 0,-1 0 0 0 0,1 1 0 0 0,0-1 0 0 0,0 0-1 0 0,0 1 1 0 0,0-1 0 0 0,0 0 0 0 0,0 1 0 0 0,0-1 0 0 0,0 0 0 0 0,0 1 0 0 0,1-1 0 0 0,-1 0 0 0 0,1 0 0 0 0,-1 1 0 0 0,1-1 0 0 0,-1 0 0 0 0,1 0 0 0 0,0 0 0 0 0,-1 0 0 0 0,1 1 0 0 0,0-1 0 0 0,0 0 0 0 0,0 0 0 0 0,0-1 0 0 0,0 1 0 0 0,0 0 0 0 0,0 0 0 0 0,0 0 0 0 0,0-1 0 0 0,0 1 0 0 0,0 0 0 0 0,1-1 0 0 0,-1 1 0 0 0,0-1 0 0 0,0 0 0 0 0,1 1 0 0 0,-1-1 0 0 0,0 0 0 0 0,1 0 0 0 0,0 0 0 0 0,115 12 114 0 0,41 7-85 0 0,-157-19-32 0 0,1 0 0 0 0,-1 0 1 0 0,1 1-1 0 0,-1-1 1 0 0,1 1-1 0 0,-1-1 1 0 0,1 1-1 0 0,-1 0 1 0 0,0-1-1 0 0,1 1 1 0 0,-1 0-1 0 0,0 0 0 0 0,0 0 1 0 0,0 0-1 0 0,1 0 1 0 0,-1 0-1 0 0,0 0 1 0 0,0 0-1 0 0,-1 1 1 0 0,1-1-1 0 0,0 0 1 0 0,0 1-1 0 0,0-1 0 0 0,0 2 1 0 0,0 1-2 0 0,-1-1 1 0 0,1 1-1 0 0,-1-1 1 0 0,0 0-1 0 0,0 1 0 0 0,0-1 1 0 0,0 1-1 0 0,-1-1 1 0 0,1 0-1 0 0,-3 6 0 0 0,-1 4-6 0 0,0-1-1 0 0,-1 0 1 0 0,-1 0 0 0 0,-12 19-1 0 0,12-22 13 0 0,-1 0 0 0 0,2 1 0 0 0,-1 0 0 0 0,2 1 0 0 0,-1-1 0 0 0,1 1 1 0 0,1 0-1 0 0,0 0 0 0 0,0 0 0 0 0,1 0 0 0 0,0 0 0 0 0,1 18 0 0 0,1-27 1 0 0,1 0 0 0 0,-1-1 0 0 0,1 1 0 0 0,0 0 0 0 0,-1-1 0 0 0,1 1 0 0 0,0-1 0 0 0,0 1 0 0 0,0-1 0 0 0,1 1 0 0 0,-1-1 0 0 0,0 1 0 0 0,0-1 0 0 0,1 0 0 0 0,-1 0 0 0 0,1 0 0 0 0,-1 0 0 0 0,1 0 0 0 0,-1 0 1 0 0,1 0-1 0 0,0 0 0 0 0,-1-1 0 0 0,1 1 0 0 0,0-1 0 0 0,-1 1 0 0 0,1-1 0 0 0,0 0 0 0 0,0 0 0 0 0,0 1 0 0 0,-1-1 0 0 0,1 0 0 0 0,3-1 0 0 0,3 1 13 0 0,1 0 1 0 0,0-1-1 0 0,0 0 0 0 0,-1 0 1 0 0,10-3-1 0 0,0-2-2 0 0,0 0 1 0 0,-1-1-1 0 0,0-1 0 0 0,0 0 1 0 0,0-1-1 0 0,-2-1 1 0 0,1-1-1 0 0,20-18 0 0 0,-27 21-8 0 0,-1 0 0 0 0,0-1 0 0 0,-1-1 0 0 0,0 1 0 0 0,0-1 0 0 0,-1 0 0 0 0,0-1 0 0 0,-1 1 0 0 0,0-1 0 0 0,-1 0 0 0 0,0 0 0 0 0,0-1 0 0 0,-1 1 0 0 0,1-17 0 0 0,-4 27 1 0 0,1 0-8 0 0,-1 0-1 0 0,0 0 1 0 0,0 0 0 0 0,0 0-1 0 0,1 0 1 0 0,-1 0 0 0 0,0 0-1 0 0,0 0 1 0 0,-1 0 0 0 0,1 0-1 0 0,0 0 1 0 0,0 0 0 0 0,0 0-1 0 0,-1 0 1 0 0,1 0 0 0 0,0 0-1 0 0,-1 0 1 0 0,1 0 0 0 0,-1 0-1 0 0,1 1 1 0 0,-1-1 0 0 0,0 0-1 0 0,1 0 1 0 0,-1 0 0 0 0,0 1-1 0 0,1-1 1 0 0,-1 0 0 0 0,-1 0-1 0 0,0 1-1 0 0,1 0 0 0 0,0 0-1 0 0,-1 0 1 0 0,1 1 0 0 0,-1-1-1 0 0,1 1 1 0 0,0-1 0 0 0,-1 1 0 0 0,1-1-1 0 0,0 1 1 0 0,0 0 0 0 0,0-1-1 0 0,-1 1 1 0 0,1 0 0 0 0,0 0-1 0 0,0 0 1 0 0,0 0 0 0 0,0 0 0 0 0,0 0-1 0 0,0 0 1 0 0,-1 3 0 0 0,-18 23 1 0 0,18-24-5 0 0,0 0-1 0 0,0 0 1 0 0,1 0 0 0 0,-1 0 0 0 0,1 1 0 0 0,0-1 0 0 0,-1 1 0 0 0,2-1 0 0 0,-1 1 0 0 0,0 0 0 0 0,1-1 0 0 0,-1 1 0 0 0,1 0 0 0 0,0-1 0 0 0,1 1 0 0 0,-1-1 0 0 0,0 1 0 0 0,1 0-1 0 0,0-1 1 0 0,0 1 0 0 0,0-1 0 0 0,0 1 0 0 0,1-1 0 0 0,-1 0 0 0 0,1 1 0 0 0,0-1 0 0 0,0 0 0 0 0,0 0 0 0 0,4 4 0 0 0,-1-2-107 0 0,0 0 0 0 0,1 0-1 0 0,-1-1 1 0 0,1 1 0 0 0,0-1 0 0 0,0-1 0 0 0,0 1 0 0 0,1-1-1 0 0,-1 0 1 0 0,1-1 0 0 0,0 1 0 0 0,-1-1 0 0 0,1-1 0 0 0,9 2-1 0 0,55-1-3794 0 0,-33-5 1651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49.779"/>
    </inkml:context>
    <inkml:brush xml:id="br0">
      <inkml:brushProperty name="width" value="0.1" units="cm"/>
      <inkml:brushProperty name="height" value="0.1" units="cm"/>
    </inkml:brush>
  </inkml:definitions>
  <inkml:trace contextRef="#ctx0" brushRef="#br0">1 258 116 0 0,'22'-31'1888'0'0,"-2"7"-727"0"0,0 2-1 0 0,37-31 1 0 0,-45 42-706 0 0,-11 11-440 0 0,-1-1 1 0 0,1 0 0 0 0,0 1-1 0 0,-1-1 1 0 0,1 1 0 0 0,0-1-1 0 0,0 1 1 0 0,0 0 0 0 0,-1-1 0 0 0,1 1-1 0 0,0 0 1 0 0,0-1 0 0 0,0 1-1 0 0,0 0 1 0 0,0 0 0 0 0,0 0-1 0 0,0 0 1 0 0,0 0 0 0 0,-1 0 0 0 0,1 0-1 0 0,0 0 1 0 0,0 0 0 0 0,0 1-1 0 0,0-1 1 0 0,0 0 0 0 0,0 0 0 0 0,-1 1-1 0 0,1-1 1 0 0,0 1 0 0 0,0-1-1 0 0,0 1 1 0 0,-1-1 0 0 0,1 1-1 0 0,0-1 1 0 0,-1 1 0 0 0,1 0 0 0 0,0-1-1 0 0,-1 1 1 0 0,1 0 0 0 0,-1-1-1 0 0,1 1 1 0 0,-1 0 0 0 0,1 0-1 0 0,-1 0 1 0 0,0-1 0 0 0,1 2 0 0 0,13 39 224 0 0,-13-29-202 0 0,-1 0-1 0 0,0 0 1 0 0,-1 1 0 0 0,0-1 0 0 0,-1 0 0 0 0,-1 0 0 0 0,0 0 0 0 0,-8 22 0 0 0,2-12 28 0 0,-1 0 1 0 0,-1 0-1 0 0,-22 31 0 0 0,9-16 147 0 0,13-21 573 0 0,25-39-383 0 0,23-34-258 0 0,3 2 1 0 0,1 1-1 0 0,62-59 1 0 0,-91 100-132 0 0,1 0 1 0 0,0 2-1 0 0,1-1 1 0 0,0 2-1 0 0,27-16 1 0 0,-40 25-23 0 0,0 1 6 0 0,1 1 0 0 0,-1-1 0 0 0,1 0 0 0 0,-1 1 0 0 0,0-1 0 0 0,1 1 0 0 0,-1-1 1 0 0,0 1-1 0 0,1 0 0 0 0,-1-1 0 0 0,0 1 0 0 0,0 0 0 0 0,0 0 0 0 0,2 2 1 0 0,-2 5-3 0 0,0 0 1 0 0,-1 0 0 0 0,0 1 0 0 0,0-1-1 0 0,-1 0 1 0 0,0 0 0 0 0,-1 1 0 0 0,0-1-1 0 0,-5 13 1 0 0,-3 21-10 0 0,9-32 9 0 0,-2 3 4 0 0,1-1 1 0 0,1 1 0 0 0,0 0-1 0 0,2 22 1 0 0,-1-33 2 0 0,0 0 1 0 0,1 0-1 0 0,-1 1 1 0 0,0-1 0 0 0,1 0-1 0 0,0 0 1 0 0,0 0-1 0 0,-1 0 1 0 0,1 0-1 0 0,0 0 1 0 0,1 0 0 0 0,-1 0-1 0 0,0 0 1 0 0,1 0-1 0 0,-1 0 1 0 0,1-1-1 0 0,-1 1 1 0 0,1-1 0 0 0,0 1-1 0 0,-1-1 1 0 0,1 1-1 0 0,0-1 1 0 0,0 0-1 0 0,0 0 1 0 0,0 0 0 0 0,0 0-1 0 0,1-1 1 0 0,-1 1-1 0 0,0 0 1 0 0,0-1 0 0 0,0 0-1 0 0,1 1 1 0 0,2-1-1 0 0,23 0 4 0 0,1-1-1 0 0,-1-2 1 0 0,0-1-1 0 0,0-1 1 0 0,0-1-1 0 0,0-2 0 0 0,-1 0 1 0 0,-1-2-1 0 0,39-20 1 0 0,-55 25-4 0 0,0-2 0 0 0,-1 0-1 0 0,0 0 1 0 0,0 0 0 0 0,-1-1 0 0 0,0-1 0 0 0,0 1-1 0 0,-1-1 1 0 0,12-18 0 0 0,-15 20-6 0 0,1-1 0 0 0,-1 0 0 0 0,-1 0 0 0 0,0 0 0 0 0,0 0 0 0 0,0 0 0 0 0,-1-1 0 0 0,0 1 0 0 0,-1-1 0 0 0,0 1 0 0 0,0-1 0 0 0,-1 0 1 0 0,-1-12-1 0 0,1 20 0 0 0,0-1 0 0 0,0 1 0 0 0,0 0 0 0 0,0-1 0 0 0,-1 1 0 0 0,1 0 0 0 0,-1 0 0 0 0,1-1 0 0 0,-1 1 0 0 0,1 0 0 0 0,-1 0 0 0 0,0 0 0 0 0,1 0 0 0 0,-1 0 0 0 0,0 0 0 0 0,0 0 0 0 0,0 0 0 0 0,0 0 0 0 0,0 0 0 0 0,0 0 0 0 0,0 0 0 0 0,0 1 0 0 0,0-1 0 0 0,0 0 0 0 0,0 1 1 0 0,-1-1-1 0 0,-1 0 0 0 0,-1 1-2 0 0,1-1 1 0 0,0 1 0 0 0,-1 0-1 0 0,1 1 1 0 0,-1-1 0 0 0,1 0-1 0 0,0 1 1 0 0,0 0 0 0 0,-1 0 0 0 0,-5 2-1 0 0,-3 2-9 0 0,0 1 0 0 0,0 1 0 0 0,1-1 0 0 0,-18 15 1 0 0,22-15 8 0 0,0 0 1 0 0,0 1 0 0 0,1 0-1 0 0,-1 1 1 0 0,2-1 0 0 0,-1 1 0 0 0,1 0-1 0 0,0 1 1 0 0,1-1 0 0 0,0 1-1 0 0,-4 12 1 0 0,8-18 7 0 0,-1 0 0 0 0,0 0 0 0 0,1 1-1 0 0,-1-1 1 0 0,1 0 0 0 0,0 1 0 0 0,0-1 0 0 0,0 0 0 0 0,1 0 0 0 0,-1 1-1 0 0,1-1 1 0 0,0 0 0 0 0,0 0 0 0 0,0 1 0 0 0,0-1 0 0 0,0 0 0 0 0,1 0-1 0 0,-1-1 1 0 0,1 1 0 0 0,0 0 0 0 0,0 0 0 0 0,0-1 0 0 0,0 1 0 0 0,0-1-1 0 0,1 0 1 0 0,-1 1 0 0 0,1-1 0 0 0,-1 0 0 0 0,1-1 0 0 0,0 1 0 0 0,0 0-1 0 0,0-1 1 0 0,0 1 0 0 0,0-1 0 0 0,6 1 0 0 0,3 2 0 0 0,1-1 1 0 0,-1 0 0 0 0,0-2-1 0 0,1 1 1 0 0,0-1-1 0 0,-1-1 1 0 0,1 0 0 0 0,23-4-1 0 0,103-26-82 0 0,-119 24 63 0 0,5 0 5 0 0,0-2-1 0 0,0-1 1 0 0,-1-1 0 0 0,-1-1-1 0 0,32-20 1 0 0,-48 27-4 0 0,0 0 0 0 0,-1-1 1 0 0,1 0-1 0 0,-1-1 0 0 0,0 1 1 0 0,0-1-1 0 0,0 0 0 0 0,-1 0 1 0 0,0-1-1 0 0,0 0 0 0 0,-1 0 1 0 0,0 0-1 0 0,0 0 0 0 0,-1-1 1 0 0,1 1-1 0 0,-2-1 0 0 0,1 0 1 0 0,-1 0-1 0 0,0 0 0 0 0,-1 0 1 0 0,1-9-1 0 0,-3 15 8 0 0,1 0 0 0 0,0 0 0 0 0,-1 0 1 0 0,0 0-1 0 0,0 0 0 0 0,1 0 0 0 0,-1 0 0 0 0,0 0 1 0 0,-1 0-1 0 0,1 0 0 0 0,0 0 0 0 0,0 1 0 0 0,-1-1 0 0 0,1 0 1 0 0,-1 1-1 0 0,0 0 0 0 0,1-1 0 0 0,-1 1 0 0 0,0 0 1 0 0,0-1-1 0 0,0 1 0 0 0,0 0 0 0 0,0 1 0 0 0,0-1 0 0 0,0 0 1 0 0,0 0-1 0 0,0 1 0 0 0,0-1 0 0 0,0 1 0 0 0,0 0 1 0 0,0 0-1 0 0,-3 0 0 0 0,-4-1-7 0 0,-1 0 1 0 0,1 1-1 0 0,0 0 1 0 0,0 0-1 0 0,0 1 1 0 0,-13 3-1 0 0,10 0 13 0 0,1 0 0 0 0,0 0-1 0 0,-1 1 1 0 0,2 0-1 0 0,-1 1 1 0 0,1 1-1 0 0,0 0 1 0 0,0 0-1 0 0,0 0 1 0 0,1 2 0 0 0,1-1-1 0 0,-1 1 1 0 0,1 0-1 0 0,1 1 1 0 0,0-1-1 0 0,-11 20 1 0 0,17-27 10 0 0,0 0 1 0 0,0-1-1 0 0,1 1 0 0 0,-1 0 1 0 0,0 0-1 0 0,1 0 1 0 0,-1 0-1 0 0,1 0 0 0 0,0 0 1 0 0,0 0-1 0 0,0 0 0 0 0,0 0 1 0 0,0 0-1 0 0,0 0 1 0 0,0 0-1 0 0,0 0 0 0 0,1 0 1 0 0,-1 0-1 0 0,1 0 1 0 0,0-1-1 0 0,-1 1 0 0 0,1 0 1 0 0,0 0-1 0 0,0 0 1 0 0,0-1-1 0 0,0 1 0 0 0,1 0 1 0 0,-1-1-1 0 0,0 1 1 0 0,1-1-1 0 0,-1 0 0 0 0,3 2 1 0 0,4 2 22 0 0,0-1 1 0 0,1 0-1 0 0,-1-1 1 0 0,1 0-1 0 0,0 0 1 0 0,10 1-1 0 0,-11-2-20 0 0,-1-1-1 0 0,1 1 1 0 0,-1 1-1 0 0,0-1 1 0 0,1 2-1 0 0,-1-1 1 0 0,12 8-1 0 0,-14-5-6 0 0,-1-1 0 0 0,1 1-1 0 0,-1 1 1 0 0,0-1 0 0 0,-1 1 0 0 0,1-1-1 0 0,-2 1 1 0 0,1 0 0 0 0,0 0 0 0 0,-1 1-1 0 0,-1-1 1 0 0,1 0 0 0 0,-1 1 0 0 0,0-1-1 0 0,-1 1 1 0 0,0-1 0 0 0,0 9 0 0 0,-2 16 42 0 0,-2 0-1 0 0,-10 49 1 0 0,6-39 30 0 0,-2 0 0 0 0,-2-1 1 0 0,-2 0-1 0 0,-1-1 0 0 0,-3-1 0 0 0,-1-1 0 0 0,-1 0 0 0 0,-42 56 0 0 0,60-91-52 0 0,-1 0 0 0 0,1 0-1 0 0,-1 0 1 0 0,0 0 0 0 0,0 0 0 0 0,0-1-1 0 0,-1 1 1 0 0,1-1 0 0 0,0 0 0 0 0,-1 0-1 0 0,1 0 1 0 0,-1-1 0 0 0,0 1-1 0 0,0-1 1 0 0,-5 1 0 0 0,7-1-10 0 0,-1-1 1 0 0,1 0-1 0 0,0-1 1 0 0,0 1 0 0 0,-1 0-1 0 0,1-1 1 0 0,0 1-1 0 0,0-1 1 0 0,0 0-1 0 0,0 1 1 0 0,0-1-1 0 0,0 0 1 0 0,0 0-1 0 0,0 0 1 0 0,0-1-1 0 0,0 1 1 0 0,0 0-1 0 0,1-1 1 0 0,-1 1 0 0 0,1-1-1 0 0,-1 0 1 0 0,1 0-1 0 0,-1 1 1 0 0,1-1-1 0 0,0 0 1 0 0,0 0-1 0 0,0 0 1 0 0,-1-4-1 0 0,-3-6 10 0 0,1-1-1 0 0,0 0 1 0 0,1 0-1 0 0,0 0 0 0 0,1-1 1 0 0,1 1-1 0 0,0 0 0 0 0,1-1 1 0 0,0 1-1 0 0,1-1 1 0 0,0 1-1 0 0,1 0 0 0 0,1 0 1 0 0,0 0-1 0 0,7-18 0 0 0,1 3-9 0 0,0 1 0 0 0,2 0-1 0 0,1 0 1 0 0,1 2 0 0 0,35-45-1 0 0,-29 45-111 0 0,1 1 0 0 0,1 1-1 0 0,51-38 1 0 0,87-46-887 0 0,-7 7-1352 0 0,-61 31-2591 0 0,-81 60 3251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50.525"/>
    </inkml:context>
    <inkml:brush xml:id="br0">
      <inkml:brushProperty name="width" value="0.1" units="cm"/>
      <inkml:brushProperty name="height" value="0.1" units="cm"/>
    </inkml:brush>
  </inkml:definitions>
  <inkml:trace contextRef="#ctx0" brushRef="#br0">1 813 384 0 0,'16'-3'1206'0'0,"-4"-2"-918"0"0,1-1 0 0 0,-1 0-1 0 0,1-1 1 0 0,-2 0 0 0 0,1-1 0 0 0,-1 0 0 0 0,0-1-1 0 0,-1 0 1 0 0,0-1 0 0 0,17-21 0 0 0,4-10 118 0 0,41-72 1 0 0,-48 74-167 0 0,10-25-3 0 0,-2-2-1 0 0,36-105 0 0 0,16-36 1295 0 0,-82 204-1327 0 0,-2 11-79 0 0,-7 29-43 0 0,-13 49-69 0 0,-4 8 31 0 0,3 1 0 0 0,-11 128 0 0 0,31-217-36 0 0,1 0-1 0 0,-1 1 1 0 0,1-1-1 0 0,1 0 1 0 0,-1 1-1 0 0,1-1 1 0 0,0 0-1 0 0,4 12 1 0 0,-4-16 2 0 0,1 0 0 0 0,-1 0 1 0 0,1 0-1 0 0,-1 0 0 0 0,1-1 0 0 0,0 1 1 0 0,-1-1-1 0 0,1 1 0 0 0,0-1 0 0 0,0 1 1 0 0,0-1-1 0 0,0 0 0 0 0,0 0 0 0 0,0 0 1 0 0,1-1-1 0 0,-1 1 0 0 0,0 0 0 0 0,0-1 1 0 0,1 1-1 0 0,-1-1 0 0 0,0 0 0 0 0,1 0 1 0 0,-1 0-1 0 0,0 0 0 0 0,1 0 0 0 0,-1 0 1 0 0,0-1-1 0 0,3 0 0 0 0,7-1 5 0 0,1-1 0 0 0,-1 0 0 0 0,0-1 0 0 0,0 0 0 0 0,-1-1 0 0 0,1-1 0 0 0,-1 1 0 0 0,0-2 0 0 0,0 0 0 0 0,-1 0 0 0 0,0-1 0 0 0,-1 0 0 0 0,1 0 0 0 0,-1-1 0 0 0,-1-1 0 0 0,0 1 0 0 0,0-1 0 0 0,-1-1 0 0 0,0 1 0 0 0,-1-1 0 0 0,6-15 0 0 0,14-62 1 0 0,-26 84-110 0 0,-10 17 69 0 0,-14 27 14 0 0,18-26-4 0 0,1 2 1 0 0,1-1 0 0 0,0 0-1 0 0,1 1 1 0 0,0 0 0 0 0,1-1-1 0 0,1 1 1 0 0,1 0-1 0 0,0 0 1 0 0,1 0 0 0 0,1 0-1 0 0,0-1 1 0 0,8 25 0 0 0,-10-39-37 0 0,0 0 0 0 0,0-1 1 0 0,1 1-1 0 0,-1-1 0 0 0,0 1 1 0 0,1-1-1 0 0,-1 1 0 0 0,1-1 1 0 0,-1 1-1 0 0,1-1 0 0 0,-1 1 1 0 0,1-1-1 0 0,-1 0 0 0 0,1 1 1 0 0,-1-1-1 0 0,1 0 0 0 0,-1 1 1 0 0,1-1-1 0 0,-1 0 0 0 0,1 0 1 0 0,0 0-1 0 0,-1 1 0 0 0,1-1 1 0 0,0 0-1 0 0,-1 0 0 0 0,1 0 1 0 0,-1 0-1 0 0,1 0 0 0 0,0 0 1 0 0,-1 0-1 0 0,1 0 0 0 0,0-1 1 0 0,-1 1-1 0 0,1 0 0 0 0,-1 0 1 0 0,1 0-1 0 0,0-1 0 0 0,-1 1 1 0 0,1 0-1 0 0,0-1 0 0 0,24-18-3382 0 0,-15 4 1479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23.942"/>
    </inkml:context>
    <inkml:brush xml:id="br0">
      <inkml:brushProperty name="width" value="0.05" units="cm"/>
      <inkml:brushProperty name="height" value="0.05" units="cm"/>
    </inkml:brush>
  </inkml:definitions>
  <inkml:trace contextRef="#ctx0" brushRef="#br0">13 108 404 0 0,'0'0'1113'0'0,"-12"-1"8762"0"0,69-6-9470 0 0,98-26 1 0 0,36-7 39 0 0,-160 37-393 0 0,-17 2-47 0 0,0 0 0 0 0,-1-1 0 0 0,1-1 1 0 0,25-9-1 0 0,-38 12-194 0 0,9-5-3176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4:50.618"/>
    </inkml:context>
    <inkml:brush xml:id="br0">
      <inkml:brushProperty name="width" value="0.1" units="cm"/>
      <inkml:brushProperty name="height" value="0.1" units="cm"/>
    </inkml:brush>
  </inkml:definitions>
  <inkml:trace contextRef="#ctx0" brushRef="#br0">1 242 1304 0 0,'15'-64'1375'0'0,"12"-103"0"0"0,-25 156-1107 0 0,-1 16-495 0 0,1 21-1760 0 0,-2-14 799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00.678"/>
    </inkml:context>
    <inkml:brush xml:id="br0">
      <inkml:brushProperty name="width" value="0.1" units="cm"/>
      <inkml:brushProperty name="height" value="0.1" units="cm"/>
    </inkml:brush>
  </inkml:definitions>
  <inkml:trace contextRef="#ctx0" brushRef="#br0">362 488 28 0 0,'5'-7'268'0'0,"-1"-1"1"0"0,-1 0-1 0 0,1 0 1 0 0,-1 0-1 0 0,-1 0 1 0 0,1 0-1 0 0,-1-1 0 0 0,-1 1 1 0 0,0-1-1 0 0,0 1 1 0 0,0-1-1 0 0,-2-11 1 0 0,1 19-251 0 0,0-1 0 0 0,0 0 0 0 0,0 1 0 0 0,0-1 1 0 0,0 0-1 0 0,0 1 0 0 0,-1-1 0 0 0,1 0 0 0 0,0 1 0 0 0,-1-1 1 0 0,0 0-1 0 0,1 1 0 0 0,-1-1 0 0 0,0 1 0 0 0,0 0 0 0 0,0-1 1 0 0,0 1-1 0 0,0 0 0 0 0,0-1 0 0 0,0 1 0 0 0,0 0 0 0 0,-1 0 1 0 0,1 0-1 0 0,0 0 0 0 0,-1 0 0 0 0,-1-1 0 0 0,-1 1-2 0 0,1 0 0 0 0,-1 0 0 0 0,0 0-1 0 0,0 1 1 0 0,1-1 0 0 0,-1 1 0 0 0,0 0 0 0 0,0 0-1 0 0,1 1 1 0 0,-1-1 0 0 0,-5 2 0 0 0,-7 2 35 0 0,1 0 0 0 0,0 2 0 0 0,0-1 0 0 0,1 2 0 0 0,-15 8 0 0 0,16-7 38 0 0,1 0 0 0 0,0 0 0 0 0,1 1 0 0 0,-1 1 1 0 0,-16 18-1 0 0,24-23-49 0 0,1-1 0 0 0,0 1 0 0 0,-1 0 0 0 0,1 0-1 0 0,1 0 1 0 0,-1 0 0 0 0,1 0 0 0 0,0 1 0 0 0,0-1 0 0 0,1 1 0 0 0,0-1 0 0 0,0 1 0 0 0,0 0 0 0 0,0-1 0 0 0,1 1 0 0 0,0 0 0 0 0,1 8 0 0 0,-1-12-30 0 0,0-1 0 0 0,1 0 0 0 0,-1 0 0 0 0,0 0 1 0 0,0 0-1 0 0,1 0 0 0 0,-1 0 0 0 0,1 0 0 0 0,-1 0 0 0 0,1 0 0 0 0,-1-1 0 0 0,1 1 1 0 0,0 0-1 0 0,-1 0 0 0 0,1 0 0 0 0,0-1 0 0 0,0 1 0 0 0,0 0 0 0 0,-1-1 0 0 0,1 1 1 0 0,0 0-1 0 0,0-1 0 0 0,0 1 0 0 0,2 0 0 0 0,29 0 129 0 0,36-20 8 0 0,-62 17-119 0 0,7-4-16 0 0,0 0 0 0 0,-1-1-1 0 0,0 0 1 0 0,0-1 0 0 0,0-1-1 0 0,-1 0 1 0 0,-1 0 0 0 0,1-1-1 0 0,-1 0 1 0 0,-1-1 0 0 0,12-17-1 0 0,-6-6 29 0 0,-20 59 9 0 0,3-13-32 0 0,-1 0 0 0 0,-1 0 1 0 0,0 0-1 0 0,-8 15 0 0 0,-4 11 68 0 0,-118 340 1003 0 0,116-329-756 0 0,-45 84-1 0 0,47-100-172 0 0,-4-7-14 0 0,17-23-115 0 0,0 0 1 0 0,0 0-1 0 0,0 0 0 0 0,0 1 0 0 0,1-1 0 0 0,0 1 1 0 0,0 0-1 0 0,0 0 0 0 0,-3 6 0 0 0,5-9-23 0 0,0-1 0 0 0,-1 1-1 0 0,1-1 1 0 0,-1 1 0 0 0,1-1-1 0 0,-1 0 1 0 0,1 1 0 0 0,0-1 0 0 0,-1 1-1 0 0,0-1 1 0 0,1 0 0 0 0,-1 0-1 0 0,1 1 1 0 0,-1-1 0 0 0,1 0 0 0 0,-1 0-1 0 0,1 0 1 0 0,-1 0 0 0 0,0 0-1 0 0,1 0 1 0 0,-1 1 0 0 0,1-1 0 0 0,-1-1-1 0 0,0 1 1 0 0,1 0 0 0 0,-1 0-1 0 0,1 0 1 0 0,-1 0 0 0 0,0 0-1 0 0,1 0 1 0 0,-1-1 0 0 0,1 1 0 0 0,-1 0-1 0 0,0-1 1 0 0,-21-9 151 0 0,20 7-143 0 0,0-1 0 0 0,0 0-1 0 0,1 0 1 0 0,-1 0 0 0 0,1 0 0 0 0,0 0 0 0 0,0 0 0 0 0,1 0-1 0 0,-1 0 1 0 0,1 0 0 0 0,0 0 0 0 0,0 0 0 0 0,0-1 0 0 0,1 1-1 0 0,-1 0 1 0 0,3-7 0 0 0,24-72 51 0 0,-19 60-50 0 0,3-2-11 0 0,0 1-1 0 0,1 1 1 0 0,1 0 0 0 0,2 0-1 0 0,0 1 1 0 0,1 1 0 0 0,1 1 0 0 0,1 0-1 0 0,1 1 1 0 0,30-23 0 0 0,-9 11-8 0 0,2 2 0 0 0,0 2 0 0 0,2 2 1 0 0,75-31-1 0 0,-92 46 4 0 0,-21 8-5 0 0,1 0 0 0 0,-1 0 0 0 0,0 0 0 0 0,-1-1 0 0 0,1 0 0 0 0,7-6 0 0 0,13-5 13 0 0,-22 12-6 0 0,0 0 1 0 0,0 0-1 0 0,0 0 1 0 0,-1-1 0 0 0,1 1-1 0 0,-1-1 1 0 0,0 1-1 0 0,0-1 1 0 0,0-1 0 0 0,0 1-1 0 0,0 0 1 0 0,0 0-1 0 0,3-7 1 0 0,-3 4-4 0 0,0 1 0 0 0,-1-1 0 0 0,0 1-1 0 0,0-1 1 0 0,0 0 0 0 0,1-8 0 0 0,-2 9-2 0 0,13-63-112 0 0,-37 104 65 0 0,-1 29 8 0 0,17-52 38 0 0,2 1 0 0 0,0 0 0 0 0,0 0-1 0 0,-2 18 1 0 0,7-31 3 0 0,-3 11 5 0 0,1 0 0 0 0,1 0 0 0 0,0 1 0 0 0,1-1-1 0 0,0 0 1 0 0,3 14 0 0 0,-3-23-2 0 0,1 0 0 0 0,0 0 0 0 0,0-1-1 0 0,0 1 1 0 0,0 0 0 0 0,0-1 0 0 0,1 1 0 0 0,-1-1-1 0 0,1 1 1 0 0,-1-1 0 0 0,1 0 0 0 0,0 0 0 0 0,0 0 0 0 0,0 0-1 0 0,0 0 1 0 0,1 0 0 0 0,-1 0 0 0 0,0-1 0 0 0,1 1-1 0 0,-1-1 1 0 0,1 1 0 0 0,0-1 0 0 0,-1 0 0 0 0,1 0-1 0 0,0-1 1 0 0,0 1 0 0 0,-1 0 0 0 0,1-1 0 0 0,0 0-1 0 0,0 1 1 0 0,0-1 0 0 0,0 0 0 0 0,3-1 0 0 0,6 1 4 0 0,0-1 0 0 0,0 0 0 0 0,0-1 1 0 0,-1 0-1 0 0,1-1 0 0 0,0 0 1 0 0,-1-1-1 0 0,0 0 0 0 0,1-1 0 0 0,-2 0 1 0 0,1-1-1 0 0,-1 0 0 0 0,0 0 0 0 0,0-1 1 0 0,0-1-1 0 0,-1 0 0 0 0,11-11 1 0 0,-10 6-7 0 0,0 1 1 0 0,-1-1 0 0 0,0 0-1 0 0,-1-1 1 0 0,-1 0 0 0 0,0 0-1 0 0,-1-1 1 0 0,0 0 0 0 0,-2 0-1 0 0,1 0 1 0 0,-2-1 0 0 0,3-26-1 0 0,7-69-43 0 0,-13 110 34 0 0,1-16-19 0 0,1 13 30 0 0,0 0 0 0 0,0 0 0 0 0,-1 0 0 0 0,0 0 0 0 0,0 0 0 0 0,0-1 0 0 0,0 1 0 0 0,-1 0 0 0 0,1-6 0 0 0,0-5-16 0 0,28-142 13 0 0,-18 116 11 0 0,-11 40-2 0 0,-5 20-168 0 0,-3 5 146 0 0,-1-1 0 0 0,-19 36 0 0 0,-3 5 21 0 0,-99 231 30 0 0,115-256-27 0 0,-8 14-29 0 0,11-20 231 0 0,15-28 134 0 0,7-17-228 0 0,6-13-74 0 0,2 1 0 0 0,0 1 1 0 0,2 0-1 0 0,0 1 0 0 0,1 2 1 0 0,2 0-1 0 0,40-28 0 0 0,-58 44-47 0 0,1 0 0 0 0,0 1 0 0 0,0 0 0 0 0,0 0 0 0 0,0 1 0 0 0,0-1 0 0 0,1 1 0 0 0,-1 1 0 0 0,11-3 0 0 0,-15 4 0 0 0,1 0 0 0 0,-1 1 0 0 0,0-1 0 0 0,0 0 0 0 0,0 0 0 0 0,1 1 0 0 0,-1 0 0 0 0,0-1 0 0 0,0 1 0 0 0,0 0 0 0 0,0 0 0 0 0,0 0 0 0 0,0 0 0 0 0,-1 0 0 0 0,1 0 0 0 0,0 1 0 0 0,0-1 0 0 0,-1 1 0 0 0,1-1 0 0 0,-1 1 0 0 0,1 0 0 0 0,-1-1 0 0 0,0 1 0 0 0,0 0 0 0 0,0 0 0 0 0,0 0 0 0 0,0 0 0 0 0,0 0 0 0 0,0 0 0 0 0,0 0 0 0 0,0 4 0 0 0,1 4 3 0 0,0-1 0 0 0,0 0 1 0 0,-1 1-1 0 0,0-1 0 0 0,0 1 0 0 0,-1-1 1 0 0,-1 1-1 0 0,0-1 0 0 0,0 1 1 0 0,-1-1-1 0 0,0 1 0 0 0,0-1 1 0 0,-1 0-1 0 0,0 0 0 0 0,-1 0 0 0 0,0-1 1 0 0,0 1-1 0 0,-1-1 0 0 0,0 0 1 0 0,-1 0-1 0 0,-12 14 0 0 0,8-9-6 0 0,-2 0-1 0 0,1-1 0 0 0,-1 0 0 0 0,-18 13 1 0 0,24-21 9 0 0,0 0 1 0 0,0 0 0 0 0,0-1-1 0 0,-1 1 1 0 0,1-2 0 0 0,-1 1-1 0 0,0-1 1 0 0,0 0 0 0 0,0 0-1 0 0,0 0 1 0 0,0-1 0 0 0,-10 0-1 0 0,16-1-2 0 0,0 0 0 0 0,0 0-1 0 0,0 0 1 0 0,0 0 0 0 0,0 0-1 0 0,0 0 1 0 0,0-1 0 0 0,0 1 0 0 0,0 0-1 0 0,0 0 1 0 0,0-1 0 0 0,1 1-1 0 0,-1-1 1 0 0,0 1 0 0 0,0-1-1 0 0,0 1 1 0 0,1-1 0 0 0,-1 0-1 0 0,0 1 1 0 0,0-1 0 0 0,1 0 0 0 0,-1 0-1 0 0,1 1 1 0 0,-1-1 0 0 0,1 0-1 0 0,-1 0 1 0 0,1 0 0 0 0,-1 0-1 0 0,1 0 1 0 0,0 1 0 0 0,-1-1-1 0 0,1 0 1 0 0,0 0 0 0 0,0 0-1 0 0,0 0 1 0 0,0 0 0 0 0,0 0 0 0 0,0 0-1 0 0,0 0 1 0 0,0 0 0 0 0,0-1-1 0 0,1 0-1 0 0,-1 0 0 0 0,0 1 0 0 0,1-1 0 0 0,-1 0 0 0 0,1 1-1 0 0,-1-1 1 0 0,1 1 0 0 0,0-1 0 0 0,-1 1 0 0 0,1-1 0 0 0,0 1-1 0 0,0-1 1 0 0,0 1 0 0 0,0 0 0 0 0,1-1 0 0 0,-1 1 0 0 0,0 0 0 0 0,0 0-1 0 0,1 0 1 0 0,-1 0 0 0 0,1 0 0 0 0,-1 0 0 0 0,3-1 0 0 0,2 1-4 0 0,1 0 1 0 0,-1 0 0 0 0,1 0 0 0 0,0 0-1 0 0,-1 1 1 0 0,1 0 0 0 0,0 1-1 0 0,-1-1 1 0 0,1 1 0 0 0,0 1-1 0 0,-1-1 1 0 0,1 1 0 0 0,-1 0 0 0 0,8 4-1 0 0,-7-3 1 0 0,-1 0 0 0 0,1-1 0 0 0,0 0 0 0 0,0-1-1 0 0,0 1 1 0 0,-1-1 0 0 0,1-1 0 0 0,7 1 0 0 0,2-3 5 0 0,-1 0 0 0 0,0 0 0 0 0,-1-1 1 0 0,1-1-1 0 0,0-1 0 0 0,-1 0 1 0 0,0-1-1 0 0,0 0 0 0 0,-1-1 0 0 0,16-11 1 0 0,-12 5-17 0 0,0 0 1 0 0,-1-1 0 0 0,0-1 0 0 0,-1-1 0 0 0,-1 0 0 0 0,18-26 0 0 0,3-16-65 0 0,-2-1-1 0 0,-3-2 1 0 0,33-97 0 0 0,-57 144 65 0 0,47-147-82 0 0,-53 152-51 0 0,-11 16 112 0 0,-13 24 9 0 0,-148 366-5 0 0,116-239 32 0 0,55-154 2 0 0,-1 1 1 0 0,0-1-1 0 0,1 1 1 0 0,0-1-1 0 0,0 1 0 0 0,1-1 1 0 0,-1 1-1 0 0,1-1 1 0 0,0 1-1 0 0,0 0 1 0 0,0-1-1 0 0,1 1 0 0 0,-1-1 1 0 0,1 1-1 0 0,0-1 1 0 0,1 1-1 0 0,-1-1 0 0 0,1 0 1 0 0,0 1-1 0 0,0-1 1 0 0,0 0-1 0 0,0 0 1 0 0,6 6-1 0 0,-4-7 6 0 0,0 0 1 0 0,0 0-1 0 0,0 0 0 0 0,0 0 1 0 0,1-1-1 0 0,0 0 0 0 0,-1 0 1 0 0,1 0-1 0 0,0 0 0 0 0,0-1 1 0 0,0 0-1 0 0,0 0 0 0 0,0 0 1 0 0,0 0-1 0 0,0-1 1 0 0,0 0-1 0 0,1 0 0 0 0,-1-1 1 0 0,0 1-1 0 0,9-3 0 0 0,2 0-4 0 0,0-1 0 0 0,0-1 0 0 0,0-1 0 0 0,0 0 0 0 0,-1-1-1 0 0,0 0 1 0 0,-1-1 0 0 0,1-1 0 0 0,-1-1 0 0 0,24-20 0 0 0,-18 10 3 0 0,-1-1 0 0 0,-1 0 0 0 0,0-1 1 0 0,-2-1-1 0 0,21-38 0 0 0,-35 59-2 0 0,-1 0 0 0 0,0-1 0 0 0,1 1 0 0 0,-1 0 0 0 0,0-1 0 0 0,0 1 0 0 0,0-1 0 0 0,-1 1 0 0 0,1-1 0 0 0,-1 0 0 0 0,1 1 0 0 0,-1-1 0 0 0,0 1 0 0 0,0-1 0 0 0,0 0 0 0 0,0 1 0 0 0,0-1 0 0 0,-2-3 0 0 0,1 4-5 0 0,0 1 0 0 0,0 0-1 0 0,0 0 1 0 0,0 0-1 0 0,0 0 1 0 0,-1 0 0 0 0,1 0-1 0 0,0 1 1 0 0,-1-1-1 0 0,1 0 1 0 0,0 1 0 0 0,-1-1-1 0 0,1 1 1 0 0,-1-1 0 0 0,1 1-1 0 0,-1 0 1 0 0,1-1-1 0 0,-1 1 1 0 0,0 0 0 0 0,1 0-1 0 0,-1 0 1 0 0,1 0-1 0 0,-1 0 1 0 0,1 1 0 0 0,-1-1-1 0 0,1 0 1 0 0,-1 1-1 0 0,1-1 1 0 0,-3 2 0 0 0,-7 1-2 0 0,1 1 0 0 0,0 0 0 0 0,1 1 0 0 0,-1 0 0 0 0,1 0 1 0 0,0 1-1 0 0,0 0 0 0 0,0 0 0 0 0,1 1 0 0 0,-8 9 1 0 0,11-11 4 0 0,0 0 0 0 0,0 1 0 0 0,0-1 0 0 0,1 1 1 0 0,0 0-1 0 0,0 1 0 0 0,1-1 0 0 0,-1 1 0 0 0,1-1 1 0 0,1 1-1 0 0,-1 0 0 0 0,1 0 0 0 0,1 0 1 0 0,-1 1-1 0 0,0 8 0 0 0,2-12-2 0 0,0 0 1 0 0,1 0-1 0 0,-1 0 1 0 0,1 0-1 0 0,0 0 0 0 0,0 0 1 0 0,0 0-1 0 0,1 0 1 0 0,-1-1-1 0 0,1 1 0 0 0,0-1 1 0 0,0 1-1 0 0,0-1 1 0 0,0 0-1 0 0,1 1 0 0 0,-1-1 1 0 0,5 3-1 0 0,-1-1-16 0 0,0 0-1 0 0,0 0 0 0 0,1-1 1 0 0,0 0-1 0 0,0-1 1 0 0,0 1-1 0 0,0-1 1 0 0,11 2-1 0 0,5 1-396 0 0,0-1-1 0 0,0-2 1 0 0,0 0 0 0 0,45-1-1 0 0,-49-3-1011 0 0,-1 0 1 0 0,28-6-1 0 0,-11-4-1027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01.113"/>
    </inkml:context>
    <inkml:brush xml:id="br0">
      <inkml:brushProperty name="width" value="0.1" units="cm"/>
      <inkml:brushProperty name="height" value="0.1" units="cm"/>
    </inkml:brush>
  </inkml:definitions>
  <inkml:trace contextRef="#ctx0" brushRef="#br0">13 1 576 0 0,'-7'3'6441'0'0,"1"1"-6789"0"0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03.464"/>
    </inkml:context>
    <inkml:brush xml:id="br0">
      <inkml:brushProperty name="width" value="0.1" units="cm"/>
      <inkml:brushProperty name="height" value="0.1" units="cm"/>
    </inkml:brush>
  </inkml:definitions>
  <inkml:trace contextRef="#ctx0" brushRef="#br0">182 164 100 0 0,'0'0'437'0'0,"46"-8"2874"0"0,-39 5-3103 0 0,-1-1 1 0 0,0 0 0 0 0,0 0-1 0 0,0-1 1 0 0,-1 1-1 0 0,0-1 1 0 0,0-1 0 0 0,0 1-1 0 0,0-1 1 0 0,-1 1 0 0 0,0-1-1 0 0,0 0 1 0 0,-1-1-1 0 0,0 1 1 0 0,0-1 0 0 0,0 1-1 0 0,-1-1 1 0 0,1 0 0 0 0,-2 0-1 0 0,1 0 1 0 0,-1 0-1 0 0,0-11 1 0 0,-1 18-198 0 0,0-1 0 0 0,0 1 1 0 0,0-1-1 0 0,0 0 0 0 0,0 1 0 0 0,0-1 0 0 0,0 1 0 0 0,0-1 1 0 0,0 1-1 0 0,-1-1 0 0 0,1 1 0 0 0,0-1 0 0 0,-1 1 0 0 0,1-1 0 0 0,0 1 1 0 0,-1-1-1 0 0,1 1 0 0 0,0-1 0 0 0,-1 1 0 0 0,1 0 0 0 0,-1-1 1 0 0,1 1-1 0 0,0 0 0 0 0,-1-1 0 0 0,1 1 0 0 0,-1 0 0 0 0,1 0 0 0 0,-1-1 1 0 0,0 1-1 0 0,1 0 0 0 0,-1 0 0 0 0,1 0 0 0 0,-1 0 0 0 0,1 0 1 0 0,-1 0-1 0 0,1 0 0 0 0,-1 0 0 0 0,0 0 0 0 0,1 0 0 0 0,-1 0 0 0 0,-22 6 73 0 0,-6 11-34 0 0,1 2 1 0 0,0 0-1 0 0,1 2 1 0 0,-34 34-1 0 0,50-43-36 0 0,0 0 0 0 0,0 1-1 0 0,1 0 1 0 0,1 1 0 0 0,0-1-1 0 0,1 2 1 0 0,1-1 0 0 0,0 1-1 0 0,1 0 1 0 0,1 1 0 0 0,-5 21 0 0 0,9-35-3 0 0,1 0 0 0 0,-1 0 1 0 0,1 0-1 0 0,0 0 0 0 0,0 0 1 0 0,0 1-1 0 0,0-1 0 0 0,0 0 1 0 0,0 0-1 0 0,0 0 0 0 0,1 0 1 0 0,-1 0-1 0 0,1 0 0 0 0,0 0 1 0 0,-1 0-1 0 0,1 0 0 0 0,0 0 1 0 0,0-1-1 0 0,0 1 0 0 0,1 0 1 0 0,-1 0-1 0 0,0-1 0 0 0,2 2 1 0 0,0-1 5 0 0,0 0 0 0 0,-1 0 0 0 0,1-1 0 0 0,0 1 0 0 0,0-1 0 0 0,1 0 1 0 0,-1 0-1 0 0,0 0 0 0 0,0 0 0 0 0,0-1 0 0 0,1 1 0 0 0,-1-1 0 0 0,4 0 1 0 0,6 0 23 0 0,-1-1 0 0 0,1 0 0 0 0,-1-1 0 0 0,0-1 0 0 0,0 0 0 0 0,22-8 0 0 0,-10 1-18 0 0,-1-2-1 0 0,0 0 1 0 0,-1-1-1 0 0,0-1 1 0 0,-1-1 0 0 0,-1-2-1 0 0,0 1 1 0 0,-1-2 0 0 0,-1-1-1 0 0,-1 0 1 0 0,0-1-1 0 0,-2-1 1 0 0,0 0 0 0 0,12-25-1 0 0,-17 27-11 0 0,-7 14 6 0 0,0 1 0 0 0,0-1 0 0 0,0 0 0 0 0,-1 0 0 0 0,0 0 0 0 0,0-1 0 0 0,0 1 1 0 0,-1 0-1 0 0,2-7 0 0 0,-3 11 3 0 0,-5 2-15 0 0,1 0-1 0 0,0 0 1 0 0,0 0 0 0 0,-1 1 0 0 0,1-1 0 0 0,0 1 0 0 0,1 0-1 0 0,-1 0 1 0 0,0 1 0 0 0,1-1 0 0 0,-1 1 0 0 0,1 0 0 0 0,0 0 0 0 0,-1 0-1 0 0,-3 5 1 0 0,-48 63 10 0 0,43-53-13 0 0,-6 10 24 0 0,1 1 0 0 0,2 0 0 0 0,1 1-1 0 0,-13 39 1 0 0,26-68-21 0 0,1 0-1 0 0,-1 0 1 0 0,1 0 0 0 0,-1 0-1 0 0,1 0 1 0 0,-1 0-1 0 0,1 0 1 0 0,-1 0 0 0 0,1 1-1 0 0,0-1 1 0 0,0 0 0 0 0,0 0-1 0 0,0 0 1 0 0,0 1-1 0 0,0-1 1 0 0,0 0 0 0 0,0 0-1 0 0,0 1 1 0 0,0-1 0 0 0,1 0-1 0 0,-1 0 1 0 0,1 0 0 0 0,-1 0-1 0 0,1 0 1 0 0,-1 1-1 0 0,1-1 1 0 0,-1 0 0 0 0,1 0-1 0 0,1 1 1 0 0,0-1 0 0 0,0-1 1 0 0,0 1-1 0 0,0-1 1 0 0,0 1-1 0 0,0-1 1 0 0,0 0-1 0 0,0 0 1 0 0,0 0-1 0 0,0 0 1 0 0,0 0-1 0 0,0-1 1 0 0,0 1-1 0 0,0 0 0 0 0,0-1 1 0 0,3-1-1 0 0,12-4 23 0 0,-1-1 0 0 0,29-16-1 0 0,-11 1-5 0 0,-1-2 0 0 0,-1-2 0 0 0,30-30-1 0 0,-39 34-15 0 0,0 0-1 0 0,2 2 0 0 0,0 0 0 0 0,1 2 0 0 0,1 1 1 0 0,33-15-1 0 0,-58 31-7 0 0,0 0 1 0 0,0 0 0 0 0,-1 0-1 0 0,1 1 1 0 0,0-1 0 0 0,0 1-1 0 0,0 0 1 0 0,1 0 0 0 0,-1-1 0 0 0,0 1-1 0 0,0 0 1 0 0,0 1 0 0 0,0-1-1 0 0,0 0 1 0 0,0 1 0 0 0,0-1-1 0 0,0 1 1 0 0,0-1 0 0 0,0 1-1 0 0,-1 0 1 0 0,4 2 0 0 0,-2-1-3 0 0,0 0 0 0 0,-1 0 0 0 0,0 1 0 0 0,0-1 0 0 0,1 1 0 0 0,-1 0 0 0 0,-1 0 0 0 0,1 0 1 0 0,0 0-1 0 0,-1 0 0 0 0,0 0 0 0 0,2 4 0 0 0,0 2-14 0 0,-1 0 0 0 0,0 0-1 0 0,-1 1 1 0 0,0-1 0 0 0,0 1 0 0 0,-1-1 0 0 0,0 0 0 0 0,-2 17-1 0 0,-7 21-211 0 0,8-46 140 0 0,2-5-167 0 0,4-6 163 0 0,0-1 1 0 0,0 1 0 0 0,1 0-1 0 0,1 0 1 0 0,0 1-1 0 0,0 0 1 0 0,0 0-1 0 0,16-14 1 0 0,-22 23 83 0 0,0 0 1 0 0,0 0-1 0 0,0-1 0 0 0,0 1 1 0 0,0 0-1 0 0,1 0 1 0 0,-1 0-1 0 0,0 0 1 0 0,0 0-1 0 0,0 0 1 0 0,0 1-1 0 0,0-1 1 0 0,0 0-1 0 0,0 0 1 0 0,0 1-1 0 0,0-1 1 0 0,0 1-1 0 0,0-1 0 0 0,0 1 1 0 0,0-1-1 0 0,-1 1 1 0 0,1-1-1 0 0,0 1 1 0 0,0 0-1 0 0,0 0 1 0 0,25 21-66 0 0,-24-20 55 0 0,7 6 3 0 0,0 0 0 0 0,1-1 0 0 0,0 0 0 0 0,0 0 0 0 0,0-1 0 0 0,20 8 1 0 0,-24-11 8 0 0,1-1 1 0 0,0-1 0 0 0,0 1 0 0 0,0-1-1 0 0,0-1 1 0 0,0 1 0 0 0,0-1-1 0 0,0 0 1 0 0,0-1 0 0 0,0 0 0 0 0,0 0-1 0 0,13-4 1 0 0,-10 3-43 0 0,-1-1 0 0 0,1 0 0 0 0,-1-1 1 0 0,0 0-1 0 0,0 0 0 0 0,0-1 0 0 0,0 0 0 0 0,-1-1 0 0 0,0 0 0 0 0,0 0 0 0 0,-1-1 0 0 0,1 0 1 0 0,-1 0-1 0 0,-1-1 0 0 0,0 0 0 0 0,0 0 0 0 0,0 0 0 0 0,7-15 0 0 0,-13 22 40 0 0,1 0 1 0 0,-1 1-1 0 0,1-1 0 0 0,-1 0 0 0 0,0 0 0 0 0,1 0 1 0 0,-1 1-1 0 0,0-1 0 0 0,1 0 0 0 0,-1 0 0 0 0,0 0 1 0 0,0 0-1 0 0,0 0 0 0 0,0 0 0 0 0,0 0 1 0 0,0 1-1 0 0,0-1 0 0 0,0 0 0 0 0,0 0 0 0 0,0 0 1 0 0,-1 0-1 0 0,1 0 0 0 0,0 0 0 0 0,0 1 1 0 0,-1-1-1 0 0,1 0 0 0 0,-1 0 0 0 0,1 0 0 0 0,-1 1 1 0 0,1-1-1 0 0,-1 0 0 0 0,1 1 0 0 0,-1-1 0 0 0,0 0 1 0 0,1 1-1 0 0,-1-1 0 0 0,0 1 0 0 0,0-1 1 0 0,1 1-1 0 0,-1-1 0 0 0,0 1 0 0 0,0-1 0 0 0,0 1 1 0 0,0 0-1 0 0,1 0 0 0 0,-1-1 0 0 0,0 1 1 0 0,-1 0-1 0 0,-1 0-1 0 0,0 0 0 0 0,0 1 1 0 0,0-1-1 0 0,0 1 1 0 0,1 0-1 0 0,-1 0 0 0 0,0 0 1 0 0,0 0-1 0 0,1 0 0 0 0,-1 0 1 0 0,1 1-1 0 0,-1-1 1 0 0,1 1-1 0 0,0 0 0 0 0,0 0 1 0 0,-1 0-1 0 0,-1 3 0 0 0,2-3-429 0 0,-6 7 975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04.011"/>
    </inkml:context>
    <inkml:brush xml:id="br0">
      <inkml:brushProperty name="width" value="0.1" units="cm"/>
      <inkml:brushProperty name="height" value="0.1" units="cm"/>
    </inkml:brush>
  </inkml:definitions>
  <inkml:trace contextRef="#ctx0" brushRef="#br0">254 505 144 0 0,'0'0'855'0'0,"33"-13"1374"0"0,-16-14-1217 0 0,-14 25-938 0 0,-2 0 0 0 0,1 0 1 0 0,0 0-1 0 0,0-1 0 0 0,-1 1 0 0 0,1-1 1 0 0,-1 1-1 0 0,0-1 0 0 0,0 0 0 0 0,0 1 1 0 0,0-1-1 0 0,1-3 0 0 0,-2 4-37 0 0,0 0 0 0 0,1-1-1 0 0,-1 1 1 0 0,0 0 0 0 0,0-1 0 0 0,0 1-1 0 0,0-1 1 0 0,-1 1 0 0 0,1 0-1 0 0,-1 0 1 0 0,1-1 0 0 0,-1 1 0 0 0,0 0-1 0 0,-1-3 1 0 0,1 4-28 0 0,0 0 0 0 0,0 0 0 0 0,0 1-1 0 0,0-1 1 0 0,0 0 0 0 0,0 1 0 0 0,0-1 0 0 0,0 0-1 0 0,0 1 1 0 0,0 0 0 0 0,0-1 0 0 0,-1 1 0 0 0,1 0-1 0 0,0-1 1 0 0,0 1 0 0 0,0 0 0 0 0,-1 0 0 0 0,1 0 0 0 0,0 0-1 0 0,0 0 1 0 0,0 0 0 0 0,-1 0 0 0 0,1 0 0 0 0,0 1-1 0 0,0-1 1 0 0,0 0 0 0 0,0 1 0 0 0,-1-1 0 0 0,1 1-1 0 0,-1 0 1 0 0,-13 6 15 0 0,0 0 0 0 0,0 1 0 0 0,1 1 0 0 0,0 0-1 0 0,1 1 1 0 0,-21 19 0 0 0,6-2 55 0 0,-41 53-1 0 0,61-70-26 0 0,-1 0-1 0 0,2 1 1 0 0,0 0-1 0 0,0 1 1 0 0,1 0 0 0 0,0 0-1 0 0,1 0 1 0 0,-5 16-1 0 0,10-28-42 0 0,0 1-1 0 0,0 0 1 0 0,0-1-1 0 0,0 1 1 0 0,0 0 0 0 0,0-1-1 0 0,0 1 1 0 0,0 0-1 0 0,0-1 1 0 0,0 1-1 0 0,0-1 1 0 0,1 1-1 0 0,-1 0 1 0 0,0-1-1 0 0,0 1 1 0 0,1 0 0 0 0,-1-1-1 0 0,0 1 1 0 0,1-1-1 0 0,-1 1 1 0 0,1-1-1 0 0,-1 1 1 0 0,0-1-1 0 0,1 1 1 0 0,-1-1 0 0 0,1 0-1 0 0,0 1 1 0 0,-1-1-1 0 0,1 0 1 0 0,-1 1-1 0 0,1-1 1 0 0,-1 0-1 0 0,1 0 1 0 0,0 1-1 0 0,-1-1 1 0 0,1 0 0 0 0,0 0-1 0 0,-1 0 1 0 0,1 0-1 0 0,0 0 1 0 0,-1 0-1 0 0,1 0 1 0 0,0 0-1 0 0,-1 0 1 0 0,1 0-1 0 0,-1 0 1 0 0,2-1 0 0 0,35-9 95 0 0,-37 10-103 0 0,17-7 30 0 0,-1-1 0 0 0,0-1 0 0 0,-1 0-1 0 0,0-1 1 0 0,0-1 0 0 0,24-24 0 0 0,75-86 99 0 0,-100 104-118 0 0,19-21 30 0 0,-2-2 0 0 0,-1 0 0 0 0,-2-3 0 0 0,-2 0 1 0 0,-2-1-1 0 0,34-90 0 0 0,-56 128-9 0 0,0 1 7 0 0,0-1 1 0 0,0 0-1 0 0,0 1 1 0 0,-1-1-1 0 0,0 0 0 0 0,0 0 1 0 0,0 0-1 0 0,-1 0 1 0 0,0 0-1 0 0,0 0 1 0 0,-1-8-1 0 0,0 13-33 0 0,1 1 0 0 0,-1-1 0 0 0,1 1 0 0 0,-1 0 0 0 0,0-1 0 0 0,1 1-1 0 0,-1-1 1 0 0,1 1 0 0 0,-1 0 0 0 0,0 0 0 0 0,1-1 0 0 0,-1 1 0 0 0,0 0 0 0 0,1 0 0 0 0,-1 0 0 0 0,0 0-1 0 0,0 0 1 0 0,1 0 0 0 0,-1 0 0 0 0,0 0 0 0 0,1 0 0 0 0,-1 0 0 0 0,0 0 0 0 0,1 0 0 0 0,-1 1 0 0 0,0-1-1 0 0,0 0 1 0 0,1 0 0 0 0,-2 1 0 0 0,-19 10 53 0 0,20-11-62 0 0,-7 6 12 0 0,-1 0 0 0 0,1 1 0 0 0,1 0-1 0 0,-1 0 1 0 0,1 1 0 0 0,1 0 0 0 0,-1 0-1 0 0,-5 10 1 0 0,-2 5 19 0 0,-21 46 0 0 0,25-44-2 0 0,1 1 0 0 0,1 0-1 0 0,1 0 1 0 0,2 0-1 0 0,0 1 1 0 0,-1 50-1 0 0,5-63-16 0 0,1-1-1 0 0,1 1 1 0 0,0-1-1 0 0,1 1 1 0 0,1-1 0 0 0,0 0-1 0 0,0 0 1 0 0,2 0-1 0 0,0 0 1 0 0,0 0-1 0 0,1-1 1 0 0,0 0-1 0 0,1-1 1 0 0,0 1 0 0 0,15 15-1 0 0,-17-21-123 0 0,0-1-1 0 0,1-1 0 0 0,0 1 1 0 0,0-1-1 0 0,1 0 1 0 0,-1 0-1 0 0,1-1 0 0 0,0 0 1 0 0,0 0-1 0 0,0-1 1 0 0,12 4-1 0 0,-10-5-526 0 0,1 1 0 0 0,0-1 0 0 0,-1 0 0 0 0,1-1-1 0 0,11-1 1 0 0,25-6-1627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35:16.678"/>
    </inkml:context>
    <inkml:brush xml:id="br0">
      <inkml:brushProperty name="width" value="0.1" units="cm"/>
      <inkml:brushProperty name="height" value="0.1" units="cm"/>
    </inkml:brush>
  </inkml:definitions>
  <inkml:trace contextRef="#ctx0" brushRef="#br0">659 268 116,'7'-9'701,"2"0"-1,-1 1 1,17-13-1,24-25 613,-43 38-1098,0 0 0,-1-1 0,0 1-1,-1-1 1,1 0 0,-2 0 0,1-1 0,-1 1 0,-1-1-1,0 1 1,0-1 0,-1 0 0,1-16 0,-2 23-142,-4-23 828,3 26-892,0 0 0,0-1-1,0 1 1,0 0 0,0 0 0,0 0-1,0 0 1,0 0 0,0 0 0,0 0-1,0 0 1,0 0 0,0 0 0,0 0-1,0 1 1,0-1 0,1 0 0,-1 1-1,0-1 1,0 1 0,0-1 0,0 1-1,0-1 1,1 1 0,-1 0 0,0-1-1,-1 2 1,-23 17 51,0 0 0,1 2 0,1 0 0,-23 29 0,-78 107 110,73-88-51,9-16 4,-1-2 0,-3-2-1,-63 52 1,103-96-95,0-1 1,0 1-1,0-2 1,-1 1-1,0-1 1,0 0-1,0 0 1,0-1-1,0 0 1,-1 0 0,1 0-1,-1-1 1,1-1-1,-1 1 1,1-1-1,-1 0 1,1-1-1,-1 0 1,1 0-1,-1-1 1,1 1 0,0-2-1,0 1 1,0-1-1,0 0 1,-11-7-1,17 9-16,-1 1 0,1-1-1,0 0 1,0 0 0,0 0-1,0 0 1,0 0 0,1 0-1,-1 0 1,0 0 0,0 0 0,1 0-1,-1 0 1,0-1 0,1 1-1,0 0 1,-1 0 0,1-1-1,0 1 1,-1 0 0,1-1-1,0 1 1,0-2 0,0 0 1,1-1 0,0 1-1,-1 0 1,1 0 0,1 0 0,-1-1 0,0 1 0,1 1 0,2-5 0,5-6 9,1 0 0,0 1 0,13-12 0,-18 19-4,8-5-3,0 0 1,1 1 0,0 1-1,0 0 1,1 1-1,0 0 1,17-4 0,-9 2-4,-8 3-9,-1 1-1,1 0 1,0 1-1,0 1 1,0 0 0,1 1-1,-1 1 1,0 1-1,1 0 1,17 2 0,-24 0-9,1 0 1,-1 0 0,0 1 0,0 0 0,0 1 0,-1 0 0,1 0 0,-1 1 0,0 0 0,0 0-1,-1 1 1,1 0 0,-1 1 0,-1-1 0,1 1 0,-1 1 0,8 11 0,-5-6-149,-1 0-1,-1 1 1,0 0 0,-1 1 0,7 23 0,-10-31-315,-2 1 0,1 0 0,-1 0 0,0-1 0,-1 1 0,0 0 0,0 0 0,-1 0 0,0 0 0,0 0 0,-1-1 0,-4 16 0,-3-5-1715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35:17.003"/>
    </inkml:context>
    <inkml:brush xml:id="br0">
      <inkml:brushProperty name="width" value="0.1" units="cm"/>
      <inkml:brushProperty name="height" value="0.1" units="cm"/>
    </inkml:brush>
  </inkml:definitions>
  <inkml:trace contextRef="#ctx0" brushRef="#br0">142 24 116,'1'0'156,"4"-3"209,0-1 1,1 1-1,-1 1 1,0-1 0,1 1-1,0 0 1,-1 0-1,10-1 1,-15 4-344,1-1 1,0 0-1,-1 0 1,1 1-1,0-1 1,-1 0-1,1 1 1,0-1 0,-1 1-1,1-1 1,-1 1-1,1-1 1,-1 1-1,1-1 1,-1 1-1,1-1 1,-1 1-1,1 0 1,-1-1-1,0 1 1,1 0 0,-1-1-1,0 1 1,0 0-1,1 0 1,-1-1-1,0 1 1,0 0-1,0 0 1,0-1-1,0 1 1,0 0 0,0 0-1,0-1 1,-1 1-1,1 0 1,0-1-1,0 1 1,0 0-1,-1 0 1,0 0-1,-10 34 464,11-34-473,-19 39 340,-1-1 0,-33 46 0,30-50-108,1 1 0,2 1-1,-15 39 1,28-43-307,7-33 18,0 1 1,0 0-1,0 0 1,0-1-1,0 1 0,0 0 1,0 0-1,0-1 1,0 1-1,0 0 0,1 0 1,-1-1-1,0 1 1,0 0-1,1-1 0,-1 1 1,1 0-1,-1-1 1,0 1-1,1-1 0,-1 1 1,1 0-1,-1-1 1,1 1-1,0-1 0,-1 1 1,1-1-1,-1 0 1,1 1-1,0-1 0,-1 0 1,1 1-1,0-1 1,0 0-1,-1 0 0,1 0 1,0 0-1,1 1 0,17-9-4078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17.610"/>
    </inkml:context>
    <inkml:brush xml:id="br0">
      <inkml:brushProperty name="width" value="0.1" units="cm"/>
      <inkml:brushProperty name="height" value="0.1" units="cm"/>
    </inkml:brush>
  </inkml:definitions>
  <inkml:trace contextRef="#ctx0" brushRef="#br0">1 22 260 0 0,'0'0'5124'0'0,"5"-1"-4924"0"0,14-3-101 0 0,0 2 0 0 0,40-1 0 0 0,28-3-3321 0 0,-59 0 1723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35:18.016"/>
    </inkml:context>
    <inkml:brush xml:id="br0">
      <inkml:brushProperty name="width" value="0.1" units="cm"/>
      <inkml:brushProperty name="height" value="0.1" units="cm"/>
    </inkml:brush>
  </inkml:definitions>
  <inkml:trace contextRef="#ctx0" brushRef="#br0">6 35 140,'0'0'77,"0"-1"1,-1 1-1,1 0 1,0 0-1,-1 0 1,1 0-1,0 0 0,0-1 1,-1 1-1,1 0 1,0 0-1,0 0 1,-1-1-1,1 1 0,0 0 1,0 0-1,0-1 1,-1 1-1,1 0 1,0 0-1,0-1 0,0 1 1,0 0-1,0-1 1,-1 1-1,1 0 1,0 0-1,0-1 0,0 1 1,0 0-1,0-1 1,0 1-1,0 0 1,0-1-1,0 1 0,0 0 1,1-1-1,-1 1 1,0 0-1,0-1 1,0 1-1,0 0 1,0 0-1,0-1 0,1 1 1,-1 0-1,0 0 1,0-1-1,1 1 1,-1 0-1,0 0 0,0-1 1,1 1-1,-1 0 1,0 0-1,0 0 1,1 0-1,-1 0 0,0-1 1,1 1-1,-1 0 1,1 0-1,35-9 1189,45 3-890,-50 4-157,-13 0-129,-1 1 1,1 1 0,-1 0-1,1 2 1,-1 0 0,0 0-1,34 11 1,-50-13-136,1 1 1,-1-1-1,1 1 0,-1 0 1,1 0-1,-1-1 1,0 1-1,0 0 0,1 0 1,-1 0-1,0 0 0,0 1 1,0-1-1,0 0 0,0 0 1,0 1-1,0-1 1,-1 1-1,1-1 0,0 0 1,-1 1-1,1-1 0,-1 1 1,0-1-1,1 1 0,-1 0 1,0-1-1,0 1 1,0-1-1,0 1 0,0-1 1,0 1-1,-1 0 0,1-1 1,0 1-1,-1-1 0,1 1 1,-1-1-1,0 1 0,0 1 1,-3 3-348,0 1 0,0-1 0,-1 0 0,0 0 0,0 0 0,0-1 0,-7 6 0,-16 12-1094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35:18.157"/>
    </inkml:context>
    <inkml:brush xml:id="br0">
      <inkml:brushProperty name="width" value="0.1" units="cm"/>
      <inkml:brushProperty name="height" value="0.1" units="cm"/>
    </inkml:brush>
  </inkml:definitions>
  <inkml:trace contextRef="#ctx0" brushRef="#br0">1 25 424,'0'0'632,"31"-2"-52,-20-2-44,10 2-40,1-2-64,0 2-44,10 2-24,6-4-36,-7 4-40,3 0-108,-1-2-232,1 0-280,-3 4-380,-4-4-768,0 0 336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24.441"/>
    </inkml:context>
    <inkml:brush xml:id="br0">
      <inkml:brushProperty name="width" value="0.05" units="cm"/>
      <inkml:brushProperty name="height" value="0.05" units="cm"/>
    </inkml:brush>
  </inkml:definitions>
  <inkml:trace contextRef="#ctx0" brushRef="#br0">0 123 436 0 0,'0'0'1632'0'0,"13"-22"2159"0"0,-12 22-3735 0 0,0-1 0 0 0,0 1 0 0 0,0-1 0 0 0,0 1 0 0 0,0 0 0 0 0,0-1 0 0 0,0 1 0 0 0,0 0 0 0 0,1-1 0 0 0,-1 1 0 0 0,0 0 0 0 0,0 0 0 0 0,0 0 0 0 0,0 0 0 0 0,1 0 0 0 0,-1 1 0 0 0,0-1 0 0 0,0 0 0 0 0,0 0 0 0 0,0 1 0 0 0,0-1 0 0 0,0 1 0 0 0,0-1 0 0 0,0 1 0 0 0,0-1 0 0 0,0 1 0 0 0,0 0 0 0 0,0-1 0 0 0,2 3 0 0 0,0 0 14 0 0,0 1 1 0 0,0 0-1 0 0,-1 0 1 0 0,1 0 0 0 0,-1 0-1 0 0,0 0 1 0 0,4 9-1 0 0,0 9 44 0 0,0-1 0 0 0,5 30 0 0 0,-9-26 64 0 0,0 1 1 0 0,-4 49 0 0 0,1-19 530 0 0,1-54-463 0 0,-1-2-158 0 0,0 0 1 0 0,1-1-1 0 0,-1 1 1 0 0,0-1-1 0 0,1 0 1 0 0,-1 1-1 0 0,1-1 1 0 0,-1 0-1 0 0,1 1 1 0 0,-1-1-1 0 0,1 0 1 0 0,-1 1-1 0 0,1-1 1 0 0,0 0-1 0 0,-1 0 1 0 0,1 1 0 0 0,0-1-1 0 0,0 0 1 0 0,-1 0-1 0 0,1 0 1 0 0,0 0-1 0 0,0 1 1 0 0,0-1-1 0 0,0 0 1 0 0,0 0-1 0 0,0 0 1 0 0,0 0-1 0 0,1 0 1 0 0,2-51 516 0 0,17-55-448 0 0,-17 92-130 0 0,2 2 0 0 0,0-1 0 0 0,0 0 0 0 0,1 1 0 0 0,1 0 0 0 0,0 1 0 0 0,11-15 0 0 0,8-5-9 0 0,35-36-1 0 0,-47 54-33 0 0,-14 13 10 0 0,1 0-1 0 0,-1 1 1 0 0,1-1 0 0 0,0 1-1 0 0,-1-1 1 0 0,1 1-1 0 0,0-1 1 0 0,-1 1 0 0 0,1-1-1 0 0,0 1 1 0 0,0 0 0 0 0,0-1-1 0 0,-1 1 1 0 0,1 0 0 0 0,0-1-1 0 0,0 1 1 0 0,0 0 0 0 0,-1 0-1 0 0,1 0 1 0 0,0 0 0 0 0,0 0-1 0 0,0 0 1 0 0,0 0-1 0 0,0 0 1 0 0,-1 0 0 0 0,1 1-1 0 0,0-1 1 0 0,0 0 0 0 0,0 0-1 0 0,-1 1 1 0 0,1-1 0 0 0,0 0-1 0 0,0 1 1 0 0,-1-1 0 0 0,1 1-1 0 0,0-1 1 0 0,-1 1 0 0 0,1 0-1 0 0,0-1 1 0 0,-1 1 0 0 0,1-1-1 0 0,-1 1 1 0 0,1 0-1 0 0,-1 0 1 0 0,1-1 0 0 0,-1 1-1 0 0,0 0 1 0 0,1 0 0 0 0,-1-1-1 0 0,0 1 1 0 0,0 0 0 0 0,1 0-1 0 0,-1 0 1 0 0,0 0 0 0 0,0-1-1 0 0,0 1 1 0 0,0 0 0 0 0,0 2-1 0 0,0-1-13 0 0,0 22-74 0 0,-2 7-931 0 0,-4-9-5684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35:30.720"/>
    </inkml:context>
    <inkml:brush xml:id="br0">
      <inkml:brushProperty name="width" value="0.1" units="cm"/>
      <inkml:brushProperty name="height" value="0.1" units="cm"/>
    </inkml:brush>
  </inkml:definitions>
  <inkml:trace contextRef="#ctx0" brushRef="#br0">406 106 44,'0'0'575,"16"20"3404,4-36-3445,-18 15-505,0 0 0,0 0 0,-1 0 0,1 0 0,0 0 0,0-1 0,-1 1 0,1-1 0,0 1 0,-1-1 0,0 1 0,2-3 0,0-3 13,0 2 108,0-1 0,0 0 0,-1 0 0,0 0-1,0 0 1,2-9 0,-4 14-130,0-1 1,0 1-1,0 0 0,0-1 0,-1 1 0,1 0 0,0-1 0,-1 1 0,1 0 0,-1-1 0,1 1 0,-1 0 0,1 0 0,-1 0 1,0-1-1,0 1 0,0 0 0,1 0 0,-1 0 0,0 0 0,0 0 0,0 1 0,-1-1 0,1 0 0,0 0 0,0 1 0,0-1 1,0 1-1,-1-1 0,1 1 0,0-1 0,-1 1 0,1 0 0,0 0 0,-1-1 0,1 1 0,0 0 0,-2 0 0,-8 0-5,1 0 0,0 1 0,0 0-1,-1 0 1,1 1 0,0 0 0,0 1-1,1 0 1,-1 0 0,1 1 0,-1 1-1,1 0 1,0 0 0,-9 7 0,-9 8-17,0 1 0,1 1 1,-22 26-1,37-34 4,0 0 1,1 0-1,0 1 1,1 1-1,-7 17 1,15-31 8,0 0 0,0 0 1,0 0-1,1 0 0,-1 0 0,0 1 1,1-1-1,-1 0 0,1 0 1,0 1-1,0-1 0,0 0 0,0 1 1,0-1-1,1 0 0,-1 0 1,1 1-1,-1-1 0,1 0 1,0 0-1,1 3 0,1-1 17,-1-1 0,1 1-1,0-1 1,0 0 0,0 0 0,0 0-1,1-1 1,-1 1 0,1-1 0,7 4-1,2 0 40,1-1 1,0 0-1,0-1 0,0 0 0,25 2 0,-25-4-40,-1-1 0,1 0 1,0-1-1,0-1 0,-1 0 0,1-1 1,0 0-1,-1-1 0,0-1 1,1 0-1,18-9 0,-30 11-21,0 1-1,-1-1 0,1 1 1,0-1-1,-1 1 0,1-1 1,-1 0-1,0 0 0,1 0 1,-1 0-1,0 0 1,0 0-1,0 0 0,0 0 1,-1 0-1,1-1 0,-1 1 1,1 0-1,-1 0 0,0-1 1,0 1-1,0 0 1,0-1-1,0 1 0,-1-3 1,1-3-3,0 7-2,-1 0-1,0-1 0,0 1 1,1 0-1,-1 0 0,0 0 1,0 0-1,0 0 0,0 0 1,0 0-1,-1 0 0,1 1 0,0-1 1,0 0-1,0 1 0,-1-1 1,1 0-1,-3 0 0,-21-7 3,13 6-3,0 1-1,0 1 1,1 0 0,-1 1-1,0 0 1,0 1-1,1 0 1,-1 0 0,1 2-1,0-1 1,0 2-1,-15 6 1,-6 6 1,1 0 0,-49 38 0,69-46-1,0 0-1,0 0 1,1 1 0,1 1-1,-14 18 1,20-25 7,0 0 0,1 1 0,-1-1 0,1 1 0,0 0 0,0 0-1,0 0 1,1 0 0,-1 0 0,1 0 0,1 0 0,-1 0 0,1 1 0,0-1 0,0 0 0,0 0 0,2 10 0,0-11 31,0 0 0,0 0 0,1 0 1,-1 0-1,1 0 0,0-1 0,0 1 0,0-1 1,1 0-1,-1 0 0,1 0 0,-1 0 1,1-1-1,0 1 0,0-1 0,0 0 0,0 0 1,1-1-1,-1 1 0,1-1 0,6 1 0,10 3 143,1-1-1,43 2 1,-49-5-25,0-1-1,1 0 1,-1 0 0,0-2 0,0 0-1,0-1 1,-1-1 0,30-10-1,-43 13-627,29-14-3821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35:31.191"/>
    </inkml:context>
    <inkml:brush xml:id="br0">
      <inkml:brushProperty name="width" value="0.1" units="cm"/>
      <inkml:brushProperty name="height" value="0.1" units="cm"/>
    </inkml:brush>
  </inkml:definitions>
  <inkml:trace contextRef="#ctx0" brushRef="#br0">123 237 536,'-3'-7'310,"2"0"-1,-1 0 1,1-1-1,0 1 1,0-1-1,1 1 1,0-1-1,1 1 1,0-1-1,0 1 1,0-1-1,1 1 1,0 0-1,5-13 1,-1 7 42,1-1 0,0 1 0,1 0 1,0 1-1,1-1 0,13-13 0,-22 25-320,1 1 0,-1-1-1,0 0 1,1 1 0,-1-1 0,1 1 0,-1-1-1,1 1 1,-1-1 0,1 1 0,-1-1 0,1 1-1,0 0 1,-1-1 0,1 1 0,-1 0 0,1-1-1,0 1 1,-1 0 0,1 0 0,0 0 0,-1 0-1,1 0 1,0-1 0,0 1 0,-1 0 0,1 1-1,1-1 1,3 18 219,-13 34-151,-5-21-28,-1 0 0,-2-1 0,-1-1 0,-24 31 0,16-23 82,-31 60 1,48-81-129,4-10 11,1 0 1,0 0-1,1 0 1,0 0-1,0 0 0,-3 13 1,5-17-35,0 0 1,0 0-1,1 0 1,-1-1-1,0 1 1,1 0-1,-1 0 1,1-1-1,-1 1 1,1 0-1,0-1 1,0 1 0,0-1-1,0 1 1,0-1-1,0 1 1,0-1-1,0 0 1,1 0-1,-1 1 1,1-1-1,-1 0 1,0 0-1,1 0 1,0 0-1,-1-1 1,1 1-1,0 0 1,-1-1-1,1 1 1,2 0-1,-2-1-107,40 10-1483,-16-18-2996,-17 3 2491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31.455"/>
    </inkml:context>
    <inkml:brush xml:id="br0">
      <inkml:brushProperty name="width" value="0.1" units="cm"/>
      <inkml:brushProperty name="height" value="0.1" units="cm"/>
    </inkml:brush>
  </inkml:definitions>
  <inkml:trace contextRef="#ctx0" brushRef="#br0">1 81 56 0 0,'0'0'5621'0'0,"5"-1"-5200"0"0,189-36 1190 0 0,-63 5-5896 0 0,-94 22 2357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36.649"/>
    </inkml:context>
    <inkml:brush xml:id="br0">
      <inkml:brushProperty name="width" value="0.1" units="cm"/>
      <inkml:brushProperty name="height" value="0.1" units="cm"/>
    </inkml:brush>
  </inkml:definitions>
  <inkml:trace contextRef="#ctx0" brushRef="#br0">387 79 292 0 0,'-1'-28'1914'0'0,"1"27"-1742"0"0,0-3 72 0 0,0 0 1 0 0,-1 0 0 0 0,0 0 0 0 0,0 0 0 0 0,0 0-1 0 0,0 0 1 0 0,0 0 0 0 0,-1 0 0 0 0,1 0 0 0 0,-5-6-1 0 0,3 11-221 0 0,0 0 0 0 0,0 0 0 0 0,0 0-1 0 0,0 0 1 0 0,0 0 0 0 0,0 0 0 0 0,1 1 0 0 0,-1 0-1 0 0,0-1 1 0 0,1 1 0 0 0,0 0 0 0 0,-1 0-1 0 0,-2 4 1 0 0,-33 36 126 0 0,29-32-101 0 0,-27 38 85 0 0,2 1 0 0 0,2 2 1 0 0,3 1-1 0 0,1 1 0 0 0,-21 62 0 0 0,-3 27 93 0 0,46-122-184 0 0,1 0-1 0 0,1 0 1 0 0,1 1 0 0 0,0-1 0 0 0,1 27-1 0 0,3-41-41 0 0,-1 0 0 0 0,1 0 0 0 0,0 0 0 0 0,0 0 0 0 0,1 0 0 0 0,0 0 0 0 0,0-1 0 0 0,0 1-1 0 0,0-1 1 0 0,1 1 0 0 0,0-1 0 0 0,0 0 0 0 0,1 0 0 0 0,-1 0 0 0 0,1-1 0 0 0,0 1 0 0 0,1-1 0 0 0,-1 0-1 0 0,1 0 1 0 0,-1-1 0 0 0,1 1 0 0 0,6 2 0 0 0,0 0-369 0 0,0-1-1 0 0,0 0 1 0 0,1-1-1 0 0,0 0 1 0 0,0-1-1 0 0,0 0 1 0 0,0-1-1 0 0,1 0 1 0 0,18 0-1 0 0,14-3-1410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37.290"/>
    </inkml:context>
    <inkml:brush xml:id="br0">
      <inkml:brushProperty name="width" value="0.1" units="cm"/>
      <inkml:brushProperty name="height" value="0.1" units="cm"/>
    </inkml:brush>
  </inkml:definitions>
  <inkml:trace contextRef="#ctx0" brushRef="#br0">209 94 88 0 0,'4'-26'1480'0'0,"1"-7"-469"0"0,-1-2 772 0 0,-4 35-1775 0 0,0 0 1 0 0,0 1-1 0 0,0-1 1 0 0,0 0-1 0 0,0 0 1 0 0,0 0 0 0 0,0 0-1 0 0,0 0 1 0 0,0 0-1 0 0,0 0 1 0 0,0 0-1 0 0,0 0 1 0 0,0 0-1 0 0,0 1 1 0 0,0-1-1 0 0,-1 0 1 0 0,1 0 0 0 0,0 0-1 0 0,0 0 1 0 0,0 0-1 0 0,0 0 1 0 0,0 0-1 0 0,0 0 1 0 0,0 0-1 0 0,0 0 1 0 0,0 0-1 0 0,0 0 1 0 0,-1 0 0 0 0,1 0-1 0 0,0 0 1 0 0,0 0-1 0 0,0 0 1 0 0,0 0-1 0 0,0 0 1 0 0,0 0-1 0 0,0 0 1 0 0,0 0 0 0 0,0 0-1 0 0,-1 0 1 0 0,1 0-1 0 0,0 0 1 0 0,0 0-1 0 0,0 0 1 0 0,0 0-1 0 0,0 0 1 0 0,0 0-1 0 0,0 0 1 0 0,0 0 0 0 0,0 0-1 0 0,0 0 1 0 0,0 0-1 0 0,-1 0 1 0 0,1 0-1 0 0,0 0 1 0 0,0-1-1 0 0,0 1 1 0 0,0 0-1 0 0,0 0 1 0 0,0 0 0 0 0,0 0-1 0 0,0 0 1 0 0,0 0-1 0 0,0 0 1 0 0,0 0-1 0 0,0 0 1 0 0,-12 21 11 0 0,-69 186 523 0 0,57-137-291 0 0,-41 82 0 0 0,30-83 9 0 0,34-68-250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38.721"/>
    </inkml:context>
    <inkml:brush xml:id="br0">
      <inkml:brushProperty name="width" value="0.1" units="cm"/>
      <inkml:brushProperty name="height" value="0.1" units="cm"/>
    </inkml:brush>
  </inkml:definitions>
  <inkml:trace contextRef="#ctx0" brushRef="#br0">196 172 168 0 0,'0'0'261'0'0,"0"1"-107"0"0,-1 0 0 0 0,1-1 0 0 0,-1 1 0 0 0,0 0 0 0 0,1-1 1 0 0,-1 1-1 0 0,1 0 0 0 0,-1-1 0 0 0,0 1 0 0 0,0-1 0 0 0,1 0 0 0 0,-1 1 1 0 0,0-1-1 0 0,0 1 0 0 0,1-1 0 0 0,-1 0 0 0 0,0 0 0 0 0,0 1 1 0 0,-1-1-1 0 0,0-3-48 0 0,0-1 0 0 0,0 1 0 0 0,0-1-1 0 0,1 0 1 0 0,-1 0 0 0 0,1 1 0 0 0,0-1 0 0 0,0 0 0 0 0,0 0 0 0 0,0 0 0 0 0,1 0 0 0 0,0 0 0 0 0,0 0 0 0 0,0 0 0 0 0,0 0 0 0 0,0 0 0 0 0,1 0 0 0 0,0 0 0 0 0,0 0 0 0 0,0 0 0 0 0,0 0 0 0 0,1 0 0 0 0,0 1 0 0 0,3-7 0 0 0,-1 4-71 0 0,2 0 1 0 0,-1 0-1 0 0,1 1 1 0 0,0 0-1 0 0,0 0 1 0 0,0 0-1 0 0,1 1 1 0 0,-1-1 0 0 0,1 2-1 0 0,0-1 1 0 0,1 1-1 0 0,-1 0 1 0 0,0 0-1 0 0,1 1 1 0 0,12-2-1 0 0,9-1 9 0 0,0 2 1 0 0,51 1-1 0 0,-80 2-44 0 0,2 0 0 0 0,-1 0 1 0 0,0 0-1 0 0,1 0 0 0 0,-1 0 1 0 0,1 0-1 0 0,-1 1 0 0 0,1-1 1 0 0,-1 0-1 0 0,0 1 0 0 0,1-1 1 0 0,-1 1-1 0 0,0-1 0 0 0,0 1 1 0 0,1 0-1 0 0,-1 0 0 0 0,0-1 1 0 0,0 1-1 0 0,0 0 0 0 0,0 0 1 0 0,0 0-1 0 0,0 0 0 0 0,0 0 1 0 0,0 1-1 0 0,0-1 0 0 0,0 0 1 0 0,-1 0-1 0 0,1 1 0 0 0,0-1 1 0 0,-1 0-1 0 0,1 1 0 0 0,-1-1 1 0 0,0 0-1 0 0,1 1 0 0 0,-1-1 1 0 0,0 1-1 0 0,0-1 0 0 0,0 0 1 0 0,0 1-1 0 0,0-1 0 0 0,0 1 1 0 0,0-1-1 0 0,0 1 0 0 0,-1-1 1 0 0,0 2-1 0 0,0 5 13 0 0,-1 0 0 0 0,-1 0 1 0 0,1-1-1 0 0,-1 1 0 0 0,0-1 0 0 0,-5 8 0 0 0,-13 15 74 0 0,-1-1 1 0 0,-1-2-1 0 0,-1 0 0 0 0,-39 32 0 0 0,6-4 53 0 0,43-43-105 0 0,-1-1 0 0 0,0-1 0 0 0,-30 17 0 0 0,32-21-21 0 0,5-2 31 0 0,-1 0 1 0 0,0-1-1 0 0,0 0 0 0 0,-1-1 0 0 0,1 0 0 0 0,0-1 0 0 0,-1 1 0 0 0,1-2 0 0 0,-1 1 1 0 0,1-2-1 0 0,-14-1 0 0 0,20 2 277 0 0,-3-14 101 0 0,12 6-380 0 0,0 1 0 0 0,0 0 0 0 0,0 0 0 0 0,1 0-1 0 0,0 0 1 0 0,1 1 0 0 0,-1 0 0 0 0,1 1 0 0 0,1 0 0 0 0,9-5-1 0 0,9-2-9 0 0,1 2-1 0 0,28-8 0 0 0,-35 12-15 0 0,-20 6-18 0 0,1 0 1 0 0,0 0-1 0 0,0 0 1 0 0,0 0-1 0 0,0 0 1 0 0,-1 0-1 0 0,1 0 1 0 0,0 1-1 0 0,0-1 1 0 0,-1 0-1 0 0,1 1 1 0 0,0 0-1 0 0,0-1 1 0 0,-1 1-1 0 0,1 0 0 0 0,-1 0 1 0 0,1 0-1 0 0,-1 0 1 0 0,1 0-1 0 0,-1 0 1 0 0,1 1-1 0 0,-1-1 1 0 0,0 0-1 0 0,0 1 1 0 0,2 2-1 0 0,0 0-7 0 0,1 1 1 0 0,-1 0-1 0 0,0 1 0 0 0,0-1 0 0 0,-1 0 1 0 0,3 8-1 0 0,4 28-34 0 0,-8-34 31 0 0,0 1 0 0 0,1-1-1 0 0,0 1 1 0 0,0-1-1 0 0,0 0 1 0 0,1 1-1 0 0,0-1 1 0 0,0 0 0 0 0,1-1-1 0 0,0 1 1 0 0,0-1-1 0 0,7 8 1 0 0,-8-12-263 0 0,0 0 1 0 0,1-1-1 0 0,-1 1 0 0 0,0-1 1 0 0,1 0-1 0 0,-1 0 1 0 0,1 0-1 0 0,-1 0 0 0 0,1-1 1 0 0,-1 0-1 0 0,1 0 1 0 0,0 0-1 0 0,-1 0 0 0 0,1 0 1 0 0,-1 0-1 0 0,1-1 0 0 0,-1 0 1 0 0,1 0-1 0 0,-1 0 1 0 0,7-3-1 0 0,3 0-1733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39.997"/>
    </inkml:context>
    <inkml:brush xml:id="br0">
      <inkml:brushProperty name="width" value="0.1" units="cm"/>
      <inkml:brushProperty name="height" value="0.1" units="cm"/>
    </inkml:brush>
  </inkml:definitions>
  <inkml:trace contextRef="#ctx0" brushRef="#br0">0 219 268 0 0,'0'0'660'0'0,"41"18"2407"0"0,-32-20-2951 0 0,1 0 0 0 0,-1-1 0 0 0,0 0 0 0 0,0-1 0 0 0,0 0 0 0 0,0 0 0 0 0,-1 0 0 0 0,1-1 0 0 0,-1-1 0 0 0,0 1 0 0 0,-1-1 1 0 0,1-1-1 0 0,-1 0 0 0 0,0 1 0 0 0,-1-2 0 0 0,0 1 0 0 0,0-1 0 0 0,-1 0 0 0 0,0 0 0 0 0,0-1 0 0 0,0 0 0 0 0,3-10 0 0 0,-8 18-106 0 0,0 0-1 0 0,0 0 1 0 0,0 0 0 0 0,0 0 0 0 0,0 0-1 0 0,0 0 1 0 0,0 1 0 0 0,0-1-1 0 0,0 0 1 0 0,0 0 0 0 0,-1 0 0 0 0,1 0-1 0 0,0 0 1 0 0,-1 0 0 0 0,1 0-1 0 0,-1 1 1 0 0,1-1 0 0 0,-1 0 0 0 0,1 0-1 0 0,-1 0 1 0 0,1 1 0 0 0,-1-1-1 0 0,0 0 1 0 0,1 1 0 0 0,-1-1 0 0 0,0 1-1 0 0,0-1 1 0 0,1 1 0 0 0,-1-1 0 0 0,0 1-1 0 0,0-1 1 0 0,0 1 0 0 0,0 0-1 0 0,0-1 1 0 0,1 1 0 0 0,-1 0 0 0 0,0 0-1 0 0,0 0 1 0 0,0 0 0 0 0,0 0-1 0 0,0 0 1 0 0,0 0 0 0 0,0 0 0 0 0,-1 0-1 0 0,-37 1 102 0 0,33 1-94 0 0,0 1 1 0 0,0-1-1 0 0,0 1 0 0 0,1 1 0 0 0,-1-1 1 0 0,1 1-1 0 0,0 0 0 0 0,0 0 0 0 0,1 1 1 0 0,-1-1-1 0 0,1 1 0 0 0,0 0 1 0 0,0 0-1 0 0,0 1 0 0 0,1-1 0 0 0,0 1 1 0 0,0-1-1 0 0,0 1 0 0 0,1 0 1 0 0,0 0-1 0 0,0 1 0 0 0,0-1 0 0 0,1 0 1 0 0,0 1-1 0 0,0-1 0 0 0,1 0 0 0 0,-1 1 1 0 0,2-1-1 0 0,-1 1 0 0 0,1-1 1 0 0,0 0-1 0 0,0 1 0 0 0,0-1 0 0 0,4 9 1 0 0,-3-13-11 0 0,0 0 1 0 0,0 0 0 0 0,0 0-1 0 0,0 0 1 0 0,0 0 0 0 0,0-1-1 0 0,1 1 1 0 0,-1-1 0 0 0,1 1-1 0 0,-1-1 1 0 0,1 0 0 0 0,-1 0-1 0 0,1 0 1 0 0,0 0 0 0 0,0-1-1 0 0,-1 1 1 0 0,1-1 0 0 0,0 1-1 0 0,0-1 1 0 0,0 0 0 0 0,0 0-1 0 0,-1 0 1 0 0,6-1 0 0 0,67-11 6 0 0,-74 12-15 0 0,12-3-131 0 0,0-1 0 0 0,0-1 0 0 0,0 1-1 0 0,0-2 1 0 0,-1 0 0 0 0,0-1 0 0 0,0 0 0 0 0,0 0 0 0 0,-1-1-1 0 0,0-1 1 0 0,-1 0 0 0 0,0-1 0 0 0,0 0 0 0 0,-1 0 0 0 0,-1-1-1 0 0,13-19 1 0 0,-19 27 60 0 0,10-16-275 0 0,-12 19 340 0 0,1 0 1 0 0,-1-1-1 0 0,0 1 1 0 0,0 0 0 0 0,1 0-1 0 0,-1-1 1 0 0,0 1 0 0 0,0 0-1 0 0,0 0 1 0 0,1-1-1 0 0,-1 1 1 0 0,0 0 0 0 0,0 0-1 0 0,0-1 1 0 0,0 1 0 0 0,0 0-1 0 0,0-1 1 0 0,0 1-1 0 0,1 0 1 0 0,-1-1 0 0 0,0 1-1 0 0,0 0 1 0 0,0-1 0 0 0,0 1-1 0 0,0 0 1 0 0,0-1-1 0 0,0 1 1 0 0,-1 0 0 0 0,1-1-1 0 0,0 1 1 0 0,0 0-1 0 0,0 0 1 0 0,0-1 0 0 0,0 1-1 0 0,0 0 1 0 0,-1-1 0 0 0,1 1-1 0 0,0 0 1 0 0,0 0-1 0 0,0-1 1 0 0,-1 1 0 0 0,1 0-1 0 0,0 0 1 0 0,0-1 0 0 0,-1 1-1 0 0,1 0 1 0 0,0-1 2 0 0,1 1 1 0 0,-1-1-1 0 0,1 1 0 0 0,-1-1 1 0 0,0 1-1 0 0,1-1 0 0 0,-1 0 1 0 0,0 1-1 0 0,0-1 0 0 0,1 0 1 0 0,-1 1-1 0 0,0-1 1 0 0,0 0-1 0 0,0 1 0 0 0,0-1 1 0 0,0 0-1 0 0,0 1 0 0 0,0-1 1 0 0,0 0-1 0 0,0 1 1 0 0,0-1-1 0 0,0 0 0 0 0,0 1 1 0 0,-1-1-1 0 0,1 0 0 0 0,-1-1 1 0 0,1 1 90 0 0,10-23 3104 0 0,-8 20-3161 0 0,0 0 0 0 0,1 1 1 0 0,0 0-1 0 0,0-1 0 0 0,0 1 0 0 0,0 0 0 0 0,0 1 0 0 0,1-1 1 0 0,-1 1-1 0 0,1-1 0 0 0,5-2 0 0 0,-8 6-29 0 0,0 1 0 0 0,0-1 0 0 0,1 0 0 0 0,-1 0 0 0 0,0 1 0 0 0,0-1 0 0 0,0 1-1 0 0,0-1 1 0 0,0 0 0 0 0,-1 1 0 0 0,1 0 0 0 0,0-1 0 0 0,-1 1 0 0 0,1 0 0 0 0,-1-1 0 0 0,0 1 0 0 0,1 0 0 0 0,-1-1 0 0 0,0 1-1 0 0,0 2 1 0 0,-1 48 35 0 0,0-16-18 0 0,2-28-7 0 0,3 26 7 0 0,-4-33-15 0 0,1 0 1 0 0,-1 0 0 0 0,0 0-1 0 0,0 0 1 0 0,1 0 0 0 0,-1 0-1 0 0,1 0 1 0 0,-1 0-1 0 0,0 0 1 0 0,1 0 0 0 0,0 0-1 0 0,-1 0 1 0 0,1 0 0 0 0,0-1-1 0 0,-1 1 1 0 0,1 0 0 0 0,0 0-1 0 0,0-1 1 0 0,0 1 0 0 0,0-1-1 0 0,-1 1 1 0 0,1 0 0 0 0,0-1-1 0 0,0 0 1 0 0,0 1 0 0 0,0-1-1 0 0,2 1 1 0 0,0-2 0 0 0,1 1 0 0 0,0-1 0 0 0,-1 1-1 0 0,1-1 1 0 0,0 0 0 0 0,-1-1 0 0 0,1 1-1 0 0,-1 0 1 0 0,0-1 0 0 0,1 0 0 0 0,-1 0 0 0 0,0 0-1 0 0,0 0 1 0 0,0-1 0 0 0,0 1 0 0 0,-1-1 0 0 0,4-3-1 0 0,42-55 19 0 0,-39 47-26 0 0,43-71 5 0 0,-120 279-231 0 0,50-149 253 0 0,-59 139-20 0 0,60-150 71 0 0,0-2 1 0 0,-3 0 0 0 0,-30 39-1 0 0,49-70-57 0 0,1 0 0 0 0,-1 1 0 0 0,0-1-1 0 0,1 0 1 0 0,-1 0 0 0 0,0-1-1 0 0,0 1 1 0 0,0 0 0 0 0,0 0-1 0 0,0 0 1 0 0,0 0 0 0 0,0-1-1 0 0,0 1 1 0 0,-1-1 0 0 0,1 1-1 0 0,0-1 1 0 0,0 1 0 0 0,0-1-1 0 0,-1 1 1 0 0,1-1 0 0 0,-2 0-1 0 0,3 0-4 0 0,-1-1 0 0 0,0 1 0 0 0,0-1 0 0 0,1 1 0 0 0,-1-1 0 0 0,0 1 0 0 0,1-1 0 0 0,-1 1 0 0 0,1-1 0 0 0,-1 0 0 0 0,1 1-1 0 0,-1-1 1 0 0,1 0 0 0 0,-1 0 0 0 0,1 1 0 0 0,-1-1 0 0 0,1 0 0 0 0,0 0 0 0 0,0 0 0 0 0,-1 1 0 0 0,1-1 0 0 0,0 0-1 0 0,0-1 1 0 0,-1-4-24 0 0,0-1-1 0 0,1 0 0 0 0,0 1 0 0 0,0-1 1 0 0,0 0-1 0 0,1 1 0 0 0,1-8 0 0 0,6-11-445 0 0,0 1-1 0 0,2-1 1 0 0,18-34-1 0 0,25-23-3694 0 0,-26 50 2162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40.852"/>
    </inkml:context>
    <inkml:brush xml:id="br0">
      <inkml:brushProperty name="width" value="0.1" units="cm"/>
      <inkml:brushProperty name="height" value="0.1" units="cm"/>
    </inkml:brush>
  </inkml:definitions>
  <inkml:trace contextRef="#ctx0" brushRef="#br0">8 103 52 0 0,'10'-5'491'0'0,"-1"2"0"0"0,1-1 0 0 0,20-3 0 0 0,-10 3 190 0 0,-19 3-640 0 0,0 1 0 0 0,0-1 0 0 0,1 1 0 0 0,-1 0 1 0 0,0-1-1 0 0,0 1 0 0 0,0 0 0 0 0,1 0 0 0 0,-1 0 0 0 0,0 0 0 0 0,0 0 1 0 0,1 0-1 0 0,-1 0 0 0 0,0 1 0 0 0,0-1 0 0 0,1 0 0 0 0,-1 1 0 0 0,0-1 1 0 0,0 1-1 0 0,0-1 0 0 0,0 1 0 0 0,0-1 0 0 0,0 1 0 0 0,0 0 0 0 0,0 0 1 0 0,0-1-1 0 0,2 3 0 0 0,-2-1 16 0 0,0 0-1 0 0,-1 0 1 0 0,1 1 0 0 0,0-1-1 0 0,-1 0 1 0 0,1 0 0 0 0,-1 1-1 0 0,0-1 1 0 0,0 0 0 0 0,0 1-1 0 0,0-1 1 0 0,0 0 0 0 0,-1 5 0 0 0,-1 5 73 0 0,-1 1 1 0 0,-1-1 0 0 0,0 0-1 0 0,0-1 1 0 0,-7 12-1 0 0,-3 4 180 0 0,-2-1 0 0 0,-36 47 0 0 0,37-48 490 0 0,16-23-26 0 0,6-15-590 0 0,6-9-59 0 0,1 0-1 0 0,1 1 1 0 0,0 1 0 0 0,2 1-1 0 0,20-20 1 0 0,13-15 24 0 0,-10 12-32 0 0,48-41 1 0 0,-76 72-114 0 0,-11 10-4 0 0,-1 0-1 0 0,1 0 1 0 0,0 0 0 0 0,0 1-1 0 0,0-1 1 0 0,0 0-1 0 0,0 0 1 0 0,0 0-1 0 0,0 1 1 0 0,0-1 0 0 0,0 1-1 0 0,0-1 1 0 0,0 1-1 0 0,1-1 1 0 0,-1 1 0 0 0,0 0-1 0 0,0-1 1 0 0,0 1-1 0 0,1 0 1 0 0,-1 0-1 0 0,0 0 1 0 0,0 0 0 0 0,3 0-1 0 0,-4 1 0 0 0,1 0 0 0 0,0-1 0 0 0,0 1 0 0 0,-1 0 0 0 0,1 0 0 0 0,0 0 0 0 0,-1 0 0 0 0,1 0 0 0 0,-1 0-1 0 0,1 0 1 0 0,-1 0 0 0 0,0 0 0 0 0,1 0 0 0 0,-1 0 0 0 0,0 0 0 0 0,0 0 0 0 0,1 0 0 0 0,-1 0 0 0 0,0 0 0 0 0,0 2 0 0 0,-7 59-38 0 0,7-59 38 0 0,-8 37-13 0 0,3-15 20 0 0,1-1 0 0 0,-1 37 0 0 0,6-60-15 0 0,-1 0-1 0 0,1 1 0 0 0,-1-1 1 0 0,1 0-1 0 0,-1 1 0 0 0,1-1 1 0 0,0 0-1 0 0,0 0 0 0 0,0 0 1 0 0,0 0-1 0 0,0 0 0 0 0,0 0 1 0 0,0 0-1 0 0,0 0 0 0 0,0 0 1 0 0,0 0-1 0 0,0-1 0 0 0,1 1 1 0 0,-1 0-1 0 0,0-1 0 0 0,1 1 1 0 0,-1-1-1 0 0,0 0 0 0 0,1 1 1 0 0,-1-1-1 0 0,0 0 0 0 0,1 0 1 0 0,-1 1-1 0 0,1-1 0 0 0,-1-1 1 0 0,0 1-1 0 0,1 0 0 0 0,-1 0 1 0 0,3-1-1 0 0,53-6-766 0 0,-56 7 753 0 0,21-4-352 0 0,1-2-1 0 0,-1 0 1 0 0,-1-1 0 0 0,33-16 0 0 0,-46 19 372 0 0,0 0 0 0 0,-1-1-1 0 0,0 0 1 0 0,0 0 0 0 0,0 0 0 0 0,0-1 0 0 0,-1 0 0 0 0,0 0 0 0 0,0-1 0 0 0,0 0-1 0 0,-1 0 1 0 0,0 0 0 0 0,0-1 0 0 0,6-14 0 0 0,-8 2 400 0 0,-11 14-88 0 0,4 7-290 0 0,1 0 1 0 0,-1 0-1 0 0,1 0 0 0 0,0 0 0 0 0,-1 1 0 0 0,1 0 0 0 0,0-1 1 0 0,0 1-1 0 0,-4 4 0 0 0,-5 3 38 0 0,0 0 0 0 0,0 1 0 0 0,1 1 0 0 0,-15 18 0 0 0,22-25-38 0 0,1 1 0 0 0,0-1 0 0 0,1 1 0 0 0,-1 0 0 0 0,1-1 0 0 0,0 1 0 0 0,0 0 0 0 0,0 0-1 0 0,0 1 1 0 0,1-1 0 0 0,0 0 0 0 0,0 0 0 0 0,1 1 0 0 0,-1-1 0 0 0,1 1 0 0 0,1 6 0 0 0,-1-11-17 0 0,0 1 1 0 0,1-1 0 0 0,-1 1-1 0 0,0-1 1 0 0,1 1 0 0 0,-1-1-1 0 0,1 1 1 0 0,-1-1 0 0 0,1 1-1 0 0,0-1 1 0 0,-1 0 0 0 0,1 1-1 0 0,0-1 1 0 0,0 0 0 0 0,0 0-1 0 0,0 0 1 0 0,0 0 0 0 0,0 0-1 0 0,1 0 1 0 0,-1 0 0 0 0,0 0-1 0 0,0 0 1 0 0,1 0 0 0 0,1 0-1 0 0,0 0 8 0 0,0-1 0 0 0,0 1-1 0 0,-1-1 1 0 0,1 0 0 0 0,0 1 0 0 0,0-1-1 0 0,0-1 1 0 0,0 1 0 0 0,0 0 0 0 0,-1-1-1 0 0,1 0 1 0 0,4-1 0 0 0,-1 0 5 0 0,0 0 0 0 0,0 0-1 0 0,-1-1 1 0 0,1 0 0 0 0,-1 0 0 0 0,1-1 0 0 0,-1 0 0 0 0,0 0 0 0 0,0 0-1 0 0,0 0 1 0 0,5-7 0 0 0,-7 5-168 0 0,0 1 1 0 0,-1-1-1 0 0,1-1 1 0 0,-1 1-1 0 0,0 0 0 0 0,-1 0 1 0 0,0-1-1 0 0,0 1 0 0 0,0-1 1 0 0,0 1-1 0 0,-1-1 1 0 0,0 0-1 0 0,-2-8 0 0 0,2 12 46 0 0,-1 0-1 0 0,1-1 0 0 0,-1 1 1 0 0,0-1-1 0 0,0 1 1 0 0,0 0-1 0 0,0 0 0 0 0,-1 0 1 0 0,1 0-1 0 0,-1 0 0 0 0,0 0 1 0 0,0 0-1 0 0,0 0 0 0 0,0 1 1 0 0,-1-1-1 0 0,1 1 1 0 0,-1-1-1 0 0,1 1 0 0 0,-1 0 1 0 0,0 0-1 0 0,0 0 0 0 0,0 1 1 0 0,0-1-1 0 0,0 1 0 0 0,0-1 1 0 0,0 1-1 0 0,-6-1 1 0 0,-8-2-1497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41.332"/>
    </inkml:context>
    <inkml:brush xml:id="br0">
      <inkml:brushProperty name="width" value="0.1" units="cm"/>
      <inkml:brushProperty name="height" value="0.1" units="cm"/>
    </inkml:brush>
  </inkml:definitions>
  <inkml:trace contextRef="#ctx0" brushRef="#br0">128 69 304 0 0,'13'-14'855'0'0,"-7"7"-257"0"0,0 0 1 0 0,0 0-1 0 0,0-1 0 0 0,-1 1 0 0 0,5-10 0 0 0,-10 16-249 0 0,0 4-188 0 0,-2 10-49 0 0,0 1 0 0 0,-2-1 1 0 0,1 0-1 0 0,-1 0 0 0 0,-1 0 0 0 0,0-1 1 0 0,-11 19-1 0 0,-10 25 135 0 0,-15 39 100 0 0,27-67-189 0 0,1 1 0 0 0,2 0 0 0 0,1 1 0 0 0,-12 58 1 0 0,21-86-179 0 0,1-1-1 0 0,0 1 1 0 0,0 0 0 0 0,-1-1 0 0 0,1 1 0 0 0,1 0 0 0 0,-1-1 0 0 0,0 1 0 0 0,0 0 0 0 0,1 0-1 0 0,-1-1 1 0 0,1 1 0 0 0,-1-1 0 0 0,1 1 0 0 0,0-1 0 0 0,-1 1 0 0 0,1-1 0 0 0,0 1 0 0 0,0-1-1 0 0,0 1 1 0 0,0-1 0 0 0,0 0 0 0 0,1 0 0 0 0,-1 1 0 0 0,0-1 0 0 0,0 0 0 0 0,1 0-1 0 0,-1 0 1 0 0,1-1 0 0 0,-1 1 0 0 0,3 1 0 0 0,-1-1-252 0 0,1 0-1 0 0,-1 0 1 0 0,1-1-1 0 0,0 1 1 0 0,-1-1-1 0 0,1 0 1 0 0,0 0 0 0 0,-1 0-1 0 0,1 0 1 0 0,0-1-1 0 0,-1 0 1 0 0,1 1-1 0 0,4-3 1 0 0,8-3-1463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42.302"/>
    </inkml:context>
    <inkml:brush xml:id="br0">
      <inkml:brushProperty name="width" value="0.1" units="cm"/>
      <inkml:brushProperty name="height" value="0.1" units="cm"/>
    </inkml:brush>
  </inkml:definitions>
  <inkml:trace contextRef="#ctx0" brushRef="#br0">328 456 164 0 0,'16'-38'1424'0'0,"-15"35"-1366"0"0,0 0 0 0 0,0 0 0 0 0,-1 0 0 0 0,1 0 0 0 0,-1 1 0 0 0,0-1 0 0 0,1 0 0 0 0,-1 0 0 0 0,-1 0 0 0 0,1 0 0 0 0,0 0 1 0 0,-1 0-1 0 0,1 0 0 0 0,-1 0 0 0 0,0 0 0 0 0,0 1 0 0 0,0-1 0 0 0,-1 0 0 0 0,1 1 0 0 0,0-1 0 0 0,-1 1 0 0 0,0-1 0 0 0,0 1 0 0 0,1 0 0 0 0,-1 0 0 0 0,-1-1 0 0 0,1 1 0 0 0,0 1 0 0 0,0-1 0 0 0,-1 0 0 0 0,1 1 0 0 0,-4-3 0 0 0,0 3-13 0 0,1-1-1 0 0,-1 1 1 0 0,0 0 0 0 0,0 0-1 0 0,1 0 1 0 0,-1 1 0 0 0,0 0-1 0 0,0 0 1 0 0,0 0-1 0 0,0 1 1 0 0,0 0 0 0 0,1 0-1 0 0,-1 0 1 0 0,0 1-1 0 0,1 0 1 0 0,-7 3 0 0 0,-2 1 36 0 0,-1 2 0 0 0,1 0 0 0 0,1 0 0 0 0,-1 1 0 0 0,1 1 1 0 0,1 0-1 0 0,0 1 0 0 0,0 0 0 0 0,1 1 0 0 0,1 0 0 0 0,0 1 0 0 0,0 0 1 0 0,1 0-1 0 0,1 1 0 0 0,1 0 0 0 0,-10 25 0 0 0,16-37-63 0 0,0 0 1 0 0,0 1-1 0 0,1-1 0 0 0,-1 0 1 0 0,1 0-1 0 0,-1 1 0 0 0,1-1 1 0 0,0 0-1 0 0,0 1 0 0 0,0-1 0 0 0,0 0 1 0 0,1 4-1 0 0,0-5-7 0 0,-1 0 0 0 0,0 0 0 0 0,1-1 0 0 0,-1 1 0 0 0,1 0 0 0 0,-1 0 0 0 0,1-1 0 0 0,-1 1-1 0 0,1 0 1 0 0,0 0 0 0 0,-1-1 0 0 0,1 1 0 0 0,0-1 0 0 0,0 1 0 0 0,-1-1 0 0 0,1 1 0 0 0,0-1 0 0 0,0 1 0 0 0,0-1 0 0 0,-1 0 0 0 0,1 1 0 0 0,1-1 0 0 0,2 0 3 0 0,0 1 0 0 0,0-1 0 0 0,0-1 0 0 0,0 1 0 0 0,0 0 1 0 0,0-1-1 0 0,0 0 0 0 0,-1 0 0 0 0,1 0 0 0 0,0-1 0 0 0,-1 1 0 0 0,1-1 0 0 0,4-2 1 0 0,20-13 14 0 0,-1-1 1 0 0,-1-1-1 0 0,-1-1 0 0 0,-1-1 1 0 0,-1-1-1 0 0,-1-1 1 0 0,29-39-1 0 0,-25 27 22 0 0,-3-1 0 0 0,-1-1 0 0 0,-1-1 1 0 0,-2-1-1 0 0,14-43 0 0 0,-28 65 133 0 0,0 0 0 0 0,-1 0 1 0 0,-1-1-1 0 0,2-25 1 0 0,-5 42-43 0 0,-13 31-54 0 0,-2 18-35 0 0,-31 129 60 0 0,24-70-88 0 0,-11 77 60 0 0,33-181-78 0 0,0 0 1 0 0,0-1-1 0 0,0 1 1 0 0,1 0-1 0 0,0 0 1 0 0,-1 0-1 0 0,1 0 1 0 0,0 0-1 0 0,0-1 1 0 0,2 5-1 0 0,1 3 20 0 0,-3-9 23 0 0,-1 2-67 0 0,0-3 14 0 0,0 0 0 0 0,0 1 1 0 0,0-1-1 0 0,0 1 1 0 0,0-1-1 0 0,-1 0 0 0 0,1 1 1 0 0,0-1-1 0 0,0 1 1 0 0,0-1-1 0 0,0 0 0 0 0,1 1 1 0 0,-1-1-1 0 0,0 1 1 0 0,0-1-1 0 0,0 0 0 0 0,0 1 1 0 0,0-1-1 0 0,0 0 1 0 0,1 1-1 0 0,-1-1 0 0 0,0 1 1 0 0,0-1-1 0 0,0 0 1 0 0,1 0-1 0 0,-1 1 0 0 0,0-1 1 0 0,1 0-1 0 0,-1 1 1 0 0,0-1-1 0 0,1 0 0 0 0,-1 0 1 0 0,0 0-1 0 0,1 1 1 0 0,-1-1-1 0 0,0 0 0 0 0,1 0 1 0 0,-1 0-1 0 0,0 0 1 0 0,1 0-1 0 0,-1 0 0 0 0,1 1 1 0 0,-1-1-1 0 0,0 0 1 0 0,1 0-1 0 0,-1 0 0 0 0,1 0 1 0 0,-1-1-1 0 0,0 1 1 0 0,1 0-1 0 0,0 0 0 0 0,0 0-109 0 0,11-5-551 0 0,1 0-3308 0 0,-2 0 1968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25.515"/>
    </inkml:context>
    <inkml:brush xml:id="br0">
      <inkml:brushProperty name="width" value="0.05" units="cm"/>
      <inkml:brushProperty name="height" value="0.05" units="cm"/>
    </inkml:brush>
  </inkml:definitions>
  <inkml:trace contextRef="#ctx0" brushRef="#br0">258 74 292 0 0,'14'-18'4177'0'0,"-8"6"-1103"0"0,-6 12-3030 0 0,0 0-1 0 0,0-1 1 0 0,0 1-1 0 0,1 0 0 0 0,-1 0 1 0 0,0 0-1 0 0,0 0 1 0 0,0 0-1 0 0,0 0 1 0 0,0 0-1 0 0,0 0 1 0 0,0-1-1 0 0,0 1 1 0 0,0 0-1 0 0,0 0 1 0 0,0 0-1 0 0,0 0 1 0 0,0 0-1 0 0,0 0 1 0 0,0 0-1 0 0,0-1 0 0 0,0 1 1 0 0,0 0-1 0 0,0 0 1 0 0,0 0-1 0 0,0 0 1 0 0,0 0-1 0 0,0 0 1 0 0,0 0-1 0 0,-1 0 1 0 0,1-1-1 0 0,0 1 1 0 0,0 0-1 0 0,0 0 1 0 0,0 0-1 0 0,0 0 0 0 0,0 0 1 0 0,0 0-1 0 0,0 0 1 0 0,0 0-1 0 0,0 0 1 0 0,-1 0-1 0 0,1 0 1 0 0,0 0-1 0 0,0 0 1 0 0,0 0-1 0 0,0 0 1 0 0,0-1-1 0 0,0 1 1 0 0,0 0-1 0 0,-1 0 0 0 0,1 0 1 0 0,0 0-1 0 0,0 0 1 0 0,0 0-1 0 0,0 0 1 0 0,0 1-1 0 0,0-1 1 0 0,0 0-1 0 0,-1 0 1 0 0,1 0-1 0 0,0 0 1 0 0,-13 4 22 0 0,0 1 0 0 0,0 0 0 0 0,1 1 1 0 0,0 1-1 0 0,0-1 0 0 0,0 2 0 0 0,1 0 0 0 0,0 0 1 0 0,1 1-1 0 0,0 1 0 0 0,-17 20 0 0 0,10-10 14 0 0,1 1 1 0 0,1 0-1 0 0,1 2 0 0 0,1 0 0 0 0,-17 40 0 0 0,19-30 59 0 0,10-32-88 0 0,1-1-45 0 0,0 1 0 0 0,0-1 0 0 0,-1 0 1 0 0,1 1-1 0 0,0-1 0 0 0,0 0 0 0 0,0 1 0 0 0,0-1 0 0 0,-1 0 0 0 0,1 1 1 0 0,0-1-1 0 0,0 0 0 0 0,0 1 0 0 0,0-1 0 0 0,0 0 0 0 0,0 1 0 0 0,0-1 0 0 0,0 1 1 0 0,0-1-1 0 0,0 0 0 0 0,0 1 0 0 0,0-1 0 0 0,0 0 0 0 0,0 1 0 0 0,1-1 0 0 0,-1 0 1 0 0,0 1-1 0 0,0-1 0 0 0,0 0 0 0 0,0 1 0 0 0,1-1 0 0 0,-1 0 0 0 0,0 0 1 0 0,0 1-1 0 0,1-1 0 0 0,-1 0 0 0 0,0 0 0 0 0,0 1 0 0 0,1-1 0 0 0,-1 0 0 0 0,11-3 20 0 0,0 0 0 0 0,-1-1 0 0 0,0 0-1 0 0,1-1 1 0 0,-2 0 0 0 0,1 0-1 0 0,-1-1 1 0 0,1 0 0 0 0,-2-1 0 0 0,15-13-1 0 0,12-14 31 0 0,32-42-1 0 0,-51 58-43 0 0,-5 5-1 0 0,0-1-1 0 0,-1 0 1 0 0,-1-1-1 0 0,0 1 1 0 0,-1-2-1 0 0,11-28 1 0 0,-18 42-23 0 0,-1 1-61 0 0,0 1 70 0 0,0-1 0 0 0,0 1 1 0 0,0 0-1 0 0,0 0 0 0 0,1 0 1 0 0,-1 0-1 0 0,0-1 0 0 0,0 1 1 0 0,0 0-1 0 0,0 0 1 0 0,0-1-1 0 0,0 1 0 0 0,0 0 1 0 0,0 0-1 0 0,0 0 0 0 0,0-1 1 0 0,0 1-1 0 0,0 0 0 0 0,0 0 1 0 0,0-1-1 0 0,0 1 0 0 0,0 0 1 0 0,0 0-1 0 0,0-1 0 0 0,0 1 1 0 0,0 0-1 0 0,0 0 1 0 0,0 0-1 0 0,0-1 0 0 0,0 1 1 0 0,-1 0-1 0 0,1 0 0 0 0,0 0 1 0 0,0-1-1 0 0,0 1 0 0 0,0 0 1 0 0,-1 0-1 0 0,1 0 0 0 0,0 0 1 0 0,0 0-1 0 0,0-1 0 0 0,0 1 1 0 0,-1 0-1 0 0,1 0 0 0 0,0 0 1 0 0,0 0-1 0 0,-1 0 1 0 0,1 0-1 0 0,0 0 0 0 0,0 0 1 0 0,0 0-1 0 0,-1 0 0 0 0,1 0 1 0 0,0 0-1 0 0,0 0 0 0 0,-1 0 1 0 0,1 0-1 0 0,0 0 0 0 0,0 0 1 0 0,-1 0-1 0 0,-11 12-13 0 0,0 0 0 0 0,0 0 0 0 0,1 1 0 0 0,1 1-1 0 0,1 0 1 0 0,-1 0 0 0 0,2 1 0 0 0,0 0 0 0 0,-6 18 0 0 0,1 2-6 0 0,13-34 30 0 0,3 4 20 0 0,-3-5-27 0 0,0 0-1 0 0,0 1 1 0 0,0-1 0 0 0,0 0-1 0 0,0 1 1 0 0,0-1 0 0 0,0 0-1 0 0,1 0 1 0 0,-1 1 0 0 0,0-1-1 0 0,0 0 1 0 0,0 0 0 0 0,0 1-1 0 0,0-1 1 0 0,1 0-1 0 0,-1 0 1 0 0,0 1 0 0 0,0-1-1 0 0,0 0 1 0 0,1 0 0 0 0,-1 0-1 0 0,0 1 1 0 0,0-1 0 0 0,1 0-1 0 0,-1 0 1 0 0,0 0 0 0 0,1 0-1 0 0,-1 0 1 0 0,0 1 0 0 0,0-1-1 0 0,1 0 1 0 0,-1 0 0 0 0,0 0-1 0 0,1 0 1 0 0,-1 0 0 0 0,0 0-1 0 0,0 0 1 0 0,1 0 0 0 0,-1 0-1 0 0,0 0 1 0 0,1 0 0 0 0,-1-1-1 0 0,14-2 11 0 0,-1-2-1 0 0,0 0 0 0 0,0 0 0 0 0,-1-1 0 0 0,1-1 1 0 0,20-15-1 0 0,66-60 9 0 0,0-1-66 0 0,-98 83 36 0 0,0-1 1 0 0,0 0-1 0 0,-1 0 1 0 0,1 1-1 0 0,0-1 1 0 0,0 1-1 0 0,0-1 1 0 0,-1 1-1 0 0,1-1 1 0 0,0 1-1 0 0,0-1 1 0 0,0 1-1 0 0,0 0 1 0 0,0-1-1 0 0,0 1 1 0 0,0 0-1 0 0,0 0 1 0 0,0 0-1 0 0,0 0 1 0 0,0 0-1 0 0,0 0 1 0 0,0 0-1 0 0,0 0 1 0 0,0 0-1 0 0,0 0 1 0 0,0 1-1 0 0,2 0 1 0 0,-2 0 2 0 0,0 1 1 0 0,-1 0-1 0 0,1-1 1 0 0,0 1-1 0 0,0 0 0 0 0,-1 0 1 0 0,1 0-1 0 0,-1-1 1 0 0,0 1-1 0 0,1 0 1 0 0,-1 0-1 0 0,0 0 1 0 0,0 0-1 0 0,-1 4 0 0 0,0 17-29 0 0,-1 0-1 0 0,-1 0 0 0 0,-7 24 1 0 0,-2 18 14 0 0,12-66 27 0 0,0 1 1 0 0,0 0-1 0 0,0 0 0 0 0,0 0 0 0 0,0 0 1 0 0,0-1-1 0 0,0 1 0 0 0,0 0 1 0 0,0 0-1 0 0,1 0 0 0 0,-1 0 0 0 0,0 0 1 0 0,0-1-1 0 0,0 1 0 0 0,0 0 1 0 0,0 0-1 0 0,1 0 0 0 0,-1 0 0 0 0,0 0 1 0 0,0 0-1 0 0,0 0 0 0 0,0 0 0 0 0,1 0 1 0 0,-1 0-1 0 0,0 0 0 0 0,0 0 1 0 0,0 0-1 0 0,1 0 0 0 0,-1 0 0 0 0,0 0 1 0 0,0 0-1 0 0,0 0 0 0 0,1 0 1 0 0,-1 0-1 0 0,0 0 0 0 0,0 0 0 0 0,0 0 1 0 0,0 0-1 0 0,1 0 0 0 0,-1 0 0 0 0,0 0 1 0 0,0 0-1 0 0,0 0 0 0 0,0 0 1 0 0,1 1-1 0 0,-1-1 0 0 0,0 0 0 0 0,0 0 1 0 0,0 0-1 0 0,0 0 0 0 0,0 0 1 0 0,0 1-1 0 0,0-1 0 0 0,1 0 0 0 0,-1 0 1 0 0,0 0-1 0 0,0 0 0 0 0,0 1 0 0 0,0-1 1 0 0,0 0-1 0 0,0 0 0 0 0,0 0 1 0 0,0 1-1 0 0,0-1 0 0 0,0 0 0 0 0,0 0 1 0 0,0 0-1 0 0,0 1 0 0 0,23-21 68 0 0,23-28-40 0 0,46-52-2 0 0,-91 99-64 0 0,0 1-123 0 0,0 0 154 0 0,-1 1 0 0 0,1-1 1 0 0,0 0-1 0 0,-1 1 0 0 0,1-1 0 0 0,0 1 0 0 0,-1-1 1 0 0,1 1-1 0 0,0-1 0 0 0,-1 1 0 0 0,1 0 1 0 0,-1-1-1 0 0,1 1 0 0 0,-1 0 0 0 0,0-1 0 0 0,1 1 1 0 0,-1 0-1 0 0,0 0 0 0 0,1-1 0 0 0,-1 1 0 0 0,0 0 1 0 0,0 0-1 0 0,0 0 0 0 0,1-1 0 0 0,-1 1 1 0 0,0 0-1 0 0,0 0 0 0 0,-1 1 0 0 0,1 34-60 0 0,0-20 43 0 0,0-11 18 0 0,0-1 0 0 0,1 0 0 0 0,-1 0 0 0 0,1 0 0 0 0,0 0 0 0 0,0-1-1 0 0,0 1 1 0 0,1 0 0 0 0,-1 0 0 0 0,4 4 0 0 0,-4-7 6 0 0,0 1-1 0 0,1-1 1 0 0,-1 0-1 0 0,1 0 1 0 0,-1 0-1 0 0,1 0 1 0 0,0 0-1 0 0,-1 0 1 0 0,1-1-1 0 0,0 1 1 0 0,0-1-1 0 0,0 1 1 0 0,-1-1 0 0 0,1 1-1 0 0,0-1 1 0 0,0 0-1 0 0,0 0 1 0 0,0 0-1 0 0,0 0 1 0 0,0 0-1 0 0,-1-1 1 0 0,1 1-1 0 0,0 0 1 0 0,2-2-1 0 0,7 0 9 0 0,0-1 0 0 0,-1-1 0 0 0,1 0 0 0 0,-1 0 0 0 0,0-1 0 0 0,0 0 0 0 0,0-1 0 0 0,-1 0 0 0 0,0-1 1 0 0,16-14-1 0 0,-8 4 7 0 0,-1-1 0 0 0,0 0 0 0 0,24-39 1 0 0,-38 125-239 0 0,2 23 11 0 0,-4-75 217 0 0,0-12-7 0 0,0-1 1 0 0,0 1-1 0 0,0 0 0 0 0,-1-1 0 0 0,1 1 1 0 0,-1-1-1 0 0,0 1 0 0 0,0-1 1 0 0,0 0-1 0 0,0 1 0 0 0,-1-1 0 0 0,-1 4 1 0 0,2-7-12 0 0,0 0 0 0 0,0 0 1 0 0,1 1-1 0 0,-1-1 1 0 0,0 0-1 0 0,0 0 0 0 0,1 0 1 0 0,-1 0-1 0 0,0 0 1 0 0,0 0-1 0 0,1 0 0 0 0,-1 0 1 0 0,0 0-1 0 0,0 0 0 0 0,1-1 1 0 0,-1 1-1 0 0,0 0 1 0 0,1 0-1 0 0,-1-1 0 0 0,0 1 1 0 0,1 0-1 0 0,-1-1 0 0 0,0 1 1 0 0,1-1-1 0 0,-1 1 1 0 0,0-2-1 0 0,-17-11-370 0 0,16 12 284 0 0,1 0 0 0 0,-1-1 1 0 0,1 0-1 0 0,-1 1 0 0 0,1-1 0 0 0,0 0 1 0 0,0 1-1 0 0,0-1 0 0 0,0 0 1 0 0,0 0-1 0 0,0 0 0 0 0,0 0 0 0 0,1 0 1 0 0,-1 0-1 0 0,1 0 0 0 0,-1 0 1 0 0,1 0-1 0 0,0 0 0 0 0,0 0 1 0 0,0 0-1 0 0,0-4 0 0 0,17-40-5042 0 0,-13 34 3054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44.278"/>
    </inkml:context>
    <inkml:brush xml:id="br0">
      <inkml:brushProperty name="width" value="0.1" units="cm"/>
      <inkml:brushProperty name="height" value="0.1" units="cm"/>
    </inkml:brush>
  </inkml:definitions>
  <inkml:trace contextRef="#ctx0" brushRef="#br0">0 385 236 0 0,'18'-12'486'0'0,"-1"-2"0"0"0,0 0 1 0 0,-1-1-1 0 0,-1 0 0 0 0,0-2 0 0 0,-1 1 0 0 0,20-33 1 0 0,-5 9 40 0 0,86-139 1403 0 0,-114 179-1922 0 0,-1-1 1 0 0,0 1 0 0 0,0 0 0 0 0,0-1-1 0 0,1 1 1 0 0,-1 0 0 0 0,0 0 0 0 0,0-1 0 0 0,0 1-1 0 0,0 0 1 0 0,0-1 0 0 0,0 1 0 0 0,1 0-1 0 0,-1-1 1 0 0,0 1 0 0 0,0 0 0 0 0,0-1-1 0 0,0 1 1 0 0,0 0 0 0 0,0-1 0 0 0,-1 1 0 0 0,1 0-1 0 0,0-1 1 0 0,0 1 0 0 0,0 0 0 0 0,0-1-1 0 0,0 1 1 0 0,0 0 0 0 0,0 0 0 0 0,-1-1-1 0 0,1 1 1 0 0,0 0 0 0 0,0 0 0 0 0,0-1-1 0 0,-1 1 1 0 0,1 0 0 0 0,0 0 0 0 0,0-1 0 0 0,-1 1-1 0 0,1 0 1 0 0,0 0 0 0 0,-1 0 0 0 0,1 0-1 0 0,0-1 1 0 0,0 1 0 0 0,-1 0 0 0 0,1 0-1 0 0,0 0 1 0 0,-1 0 0 0 0,1 0 0 0 0,0 0 0 0 0,-1 0-1 0 0,1 0 1 0 0,-1 0 0 0 0,-22 1 79 0 0,21 0-84 0 0,-10 3 13 0 0,0 0-1 0 0,1 2 0 0 0,-1-1 0 0 0,-12 9 0 0 0,22-12-12 0 0,0-1 0 0 0,0 0-1 0 0,0 1 1 0 0,0-1 0 0 0,1 1-1 0 0,-1-1 1 0 0,0 1 0 0 0,0 0 0 0 0,1 0-1 0 0,-1 0 1 0 0,1 0 0 0 0,0 0-1 0 0,0 0 1 0 0,0 0 0 0 0,0 0 0 0 0,0 1-1 0 0,0-1 1 0 0,0 0 0 0 0,1 1-1 0 0,-1-1 1 0 0,1 1 0 0 0,0-1 0 0 0,-1 0-1 0 0,1 1 1 0 0,0-1 0 0 0,1 1-1 0 0,-1-1 1 0 0,0 0 0 0 0,1 1 0 0 0,1 4-1 0 0,6 9 34 0 0,0 0-1 0 0,1-1 1 0 0,18 23-1 0 0,-18-25-16 0 0,1 0 0 0 0,-2 0 0 0 0,0 1 0 0 0,0 0 0 0 0,5 17 0 0 0,-12-29-15 0 0,0 1 0 0 0,0-1 0 0 0,-1 1 1 0 0,1-1-1 0 0,-1 1 0 0 0,1-1 0 0 0,-1 1 1 0 0,0 0-1 0 0,0-1 0 0 0,0 1 0 0 0,-1-1 1 0 0,1 1-1 0 0,-1-1 0 0 0,1 1 0 0 0,-1-1 0 0 0,0 1 1 0 0,0-1-1 0 0,0 0 0 0 0,0 1 0 0 0,0-1 1 0 0,0 0-1 0 0,-3 4 0 0 0,0-3 6 0 0,1 0 0 0 0,0 0 0 0 0,-1-1 0 0 0,0 1-1 0 0,1-1 1 0 0,-1 0 0 0 0,0 0 0 0 0,0 0 0 0 0,-1 0 0 0 0,1-1 0 0 0,0 0-1 0 0,-6 2 1 0 0,-1-1-80 0 0,0-1-1 0 0,-1 1 0 0 0,1-2 1 0 0,0 0-1 0 0,-1 0 0 0 0,1-1 0 0 0,-1 0 1 0 0,1-1-1 0 0,-19-5 0 0 0,24 4-406 0 0,-1 0 0 0 0,1 0 0 0 0,0 0 0 0 0,1-1 0 0 0,-1 0 0 0 0,0 0 0 0 0,1 0-1 0 0,-9-10 1 0 0,6 6-1154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45.268"/>
    </inkml:context>
    <inkml:brush xml:id="br0">
      <inkml:brushProperty name="width" value="0.1" units="cm"/>
      <inkml:brushProperty name="height" value="0.1" units="cm"/>
    </inkml:brush>
  </inkml:definitions>
  <inkml:trace contextRef="#ctx0" brushRef="#br0">39 6 188 0 0,'0'0'663'0'0,"-25"-6"512"0"0,12 8-2317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46.869"/>
    </inkml:context>
    <inkml:brush xml:id="br0">
      <inkml:brushProperty name="width" value="0.1" units="cm"/>
      <inkml:brushProperty name="height" value="0.1" units="cm"/>
    </inkml:brush>
  </inkml:definitions>
  <inkml:trace contextRef="#ctx0" brushRef="#br0">298 199 132 0 0,'5'-3'336'0'0,"0"0"0"0"0,0-1 1 0 0,0 0-1 0 0,0 0 0 0 0,0 0 0 0 0,-1-1 0 0 0,0 1 0 0 0,0-1 1 0 0,0 0-1 0 0,-1 0 0 0 0,0-1 0 0 0,0 1 0 0 0,0-1 0 0 0,3-7 1 0 0,-5 10-294 0 0,1-1 1 0 0,-1 1 0 0 0,0 0 0 0 0,0-1 0 0 0,0 1 0 0 0,0-1 0 0 0,-1 0 0 0 0,1 1 0 0 0,-1-1 0 0 0,0 1 0 0 0,0-1 0 0 0,0 0 0 0 0,-1 1 0 0 0,1-1 0 0 0,-1 1 0 0 0,0-1 0 0 0,0 1 0 0 0,0-1 0 0 0,0 1 0 0 0,-1-1 0 0 0,1 1-1 0 0,-1 0 1 0 0,0 0 0 0 0,0 0 0 0 0,0 0 0 0 0,-3-3 0 0 0,0 3-21 0 0,-1-1-1 0 0,1 1 1 0 0,-1 0 0 0 0,0 1-1 0 0,1-1 1 0 0,-1 1 0 0 0,-1 0-1 0 0,1 1 1 0 0,0-1-1 0 0,0 1 1 0 0,-1 0 0 0 0,1 1-1 0 0,0 0 1 0 0,-1 0-1 0 0,1 0 1 0 0,0 0 0 0 0,-1 1-1 0 0,1 0 1 0 0,-7 3-1 0 0,-2-1-1 0 0,0 2 0 0 0,0-1-1 0 0,1 2 1 0 0,0 0 0 0 0,0 1-1 0 0,-24 15 1 0 0,30-15 18 0 0,0 0-1 0 0,0 0 1 0 0,0 1 0 0 0,1 0 0 0 0,0 0-1 0 0,1 0 1 0 0,0 1 0 0 0,0 0 0 0 0,1 1 0 0 0,0-1-1 0 0,1 1 1 0 0,0 0 0 0 0,0 0 0 0 0,1 0-1 0 0,-3 18 1 0 0,6-26-18 0 0,0 0 0 0 0,0 1-1 0 0,0-1 1 0 0,0 0 0 0 0,0 0-1 0 0,1 0 1 0 0,-1 1 0 0 0,1-1 0 0 0,-1 0-1 0 0,1 0 1 0 0,0 0 0 0 0,0 0 0 0 0,0 0-1 0 0,0 0 1 0 0,0 0 0 0 0,0-1 0 0 0,1 1-1 0 0,-1 0 1 0 0,0 0 0 0 0,3 1 0 0 0,0 0 9 0 0,0 0 1 0 0,0-1-1 0 0,0 1 1 0 0,0-1-1 0 0,0 0 1 0 0,0 0-1 0 0,1 0 1 0 0,-1-1 0 0 0,6 2-1 0 0,2-1 20 0 0,0 0 0 0 0,1-1 1 0 0,-1 0-1 0 0,0-1 0 0 0,1 0 0 0 0,16-2 0 0 0,-12-1-3 0 0,1-1 0 0 0,-1-1 0 0 0,1 0 1 0 0,-1-1-1 0 0,-1-1 0 0 0,26-14 0 0 0,-32 14-24 0 0,0 1 1 0 0,-1-1-1 0 0,0-1 1 0 0,0 0-1 0 0,-1 0 0 0 0,0 0 1 0 0,0-1-1 0 0,-1 0 1 0 0,-1-1-1 0 0,1 0 0 0 0,6-14 1 0 0,31-77 676 0 0,-44 100-605 0 0,-12 48-51 0 0,11-39-241 0 0,0 1 1 0 0,1-1 0 0 0,-1 1 0 0 0,2-1-1 0 0,-1 1 1 0 0,1-1 0 0 0,1 0-1 0 0,-1 1 1 0 0,1-1 0 0 0,1 0 0 0 0,0 0-1 0 0,0 0 1 0 0,0 0 0 0 0,1-1 0 0 0,0 1-1 0 0,1-1 1 0 0,-1 0 0 0 0,1 0-1 0 0,1-1 1 0 0,-1 0 0 0 0,1 0 0 0 0,1 0-1 0 0,-1 0 1 0 0,1-1 0 0 0,-1 0 0 0 0,2 0-1 0 0,-1-1 1 0 0,0 0 0 0 0,1 0 0 0 0,0-1-1 0 0,15 5 1 0 0,-9-7-1967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48.115"/>
    </inkml:context>
    <inkml:brush xml:id="br0">
      <inkml:brushProperty name="width" value="0.1" units="cm"/>
      <inkml:brushProperty name="height" value="0.1" units="cm"/>
    </inkml:brush>
  </inkml:definitions>
  <inkml:trace contextRef="#ctx0" brushRef="#br0">0 430 392 0 0,'34'-15'1680'0'0,"-7"0"-1354"0"0,-1 0 0 0 0,0-1 0 0 0,-1-2 1 0 0,-1 0-1 0 0,-1-2 0 0 0,-1 0 1 0 0,-1-2-1 0 0,0 0 0 0 0,-2-2 0 0 0,-1 0 1 0 0,0-1-1 0 0,-2 0 0 0 0,-1-2 1 0 0,14-33-1 0 0,-23 47-142 0 0,7-25 571 0 0,-13 37-746 0 0,0 1-1 0 0,0-1 1 0 0,-1 0 0 0 0,1 1 0 0 0,-1-1 0 0 0,1 0-1 0 0,-1 1 1 0 0,1-1 0 0 0,-1 1 0 0 0,1-1 0 0 0,-1 0 0 0 0,1 1-1 0 0,-1 0 1 0 0,1-1 0 0 0,-1 1 0 0 0,0-1 0 0 0,1 1-1 0 0,-1 0 1 0 0,0-1 0 0 0,1 1 0 0 0,-1 0 0 0 0,0 0 0 0 0,0-1-1 0 0,1 1 1 0 0,-1 0 0 0 0,0 0 0 0 0,0 0 0 0 0,0 0-1 0 0,1 0 1 0 0,-1 0 0 0 0,0 0 0 0 0,0 0 0 0 0,1 0-1 0 0,-1 1 1 0 0,-1-1 0 0 0,-36 7 55 0 0,31-6-39 0 0,-3 1-9 0 0,-1 0 0 0 0,1 1 0 0 0,0 0 0 0 0,0 0 0 0 0,0 1 0 0 0,0 1 0 0 0,1 0 0 0 0,0 0 0 0 0,0 1 0 0 0,0 0 0 0 0,-12 10 0 0 0,21-14-5 0 0,-1-1-1 0 0,1 0 1 0 0,-1 0-1 0 0,1 0 0 0 0,0 1 1 0 0,-1-1-1 0 0,1 0 0 0 0,0 0 1 0 0,0 1-1 0 0,0-1 0 0 0,0 0 1 0 0,0 0-1 0 0,0 0 0 0 0,0 1 1 0 0,1-1-1 0 0,-1 0 1 0 0,0 0-1 0 0,1 1 0 0 0,-1-1 1 0 0,1 0-1 0 0,-1 0 0 0 0,1 0 1 0 0,0 0-1 0 0,-1 0 0 0 0,1 0 1 0 0,0 0-1 0 0,0 0 0 0 0,0 0 1 0 0,-1 0-1 0 0,1 0 0 0 0,2 0 1 0 0,32 27 199 0 0,-32-26-197 0 0,29 19 91 0 0,-11-9-46 0 0,-1 2 1 0 0,33 28 0 0 0,-50-40-42 0 0,0 1 1 0 0,0 0 0 0 0,0 0-1 0 0,0 0 1 0 0,-1 0-1 0 0,1 1 1 0 0,-1-1 0 0 0,0 1-1 0 0,0-1 1 0 0,0 1 0 0 0,0 0-1 0 0,-1 0 1 0 0,1 0-1 0 0,-1-1 1 0 0,0 2 0 0 0,-1-1-1 0 0,1 0 1 0 0,0 0-1 0 0,-1 0 1 0 0,0 0 0 0 0,0 0-1 0 0,-1 7 1 0 0,-1-7 1 0 0,0-1-1 0 0,0 1 1 0 0,0 0 0 0 0,0 0 0 0 0,0-1 0 0 0,-1 0 0 0 0,0 1-1 0 0,1-1 1 0 0,-1 0 0 0 0,-1 0 0 0 0,1 0 0 0 0,0-1-1 0 0,-1 1 1 0 0,1-1 0 0 0,-1 0 0 0 0,0 0 0 0 0,0 0-1 0 0,0 0 1 0 0,0-1 0 0 0,0 1 0 0 0,-7 0 0 0 0,1 1 15 0 0,-1-1 0 0 0,1 0 1 0 0,-1 0-1 0 0,0-1 1 0 0,0-1-1 0 0,0 0 1 0 0,-16-2-1 0 0,22 2-6 0 0,1-1 1 0 0,-1 0-1 0 0,0 0 0 0 0,0 0 0 0 0,1-1 0 0 0,-1 0 0 0 0,1 1 1 0 0,-1-2-1 0 0,1 1 0 0 0,0 0 0 0 0,0-1 0 0 0,-6-4 0 0 0,9 6-2 0 0,13-16 65 0 0,99 9-20 0 0,-84 8-63 0 0,0-1 0 0 0,-1-1 0 0 0,1-2 0 0 0,0-1 1 0 0,-1 0-1 0 0,0-2 0 0 0,25-11 0 0 0,-41 13-28 0 0,0 0 0 0 0,-1 0 0 0 0,0-1 0 0 0,0 0 0 0 0,-1-1 0 0 0,0 0 0 0 0,0 0 0 0 0,0-1 0 0 0,-1 0 0 0 0,0 0 0 0 0,-1-1 0 0 0,0 1 0 0 0,0-2 0 0 0,-1 1 0 0 0,0 0 0 0 0,-1-1 0 0 0,0 0 0 0 0,0 0 0 0 0,-1-1 0 0 0,3-14 0 0 0,-5 23 14 0 0,-1 0-1 0 0,1-1 1 0 0,-1 1-1 0 0,0 0 1 0 0,0 0 0 0 0,1 0-1 0 0,-2 0 1 0 0,1 0 0 0 0,0-1-1 0 0,0 1 1 0 0,0 0-1 0 0,-1 0 1 0 0,0 0 0 0 0,1 0-1 0 0,-1 0 1 0 0,0 0 0 0 0,0 0-1 0 0,0 0 1 0 0,0 0-1 0 0,0 0 1 0 0,0 0 0 0 0,-1 1-1 0 0,1-1 1 0 0,-2-1 0 0 0,2 2-4 0 0,-32-6-122 0 0,28 10 125 0 0,1 0 0 0 0,-1 0 0 0 0,1 0 0 0 0,0 1 0 0 0,0 0 0 0 0,1-1 0 0 0,-1 1 0 0 0,1 1 0 0 0,0-1 0 0 0,0 0 0 0 0,0 1 0 0 0,0-1 0 0 0,1 1 0 0 0,0 0 0 0 0,-3 9 0 0 0,0-3 7 0 0,4-9 1 0 0,0 0 0 0 0,0 0 0 0 0,1 0 1 0 0,-1 1-1 0 0,0-1 0 0 0,1 0 0 0 0,0 1 1 0 0,-1-1-1 0 0,1 1 0 0 0,0-1 1 0 0,0 0-1 0 0,0 1 0 0 0,1-1 0 0 0,-1 1 1 0 0,1-1-1 0 0,-1 0 0 0 0,1 1 0 0 0,0-1 1 0 0,-1 0-1 0 0,1 0 0 0 0,1 0 0 0 0,-1 0 1 0 0,0 1-1 0 0,0-1 0 0 0,1-1 0 0 0,2 5 1 0 0,3 0 21 0 0,-1-1 0 0 0,1 1 0 0 0,1-1 0 0 0,-1 0 0 0 0,13 6 0 0 0,-1 0 3 0 0,15 6-15 0 0,-25-13-8 0 0,0 0 0 0 0,-1 1 1 0 0,1 0-1 0 0,9 8 0 0 0,-15-11 0 0 0,-1 1 0 0 0,1-1-1 0 0,-1 1 1 0 0,1 0 0 0 0,-1 0 0 0 0,0 0-1 0 0,0 0 1 0 0,0 0 0 0 0,0 0 0 0 0,-1 1 0 0 0,0-1-1 0 0,1 1 1 0 0,-1-1 0 0 0,0 1 0 0 0,-1-1 0 0 0,1 1-1 0 0,0 0 1 0 0,-1-1 0 0 0,0 1 0 0 0,0 0 0 0 0,0-1-1 0 0,-1 1 1 0 0,1 0 0 0 0,-1-1 0 0 0,0 1 0 0 0,0-1-1 0 0,0 1 1 0 0,0-1 0 0 0,0 1 0 0 0,-1-1-1 0 0,0 0 1 0 0,0 1 0 0 0,0-1 0 0 0,0 0 0 0 0,0 0-1 0 0,0-1 1 0 0,-1 1 0 0 0,0 0 0 0 0,1-1 0 0 0,-1 0-1 0 0,0 1 1 0 0,0-1 0 0 0,0 0 0 0 0,0-1 0 0 0,-1 1-1 0 0,1 0 1 0 0,0-1 0 0 0,-1 0 0 0 0,1 0-1 0 0,-1 0 1 0 0,0 0 0 0 0,1 0 0 0 0,-5-1 0 0 0,-1 1-7 0 0,0 0-1 0 0,0-1 1 0 0,0-1 0 0 0,0 1 0 0 0,-15-4 0 0 0,23 3-54 0 0,-1 1 0 0 0,1 0 0 0 0,0-1 0 0 0,0 1 0 0 0,-1-1 0 0 0,1 0 0 0 0,0 1 1 0 0,0-1-1 0 0,0 0 0 0 0,0 0 0 0 0,-1 1 0 0 0,1-1 0 0 0,0 0 0 0 0,1 0 0 0 0,-1 0 0 0 0,0 0 0 0 0,0-1 0 0 0,0 1 0 0 0,0-1 0 0 0,1 0-89 0 0,-1 1-1 0 0,1-1 1 0 0,0 0-1 0 0,0 1 1 0 0,0-1-1 0 0,0 1 0 0 0,1-1 1 0 0,-1 0-1 0 0,0 1 1 0 0,1-1-1 0 0,-1 1 1 0 0,1-1-1 0 0,-1 1 1 0 0,1-1-1 0 0,0 1 1 0 0,0-1-1 0 0,0 1 1 0 0,0 0-1 0 0,0-1 0 0 0,1-1 1 0 0,5-5-2244 0 0,0 2 182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48.739"/>
    </inkml:context>
    <inkml:brush xml:id="br0">
      <inkml:brushProperty name="width" value="0.1" units="cm"/>
      <inkml:brushProperty name="height" value="0.1" units="cm"/>
    </inkml:brush>
  </inkml:definitions>
  <inkml:trace contextRef="#ctx0" brushRef="#br0">69 202 236 0 0,'3'-2'120'0'0,"0"0"-1"0"0,-1 0 1 0 0,1 0-1 0 0,-1-1 1 0 0,0 1 0 0 0,0-1-1 0 0,0 1 1 0 0,0-1-1 0 0,0 0 1 0 0,0 0 0 0 0,-1 0-1 0 0,1 0 1 0 0,-1 0-1 0 0,0 0 1 0 0,0 0-1 0 0,0 0 1 0 0,0-1 0 0 0,0-2-1 0 0,-1 4 221 0 0,0 2-330 0 0,0 0 0 0 0,0 0 0 0 0,0 0 0 0 0,0 0 0 0 0,0 0 0 0 0,0-1 0 0 0,0 1 0 0 0,0 0 0 0 0,1 0 1 0 0,-1 0-1 0 0,0 0 0 0 0,0 0 0 0 0,0-1 0 0 0,0 1 0 0 0,0 0 0 0 0,0 0 0 0 0,0 0 0 0 0,0 0 0 0 0,0-1 1 0 0,0 1-1 0 0,0 0 0 0 0,0 0 0 0 0,0 0 0 0 0,-1 0 0 0 0,1-1 0 0 0,0 1 0 0 0,0 0 0 0 0,0 0 0 0 0,0 0 1 0 0,0 0-1 0 0,0 0 0 0 0,0 0 0 0 0,0-1 0 0 0,0 1 0 0 0,-1 0 0 0 0,1 0 0 0 0,0 0 0 0 0,0 0 0 0 0,0 0 0 0 0,0 0 1 0 0,0 0-1 0 0,0 0 0 0 0,-1 0 0 0 0,1-1 0 0 0,0 1 0 0 0,0 0 0 0 0,0 0 0 0 0,0 0 0 0 0,-1 0 0 0 0,1 0 1 0 0,0 0-1 0 0,0 0 0 0 0,0 0 0 0 0,0 0 0 0 0,-1 0 0 0 0,1 0 0 0 0,0 0 0 0 0,0 0 0 0 0,0 0 0 0 0,0 1 1 0 0,-1-1-1 0 0,-6 3 31 0 0,1 1 1 0 0,-1 1-1 0 0,1-1 1 0 0,0 1-1 0 0,0 0 1 0 0,0 0 0 0 0,1 1-1 0 0,0 0 1 0 0,0 0-1 0 0,0 0 1 0 0,1 0-1 0 0,0 1 1 0 0,0 0-1 0 0,0 0 1 0 0,1 0 0 0 0,0 0-1 0 0,-3 13 1 0 0,4-10 47 0 0,1-10-76 0 0,1 1 0 0 0,0-1 0 0 0,-1 1 0 0 0,1-1-1 0 0,0 0 1 0 0,0 1 0 0 0,-1-1 0 0 0,1 1 0 0 0,0-1 0 0 0,0 0-1 0 0,0 1 1 0 0,0-1 0 0 0,0 1 0 0 0,-1-1 0 0 0,1 1-1 0 0,0-1 1 0 0,0 1 0 0 0,0-1 0 0 0,0 1 0 0 0,0-1 0 0 0,0 1-1 0 0,1-1 1 0 0,-1 0 0 0 0,0 1 0 0 0,0-1 0 0 0,0 1-1 0 0,0-1 1 0 0,0 1 0 0 0,1-1 0 0 0,-1 0 0 0 0,0 1-1 0 0,0-1 1 0 0,1 1 0 0 0,-1-1 0 0 0,0 0 0 0 0,1 1 0 0 0,-1-1-1 0 0,0 0 1 0 0,1 1 0 0 0,-1-1 0 0 0,1 0 0 0 0,-1 0-1 0 0,0 1 1 0 0,1-1 0 0 0,-1 0 0 0 0,1 0 0 0 0,-1 0-1 0 0,1 0 1 0 0,-1 0 0 0 0,1 0 0 0 0,-1 1 0 0 0,0-1 0 0 0,1 0-1 0 0,-1 0 1 0 0,1 0 0 0 0,0-1 0 0 0,1 1 61 0 0,37-12 144 0 0,-21 1-170 0 0,0 0 1 0 0,-1-1-1 0 0,0-1 0 0 0,0 0 1 0 0,-2-1-1 0 0,0-1 0 0 0,0-1 1 0 0,-1 0-1 0 0,-1 0 0 0 0,-1-2 1 0 0,-1 1-1 0 0,18-38 1 0 0,-26 49-1 0 0,-1 4-24 0 0,0-1 0 0 0,-1 0 0 0 0,0 0 0 0 0,0 0-1 0 0,0 0 1 0 0,0 0 0 0 0,0 0 0 0 0,0 0 0 0 0,-1 0 0 0 0,0 0 0 0 0,1-4 0 0 0,-23 15-7 0 0,18-5-18 0 0,0 0 1 0 0,1 0-1 0 0,-1 1 1 0 0,0-1-1 0 0,1 1 1 0 0,0-1-1 0 0,0 1 1 0 0,0 0 0 0 0,0 1-1 0 0,1-1 1 0 0,0 0-1 0 0,-3 7 1 0 0,-12 18 16 0 0,13-22 12 0 0,0-1 1 0 0,0 1-1 0 0,1 0 0 0 0,0 0 0 0 0,0 0 0 0 0,1 1 0 0 0,0-1 1 0 0,0 1-1 0 0,0-1 0 0 0,1 1 0 0 0,1 0 0 0 0,-1 0 0 0 0,1-1 1 0 0,0 1-1 0 0,2 11 0 0 0,-1-13-210 0 0,0-1 0 0 0,0 1 0 0 0,0-1-1 0 0,1 0 1 0 0,0 1 0 0 0,0-1 0 0 0,0 0 0 0 0,1 0 0 0 0,-1 0 0 0 0,1 0 0 0 0,1-1 0 0 0,-1 1 0 0 0,1-1-1 0 0,-1 0 1 0 0,1 0 0 0 0,0 0 0 0 0,1 0 0 0 0,-1-1 0 0 0,0 1 0 0 0,1-1 0 0 0,9 4 0 0 0,0-3-1380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49.518"/>
    </inkml:context>
    <inkml:brush xml:id="br0">
      <inkml:brushProperty name="width" value="0.1" units="cm"/>
      <inkml:brushProperty name="height" value="0.1" units="cm"/>
    </inkml:brush>
  </inkml:definitions>
  <inkml:trace contextRef="#ctx0" brushRef="#br0">19 16 260 0 0,'1'-1'64'0'0,"-1"0"-1"0"0,1 1 1 0 0,0-1-1 0 0,0 0 1 0 0,0 1 0 0 0,0-1-1 0 0,0 0 1 0 0,-1 1-1 0 0,1-1 1 0 0,0 1 0 0 0,0 0-1 0 0,1-1 1 0 0,-1 1 0 0 0,0 0-1 0 0,0-1 1 0 0,0 1-1 0 0,0 0 1 0 0,0 0 0 0 0,0 0-1 0 0,0 0 1 0 0,0 0-1 0 0,0 0 1 0 0,0 0 0 0 0,0 1-1 0 0,1-1 1 0 0,-1 0-1 0 0,0 0 1 0 0,0 1 0 0 0,0-1-1 0 0,0 1 1 0 0,0-1-1 0 0,0 1 1 0 0,-1-1 0 0 0,1 1-1 0 0,0 0 1 0 0,0 0-1 0 0,0-1 1 0 0,0 1 0 0 0,-1 0-1 0 0,1 0 1 0 0,0 0-1 0 0,-1 0 1 0 0,1-1 0 0 0,-1 1-1 0 0,1 0 1 0 0,-1 0 0 0 0,1 0-1 0 0,-1 0 1 0 0,0 0-1 0 0,1 1 1 0 0,-1-1 0 0 0,0 0-1 0 0,0 0 1 0 0,0 0-1 0 0,0 0 1 0 0,0 0 0 0 0,0 0-1 0 0,0 0 1 0 0,0 0-1 0 0,-1 2 1 0 0,1 5-27 0 0,0 1-1 0 0,-1-1 1 0 0,0 0 0 0 0,-1 0-1 0 0,0 0 1 0 0,0 0-1 0 0,-4 8 1 0 0,-7 18 154 0 0,9-24-113 0 0,0 0 0 0 0,0-1 0 0 0,-1 1-1 0 0,-7 9 1 0 0,6-8 194 0 0,15-17 219 0 0,14-15-165 0 0,18-26-158 0 0,-19 21-97 0 0,1 1-1 0 0,1 1 1 0 0,41-32-1 0 0,-65 55-69 0 0,1 0-1 0 0,0 1 1 0 0,0-1-1 0 0,-1 0 1 0 0,1 0 0 0 0,0 1-1 0 0,0-1 1 0 0,0 1-1 0 0,0-1 1 0 0,0 1 0 0 0,0-1-1 0 0,0 1 1 0 0,0-1-1 0 0,0 1 1 0 0,0 0 0 0 0,0 0-1 0 0,0-1 1 0 0,0 1-1 0 0,0 0 1 0 0,0 0 0 0 0,0 0-1 0 0,1 0 1 0 0,-1 0-1 0 0,0 1 1 0 0,0-1 0 0 0,0 0-1 0 0,0 0 1 0 0,0 1-1 0 0,0-1 1 0 0,2 2-1 0 0,-2-1-1 0 0,0 1-1 0 0,0 0 0 0 0,0 0 0 0 0,0 0 0 0 0,-1 0 1 0 0,1-1-1 0 0,-1 1 0 0 0,1 0 0 0 0,-1 0 0 0 0,0 0 1 0 0,1 0-1 0 0,-1 1 0 0 0,0-1 0 0 0,0 0 0 0 0,-1 2 1 0 0,0 10-3 0 0,-1 0 0 0 0,0 0 0 0 0,-2 0 0 0 0,-4 13 0 0 0,-16 29-11 0 0,-5 14 174 0 0,29-68-42 0 0,1-7-109 0 0,0 0 0 0 0,0 0 0 0 0,1 0 1 0 0,-1 0-1 0 0,1 0 0 0 0,0 1 0 0 0,4-7 1 0 0,-2 3 9 0 0,2-6-14 0 0,1 1 0 0 0,1-1 0 0 0,0 1 0 0 0,0 1 0 0 0,2 0-1 0 0,-1 0 1 0 0,1 1 0 0 0,1 0 0 0 0,0 0 0 0 0,1 1 0 0 0,0 1-1 0 0,0 0 1 0 0,1 1 0 0 0,0 0 0 0 0,0 1 0 0 0,15-6 0 0 0,-25 13-19 0 0,-1-1 1 0 0,1 1 0 0 0,-1-1-1 0 0,1 1 1 0 0,0 0 0 0 0,-1 0 0 0 0,1 0-1 0 0,-1 0 1 0 0,1 1 0 0 0,0-1-1 0 0,-1 1 1 0 0,1 0 0 0 0,-1-1 0 0 0,1 1-1 0 0,-1 0 1 0 0,0 0 0 0 0,1 1-1 0 0,-1-1 1 0 0,0 0 0 0 0,0 1 0 0 0,0 0-1 0 0,0-1 1 0 0,0 1 0 0 0,0 0-1 0 0,0 0 1 0 0,-1 0 0 0 0,1 0 0 0 0,-1 0-1 0 0,1 0 1 0 0,-1 0 0 0 0,0 1-1 0 0,0-1 1 0 0,0 1 0 0 0,1 3 0 0 0,2 5-110 0 0,0-1 0 0 0,-1 1 0 0 0,0 0 0 0 0,-1 0 0 0 0,-1 0 0 0 0,1 20 0 0 0,-8-9-2630 0 0,3-12 1171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50.169"/>
    </inkml:context>
    <inkml:brush xml:id="br0">
      <inkml:brushProperty name="width" value="0.1" units="cm"/>
      <inkml:brushProperty name="height" value="0.1" units="cm"/>
    </inkml:brush>
  </inkml:definitions>
  <inkml:trace contextRef="#ctx0" brushRef="#br0">118 1 324 0 0,'-3'2'2807'0'0,"-14"12"-2271"0"0,1 8 12 0 0,-38 56 761 0 0,50-71-1330 0 0,0-1 0 0 0,0 2 0 0 0,1-1 0 0 0,1 0 0 0 0,-1 0 0 0 0,1 1 0 0 0,0 0-1 0 0,1-1 1 0 0,-2 14 0 0 0,12 6-2596 0 0,-3-19 1101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51.316"/>
    </inkml:context>
    <inkml:brush xml:id="br0">
      <inkml:brushProperty name="width" value="0.1" units="cm"/>
      <inkml:brushProperty name="height" value="0.1" units="cm"/>
    </inkml:brush>
  </inkml:definitions>
  <inkml:trace contextRef="#ctx0" brushRef="#br0">11 23 152 0 0,'0'0'3134'0'0,"2"-22"-1651"0"0,-2 22-1472 0 0,0 0 1 0 0,0 0-1 0 0,0 0 1 0 0,0 0-1 0 0,0 0 0 0 0,0 1 1 0 0,0-1-1 0 0,0 0 1 0 0,0 0-1 0 0,0 0 0 0 0,1 0 1 0 0,-1 0-1 0 0,0 0 0 0 0,0 1 1 0 0,0-1-1 0 0,0 0 1 0 0,0 0-1 0 0,0 0 0 0 0,0 0 1 0 0,0 0-1 0 0,0 0 1 0 0,1 0-1 0 0,-1 0 0 0 0,0 0 1 0 0,0 1-1 0 0,0-1 0 0 0,0 0 1 0 0,0 0-1 0 0,0 0 1 0 0,1 0-1 0 0,-1 0 0 0 0,0 0 1 0 0,0 0-1 0 0,0 0 1 0 0,0 0-1 0 0,0 0 0 0 0,1 0 1 0 0,-1 0-1 0 0,0 0 0 0 0,0 0 1 0 0,0 0-1 0 0,0 0 1 0 0,0 0-1 0 0,1 0 0 0 0,-1 0 1 0 0,0-1-1 0 0,0 1 1 0 0,0 0-1 0 0,0 0 0 0 0,0 0 1 0 0,0 0-1 0 0,0 0 0 0 0,1 0 1 0 0,-1 0-1 0 0,0 0 1 0 0,0 0-1 0 0,0 0 0 0 0,0-1 1 0 0,0 1-1 0 0,7 15 247 0 0,-6-7-192 0 0,-1 1 1 0 0,0-1 0 0 0,-1 0-1 0 0,0 1 1 0 0,0-1-1 0 0,-1 0 1 0 0,0 0-1 0 0,-4 10 1 0 0,3-8-1 0 0,0 0 1 0 0,0 0-1 0 0,1 0 1 0 0,-1 16-1 0 0,4-25-76 0 0,-1 1-1 0 0,1 0 1 0 0,-1-1-1 0 0,1 1 1 0 0,0-1 0 0 0,0 1-1 0 0,-1-1 1 0 0,1 1-1 0 0,0-1 1 0 0,0 0-1 0 0,0 1 1 0 0,1-1-1 0 0,-1 0 1 0 0,0 0-1 0 0,0 0 1 0 0,1 0-1 0 0,-1 0 1 0 0,0 0-1 0 0,1 0 1 0 0,-1 0 0 0 0,1 0-1 0 0,0-1 1 0 0,-1 1-1 0 0,3 0 1 0 0,45 12-2615 0 0,-44-12 1891 0 0,16 2-967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53.297"/>
    </inkml:context>
    <inkml:brush xml:id="br0">
      <inkml:brushProperty name="width" value="0.1" units="cm"/>
      <inkml:brushProperty name="height" value="0.1" units="cm"/>
    </inkml:brush>
  </inkml:definitions>
  <inkml:trace contextRef="#ctx0" brushRef="#br0">110 165 336 0 0,'0'0'4210'0'0,"17"-14"-2991"0"0,27-44-129 0 0,-35 44-846 0 0,-1 0 0 0 0,0-1-1 0 0,0 0 1 0 0,5-19-1 0 0,-12 33-139 0 0,-3 3-90 0 0,-1-1 0 0 0,1 1 0 0 0,0-1 0 0 0,1 1 0 0 0,-1 0 1 0 0,0 0-1 0 0,0 0 0 0 0,1 0 0 0 0,-1 0 0 0 0,1 0 0 0 0,0 0 0 0 0,0 1 0 0 0,-2 4 1 0 0,-27 54-3 0 0,15-27 12 0 0,-15 21 17 0 0,10-18 5 0 0,1 1-1 0 0,2 1 0 0 0,-14 43 0 0 0,21-56 0 0 0,-8 24 66 0 0,18-48-111 0 0,-1-1 0 0 0,1 1 1 0 0,-1 0-1 0 0,1-1 1 0 0,0 1-1 0 0,0 0 1 0 0,-1-1-1 0 0,1 1 1 0 0,1 0-1 0 0,-1 0 0 0 0,0-1 1 0 0,0 1-1 0 0,0 0 1 0 0,1-1-1 0 0,-1 1 1 0 0,1 0-1 0 0,0-1 0 0 0,-1 1 1 0 0,1-1-1 0 0,0 1 1 0 0,2 2-1 0 0,-2 3-196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53.954"/>
    </inkml:context>
    <inkml:brush xml:id="br0">
      <inkml:brushProperty name="width" value="0.1" units="cm"/>
      <inkml:brushProperty name="height" value="0.1" units="cm"/>
    </inkml:brush>
  </inkml:definitions>
  <inkml:trace contextRef="#ctx0" brushRef="#br0">126 79 396 0 0,'0'0'916'0'0,"10"-41"3531"0"0,-8 39-4382 0 0,1-1-1 0 0,-1 1 1 0 0,1-1-1 0 0,0 1 1 0 0,-1 0-1 0 0,1 0 0 0 0,0 0 1 0 0,1 0-1 0 0,-1 0 1 0 0,0 1-1 0 0,0 0 1 0 0,1-1-1 0 0,-1 1 1 0 0,6 0-1 0 0,50-8 138 0 0,-56 9-200 0 0,0-1 0 0 0,0 1 0 0 0,0 1 0 0 0,1-1 0 0 0,-1 0 1 0 0,0 1-1 0 0,0 0 0 0 0,0-1 0 0 0,0 1 0 0 0,0 0 0 0 0,0 1 0 0 0,0-1 0 0 0,0 0 0 0 0,0 1 0 0 0,-1 0 1 0 0,1 0-1 0 0,3 3 0 0 0,-4-3 0 0 0,-1 0 0 0 0,0-1 1 0 0,0 1-1 0 0,0 0 0 0 0,0 1 0 0 0,0-1 1 0 0,0 0-1 0 0,-1 0 0 0 0,1 0 0 0 0,-1 0 1 0 0,1 1-1 0 0,-1-1 0 0 0,0 0 0 0 0,0 0 1 0 0,0 1-1 0 0,0-1 0 0 0,0 0 1 0 0,-1 4-1 0 0,-1 1 12 0 0,0 0 1 0 0,0-1-1 0 0,-1 1 0 0 0,0-1 1 0 0,0 1-1 0 0,0-1 0 0 0,-1 0 1 0 0,0 0-1 0 0,0-1 0 0 0,0 1 1 0 0,-1-1-1 0 0,-7 7 0 0 0,2-6 50 0 0,1 0 0 0 0,-1-1-1 0 0,0 0 1 0 0,0 0 0 0 0,0-2-1 0 0,-1 1 1 0 0,0-1 0 0 0,1 0-1 0 0,-1-1 1 0 0,0-1 0 0 0,0 0-1 0 0,0 0 1 0 0,-1-1-1 0 0,1 0 1 0 0,0-1 0 0 0,-12-2-1 0 0,19 2-23 0 0,1 0 0 0 0,-1 0-1 0 0,1 0 1 0 0,0 0 0 0 0,0-1 0 0 0,0 1-1 0 0,0-1 1 0 0,0 0 0 0 0,0 1-1 0 0,0-1 1 0 0,0-1 0 0 0,1 1-1 0 0,-1 0 1 0 0,1-1 0 0 0,-1 1-1 0 0,1-1 1 0 0,0 0 0 0 0,0 0-1 0 0,0 0 1 0 0,1 0 0 0 0,-1 0-1 0 0,1 0 1 0 0,-1 0 0 0 0,1-1-1 0 0,0 1 1 0 0,-1-7 0 0 0,2 9-9 0 0,-2-28-1415 0 0,3 28 1073 0 0,3 1 268 0 0,18 2-6231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26.405"/>
    </inkml:context>
    <inkml:brush xml:id="br0">
      <inkml:brushProperty name="width" value="0.05" units="cm"/>
      <inkml:brushProperty name="height" value="0.05" units="cm"/>
    </inkml:brush>
  </inkml:definitions>
  <inkml:trace contextRef="#ctx0" brushRef="#br0">140 137 196 0 0,'73'-137'8603'0'0,"-74"144"-8449"0"0,-48 146 438 0 0,28-94-308 0 0,-25 115 1 0 0,-2 105 484 0 0,39-220-436 0 0,-2 93-1 0 0,11-151-326 0 0,-1 0 0 0 0,1 0 0 0 0,0-1-1 0 0,0 1 1 0 0,0 0 0 0 0,0 0 0 0 0,0-1-1 0 0,0 1 1 0 0,0 0 0 0 0,1-1 0 0 0,-1 1-1 0 0,0 0 1 0 0,0 0 0 0 0,1-1-1 0 0,-1 1 1 0 0,0 0 0 0 0,1-1 0 0 0,-1 1-1 0 0,0 0 1 0 0,1-1 0 0 0,-1 1 0 0 0,1-1-1 0 0,-1 1 1 0 0,1-1 0 0 0,-1 1 0 0 0,1-1-1 0 0,0 1 1 0 0,-1-1 0 0 0,2 1 0 0 0,18-8 34 0 0,15-24-256 0 0,-20 11-11 0 0,-1 0-1 0 0,-2-1 1 0 0,0 0-1 0 0,-1-1 1 0 0,-1 0 0 0 0,-1 0-1 0 0,-1-1 1 0 0,-1 0-1 0 0,-1-1 1 0 0,-1 0 0 0 0,-1 0-1 0 0,-1 0 1 0 0,-1 0-1 0 0,-2-36 1 0 0,-1 53 208 0 0,-1 0 0 0 0,1 0 0 0 0,-1 0 0 0 0,-1 0 1 0 0,1 1-1 0 0,-1-1 0 0 0,0 1 0 0 0,-1 0 0 0 0,1 0 0 0 0,-1 0 0 0 0,0 0 0 0 0,-1 1 0 0 0,-6-7 0 0 0,7 9 27 0 0,0 0 0 0 0,0 0 0 0 0,0 0 0 0 0,-1 1 0 0 0,1-1-1 0 0,-1 1 1 0 0,0 0 0 0 0,0 1 0 0 0,0-1 0 0 0,0 1 0 0 0,0 0-1 0 0,0 0 1 0 0,-7 0 0 0 0,1 1 61 0 0,1 0 0 0 0,0 0 0 0 0,-1 1-1 0 0,1 0 1 0 0,-15 5 0 0 0,22-6-34 0 0,-5 0-16 0 0,8 0-2 0 0,0 0-1 0 0,0 0 1 0 0,0 0-1 0 0,0 0 1 0 0,0 0 0 0 0,0 0-1 0 0,0 0 1 0 0,0 0 0 0 0,0 0-1 0 0,0 0 1 0 0,0 1-1 0 0,0-1 1 0 0,0 0 0 0 0,0 0-1 0 0,0 0 1 0 0,0 0-1 0 0,0 0 1 0 0,0 0 0 0 0,0 0-1 0 0,0 0 1 0 0,-1 0 0 0 0,1 0-1 0 0,0 0 1 0 0,0 0-1 0 0,0 0 1 0 0,0 0 0 0 0,0 1-1 0 0,0-1 1 0 0,0 0 0 0 0,0 0-1 0 0,0 0 1 0 0,0 0-1 0 0,0 0 1 0 0,0 0 0 0 0,0 0-1 0 0,0 0 1 0 0,0 0 0 0 0,-1 0-1 0 0,20 3 53 0 0,0-1-1 0 0,-1-1 1 0 0,1 0-1 0 0,0-1 1 0 0,32-5-1 0 0,101-26 211 0 0,-44 8-62 0 0,-89 17 54 0 0,-26 3-152 0 0,4 3-119 0 0,0 0 1 0 0,0 0 0 0 0,0 0-1 0 0,0 1 1 0 0,0-1 0 0 0,1 1-1 0 0,-1 0 1 0 0,0 0-1 0 0,0 0 1 0 0,1 0 0 0 0,-1 0-1 0 0,-4 3 1 0 0,-3 5 2 0 0,1 0 1 0 0,0 0-1 0 0,1 1 0 0 0,0 1 0 0 0,0-1 1 0 0,1 1-1 0 0,1 1 0 0 0,-10 21 1 0 0,13-27 5 0 0,0 1 1 0 0,1-1 0 0 0,0 1 0 0 0,0 0 0 0 0,0-1 0 0 0,1 1 0 0 0,0 0 0 0 0,1 0-1 0 0,-1 0 1 0 0,1 0 0 0 0,1 0 0 0 0,-1 0 0 0 0,1 0 0 0 0,0 0 0 0 0,1 0 0 0 0,-1-1 0 0 0,2 1-1 0 0,2 7 1 0 0,-3-11 0 0 0,1 0 1 0 0,0 0-1 0 0,0 0 0 0 0,-1-1 0 0 0,1 0 0 0 0,1 1 1 0 0,-1-1-1 0 0,0 0 0 0 0,1 0 0 0 0,-1-1 0 0 0,1 1 1 0 0,-1-1-1 0 0,1 0 0 0 0,-1 0 0 0 0,1 0 0 0 0,0 0 1 0 0,0 0-1 0 0,0-1 0 0 0,-1 0 0 0 0,1 0 0 0 0,0 0 0 0 0,0 0 1 0 0,4-1-1 0 0,6 0 10 0 0,0-1 0 0 0,0-1 0 0 0,-1 1 1 0 0,27-11-1 0 0,-17 2-33 0 0,-2-1 0 0 0,0-1 1 0 0,0 0-1 0 0,-1-2 0 0 0,-1-1 1 0 0,-1 0-1 0 0,0-1 0 0 0,-1-1 1 0 0,0-1-1 0 0,-2 0 0 0 0,20-32 1 0 0,11-4 10 0 0,-45 53-29 0 0,-1 2 28 0 0,0 0 1 0 0,0 0-1 0 0,0 0 0 0 0,0-1 1 0 0,0 1-1 0 0,0 0 0 0 0,0 0 1 0 0,0 0-1 0 0,1 0 1 0 0,-1-1-1 0 0,0 1 0 0 0,0 0 1 0 0,0 0-1 0 0,0 0 0 0 0,0 0 1 0 0,0-1-1 0 0,0 1 0 0 0,0 0 1 0 0,0 0-1 0 0,1 0 0 0 0,-1 0 1 0 0,0 0-1 0 0,0 0 0 0 0,0 0 1 0 0,0-1-1 0 0,0 1 1 0 0,0 0-1 0 0,1 0 0 0 0,-1 0 1 0 0,0 0-1 0 0,0 0 0 0 0,0 0 1 0 0,0 0-1 0 0,1 0 0 0 0,-1 0 1 0 0,0 0-1 0 0,0 0 0 0 0,0 0 1 0 0,0 0-1 0 0,1 0 1 0 0,-1 0-1 0 0,0 0 0 0 0,0 0 1 0 0,0 0-1 0 0,1 0 0 0 0,-1 0 1 0 0,0 0-1 0 0,0 0 0 0 0,0 0 1 0 0,0 0-1 0 0,0 0 0 0 0,1 0 1 0 0,-1 1-1 0 0,0-1 0 0 0,0 0 1 0 0,0 0-1 0 0,0 0 1 0 0,0 0-1 0 0,0 0 0 0 0,1 1 1 0 0,-1 18 55 0 0,-1 0 1 0 0,-1 0-1 0 0,0 0 0 0 0,-2 0 1 0 0,0-1-1 0 0,-11 32 1 0 0,8-28 125 0 0,0 0 0 0 0,2 0 1 0 0,1 0-1 0 0,-2 33 0 0 0,7-54-220 0 0,0 0-1 0 0,0-1 0 0 0,1 0 0 0 0,-1 1 0 0 0,0-1 0 0 0,1 0 1 0 0,-1 1-1 0 0,0-1 0 0 0,1 0 0 0 0,-1 0 0 0 0,0 0 0 0 0,1 0 0 0 0,-1-1 1 0 0,3 1-1 0 0,-4 0-17 0 0,10-2-657 0 0,0 0 1 0 0,0-1 0 0 0,0 0 0 0 0,0 0-1 0 0,0-1 1 0 0,10-6 0 0 0,-6 4-315 0 0,28-13-1873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54.434"/>
    </inkml:context>
    <inkml:brush xml:id="br0">
      <inkml:brushProperty name="width" value="0.1" units="cm"/>
      <inkml:brushProperty name="height" value="0.1" units="cm"/>
    </inkml:brush>
  </inkml:definitions>
  <inkml:trace contextRef="#ctx0" brushRef="#br0">65 136 44 0 0,'3'-12'599'0'0,"1"0"0"0"0,0 1 0 0 0,1-1-1 0 0,0 1 1 0 0,0 0 0 0 0,1 0 0 0 0,1 0 0 0 0,0 1 0 0 0,10-12 0 0 0,-17 21-582 0 0,1 1 0 0 0,-1-1 0 0 0,1 0 1 0 0,-1 0-1 0 0,0 1 0 0 0,1-1 0 0 0,0 0 1 0 0,-1 1-1 0 0,1-1 0 0 0,-1 0 0 0 0,1 1 1 0 0,0-1-1 0 0,-1 1 0 0 0,1-1 0 0 0,0 1 1 0 0,0 0-1 0 0,-1-1 0 0 0,1 1 0 0 0,0 0 0 0 0,0-1 1 0 0,0 1-1 0 0,0 0 0 0 0,-1 0 0 0 0,1 0 1 0 0,0-1-1 0 0,0 1 0 0 0,0 0 0 0 0,0 0 1 0 0,0 1-1 0 0,-1-1 0 0 0,1 0 0 0 0,0 0 1 0 0,0 0-1 0 0,0 0 0 0 0,0 1 0 0 0,-1-1 1 0 0,1 0-1 0 0,0 1 0 0 0,0-1 0 0 0,-1 1 1 0 0,1-1-1 0 0,0 1 0 0 0,0-1 0 0 0,-1 1 1 0 0,1-1-1 0 0,-1 1 0 0 0,1 0 0 0 0,0 1 1 0 0,1 0 4 0 0,-1 1 1 0 0,0 0 0 0 0,1 0 0 0 0,-2 0-1 0 0,1 0 1 0 0,0 0 0 0 0,0 0 0 0 0,-1 0-1 0 0,0 0 1 0 0,1 1 0 0 0,-1-1 0 0 0,-1 5-1 0 0,-6 27 91 0 0,-3-1 0 0 0,0-1 0 0 0,-2 0 0 0 0,-1 0 0 0 0,-32 55 0 0 0,3-4 86 0 0,32-65-256 0 0,6-13-262 0 0,1 0 1 0 0,0 0 0 0 0,0 0-1 0 0,1 1 1 0 0,-1 0 0 0 0,-2 13 0 0 0,31-26-2537 0 0,-14 2 1217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54.978"/>
    </inkml:context>
    <inkml:brush xml:id="br0">
      <inkml:brushProperty name="width" value="0.1" units="cm"/>
      <inkml:brushProperty name="height" value="0.1" units="cm"/>
    </inkml:brush>
  </inkml:definitions>
  <inkml:trace contextRef="#ctx0" brushRef="#br0">0 120 244 0 0,'0'0'1341'0'0,"9"-11"726"0"0,21 4-1822 0 0,1 1 0 0 0,0 1 0 0 0,0 1 0 0 0,40 1 1 0 0,-14 1-130 0 0,-48 1-163 0 0,0 0-1 0 0,0 0 0 0 0,0-1 0 0 0,-1 0 0 0 0,17-6 0 0 0,-23 7 19 0 0,0 0 1 0 0,1 0-1 0 0,-1 0 1 0 0,0-1-1 0 0,0 1 1 0 0,0 0-1 0 0,0-1 1 0 0,0 1-1 0 0,0-1 0 0 0,0 0 1 0 0,-1 0-1 0 0,1 0 1 0 0,0 0-1 0 0,-1 0 1 0 0,0 0-1 0 0,1 0 0 0 0,-1 0 1 0 0,0 0-1 0 0,0-1 1 0 0,0 1-1 0 0,-1-1 1 0 0,1 1-1 0 0,0 0 0 0 0,-1-1 1 0 0,1-4-1 0 0,-1 6 22 0 0,-1-8-27 0 0,1 9 36 0 0,0 0 0 0 0,0 0-1 0 0,0 0 1 0 0,0 0 0 0 0,-1 0-1 0 0,1 0 1 0 0,0 1 0 0 0,0-1 0 0 0,0 0-1 0 0,0 0 1 0 0,0 0 0 0 0,0 0-1 0 0,0 0 1 0 0,-1 0 0 0 0,1 0-1 0 0,0 0 1 0 0,0 0 0 0 0,0 0 0 0 0,0 0-1 0 0,0 0 1 0 0,0 0 0 0 0,-1 0-1 0 0,1 0 1 0 0,0 0 0 0 0,0 0 0 0 0,0-1-1 0 0,0 1 1 0 0,0 0 0 0 0,0 0-1 0 0,0 0 1 0 0,0 0 0 0 0,-1 0 0 0 0,1 0-1 0 0,0 0 1 0 0,0 0 0 0 0,0 0-1 0 0,0 0 1 0 0,0 0 0 0 0,0-1-1 0 0,0 1 1 0 0,0 0 0 0 0,0 0 0 0 0,0 0-1 0 0,0 0 1 0 0,0 0 0 0 0,0 0-1 0 0,-1 0 1 0 0,1-1 0 0 0,0 1 0 0 0,0 0-1 0 0,0 0 1 0 0,0 0 0 0 0,0 0-1 0 0,0 0 1 0 0,0 0 0 0 0,0 0 0 0 0,0-1-1 0 0,0 1 1 0 0,1 0 0 0 0,-1 0-1 0 0,0 0 1 0 0,0 0 0 0 0,0 0-1 0 0,0 0 1 0 0,0 0 0 0 0,0-1 0 0 0,0 1-1 0 0,0 0 1 0 0,-11 21 87 0 0,1-1 0 0 0,1 2 0 0 0,1-1 0 0 0,1 1 0 0 0,1 0 0 0 0,1 1 0 0 0,-3 34 0 0 0,7-56-193 0 0,1 0-1 0 0,0 0 0 0 0,0 0 1 0 0,0 0-1 0 0,0 0 1 0 0,0 0-1 0 0,0 0 0 0 0,0 0 1 0 0,0 0-1 0 0,0 0 1 0 0,1 0-1 0 0,-1 0 0 0 0,0-1 1 0 0,1 1-1 0 0,-1 0 1 0 0,0 0-1 0 0,1 0 0 0 0,-1 0 1 0 0,1-1-1 0 0,-1 1 1 0 0,1 0-1 0 0,0 0 0 0 0,-1-1 1 0 0,2 2-1 0 0,6 1-1097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55.102"/>
    </inkml:context>
    <inkml:brush xml:id="br0">
      <inkml:brushProperty name="width" value="0.1" units="cm"/>
      <inkml:brushProperty name="height" value="0.1" units="cm"/>
    </inkml:brush>
  </inkml:definitions>
  <inkml:trace contextRef="#ctx0" brushRef="#br0">1 0 40 0 0,'0'0'108'0'0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5:56.020"/>
    </inkml:context>
    <inkml:brush xml:id="br0">
      <inkml:brushProperty name="width" value="0.1" units="cm"/>
      <inkml:brushProperty name="height" value="0.1" units="cm"/>
    </inkml:brush>
  </inkml:definitions>
  <inkml:trace contextRef="#ctx0" brushRef="#br0">197 107 188 0 0,'0'0'46'0'0,"0"0"0"0"0,0 0 1 0 0,0-1-1 0 0,0 1 0 0 0,0 0 0 0 0,1 0 0 0 0,-1 0 1 0 0,0 0-1 0 0,0-1 0 0 0,0 1 0 0 0,0 0 0 0 0,0 0 0 0 0,0 0 1 0 0,0-1-1 0 0,0 1 0 0 0,0 0 0 0 0,0 0 0 0 0,0 0 1 0 0,0 0-1 0 0,0-1 0 0 0,0 1 0 0 0,0 0 0 0 0,-1 0 1 0 0,1 0-1 0 0,0-1 0 0 0,0 1 0 0 0,0 0 0 0 0,0 0 1 0 0,0 0-1 0 0,0 0 0 0 0,0 0 0 0 0,0-1 0 0 0,-1 1 1 0 0,1 0-1 0 0,0 0 0 0 0,0 0 0 0 0,0 0 0 0 0,0 0 0 0 0,0 0 1 0 0,-1 0-1 0 0,1 0 0 0 0,0 0 0 0 0,0-1 0 0 0,0 1 1 0 0,-1 0-1 0 0,1 0 0 0 0,0 0 0 0 0,0 0 0 0 0,0 0 1 0 0,-7 0 47 0 0,1 0 0 0 0,0 1 0 0 0,0-1 1 0 0,0 1-1 0 0,0 1 0 0 0,0-1 0 0 0,0 1 1 0 0,0 0-1 0 0,1 0 0 0 0,-1 1 1 0 0,1-1-1 0 0,-1 1 0 0 0,1 1 0 0 0,0-1 1 0 0,0 1-1 0 0,0 0 0 0 0,1 0 1 0 0,-7 7-1 0 0,2-2 7 0 0,0 0 0 0 0,1 0 0 0 0,0 1 0 0 0,0 0-1 0 0,1 0 1 0 0,1 1 0 0 0,0 0 0 0 0,-8 18 0 0 0,13-26-67 0 0,0-1 0 0 0,0 1 0 0 0,0-1 0 0 0,1 1 0 0 0,-1 0 0 0 0,1-1 0 0 0,-1 1 0 0 0,1 0 0 0 0,0-1 0 0 0,0 1-1 0 0,0 0 1 0 0,0-1 0 0 0,1 1 0 0 0,-1 0 0 0 0,1-1 0 0 0,-1 1 0 0 0,1 0 0 0 0,1 2 0 0 0,0-3-18 0 0,0-1 0 0 0,0 0 0 0 0,-1 1 0 0 0,1-1 0 0 0,0 0 0 0 0,0 0 0 0 0,0 0 0 0 0,0-1 0 0 0,0 1 0 0 0,0 0 0 0 0,1-1 0 0 0,-1 0 0 0 0,0 1 0 0 0,0-1 0 0 0,0 0 0 0 0,0 0 0 0 0,1 0 0 0 0,-1 0 0 0 0,0 0 0 0 0,0-1 0 0 0,0 1 0 0 0,4-2 0 0 0,4 0-56 0 0,0-1 0 0 0,0 0 0 0 0,0-1 0 0 0,-1 0 0 0 0,1 0 0 0 0,-1-1 0 0 0,0 0 0 0 0,0-1 0 0 0,-1 0 0 0 0,0 0 0 0 0,0-1-1 0 0,0 0 1 0 0,-1-1 0 0 0,0 1 0 0 0,0-1 0 0 0,10-17 0 0 0,-11 15-11 0 0,1-1-1 0 0,-1 0 1 0 0,-1 0 0 0 0,0 0-1 0 0,-1-1 1 0 0,0 0-1 0 0,-1 0 1 0 0,0 0-1 0 0,0 0 1 0 0,-2 0-1 0 0,1 0 1 0 0,-2-1 0 0 0,0-19-1 0 0,-1 31 53 0 0,1-1-1 0 0,0 1 1 0 0,0 0 0 0 0,0 0-1 0 0,-1 0 1 0 0,1 0-1 0 0,-1-1 1 0 0,1 1 0 0 0,-1 0-1 0 0,1 0 1 0 0,-1 0-1 0 0,0 0 1 0 0,1 0 0 0 0,-1 0-1 0 0,0 0 1 0 0,0 1-1 0 0,0-1 1 0 0,0 0 0 0 0,1 0-1 0 0,-1 1 1 0 0,0-1-1 0 0,0 0 1 0 0,-1 1 0 0 0,1-1-1 0 0,0 1 1 0 0,0-1-1 0 0,0 1 1 0 0,0 0 0 0 0,0-1-1 0 0,0 1 1 0 0,-1 0-1 0 0,1 0 1 0 0,0 0 0 0 0,0 0-1 0 0,0 0 1 0 0,-1 0-1 0 0,1 0 1 0 0,0 0 0 0 0,0 0-1 0 0,0 1 1 0 0,-1-1-1 0 0,-1 1 1 0 0,-2 1 21 0 0,-1 0 1 0 0,1 0-1 0 0,-1 0 0 0 0,1 1 1 0 0,0-1-1 0 0,-6 5 0 0 0,0 2 36 0 0,0 0-1 0 0,1 1 1 0 0,0 0 0 0 0,1 1-1 0 0,1 0 1 0 0,-1 0 0 0 0,2 1 0 0 0,-1 0-1 0 0,2 0 1 0 0,-1 1 0 0 0,-5 17-1 0 0,12-29-49 0 0,-1 1-1 0 0,1-1 0 0 0,-1 0 1 0 0,1 0-1 0 0,0 0 0 0 0,-1 0 1 0 0,1 0-1 0 0,0 0 0 0 0,0 1 1 0 0,0-1-1 0 0,0 0 0 0 0,0 0 1 0 0,0 0-1 0 0,0 0 0 0 0,1 0 1 0 0,-1 1-1 0 0,0-1 0 0 0,0 0 1 0 0,1 0-1 0 0,-1 0 1 0 0,1 0-1 0 0,-1 0 0 0 0,1 0 1 0 0,0 0-1 0 0,-1 0 0 0 0,1 0 1 0 0,1 1-1 0 0,-1-1 3 0 0,1 0 0 0 0,0 0 0 0 0,0 0 1 0 0,0 0-1 0 0,0-1 0 0 0,0 1 0 0 0,0-1 0 0 0,0 1 0 0 0,0-1 1 0 0,0 0-1 0 0,1 1 0 0 0,-1-1 0 0 0,3-1 0 0 0,7 1 18 0 0,-1-2-1 0 0,0 0 1 0 0,1 0 0 0 0,15-6-1 0 0,19-11 10 0 0,-2-2 0 0 0,0-2 0 0 0,44-30 0 0 0,-63 42-49 0 0,-24 11 10 0 0,-1 0 1 0 0,1 0 0 0 0,-1 0-1 0 0,1 0 1 0 0,-1 0-1 0 0,1 0 1 0 0,-1 0 0 0 0,1 0-1 0 0,-1 0 1 0 0,1 0 0 0 0,-1 0-1 0 0,1 0 1 0 0,-1 0-1 0 0,1 0 1 0 0,-1 1 0 0 0,1-1-1 0 0,-1 0 1 0 0,1 0 0 0 0,-1 1-1 0 0,0-1 1 0 0,1 0 0 0 0,-1 0-1 0 0,1 1 1 0 0,-1-1-1 0 0,0 1 1 0 0,1 0 0 0 0,0 1-3 0 0,-1 1 0 0 0,1 0 0 0 0,-1-1 1 0 0,0 1-1 0 0,0 0 0 0 0,0-1 0 0 0,0 1 1 0 0,0 0-1 0 0,0-1 0 0 0,-1 1 0 0 0,0 0 1 0 0,1-1-1 0 0,-1 1 0 0 0,-2 3 0 0 0,-10 30 202 0 0,-25 45 1 0 0,22-50 43 0 0,-18 52 0 0 0,125-172 1057 0 0,-63 59-1219 0 0,1 1 0 0 0,1 2-1 0 0,2 1 1 0 0,52-33-1 0 0,-83 58-79 0 0,0 0-1 0 0,0 0 0 0 0,1 0 1 0 0,-1 1-1 0 0,0-1 0 0 0,1 0 1 0 0,-1 1-1 0 0,0-1 0 0 0,1 1 0 0 0,-1-1 1 0 0,1 1-1 0 0,-1 0 0 0 0,1 0 1 0 0,-1 0-1 0 0,1 0 0 0 0,-1 0 0 0 0,0 0 1 0 0,1 0-1 0 0,-1 0 0 0 0,1 0 1 0 0,-1 1-1 0 0,1-1 0 0 0,-1 0 1 0 0,1 1-1 0 0,-1-1 0 0 0,0 1 0 0 0,1 0 1 0 0,-1 0-1 0 0,0-1 0 0 0,0 1 1 0 0,1 0-1 0 0,-1 0 0 0 0,0 0 1 0 0,0 0-1 0 0,0 0 0 0 0,0 0 0 0 0,0 1 1 0 0,1 1-1 0 0,-1 0-1 0 0,1 0 0 0 0,-1 1 1 0 0,0-1-1 0 0,0 0 0 0 0,0 0 0 0 0,-1 0 0 0 0,1 1 1 0 0,-1-1-1 0 0,0 0 0 0 0,0 1 0 0 0,0-1 0 0 0,0 0 1 0 0,-1 1-1 0 0,1-1 0 0 0,-1 0 0 0 0,-1 4 0 0 0,-7 18 10 0 0,2-6-3 0 0,0 0 0 0 0,1 0-1 0 0,1 1 1 0 0,0 0 0 0 0,-1 24-1 0 0,7-43-2 0 0,-1 0 0 0 0,1 0-1 0 0,0 0 1 0 0,-1 0-1 0 0,1 0 1 0 0,0 0-1 0 0,0 0 1 0 0,0 0-1 0 0,0 0 1 0 0,-1 0-1 0 0,1-1 1 0 0,0 1-1 0 0,0 0 1 0 0,1-1-1 0 0,-1 1 1 0 0,0-1-1 0 0,0 1 1 0 0,0-1 0 0 0,0 1-1 0 0,0-1 1 0 0,1 0-1 0 0,-1 0 1 0 0,0 1-1 0 0,0-1 1 0 0,0 0-1 0 0,1 0 1 0 0,-1 0-1 0 0,0 0 1 0 0,0-1-1 0 0,3 1 1 0 0,39-4-358 0 0,77-24-4429 0 0,-93 20 2715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36:44.498"/>
    </inkml:context>
    <inkml:brush xml:id="br0">
      <inkml:brushProperty name="width" value="0.1" units="cm"/>
      <inkml:brushProperty name="height" value="0.1" units="cm"/>
    </inkml:brush>
  </inkml:definitions>
  <inkml:trace contextRef="#ctx0" brushRef="#br0">101 26 104,'0'0'979,"11"-25"1090,-8 25-2044,0 0 1,1 0-1,-1 0 0,0 0 0,0 0 0,1 1 0,-1-1 0,0 1 0,0 0 1,0 0-1,0 0 0,0 1 0,0-1 0,0 1 0,0-1 0,0 1 0,-1 0 0,1 0 1,-1 0-1,1 0 0,-1 1 0,0-1 0,0 1 0,0-1 0,3 6 0,4 7 30,-1 0-1,-1 0 1,10 29-1,-12-30 44,-4-11-92,0 0-1,0 0 1,0 0 0,0 0 0,0 0-1,-1 0 1,1 0 0,-1 0 0,0 0-1,0 1 1,-1 3 0,10 28 130,-9-25-103,0 0 0,0 0 1,1 0-1,1 1 0,-1-1 1,2 0-1,4 14 0,-4-17-15,-1 0 0,0 1-1,0-1 1,-1 1 0,1 14 0,3 8 9,-4-24-16,-1 0-1,1 0 0,-1 0 0,0 0 0,0 0 1,-1 0-1,1 1 0,-1-1 0,-1 0 0,-2 9 1,2-8 30,1-4-43,1 1 8,-1 1-1,0 0 1,0 0-1,0-1 1,-1 1-1,0-1 1,0 1-1,0-1 1,0 0-1,-1 1 1,-4 5-1,-3 5 39,-1 5-15,-37 60 236,40-71-155,0 0 0,0-1 0,-1 0 1,-17 13-1,-6 5 268,23-20-148,1 0-1,0-1 1,-1 0-1,-11 5 1,19-10-26,-2 1 20,1 0-554,-25-5-5235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07.024"/>
    </inkml:context>
    <inkml:brush xml:id="br0">
      <inkml:brushProperty name="width" value="0.1" units="cm"/>
      <inkml:brushProperty name="height" value="0.1" units="cm"/>
    </inkml:brush>
  </inkml:definitions>
  <inkml:trace contextRef="#ctx0" brushRef="#br0">1 520 148 0 0,'4'-7'5789'0'0,"14"-23"-5103"0"0,1-6-274 0 0,-1-1 0 0 0,-2-1 1 0 0,-1-1-1 0 0,-2 0 0 0 0,12-68 0 0 0,-22 94-290 0 0,3-43 321 0 0,-6 47-370 0 0,0 1 1 0 0,1 0-1 0 0,0-1 0 0 0,0 1 0 0 0,1-1 0 0 0,5-12 1 0 0,-4 5 59 0 0,-3 14-119 0 0,0 0-1 0 0,1 0 0 0 0,-1 0 0 0 0,0 0 0 0 0,1 0 0 0 0,-1 0 0 0 0,1 0 1 0 0,0 0-1 0 0,0 0 0 0 0,0 1 0 0 0,0-1 0 0 0,0 0 0 0 0,1-2 1 0 0,-1 3-32 0 0,-7 28-62 0 0,-80 423 32 0 0,65-354 96 0 0,2-50 499 0 0,6-17-1915 0 0,10-15-3926 0 0,1-37 2887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07.642"/>
    </inkml:context>
    <inkml:brush xml:id="br0">
      <inkml:brushProperty name="width" value="0.1" units="cm"/>
      <inkml:brushProperty name="height" value="0.1" units="cm"/>
    </inkml:brush>
  </inkml:definitions>
  <inkml:trace contextRef="#ctx0" brushRef="#br0">268 53 212 0 0,'0'0'353'0'0,"-21"-31"2537"0"0,17 28-2634 0 0,0 0 1 0 0,-1 0-1 0 0,1 1 1 0 0,-1-1-1 0 0,0 1 0 0 0,-8-3 1 0 0,12 5-114 0 0,-47 4 550 0 0,37 0-572 0 0,0 0 0 0 0,1 0 0 0 0,-1 1-1 0 0,1 0 1 0 0,0 0 0 0 0,0 1 0 0 0,1 1 0 0 0,-17 15 0 0 0,25-22-111 0 0,0 1 0 0 0,0-1-1 0 0,1 1 1 0 0,-1 0 0 0 0,1 0 0 0 0,-1-1 0 0 0,1 1-1 0 0,-1 0 1 0 0,1 0 0 0 0,-1 0 0 0 0,1-1 0 0 0,-1 1-1 0 0,1 0 1 0 0,0 0 0 0 0,0 0 0 0 0,0 0 0 0 0,-1 0-1 0 0,1 0 1 0 0,0 0 0 0 0,0 0 0 0 0,0 0 0 0 0,0 0-1 0 0,0 0 1 0 0,1-1 0 0 0,-1 1 0 0 0,0 0-1 0 0,0 0 1 0 0,1 0 0 0 0,-1 0 0 0 0,0 0 0 0 0,1 0-1 0 0,-1-1 1 0 0,1 1 0 0 0,-1 0 0 0 0,1 0 0 0 0,-1 0-1 0 0,1-1 1 0 0,0 1 0 0 0,-1 0 0 0 0,1-1 0 0 0,0 1-1 0 0,0-1 1 0 0,-1 1 0 0 0,1-1 0 0 0,0 1 0 0 0,0-1-1 0 0,1 1 1 0 0,40 19 238 0 0,36 3-69 0 0,-40-14-114 0 0,0 3 0 0 0,-1 1 0 0 0,46 23 1 0 0,-73-31-60 0 0,-1 1 0 0 0,1 0 0 0 0,-1 0 0 0 0,-1 1 0 0 0,1 0 1 0 0,-1 1-1 0 0,0 0 0 0 0,-1 0 0 0 0,0 1 0 0 0,0-1 0 0 0,-1 1 0 0 0,0 1 1 0 0,-1-1-1 0 0,1 1 0 0 0,-2 0 0 0 0,5 15 0 0 0,-6-18 4 0 0,-2 1 0 0 0,1-1 0 0 0,-1 1 0 0 0,0-1 0 0 0,0 1 0 0 0,-1 0 0 0 0,0-1 0 0 0,-1 1 0 0 0,1 0 0 0 0,-1-1 0 0 0,-1 1 0 0 0,0-1 0 0 0,0 1-1 0 0,-3 7 1 0 0,0-5 28 0 0,0-1 0 0 0,0 1 0 0 0,-1-1 0 0 0,-1 0 0 0 0,1 0-1 0 0,-1-1 1 0 0,-1 0 0 0 0,-16 14 0 0 0,4-7 58 0 0,0-1 1 0 0,-1-1-1 0 0,0-1 0 0 0,-1 0 1 0 0,0-2-1 0 0,-1-1 1 0 0,-46 12-1 0 0,33-12 9 0 0,0-2 0 0 0,0-2 0 0 0,-42 1 1 0 0,78-6-166 0 0,-1 0 0 0 0,0 0 1 0 0,1 0-1 0 0,-1 1 1 0 0,1-1-1 0 0,-1 0 0 0 0,0 0 1 0 0,1 0-1 0 0,-1 0 0 0 0,0 0 1 0 0,1-1-1 0 0,-1 1 1 0 0,1 0-1 0 0,-1 0 0 0 0,0 0 1 0 0,1 0-1 0 0,-1-1 1 0 0,1 1-1 0 0,-1 0 0 0 0,1-1 1 0 0,-1 1-1 0 0,0 0 1 0 0,1-1-1 0 0,0 1 0 0 0,-1-1 1 0 0,1 1-1 0 0,-1-1 1 0 0,1 1-1 0 0,-1-1 0 0 0,1 1 1 0 0,0-1-1 0 0,-1 1 0 0 0,1-1 1 0 0,0 1-1 0 0,0-1 1 0 0,-1-1-1 0 0,11-15-4149 0 0,-3 11 2126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08.300"/>
    </inkml:context>
    <inkml:brush xml:id="br0">
      <inkml:brushProperty name="width" value="0.1" units="cm"/>
      <inkml:brushProperty name="height" value="0.1" units="cm"/>
    </inkml:brush>
  </inkml:definitions>
  <inkml:trace contextRef="#ctx0" brushRef="#br0">32 350 100 0 0,'45'6'3073'0'0,"-37"-8"-2869"0"0,-1 0 1 0 0,1-1-1 0 0,-1 0 0 0 0,1 0 1 0 0,-1 0-1 0 0,0-1 0 0 0,0 0 1 0 0,-1 0-1 0 0,1-1 1 0 0,-1 0-1 0 0,0 0 0 0 0,0-1 1 0 0,-1 1-1 0 0,1-1 0 0 0,-1 0 1 0 0,-1-1-1 0 0,5-6 0 0 0,5-8-20 0 0,-2-1 0 0 0,0 0 0 0 0,-1 0-1 0 0,10-35 1 0 0,-18 51-74 0 0,-1-1 1 0 0,0 0-1 0 0,0 0 1 0 0,0 0-1 0 0,-1 0 0 0 0,0 0 1 0 0,-1 0-1 0 0,1 0 0 0 0,-1 0 1 0 0,-1 0-1 0 0,0 0 0 0 0,0 0 1 0 0,0 0-1 0 0,-3-9 1 0 0,3 15-104 0 0,0 0 1 0 0,0 0 0 0 0,0 0 0 0 0,0 0 0 0 0,0 0 0 0 0,0 0-1 0 0,-1 0 1 0 0,1 0 0 0 0,0 1 0 0 0,0-1 0 0 0,-1 0 0 0 0,1 1-1 0 0,0-1 1 0 0,-1 1 0 0 0,1 0 0 0 0,-1-1 0 0 0,1 1 0 0 0,0 0-1 0 0,-1 0 1 0 0,1 0 0 0 0,-1 0 0 0 0,1 0 0 0 0,-1 0 0 0 0,1 1-1 0 0,0-1 1 0 0,-1 0 0 0 0,1 1 0 0 0,-1-1 0 0 0,1 1 0 0 0,0-1-1 0 0,0 1 1 0 0,-1 0 0 0 0,-1 1 0 0 0,-44 26-20 0 0,43-25 25 0 0,-14 10-7 0 0,1 1 1 0 0,1 0-1 0 0,0 2 0 0 0,1 0 1 0 0,-18 25-1 0 0,26-31 1 0 0,-1 1 0 0 0,2-1 1 0 0,0 2-1 0 0,0-1 0 0 0,1 1 0 0 0,0 0 0 0 0,1 0 1 0 0,0 0-1 0 0,1 0 0 0 0,-2 23 0 0 0,4-31-8 0 0,1-1-1 0 0,0 1 0 0 0,0-1 1 0 0,0 1-1 0 0,1-1 0 0 0,-1 1 1 0 0,1-1-1 0 0,0 1 1 0 0,0-1-1 0 0,0 1 0 0 0,0-1 1 0 0,1 0-1 0 0,-1 0 0 0 0,1 0 1 0 0,0 0-1 0 0,0 0 1 0 0,0 0-1 0 0,0 0 0 0 0,5 4 1 0 0,-3-4-34 0 0,1 0 0 0 0,0 0 0 0 0,-1 0 0 0 0,1 0 1 0 0,0-1-1 0 0,0 0 0 0 0,1 0 0 0 0,-1-1 0 0 0,0 1 1 0 0,0-1-1 0 0,10 1 0 0 0,3-1-767 0 0,1-1 1 0 0,-1 0-1 0 0,0-2 1 0 0,1 0-1 0 0,-1-1 1 0 0,29-8-1 0 0,-12 2-1307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08.967"/>
    </inkml:context>
    <inkml:brush xml:id="br0">
      <inkml:brushProperty name="width" value="0.1" units="cm"/>
      <inkml:brushProperty name="height" value="0.1" units="cm"/>
    </inkml:brush>
  </inkml:definitions>
  <inkml:trace contextRef="#ctx0" brushRef="#br0">1 79 432 0 0,'0'0'1177'0'0,"22"81"2040"0"0,-15-42-2957 0 0,-2 0 0 0 0,-1 1 0 0 0,-2-1 0 0 0,-2 1 0 0 0,-6 56 0 0 0,5-95-231 0 0,1 1 0 0 0,0-1 1 0 0,-1 0-1 0 0,1 0 0 0 0,0 1 1 0 0,0-1-1 0 0,0 0 0 0 0,0 0 0 0 0,0 1 1 0 0,0-1-1 0 0,0 0 0 0 0,0 0 1 0 0,1 1-1 0 0,-1-1 0 0 0,0 0 0 0 0,1 0 1 0 0,0 3-1 0 0,10-19 844 0 0,13-40-247 0 0,58-183 50 0 0,-64 173-562 0 0,-18 65-103 0 0,-2-15 164 0 0,2 14-185 0 0,21 1-381 0 0,46 0 51 0 0,129-15 1 0 0,-191 14 310 0 0,0-1 1 0 0,-1 1-1 0 0,1-1 0 0 0,0 0 1 0 0,-1-1-1 0 0,0 1 0 0 0,1-1 1 0 0,6-5-1 0 0,-10 7 26 0 0,0 1 1 0 0,0-1-1 0 0,0 0 0 0 0,0 0 1 0 0,0 0-1 0 0,0 0 1 0 0,-1 0-1 0 0,1 0 0 0 0,0 0 1 0 0,-1 0-1 0 0,1 0 0 0 0,0 0 1 0 0,-1-1-1 0 0,1 1 0 0 0,-1 0 1 0 0,0 0-1 0 0,1-1 1 0 0,-1 1-1 0 0,0 0 0 0 0,0 0 1 0 0,0-1-1 0 0,0 1 0 0 0,0 0 1 0 0,0 0-1 0 0,0-1 0 0 0,0 1 1 0 0,0 0-1 0 0,-1-1 1 0 0,1 1-1 0 0,-1 0 0 0 0,1 0 1 0 0,-1 0-1 0 0,1 0 0 0 0,-1-1 1 0 0,1 1-1 0 0,-1 0 1 0 0,0 0-1 0 0,0 0 0 0 0,0 0 1 0 0,0 0-1 0 0,1 1 0 0 0,-1-1 1 0 0,-2-1-1 0 0,2 1 21 0 0,-19 13-39 0 0,14-5 22 0 0,1 1 0 0 0,-1 0-1 0 0,2-1 1 0 0,-1 2 0 0 0,1-1 0 0 0,0 1 0 0 0,0-1 0 0 0,1 1 0 0 0,0 0 0 0 0,1 0 0 0 0,-2 12-1 0 0,1-6-7 0 0,-5 18 15 0 0,1 0 0 0 0,3 0 0 0 0,-2 59-1 0 0,6-91-44 0 0,0 0-1 0 0,0 0 1 0 0,0 0-1 0 0,0 0 1 0 0,0 1-1 0 0,0-1 1 0 0,1 0-1 0 0,-1 0 1 0 0,0 0-1 0 0,1 0 0 0 0,-1 0 1 0 0,1 0-1 0 0,-1 0 1 0 0,1 0-1 0 0,0 0 1 0 0,-1 0-1 0 0,1 0 1 0 0,0 0-1 0 0,0 0 1 0 0,0-1-1 0 0,0 1 1 0 0,0 0-1 0 0,-1-1 1 0 0,3 2-1 0 0,14-4-3524 0 0,3-9 1609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09.090"/>
    </inkml:context>
    <inkml:brush xml:id="br0">
      <inkml:brushProperty name="width" value="0.1" units="cm"/>
      <inkml:brushProperty name="height" value="0.1" units="cm"/>
    </inkml:brush>
  </inkml:definitions>
  <inkml:trace contextRef="#ctx0" brushRef="#br0">19 33 468 0 0,'-3'-8'716'0'0,"1"4"-88"0"0,-2-4 496 0 0,-1 0-684 0 0,1 4 60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31.383"/>
    </inkml:context>
    <inkml:brush xml:id="br0">
      <inkml:brushProperty name="width" value="0.05" units="cm"/>
      <inkml:brushProperty name="height" value="0.05" units="cm"/>
    </inkml:brush>
  </inkml:definitions>
  <inkml:trace contextRef="#ctx0" brushRef="#br0">185 166 40 0 0,'-1'8'7833'0'0,"14"-180"-4664"0"0,-13 170-2961 0 0,-3 9-185 0 0,-15 42 20 0 0,2 1 0 0 0,-18 96 0 0 0,9-29-3 0 0,-43 221 368 0 0,66-323-281 0 0,-1 0 0 0 0,-1 0-1 0 0,-7 17 1 0 0,11-30-2 0 0,-1 6 336 0 0,0-5-1110 0 0,0-8-3460 0 0,-5-24 1009 0 0,2 13 239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09.950"/>
    </inkml:context>
    <inkml:brush xml:id="br0">
      <inkml:brushProperty name="width" value="0.1" units="cm"/>
      <inkml:brushProperty name="height" value="0.1" units="cm"/>
    </inkml:brush>
  </inkml:definitions>
  <inkml:trace contextRef="#ctx0" brushRef="#br0">326 526 212 0 0,'0'-1'106'0'0,"0"0"0"0"0,-1 0-1 0 0,1 0 1 0 0,-1 0 0 0 0,1 0 0 0 0,-1 0 0 0 0,0 0 0 0 0,1 0-1 0 0,-1 0 1 0 0,0 0 0 0 0,1 0 0 0 0,-1 0 0 0 0,0 1-1 0 0,0-1 1 0 0,0 0 0 0 0,0 0 0 0 0,0 1 0 0 0,0-1 0 0 0,0 1-1 0 0,0-1 1 0 0,0 1 0 0 0,0-1 0 0 0,0 1 0 0 0,-1 0-1 0 0,1-1 1 0 0,-2 1 0 0 0,0 0-23 0 0,0 0 0 0 0,0 1-1 0 0,0-1 1 0 0,0 1 0 0 0,0 0 0 0 0,1 0-1 0 0,-1 0 1 0 0,0 0 0 0 0,0 0 0 0 0,-4 3 0 0 0,-8 6-39 0 0,1 1 0 0 0,-26 23 0 0 0,32-27 215 0 0,-17 18-103 0 0,0 1-1 0 0,2 1 1 0 0,1 1-1 0 0,1 1 1 0 0,1 1-1 0 0,-26 55 1 0 0,40-59 16 0 0,6-26-162 0 0,0 1 1 0 0,0-1-1 0 0,0 1 1 0 0,0-1-1 0 0,0 0 1 0 0,1 1 0 0 0,-1-1-1 0 0,0 1 1 0 0,0-1-1 0 0,1 1 1 0 0,-1-1-1 0 0,0 0 1 0 0,1 1 0 0 0,-1-1-1 0 0,1 0 1 0 0,-1 1-1 0 0,0-1 1 0 0,1 0-1 0 0,-1 0 1 0 0,1 1 0 0 0,-1-1-1 0 0,0 0 1 0 0,1 0-1 0 0,-1 0 1 0 0,1 0-1 0 0,-1 1 1 0 0,1-1 0 0 0,0 0-1 0 0,3 0 16 0 0,-1-1 0 0 0,0 1 0 0 0,1 0 0 0 0,-1-1 0 0 0,0 0 0 0 0,1 0 0 0 0,-1 0 0 0 0,0 0 0 0 0,0-1 1 0 0,4-1-1 0 0,18-12 24 0 0,0 0 0 0 0,0-2 0 0 0,-2-1 0 0 0,0-1 1 0 0,-1-1-1 0 0,-1 0 0 0 0,29-39 0 0 0,-11 6-2 0 0,-2-2-1 0 0,37-73 0 0 0,-51 79 162 0 0,-1-1 0 0 0,-3 0 0 0 0,-2-1 0 0 0,-3-1-1 0 0,9-58 1 0 0,-21 101-85 0 0,0 2 50 0 0,-1 1 1 0 0,0-1-1 0 0,0 0 0 0 0,-1 1 0 0 0,1-1 0 0 0,-2 0 0 0 0,0-8 0 0 0,-28 66-17 0 0,7 13-64 0 0,4-13-29 0 0,3 0-1 0 0,-16 90 1 0 0,27-115-57 0 0,-2 14 22 0 0,1 0-1 0 0,3 0 1 0 0,1 0-1 0 0,7 71 0 0 0,-6-108-23 0 0,0 1-1 0 0,1 0 1 0 0,0 0-1 0 0,0-1 1 0 0,0 1-1 0 0,0-1 1 0 0,0 1-1 0 0,1-1 1 0 0,0 1 0 0 0,0-1-1 0 0,0 0 1 0 0,0 1-1 0 0,0-1 1 0 0,0 0-1 0 0,1-1 1 0 0,-1 1-1 0 0,1 0 1 0 0,0-1-1 0 0,0 1 1 0 0,0-1-1 0 0,0 0 1 0 0,0 0-1 0 0,1 0 1 0 0,-1-1-1 0 0,1 1 1 0 0,-1-1-1 0 0,1 0 1 0 0,-1 0-1 0 0,1 0 1 0 0,0 0 0 0 0,0 0-1 0 0,6-1 1 0 0,2 1-28 0 0,0-1 1 0 0,-1-1-1 0 0,1 0 1 0 0,-1 0-1 0 0,1-1 1 0 0,-1-1-1 0 0,0 0 1 0 0,1 0-1 0 0,-2-1 1 0 0,1-1-1 0 0,0 1 1 0 0,-1-2-1 0 0,0 0 1 0 0,0 0-1 0 0,0 0 1 0 0,-1-1-1 0 0,0-1 1 0 0,-1 0-1 0 0,1 0 1 0 0,-2-1-1 0 0,1 1 1 0 0,-1-2-1 0 0,0 1 1 0 0,-1-1-1 0 0,0 0 1 0 0,-1 0-1 0 0,0-1 1 0 0,0 0-1 0 0,-1 1 1 0 0,-1-2-1 0 0,3-13 1 0 0,-1 4-23 0 0,-3 15 30 0 0,0 1 1 0 0,-1-1 0 0 0,0 0-1 0 0,0 0 1 0 0,0 0-1 0 0,-1 0 1 0 0,0 0-1 0 0,0-8 1 0 0,-1-23 23 0 0,1 35-25 0 0,-3 8-48 0 0,-13 34 67 0 0,1 0 0 0 0,3 2 0 0 0,1-1 0 0 0,2 2 0 0 0,-6 65 0 0 0,14-97-40 0 0,0 0 1 0 0,1 0 0 0 0,0 0 0 0 0,2 13 0 0 0,-2-24 10 0 0,0 0 0 0 0,0 0 0 0 0,0 0 1 0 0,0 0-1 0 0,0 0 0 0 0,0 1 0 0 0,0-1 1 0 0,1 0-1 0 0,-1 0 0 0 0,0 0 0 0 0,0 0 0 0 0,0 0 1 0 0,0 0-1 0 0,0 0 0 0 0,0 0 0 0 0,1 1 1 0 0,-1-1-1 0 0,0 0 0 0 0,0 0 0 0 0,0 0 0 0 0,0 0 1 0 0,0 0-1 0 0,1 0 0 0 0,-1 0 0 0 0,0 0 1 0 0,0 0-1 0 0,0 0 0 0 0,0 0 0 0 0,1 0 0 0 0,-1 0 1 0 0,0 0-1 0 0,0 0 0 0 0,0 0 0 0 0,0 0 1 0 0,1 0-1 0 0,-1 0 0 0 0,0 0 0 0 0,0 0 0 0 0,0 0 1 0 0,0-1-1 0 0,0 1 0 0 0,1 0 0 0 0,-1 0 1 0 0,0 0-1 0 0,0 0 0 0 0,0 0 0 0 0,0 0 0 0 0,0 0 1 0 0,0-1-1 0 0,0 1 0 0 0,0 0 0 0 0,1 0 0 0 0,-1 0 1 0 0,0 0-1 0 0,0 0 0 0 0,0-1 0 0 0,0 1 1 0 0,0 0-1 0 0,0 0 0 0 0,0 0 0 0 0,0 0 0 0 0,0 0 1 0 0,0-1-1 0 0,0 1 0 0 0,0 0 0 0 0,19-35-3665 0 0,-9 9 1575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10.042"/>
    </inkml:context>
    <inkml:brush xml:id="br0">
      <inkml:brushProperty name="width" value="0.1" units="cm"/>
      <inkml:brushProperty name="height" value="0.1" units="cm"/>
    </inkml:brush>
  </inkml:definitions>
  <inkml:trace contextRef="#ctx0" brushRef="#br0">1 26 80 0 0,'6'-6'852'0'0,"1"-4"-680"0"0,0 4-384 0 0,2 2-452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10.944"/>
    </inkml:context>
    <inkml:brush xml:id="br0">
      <inkml:brushProperty name="width" value="0.1" units="cm"/>
      <inkml:brushProperty name="height" value="0.1" units="cm"/>
    </inkml:brush>
  </inkml:definitions>
  <inkml:trace contextRef="#ctx0" brushRef="#br0">88 73 212 0 0,'0'0'2055'0'0,"3"23"-964"0"0,-19 22-438 0 0,4-10-241 0 0,-1-1 1 0 0,-1-1-1 0 0,-22 36 1 0 0,42-77 741 0 0,25-43-152 0 0,44-51-1 0 0,-43 58-787 0 0,-26 34-141 0 0,0 1 0 0 0,1 0 0 0 0,15-16 0 0 0,-16 19-14 0 0,-5 6-55 0 0,0-1-1 0 0,0 0 1 0 0,0 1 0 0 0,0-1-1 0 0,-1 0 1 0 0,1 0 0 0 0,0 1 0 0 0,0-1-1 0 0,-1 0 1 0 0,1 0 0 0 0,0 0 0 0 0,-1 0-1 0 0,1 0 1 0 0,-1 0 0 0 0,0 0-1 0 0,1 0 1 0 0,-1 0 0 0 0,0 0 0 0 0,1 0-1 0 0,-1 0 1 0 0,0 0 0 0 0,0 0-1 0 0,0-2 1 0 0,0 2 32 0 0,1 2-39 0 0,0-1 0 0 0,-1 1 0 0 0,1-1 0 0 0,0 0 0 0 0,0 1 0 0 0,0 0 0 0 0,-1-1 1 0 0,1 1-1 0 0,0-1 0 0 0,-1 1 0 0 0,1 0 0 0 0,-1-1 0 0 0,1 1 0 0 0,-1 0 0 0 0,1 0 0 0 0,-1-1 1 0 0,1 1-1 0 0,-1 0 0 0 0,0 0 0 0 0,1 0 0 0 0,-1 0 0 0 0,0 0 0 0 0,0-1 0 0 0,1 1 1 0 0,-1 0-1 0 0,0 0 0 0 0,0 0 0 0 0,0 0 0 0 0,0 0 0 0 0,0 0 0 0 0,-1 1 0 0 0,7 45-4 0 0,-6-38 8 0 0,2 152-7 0 0,-2-160 7 0 0,0 0 0 0 0,0 0 0 0 0,0 0 0 0 0,1 0 0 0 0,-1 0-1 0 0,0 0 1 0 0,1 1 0 0 0,-1-1 0 0 0,1 0 0 0 0,-1 0 0 0 0,1 0 0 0 0,0 0 0 0 0,0-1 0 0 0,-1 1 0 0 0,1 0 0 0 0,0 0 0 0 0,0 0 0 0 0,0-1 0 0 0,0 1-1 0 0,0 0 1 0 0,0-1 0 0 0,0 1 0 0 0,0 0 0 0 0,1 0 0 0 0,34 2 27 0 0,31-18 14 0 0,-40 6-36 0 0,0-1-1 0 0,-1-1 0 0 0,0-2 1 0 0,28-17-1 0 0,-45 24-5 0 0,0 0 1 0 0,-1-1-1 0 0,0 0 1 0 0,0 0-1 0 0,0-1 1 0 0,-1 0-1 0 0,0-1 0 0 0,0 1 1 0 0,-1-1-1 0 0,0 0 1 0 0,-1-1-1 0 0,0 0 0 0 0,7-20 1 0 0,-11 29 3 0 0,0-1 0 0 0,0 0 0 0 0,-1 0-1 0 0,1 0 1 0 0,-1 0 0 0 0,0 0 0 0 0,1 0 0 0 0,-1 0 0 0 0,0 0 0 0 0,0 0 0 0 0,-1 0-1 0 0,1 0 1 0 0,0 0 0 0 0,-1 0 0 0 0,1 0 0 0 0,-1 0 0 0 0,1 0 0 0 0,-1 0 0 0 0,0 0-1 0 0,0 0 1 0 0,0 0 0 0 0,0 1 0 0 0,0-1 0 0 0,0 0 0 0 0,0 1 0 0 0,-1-1 0 0 0,1 1 0 0 0,-1-1-1 0 0,1 1 1 0 0,-1 0 0 0 0,1 0 0 0 0,-1 0 0 0 0,0-1 0 0 0,0 2 0 0 0,0-1 0 0 0,1 0-1 0 0,-4-1 1 0 0,0 1-3 0 0,0 0 0 0 0,0 0 0 0 0,0 0 0 0 0,0 0-1 0 0,0 1 1 0 0,0 0 0 0 0,0 0 0 0 0,0 0 0 0 0,-1 1-1 0 0,1-1 1 0 0,0 1 0 0 0,0 1 0 0 0,-7 2 0 0 0,0 1 6 0 0,-44 21-33 0 0,53-24 26 0 0,0 0 1 0 0,0-1-1 0 0,0 2 1 0 0,0-1-1 0 0,1 0 1 0 0,-1 1-1 0 0,1-1 1 0 0,-1 1-1 0 0,1 0 1 0 0,0-1-1 0 0,0 1 1 0 0,0 0-1 0 0,0 0 1 0 0,-1 4-1 0 0,3-5 3 0 0,0 0 0 0 0,0-1 0 0 0,0 1 0 0 0,0 0-1 0 0,1 0 1 0 0,-1-1 0 0 0,0 1 0 0 0,1 0 0 0 0,-1-1 0 0 0,1 1-1 0 0,-1 0 1 0 0,1-1 0 0 0,0 1 0 0 0,0-1 0 0 0,0 1 0 0 0,0-1 0 0 0,0 1-1 0 0,0-1 1 0 0,2 2 0 0 0,30 30 43 0 0,-21-22-44 0 0,3 7 3 0 0,0 0-1 0 0,-1 2 1 0 0,0 0 0 0 0,-2 0-1 0 0,-1 1 1 0 0,0 1 0 0 0,-2-1 0 0 0,0 2-1 0 0,-1-1 1 0 0,-2 1 0 0 0,0 1-1 0 0,4 37 1 0 0,-6-22 6 0 0,-1 0-1 0 0,-3 0 1 0 0,0 0 0 0 0,-3 1-1 0 0,-1-1 1 0 0,-18 73-1 0 0,16-90-7 0 0,-1-1 0 0 0,-2 0 0 0 0,0 0 0 0 0,-21 35 0 0 0,25-47 35 0 0,-1-1 0 0 0,1 0 0 0 0,-1 0 0 0 0,-1-1 0 0 0,0 0 0 0 0,0 0 0 0 0,0 0 0 0 0,-1-1 0 0 0,0 0 0 0 0,0 0 0 0 0,0-1 1 0 0,-1 0-1 0 0,-16 6 0 0 0,20-9 13 0 0,0-1 1 0 0,0 0 0 0 0,1 0-1 0 0,-1 0 1 0 0,0-1-1 0 0,0 0 1 0 0,0 0 0 0 0,0 0-1 0 0,0 0 1 0 0,0-1 0 0 0,0 0-1 0 0,0 0 1 0 0,0 0-1 0 0,1-1 1 0 0,-1 1 0 0 0,-7-5-1 0 0,6 3 10 0 0,0-1-1 0 0,0-1 0 0 0,0 0 1 0 0,0 1-1 0 0,1-2 0 0 0,0 1 1 0 0,0 0-1 0 0,0-1 1 0 0,0 0-1 0 0,-3-8 0 0 0,0 1 17 0 0,2 0-1 0 0,0 0 0 0 0,0-1 0 0 0,2 1 1 0 0,-1-1-1 0 0,2 0 0 0 0,0-1 1 0 0,0 1-1 0 0,2 0 0 0 0,-1-27 1 0 0,5 15-33 0 0,1 0 1 0 0,1 0-1 0 0,2 1 1 0 0,0-1-1 0 0,2 1 1 0 0,0 1-1 0 0,2 0 1 0 0,1 0-1 0 0,0 1 1 0 0,2 0-1 0 0,23-29 1 0 0,-13 22-192 0 0,2 1 0 0 0,1 1 0 0 0,1 1 0 0 0,1 1 0 0 0,1 1 0 0 0,1 2 0 0 0,41-22 0 0 0,-21 18-484 0 0,0 3-1 0 0,74-24 1 0 0,33 1-4910 0 0,-108 33 2861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11.998"/>
    </inkml:context>
    <inkml:brush xml:id="br0">
      <inkml:brushProperty name="width" value="0.1" units="cm"/>
      <inkml:brushProperty name="height" value="0.1" units="cm"/>
    </inkml:brush>
  </inkml:definitions>
  <inkml:trace contextRef="#ctx0" brushRef="#br0">80 176 448 0 0,'12'-6'456'0'0,"-1"-1"1"0"0,0 0-1 0 0,0-1 0 0 0,-1 0 0 0 0,0-1 1 0 0,10-11-1 0 0,-16 15-234 0 0,0 0 1 0 0,0 0-1 0 0,-1 0 0 0 0,1 0 1 0 0,-1-1-1 0 0,0 1 1 0 0,-1-1-1 0 0,0 0 1 0 0,1 0-1 0 0,-2 0 0 0 0,1 0 1 0 0,-1 0-1 0 0,0 0 1 0 0,0-10-1 0 0,0 15-198 0 0,-2 0-1 0 0,1 1 1 0 0,0-1-1 0 0,0 0 1 0 0,0 1-1 0 0,0-1 1 0 0,0 0 0 0 0,0 1-1 0 0,-1-1 1 0 0,1 0-1 0 0,0 1 1 0 0,-1-1 0 0 0,1 0-1 0 0,0 1 1 0 0,-1-1-1 0 0,1 1 1 0 0,-1-1-1 0 0,1 1 1 0 0,-1-1 0 0 0,1 1-1 0 0,-1-1 1 0 0,1 1-1 0 0,-1 0 1 0 0,0-1-1 0 0,1 1 1 0 0,-1 0 0 0 0,0-1-1 0 0,1 1 1 0 0,-1 0-1 0 0,0 0 1 0 0,1-1 0 0 0,-1 1-1 0 0,0 0 1 0 0,1 0-1 0 0,-1 0 1 0 0,0 0-1 0 0,1 0 1 0 0,-1 0 0 0 0,0 0-1 0 0,1 0 1 0 0,-1 0-1 0 0,0 1 1 0 0,0-1 0 0 0,1 0-1 0 0,-1 0 1 0 0,1 1-1 0 0,-1-1 1 0 0,0 0-1 0 0,1 1 1 0 0,-2 0 0 0 0,-37 19 197 0 0,34-17-140 0 0,-7 4-24 0 0,0 2 0 0 0,0 0 1 0 0,1 1-1 0 0,0 0 0 0 0,1 0 1 0 0,0 1-1 0 0,1 0 0 0 0,0 1 0 0 0,-9 15 1 0 0,16-22-42 0 0,-1 0 0 0 0,1 0 0 0 0,-1 0 0 0 0,1 0 0 0 0,1 1 1 0 0,-1-1-1 0 0,1 1 0 0 0,0-1 0 0 0,0 1 0 0 0,0-1 0 0 0,1 12 0 0 0,1-14-5 0 0,-1 1 0 0 0,1-1-1 0 0,0 0 1 0 0,0 1 0 0 0,1-1-1 0 0,-1 0 1 0 0,1 1 0 0 0,-1-1-1 0 0,1 0 1 0 0,0 0 0 0 0,0 0-1 0 0,1-1 1 0 0,-1 1 0 0 0,0 0-1 0 0,1-1 1 0 0,0 0 0 0 0,-1 1 0 0 0,1-1-1 0 0,0 0 1 0 0,5 2 0 0 0,5 2 9 0 0,0 0 0 0 0,0-1 0 0 0,0-1 0 0 0,1 0 1 0 0,0 0-1 0 0,0-2 0 0 0,0 0 0 0 0,0 0 1 0 0,0-1-1 0 0,0-1 0 0 0,19-2 0 0 0,14-3 18 0 0,91-21-1 0 0,-127 23-32 0 0,-1 0-1 0 0,0 0 1 0 0,1-1-1 0 0,-1-1 1 0 0,-1 0 0 0 0,13-8-1 0 0,-17 11 0 0 0,-1-1-1 0 0,0 0 1 0 0,0-1-1 0 0,-1 1 1 0 0,1-1-1 0 0,-1 0 1 0 0,1 0-1 0 0,-1 0 1 0 0,0 0-1 0 0,-1 0 0 0 0,1-1 1 0 0,-1 1-1 0 0,0-1 1 0 0,0 0-1 0 0,2-6 1 0 0,-4 9-2 0 0,0-1 1 0 0,1 1 0 0 0,-1-1-1 0 0,0 0 1 0 0,0 1-1 0 0,0-1 1 0 0,-1 1-1 0 0,1-1 1 0 0,-1 1-1 0 0,1-1 1 0 0,-1 1 0 0 0,0-1-1 0 0,0 1 1 0 0,0 0-1 0 0,0-1 1 0 0,0 1-1 0 0,-1 0 1 0 0,1 0-1 0 0,-1 0 1 0 0,1 0 0 0 0,-1 0-1 0 0,0 0 1 0 0,0 0-1 0 0,0 0 1 0 0,0 1-1 0 0,0-1 1 0 0,0 1-1 0 0,0 0 1 0 0,-1-1 0 0 0,1 1-1 0 0,0 0 1 0 0,-1 0-1 0 0,1 1 1 0 0,-5-2-1 0 0,2 0-5 0 0,0 1-1 0 0,0 0 0 0 0,0 0 0 0 0,0 1 1 0 0,0-1-1 0 0,0 1 0 0 0,0 0 0 0 0,0 0 1 0 0,0 1-1 0 0,0-1 0 0 0,1 1 0 0 0,-1 0 1 0 0,0 1-1 0 0,0-1 0 0 0,0 1 0 0 0,1 0 1 0 0,-8 4-1 0 0,4-1-3 0 0,0 1 1 0 0,1 0-1 0 0,0 0 0 0 0,0 0 1 0 0,1 1-1 0 0,0 0 1 0 0,0 0-1 0 0,0 1 0 0 0,1-1 1 0 0,0 1-1 0 0,1 1 0 0 0,-1-1 1 0 0,2 1-1 0 0,-4 9 1 0 0,-1 17 62 0 0,15-28-12 0 0,10-13-36 0 0,8-9-99 0 0,-1-1 1 0 0,0-2 0 0 0,42-40-1 0 0,-38 33-56 0 0,-28 25 143 0 0,0 0 1 0 0,0-1-1 0 0,0 1 0 0 0,0 0 1 0 0,0 0-1 0 0,1 0 0 0 0,-1 0 1 0 0,0 0-1 0 0,0-1 0 0 0,0 1 1 0 0,0 0-1 0 0,0 0 0 0 0,1 0 1 0 0,-1 0-1 0 0,0 0 0 0 0,0 0 1 0 0,0 0-1 0 0,0 0 0 0 0,1-1 1 0 0,-1 1-1 0 0,0 0 1 0 0,0 0-1 0 0,0 0 0 0 0,0 0 1 0 0,1 0-1 0 0,-1 0 0 0 0,0 0 1 0 0,0 0-1 0 0,0 0 0 0 0,1 0 1 0 0,-1 0-1 0 0,0 0 0 0 0,0 0 1 0 0,0 0-1 0 0,0 0 0 0 0,1 1 1 0 0,-1-1-1 0 0,0 0 0 0 0,0 0 1 0 0,0 0-1 0 0,0 0 1 0 0,1 0-1 0 0,-1 0 0 0 0,0 0 1 0 0,0 0-1 0 0,0 1 0 0 0,0-1 1 0 0,0 0-1 0 0,0 0 0 0 0,1 0 1 0 0,-1 0-1 0 0,0 1 0 0 0,0-1 1 0 0,0 0-1 0 0,0 0 0 0 0,0 0 1 0 0,0 0-1 0 0,0 1 0 0 0,0-1 1 0 0,0 0-1 0 0,0 0 0 0 0,0 0 1 0 0,0 1-1 0 0,-1 21-82 0 0,-12 29 38 0 0,-13 19-96 0 0,3 1 0 0 0,-19 100 0 0 0,41-168-123 0 0,-1 20 178 0 0,7-10-4560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12.282"/>
    </inkml:context>
    <inkml:brush xml:id="br0">
      <inkml:brushProperty name="width" value="0.1" units="cm"/>
      <inkml:brushProperty name="height" value="0.1" units="cm"/>
    </inkml:brush>
  </inkml:definitions>
  <inkml:trace contextRef="#ctx0" brushRef="#br0">0 41 628 0 0,'8'-11'837'0'0,"-7"9"-660"0"0,0 0-1 0 0,0 0 1 0 0,0 0 0 0 0,1 0 0 0 0,-1 0-1 0 0,1 0 1 0 0,-1 1 0 0 0,1-1 0 0 0,0 0-1 0 0,-1 1 1 0 0,1-1 0 0 0,0 1 0 0 0,0 0-1 0 0,0-1 1 0 0,0 1 0 0 0,3-1 0 0 0,-3 2-147 0 0,-1 1 1 0 0,1-1 0 0 0,-1 1 0 0 0,1 0-1 0 0,-1 0 1 0 0,0-1 0 0 0,0 1 0 0 0,1 0-1 0 0,-1 0 1 0 0,0 0 0 0 0,0 0-1 0 0,0 0 1 0 0,0 0 0 0 0,0 1 0 0 0,0-1-1 0 0,0 0 1 0 0,0 0 0 0 0,-1 1 0 0 0,1-1-1 0 0,0 1 1 0 0,-1-1 0 0 0,1 0-1 0 0,-1 1 1 0 0,0-1 0 0 0,1 1 0 0 0,-1-1-1 0 0,0 3 1 0 0,6 45 408 0 0,-6-46-401 0 0,0 22 122 0 0,-1-1 0 0 0,-2 1 0 0 0,0 0 0 0 0,-10 36 0 0 0,0 0 318 0 0,22-80-345 0 0,1 1 1 0 0,1 0 0 0 0,0 0-1 0 0,18-19 1 0 0,-12 14-52 0 0,-4 5-42 0 0,1 1 0 0 0,1 0 1 0 0,28-25-1 0 0,-36 36-33 0 0,1 0 0 0 0,-1 1 0 0 0,1-1-1 0 0,0 2 1 0 0,1-1 0 0 0,-1 1 0 0 0,1 1 0 0 0,0 0 0 0 0,0 0-1 0 0,0 0 1 0 0,14-1 0 0 0,-20 3-8 0 0,0 1 0 0 0,0 0-1 0 0,0 0 1 0 0,0 0 0 0 0,0 1 0 0 0,0-1-1 0 0,0 1 1 0 0,0-1 0 0 0,0 1-1 0 0,0 0 1 0 0,-1 0 0 0 0,1 0 0 0 0,0 0-1 0 0,0 1 1 0 0,-1-1 0 0 0,1 1 0 0 0,-1 0-1 0 0,0 0 1 0 0,5 3 0 0 0,-4 0 0 0 0,1-1-1 0 0,-1 1 1 0 0,0 0 0 0 0,0 0-1 0 0,0 0 1 0 0,-1 0 0 0 0,0 1 0 0 0,0-1-1 0 0,3 11 1 0 0,-3-3-157 0 0,0 1-1 0 0,0-1 1 0 0,-1 1-1 0 0,-1-1 1 0 0,0 0 0 0 0,-1 1-1 0 0,0-1 1 0 0,-5 18 0 0 0,-16 20-3111 0 0,11-32 1383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13.370"/>
    </inkml:context>
    <inkml:brush xml:id="br0">
      <inkml:brushProperty name="width" value="0.1" units="cm"/>
      <inkml:brushProperty name="height" value="0.1" units="cm"/>
    </inkml:brush>
  </inkml:definitions>
  <inkml:trace contextRef="#ctx0" brushRef="#br0">151 105 404 0 0,'63'-42'3533'0'0,"-50"31"-2986"0"0,1 1 1 0 0,0 1-1 0 0,1 1 0 0 0,20-9 0 0 0,-34 16-527 0 0,1 0 0 0 0,0 0 0 0 0,-1 0 0 0 0,1 1 0 0 0,0-1 0 0 0,-1 0 0 0 0,1 1 0 0 0,0 0 0 0 0,0-1 0 0 0,-1 1 0 0 0,1 0 0 0 0,0 0 0 0 0,0 0 0 0 0,0 0 0 0 0,-1 0 0 0 0,1 1 0 0 0,0-1 0 0 0,0 0 0 0 0,-1 1 0 0 0,1-1 0 0 0,0 1 0 0 0,-1 0 0 0 0,1 0 0 0 0,0-1 0 0 0,-1 1 0 0 0,1 0 0 0 0,-1 0 0 0 0,1 0 0 0 0,-1 1 0 0 0,0-1 0 0 0,1 0 0 0 0,-1 1 0 0 0,0-1 0 0 0,0 0 0 0 0,0 1 0 0 0,0-1 0 0 0,0 1 0 0 0,0 0 0 0 0,-1-1 0 0 0,1 1 0 0 0,0 0 0 0 0,-1-1 0 0 0,1 1 0 0 0,-1 0 0 0 0,0 0 0 0 0,1 3 0 0 0,0 5 19 0 0,-1-1-1 0 0,0 1 0 0 0,0 0 0 0 0,0-1 1 0 0,-2 1-1 0 0,1-1 0 0 0,-4 14 0 0 0,-2-1 52 0 0,-1-1 0 0 0,0-1-1 0 0,-2 1 1 0 0,0-1-1 0 0,-1-1 1 0 0,-28 35 0 0 0,13-22 86 0 0,-2-2 1 0 0,-60 48 0 0 0,71-64-53 0 0,0-2 0 0 0,-1 0 0 0 0,-32 16 0 0 0,48-27-88 0 0,-20 17 704 0 0,24-22-642 0 0,3-6-53 0 0,1 2 0 0 0,0-1 0 0 0,0 0-1 0 0,1 1 1 0 0,0 0 0 0 0,0 1 0 0 0,1 0 0 0 0,0 0 0 0 0,13-8-1 0 0,-18 12-28 0 0,1 1-1 0 0,0 0 1 0 0,0 0-1 0 0,1 0 1 0 0,-1 1-1 0 0,0-1 1 0 0,1 1-1 0 0,-1 0 0 0 0,0 0 1 0 0,1 1-1 0 0,0-1 1 0 0,-1 1-1 0 0,1 0 1 0 0,-1 0-1 0 0,1 1 1 0 0,-1-1-1 0 0,1 1 0 0 0,-1 0 1 0 0,0 0-1 0 0,1 0 1 0 0,-1 1-1 0 0,0 0 1 0 0,0-1-1 0 0,0 2 1 0 0,5 2-1 0 0,3 4-37 0 0,-1 1 0 0 0,-1 1 0 0 0,1 0 0 0 0,-2 0 0 0 0,1 1 0 0 0,-2 0 0 0 0,0 1 0 0 0,0 0-1 0 0,-1 0 1 0 0,10 27 0 0 0,-7-12-881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13.744"/>
    </inkml:context>
    <inkml:brush xml:id="br0">
      <inkml:brushProperty name="width" value="0.1" units="cm"/>
      <inkml:brushProperty name="height" value="0.1" units="cm"/>
    </inkml:brush>
  </inkml:definitions>
  <inkml:trace contextRef="#ctx0" brushRef="#br0">415 4 64 0 0,'0'0'971'0'0,"-1"0"-921"0"0,1-1 1 0 0,0 1-1 0 0,-1 0 1 0 0,1-1-1 0 0,0 1 1 0 0,-1 0-1 0 0,1 0 1 0 0,0 0 0 0 0,-1-1-1 0 0,1 1 1 0 0,-1 0-1 0 0,1 0 1 0 0,-1 0-1 0 0,1 0 1 0 0,0 0-1 0 0,-1 0 1 0 0,1 0-1 0 0,-1 0 1 0 0,1 0-1 0 0,-1 0 1 0 0,1 0-1 0 0,-1 0 1 0 0,1 0 0 0 0,0 0-1 0 0,-1 0 1 0 0,1 0-1 0 0,-1 0 1 0 0,0 1-1 0 0,-17 12 185 0 0,-1 1 0 0 0,2 1-1 0 0,0 1 1 0 0,1 0-1 0 0,0 1 1 0 0,2 1 0 0 0,0 1-1 0 0,1-1 1 0 0,-21 41 0 0 0,-3 17 146 0 0,-37 106 0 0 0,-3 57 238 0 0,66-197-468 0 0,3 1 0 0 0,1 0 0 0 0,-2 75-1 0 0,9-107-125 0 0,0 0 1 0 0,1-1-1 0 0,0 1 0 0 0,0 0 0 0 0,1 0 0 0 0,5 12 0 0 0,-6-20-94 0 0,0 0 0 0 0,0-1 0 0 0,0 0 0 0 0,0 1 0 0 0,1-1 0 0 0,-1 0 0 0 0,1 1 0 0 0,0-1 0 0 0,0 0 0 0 0,0 0-1 0 0,0-1 1 0 0,0 1 0 0 0,0 0 0 0 0,0-1 0 0 0,1 1 0 0 0,-1-1 0 0 0,0 1 0 0 0,1-1 0 0 0,-1 0 0 0 0,1 0 0 0 0,0 0 0 0 0,-1-1-1 0 0,1 1 1 0 0,0-1 0 0 0,-1 1 0 0 0,1-1 0 0 0,0 0 0 0 0,0 0 0 0 0,-1 0 0 0 0,5-1 0 0 0,22-4-1775 0 0,3-5 142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13.978"/>
    </inkml:context>
    <inkml:brush xml:id="br0">
      <inkml:brushProperty name="width" value="0.1" units="cm"/>
      <inkml:brushProperty name="height" value="0.1" units="cm"/>
    </inkml:brush>
  </inkml:definitions>
  <inkml:trace contextRef="#ctx0" brushRef="#br0">148 1 380 0 0,'9'12'250'0'0,"-1"0"0"0"0,-1 0 0 0 0,0 1 0 0 0,0 0 0 0 0,-1 1 0 0 0,-1-1 0 0 0,5 18 0 0 0,-3-4 24 0 0,-1 0 1 0 0,4 51-1 0 0,-9-44-18 0 0,0 0 0 0 0,-3 0 1 0 0,0 0-1 0 0,-15 63 0 0 0,13-80-174 0 0,0 0-1 0 0,-1-1 1 0 0,-1 0 0 0 0,-1 0-1 0 0,-1 0 1 0 0,0-1 0 0 0,0 0-1 0 0,-2-1 1 0 0,0 0 0 0 0,0 0-1 0 0,-21 19 1 0 0,27-29-120 0 0,-1 1 0 0 0,-1-1 0 0 0,1 0 0 0 0,-1-1 0 0 0,1 1 0 0 0,-8 2 0 0 0,11-5-53 0 0,1-1-1 0 0,-1 1 1 0 0,1-1 0 0 0,-1 1-1 0 0,1-1 1 0 0,-1 0 0 0 0,1 0 0 0 0,-1 0-1 0 0,0 1 1 0 0,1-2 0 0 0,-1 1-1 0 0,1 0 1 0 0,-1 0 0 0 0,1 0 0 0 0,-1-1-1 0 0,1 1 1 0 0,-1-1 0 0 0,1 1 0 0 0,-1-1-1 0 0,1 1 1 0 0,0-1 0 0 0,-1 0-1 0 0,1 0 1 0 0,0 0 0 0 0,-1 0 0 0 0,1 0-1 0 0,0 0 1 0 0,0 0 0 0 0,0 0-1 0 0,0 0 1 0 0,-1-3 0 0 0,-8-13-1194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15.315"/>
    </inkml:context>
    <inkml:brush xml:id="br0">
      <inkml:brushProperty name="width" value="0.1" units="cm"/>
      <inkml:brushProperty name="height" value="0.1" units="cm"/>
    </inkml:brush>
  </inkml:definitions>
  <inkml:trace contextRef="#ctx0" brushRef="#br0">157 286 360 0 0,'0'0'6280'0'0,"7"-25"-4948"0"0,-3 5 22 0 0,-3 7-667 0 0,24-102 1026 0 0,-2 15-930 0 0,-16 87-581 0 0,-13 39-175 0 0,-16 47-42 0 0,-138 268 66 0 0,133-288-32 0 0,19-32 157 0 0,20-36-77 0 0,13-15-60 0 0,-3 10-21 0 0,51-41-6 0 0,-68 57-16 0 0,0 0-1 0 0,1 1 0 0 0,0 0 0 0 0,0 0 0 0 0,0 1 0 0 0,0-1 0 0 0,0 1 0 0 0,0 0 0 0 0,1 1 0 0 0,-1 0 0 0 0,11-1 0 0 0,-15 2 0 0 0,0 0 1 0 0,1 0 0 0 0,-1 0-1 0 0,0 1 1 0 0,0-1 0 0 0,0 1-1 0 0,0-1 1 0 0,0 1-1 0 0,0 0 1 0 0,-1 0 0 0 0,1 0-1 0 0,0 0 1 0 0,0 0 0 0 0,0 0-1 0 0,-1 0 1 0 0,1 1-1 0 0,-1-1 1 0 0,1 0 0 0 0,-1 1-1 0 0,1-1 1 0 0,-1 1 0 0 0,0 0-1 0 0,0 0 1 0 0,0-1-1 0 0,0 1 1 0 0,0 0 0 0 0,0 0-1 0 0,0 0 1 0 0,-1 0 0 0 0,1 0-1 0 0,-1 0 1 0 0,1 0-1 0 0,-1 0 1 0 0,0 0 0 0 0,0 0-1 0 0,1 0 1 0 0,-2 3 0 0 0,1 4-6 0 0,0 0 0 0 0,-1 0 1 0 0,0 0-1 0 0,-1-1 1 0 0,0 1-1 0 0,0 0 1 0 0,-5 10-1 0 0,-2-3 9 0 0,-1 0 0 0 0,-1-1-1 0 0,0 0 1 0 0,-1-1 0 0 0,0 0 0 0 0,-1-1 0 0 0,-1 0-1 0 0,0-1 1 0 0,0 0 0 0 0,-2-2 0 0 0,1 1-1 0 0,-1-2 1 0 0,-27 12 0 0 0,42-20 0 0 0,0-1 0 0 0,-1 1-1 0 0,1 0 1 0 0,0-1 0 0 0,0 0 0 0 0,-1 1 0 0 0,1-1 0 0 0,0 0 0 0 0,0 1 0 0 0,-1-1 0 0 0,1 0-1 0 0,0 0 1 0 0,-1 0 0 0 0,1 0 0 0 0,0 0 0 0 0,-1 0 0 0 0,1-1 0 0 0,0 1 0 0 0,0 0-1 0 0,-1-1 1 0 0,1 1 0 0 0,0-1 0 0 0,-2 0 0 0 0,3 0-3 0 0,-1 0-1 0 0,0 0 1 0 0,1 0-1 0 0,-1 0 1 0 0,0 0-1 0 0,1 0 1 0 0,-1 0-1 0 0,1-1 1 0 0,0 1-1 0 0,-1 0 1 0 0,1 0 0 0 0,0 0-1 0 0,0-1 1 0 0,0 1-1 0 0,0 0 1 0 0,0 0-1 0 0,0-1 1 0 0,0 1-1 0 0,0-1 1 0 0,1-5-20 0 0,1 0 0 0 0,0 1 0 0 0,-1-1 1 0 0,2 0-1 0 0,-1 1 0 0 0,7-12 0 0 0,4 0-29 0 0,1 1 0 0 0,0 0-1 0 0,2 1 1 0 0,-1 0 0 0 0,2 1-1 0 0,0 1 1 0 0,27-17 0 0 0,5 2-172 0 0,85-38-1 0 0,-130 65 208 0 0,1 0 0 0 0,-1 1 0 0 0,1-1 0 0 0,0 1 0 0 0,-1-1-1 0 0,1 2 1 0 0,0-1 0 0 0,0 0 0 0 0,-1 1 0 0 0,1 0 0 0 0,0 0-1 0 0,0 0 1 0 0,0 1 0 0 0,-1-1 0 0 0,10 4 0 0 0,-11-3 10 0 0,0 1 0 0 0,0-1 1 0 0,0 1-1 0 0,0 0 0 0 0,-1 0 0 0 0,1 0 1 0 0,0 1-1 0 0,-1-1 0 0 0,0 1 1 0 0,1-1-1 0 0,-1 1 0 0 0,0 0 0 0 0,-1 0 1 0 0,1 0-1 0 0,0 0 0 0 0,-1 0 0 0 0,0 0 1 0 0,1 0-1 0 0,-1 0 0 0 0,0 1 1 0 0,-1-1-1 0 0,1 0 0 0 0,0 5 0 0 0,0 10-16 0 0,0-1-1 0 0,-2 0 0 0 0,-3 29 0 0 0,-1 19 104 0 0,5-65-76 0 0,0 0-1 0 0,0 1 0 0 0,0-1 0 0 0,1 0 0 0 0,-1 0 0 0 0,0 0 1 0 0,0 1-1 0 0,0-1 0 0 0,0 0 0 0 0,0 0 0 0 0,0 0 1 0 0,0 0-1 0 0,0 1 0 0 0,1-1 0 0 0,-1 0 0 0 0,0 0 1 0 0,0 0-1 0 0,0 0 0 0 0,0 0 0 0 0,1 1 0 0 0,-1-1 0 0 0,0 0 1 0 0,0 0-1 0 0,0 0 0 0 0,1 0 0 0 0,-1 0 0 0 0,0 0 1 0 0,0 0-1 0 0,0 0 0 0 0,1 0 0 0 0,-1 0 0 0 0,0 0 1 0 0,0 0-1 0 0,0 0 0 0 0,1 0 0 0 0,-1 0 0 0 0,0 0 0 0 0,0 0 1 0 0,0 0-1 0 0,1 0 0 0 0,-1 0 0 0 0,0 0 0 0 0,0 0 1 0 0,0 0-1 0 0,1-1 0 0 0,-1 1 0 0 0,0 0 0 0 0,0 0 0 0 0,1 0 1 0 0,38-24 46 0 0,54-43 0 0 0,-60 42-41 0 0,2 0 1 0 0,54-29 0 0 0,-86 53-12 0 0,-1 0 0 0 0,0-1 0 0 0,1 1 0 0 0,-1 0 0 0 0,0 0 0 0 0,1 1 0 0 0,-1-1 0 0 0,1 0 0 0 0,-1 1 0 0 0,1-1 0 0 0,-1 1-1 0 0,1 0 1 0 0,0 0 0 0 0,-1 0 0 0 0,1 0 0 0 0,-1 1 0 0 0,1-1 0 0 0,-1 1 0 0 0,1-1 0 0 0,-1 1 0 0 0,1 0 0 0 0,-1 0 0 0 0,1 0 0 0 0,-1 0 0 0 0,0 0 0 0 0,3 3 0 0 0,0 1-18 0 0,1 1-1 0 0,-1 0 1 0 0,-1 1-1 0 0,1-1 1 0 0,-1 1-1 0 0,-1 0 1 0 0,6 11-1 0 0,-5-7 5 0 0,-1-1 0 0 0,0 0 1 0 0,0 1-1 0 0,-1 0 0 0 0,0-1 0 0 0,-1 1 0 0 0,-1 0 0 0 0,1 0 0 0 0,-2 0 0 0 0,-1 11 0 0 0,-2 9-21 0 0,-1 1-1 0 0,-12 35 1 0 0,11-46 26 0 0,-2 0 0 0 0,0-1 1 0 0,-2 0-1 0 0,0-1 0 0 0,-1 0 0 0 0,0 0 0 0 0,-2-1 0 0 0,0-1 1 0 0,-1 0-1 0 0,-20 18 0 0 0,32-33 14 0 0,0 0-1 0 0,0 0 1 0 0,0 0 0 0 0,0-1 0 0 0,-1 1-1 0 0,1-1 1 0 0,0 1 0 0 0,-1-1 0 0 0,1 0-1 0 0,-1 0 1 0 0,0 0 0 0 0,1 0 0 0 0,-1-1-1 0 0,0 1 1 0 0,1-1 0 0 0,-5 1 0 0 0,5-2-1 0 0,0 1 1 0 0,0 0-1 0 0,0-1 1 0 0,0 1 0 0 0,1-1-1 0 0,-1 0 1 0 0,0 0-1 0 0,0 0 1 0 0,1 0 0 0 0,-1 0-1 0 0,1 0 1 0 0,-1 0-1 0 0,1 0 1 0 0,-1 0 0 0 0,1-1-1 0 0,0 1 1 0 0,-1-1-1 0 0,0-1 1 0 0,-2-3-19 0 0,1 0 1 0 0,1 1 0 0 0,-1-1-1 0 0,1 0 1 0 0,-1-1-1 0 0,2 1 1 0 0,-1 0-1 0 0,1-1 1 0 0,0 1-1 0 0,0-1 1 0 0,1 1-1 0 0,0-9 1 0 0,2-5-188 0 0,1 0 1 0 0,0 1-1 0 0,2 0 1 0 0,0 0-1 0 0,1 0 1 0 0,1 1-1 0 0,0 0 1 0 0,19-31-1 0 0,-11 24-1285 0 0,2 1 1 0 0,38-44-1 0 0,2 13-906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15.720"/>
    </inkml:context>
    <inkml:brush xml:id="br0">
      <inkml:brushProperty name="width" value="0.1" units="cm"/>
      <inkml:brushProperty name="height" value="0.1" units="cm"/>
    </inkml:brush>
  </inkml:definitions>
  <inkml:trace contextRef="#ctx0" brushRef="#br0">168 5 596 0 0,'-6'-4'4811'0'0,"5"4"-4753"0"0,-3 31 176 0 0,-2-1 1 0 0,-2 1 0 0 0,-17 47-1 0 0,-9 34 308 0 0,-32 163 1430 0 0,59-253-1462 0 0,2-28-488 0 0,2-44-1451 0 0,3 30-190 0 0,-2-4-804 0 0,2-4 185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31.819"/>
    </inkml:context>
    <inkml:brush xml:id="br0">
      <inkml:brushProperty name="width" value="0.05" units="cm"/>
      <inkml:brushProperty name="height" value="0.05" units="cm"/>
    </inkml:brush>
  </inkml:definitions>
  <inkml:trace contextRef="#ctx0" brushRef="#br0">3 66 80 0 0,'5'-30'9522'0'0,"-1"20"-9518"0"0,6 5 72 0 0,0 1-1 0 0,0 1 1 0 0,0-1 0 0 0,0 2-1 0 0,0-1 1 0 0,1 2-1 0 0,-1-1 1 0 0,1 1 0 0 0,-1 1-1 0 0,1 0 1 0 0,-1 1-1 0 0,1-1 1 0 0,0 2 0 0 0,-1 0-1 0 0,12 3 1 0 0,-13-3-59 0 0,-1 1 0 0 0,1 0 0 0 0,-1 0 1 0 0,0 0-1 0 0,0 1 0 0 0,0 1 0 0 0,0-1 0 0 0,-1 1 0 0 0,0 0 1 0 0,0 1-1 0 0,0 0 0 0 0,0 0 0 0 0,-1 0 0 0 0,0 1 1 0 0,-1 0-1 0 0,1 0 0 0 0,-1 0 0 0 0,4 10 0 0 0,-7-12-3 0 0,0-1-1 0 0,-1 0 0 0 0,1 1 1 0 0,-1 0-1 0 0,0-1 0 0 0,-1 1 1 0 0,1 0-1 0 0,-1-1 0 0 0,0 1 0 0 0,0 0 1 0 0,0-1-1 0 0,-1 1 0 0 0,0 0 1 0 0,0-1-1 0 0,0 1 0 0 0,0-1 1 0 0,-3 6-1 0 0,1-3 11 0 0,-1 0 1 0 0,0 0-1 0 0,-1 0 1 0 0,1 0-1 0 0,-2-1 1 0 0,1 0-1 0 0,0 0 1 0 0,-1 0-1 0 0,-9 6 1 0 0,2-3 5 0 0,0 0 1 0 0,0-1-1 0 0,0 0 1 0 0,-1-1 0 0 0,-1-1-1 0 0,1 0 1 0 0,-1-1-1 0 0,0 0 1 0 0,0-1 0 0 0,-18 2-1 0 0,28-5-155 0 0,0-1 0 0 0,0 1 0 0 0,0-1-1 0 0,0 0 1 0 0,-1 0 0 0 0,1-1 0 0 0,0 1 0 0 0,0-1-1 0 0,0 0 1 0 0,0-1 0 0 0,0 1 0 0 0,0-1 0 0 0,1 0-1 0 0,-1 0 1 0 0,0-1 0 0 0,-5-3 0 0 0,9 5 8 0 0,0-1-1 0 0,0 1 1 0 0,1 0 0 0 0,-1-1 0 0 0,0 1 0 0 0,1-1-1 0 0,-1 1 1 0 0,1-1 0 0 0,-1 0 0 0 0,1 1 0 0 0,0-1-1 0 0,0 1 1 0 0,-1-1 0 0 0,2-3 0 0 0,0-8-3845 0 0,5-9 1647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16.013"/>
    </inkml:context>
    <inkml:brush xml:id="br0">
      <inkml:brushProperty name="width" value="0.1" units="cm"/>
      <inkml:brushProperty name="height" value="0.1" units="cm"/>
    </inkml:brush>
  </inkml:definitions>
  <inkml:trace contextRef="#ctx0" brushRef="#br0">465 0 572 0 0,'0'0'909'0'0,"-29"8"168"0"0,15 0-898 0 0,0 0-1 0 0,1 2 1 0 0,0-1 0 0 0,1 2-1 0 0,0 0 1 0 0,0 0-1 0 0,-18 24 1 0 0,-60 98 667 0 0,-47 120 410 0 0,119-214-1053 0 0,2 0 0 0 0,2 2 0 0 0,1-1 0 0 0,-12 75 0 0 0,24-110-206 0 0,1 1 0 0 0,-1-1 0 0 0,1 0 0 0 0,0 0 0 0 0,0 0 0 0 0,0 1 0 0 0,1-1 0 0 0,0 0 0 0 0,0 0 0 0 0,0 0 0 0 0,0 0 0 0 0,1 0 0 0 0,0 0 0 0 0,2 4 0 0 0,-1-6-180 0 0,-1 0-1 0 0,1-1 1 0 0,-1 1 0 0 0,1-1 0 0 0,0 0-1 0 0,0 0 1 0 0,0 0 0 0 0,0 0 0 0 0,0 0-1 0 0,0-1 1 0 0,0 1 0 0 0,1-1-1 0 0,-1 0 1 0 0,1 0 0 0 0,-1 0 0 0 0,1 0-1 0 0,-1-1 1 0 0,1 0 0 0 0,-1 1 0 0 0,7-2-1 0 0,22 0-1622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16.257"/>
    </inkml:context>
    <inkml:brush xml:id="br0">
      <inkml:brushProperty name="width" value="0.1" units="cm"/>
      <inkml:brushProperty name="height" value="0.1" units="cm"/>
    </inkml:brush>
  </inkml:definitions>
  <inkml:trace contextRef="#ctx0" brushRef="#br0">614 0 112 0 0,'17'25'383'0'0,"-1"1"1"0"0,-1 1-1 0 0,-1 0 1 0 0,-1 0-1 0 0,-2 1 1 0 0,-1 1-1 0 0,-1 0 0 0 0,9 54 1 0 0,-16-69-272 0 0,-1 0-1 0 0,0 0 1 0 0,-1 0 0 0 0,-1 0 0 0 0,0 0 0 0 0,-1-1 0 0 0,0 1-1 0 0,-1 0 1 0 0,-1-1 0 0 0,0 1 0 0 0,-1-1 0 0 0,0 0 0 0 0,-1 0 0 0 0,0-1-1 0 0,-1 0 1 0 0,0 0 0 0 0,-1 0 0 0 0,-1-1 0 0 0,0-1 0 0 0,0 1-1 0 0,-13 10 1 0 0,1-4-48 0 0,0-2 1 0 0,-1 0-1 0 0,-1-1 0 0 0,0-1 0 0 0,-1-1 0 0 0,-1-2 1 0 0,1 0-1 0 0,-51 12 0 0 0,44-15-509 0 0,0-2 0 0 0,0 0 0 0 0,0-3 1 0 0,0 0-1 0 0,-1-2 0 0 0,1-1 0 0 0,-39-7 0 0 0,-14-9-1265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19.890"/>
    </inkml:context>
    <inkml:brush xml:id="br0">
      <inkml:brushProperty name="width" value="0.1" units="cm"/>
      <inkml:brushProperty name="height" value="0.1" units="cm"/>
    </inkml:brush>
  </inkml:definitions>
  <inkml:trace contextRef="#ctx0" brushRef="#br0">16 56 296 0 0,'0'0'2136'0'0,"-16"-29"4431"0"0,26 24-6429 0 0,0 1 1 0 0,1 0 0 0 0,-1 1-1 0 0,1 0 1 0 0,0 1 0 0 0,0 0-1 0 0,17-1 1 0 0,86 4 279 0 0,-52 1-196 0 0,-56-2-202 0 0,5-1 35 0 0,1 1 0 0 0,0 1 1 0 0,0 0-1 0 0,21 5 0 0 0,-32-5-44 0 0,14 2 40 0 0,-14-2-23 0 0,-1-1-24 0 0,0-1 1 0 0,1 1-1 0 0,-1 0 0 0 0,0 0 0 0 0,0 0 0 0 0,1 0 0 0 0,-1 0 0 0 0,0 0 0 0 0,0 0 1 0 0,1 0-1 0 0,-1 0 0 0 0,0 0 0 0 0,0 0 0 0 0,0 0 0 0 0,1 0 0 0 0,-1 0 0 0 0,0 0 0 0 0,0 0 1 0 0,1 0-1 0 0,-1 0 0 0 0,0 0 0 0 0,0 0 0 0 0,0 1 0 0 0,1-1 0 0 0,-1 0 0 0 0,0 0 1 0 0,0 0-1 0 0,0 0 0 0 0,1 0 0 0 0,-1 1 0 0 0,0-1 0 0 0,0 0 0 0 0,0 0 0 0 0,0 0 1 0 0,1 0-1 0 0,-1 1 0 0 0,0-1 0 0 0,0 0 0 0 0,0 0 0 0 0,0 1 0 0 0,0-1 0 0 0,0 0 0 0 0,0 0 1 0 0,0 1-1 0 0,-31 21-9 0 0,1 2 0 0 0,2 1 0 0 0,0 2 0 0 0,1 1 0 0 0,2 0 0 0 0,1 2 0 0 0,1 1 0 0 0,2 1 0 0 0,1 0 0 0 0,2 2 0 0 0,-23 56 0 0 0,38-83 9 0 0,1 0-1 0 0,0 1 1 0 0,0-1-1 0 0,0 1 1 0 0,1-1-1 0 0,0 1 1 0 0,0 0-1 0 0,1 0 1 0 0,1 12-1 0 0,0-16 5 0 0,0 0-1 0 0,-1-1 1 0 0,2 1 0 0 0,-1 0 0 0 0,0 0-1 0 0,1 0 1 0 0,0-1 0 0 0,0 1-1 0 0,0-1 1 0 0,0 0 0 0 0,0 1-1 0 0,1-1 1 0 0,0 0 0 0 0,-1 0-1 0 0,1 0 1 0 0,0-1 0 0 0,0 1-1 0 0,1-1 1 0 0,-1 0 0 0 0,4 2-1 0 0,3 0 21 0 0,-1 0 0 0 0,1-1-1 0 0,0 0 1 0 0,0-1 0 0 0,1 0-1 0 0,-1 0 1 0 0,18-1 0 0 0,42 10 586 0 0,-69-11-561 0 0,13-1-622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20.511"/>
    </inkml:context>
    <inkml:brush xml:id="br0">
      <inkml:brushProperty name="width" value="0.1" units="cm"/>
      <inkml:brushProperty name="height" value="0.1" units="cm"/>
    </inkml:brush>
  </inkml:definitions>
  <inkml:trace contextRef="#ctx0" brushRef="#br0">1 20 496 0 0,'0'0'6291'0'0,"5"-2"-5967"0"0,43-5 79 0 0,1 1 0 0 0,-1 3 0 0 0,94 4 0 0 0,4 1-94 0 0,321-5 382 0 0,-442 2-516 0 0,0 1 0 0 0,0 1 0 0 0,35 6 1 0 0,-59-6-30 0 0,9 0 26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23.122"/>
    </inkml:context>
    <inkml:brush xml:id="br0">
      <inkml:brushProperty name="width" value="0.1" units="cm"/>
      <inkml:brushProperty name="height" value="0.1" units="cm"/>
    </inkml:brush>
  </inkml:definitions>
  <inkml:trace contextRef="#ctx0" brushRef="#br0">241 142 496 0 0,'0'0'2414'0'0,"17"-8"-248"0"0,-13 1-1726 0 0,-1-1-1 0 0,0 0 0 0 0,0 0 0 0 0,-1-1 0 0 0,0 1 1 0 0,0 0-1 0 0,-1-1 0 0 0,0-9 0 0 0,1-2 168 0 0,-2 19-569 0 0,1 0-1 0 0,-1 0 1 0 0,0 0 0 0 0,0 0-1 0 0,0 1 1 0 0,0-1-1 0 0,0 0 1 0 0,0 0 0 0 0,-1 0-1 0 0,1 0 1 0 0,0 1-1 0 0,0-1 1 0 0,-1 0 0 0 0,1 0-1 0 0,0 0 1 0 0,-1 1-1 0 0,1-1 1 0 0,-1 0 0 0 0,1 0-1 0 0,-1 1 1 0 0,1-1-1 0 0,-1 0 1 0 0,1 1 0 0 0,-1-1-1 0 0,0 1 1 0 0,-1-2-1 0 0,-26-3 336 0 0,-38 19-363 0 0,52-11 96 0 0,4 0-98 0 0,0 1 1 0 0,0 0 0 0 0,0 1 0 0 0,1-1 0 0 0,-1 2-1 0 0,1 0 1 0 0,0 0 0 0 0,1 0 0 0 0,0 1 0 0 0,0 0-1 0 0,0 1 1 0 0,1 0 0 0 0,0 0 0 0 0,0 1 0 0 0,1-1-1 0 0,0 1 1 0 0,1 1 0 0 0,0-1 0 0 0,-5 15 0 0 0,9-23-6 0 0,1 0 0 0 0,0 1 0 0 0,0-1 0 0 0,0 1 0 0 0,0-1 0 0 0,0 0 0 0 0,0 1 0 0 0,0-1 0 0 0,0 0 0 0 0,1 1 0 0 0,-1-1 0 0 0,0 0 0 0 0,1 1 0 0 0,-1-1 1 0 0,1 0-1 0 0,0 0 0 0 0,-1 1 0 0 0,1-1 0 0 0,0 0 0 0 0,0 0 0 0 0,-1 0 0 0 0,1 0 0 0 0,0 0 0 0 0,0 0 0 0 0,0 0 0 0 0,1 0 0 0 0,-1 0 0 0 0,0-1 0 0 0,0 1 0 0 0,0 0 0 0 0,0-1 0 0 0,1 1 0 0 0,-1-1 1 0 0,0 1-1 0 0,1-1 0 0 0,-1 0 0 0 0,0 1 0 0 0,1-1 0 0 0,1 0 0 0 0,3 1 8 0 0,0 1 1 0 0,0-2-1 0 0,1 1 1 0 0,-1-1-1 0 0,0 0 1 0 0,0 0-1 0 0,10-2 1 0 0,-2-1-4 0 0,0-1 0 0 0,0-1 0 0 0,-1 0 0 0 0,0-1 0 0 0,0-1 0 0 0,0 0 0 0 0,-1 0 0 0 0,12-10 0 0 0,-19 13-9 0 0,1-1 0 0 0,-1 1 0 0 0,0-1-1 0 0,0 0 1 0 0,-1-1 0 0 0,1 1 0 0 0,-1-1 0 0 0,-1 1 0 0 0,1-1 0 0 0,-1 0-1 0 0,0-1 1 0 0,0 1 0 0 0,0-1 0 0 0,-1 1 0 0 0,0-1 0 0 0,-1 0 0 0 0,1 1 0 0 0,0-14-1 0 0,2-7 17 0 0,-4 26-32 0 0,-1 5-315 0 0,-11 67 224 0 0,7-35 92 0 0,-1 0 1 0 0,-17 48 0 0 0,-9 19 39 0 0,-17 43-17 0 0,23-75 15 0 0,19-55 1514 0 0,20-33-993 0 0,23-36-166 0 0,-11 12-100 0 0,59-71-1 0 0,4-4 41 0 0,-68 91-245 0 0,5-9 30 0 0,-22 30-542 0 0,0 0-1 0 0,0 0 0 0 0,1 1 0 0 0,-1-1 0 0 0,1 1 1 0 0,0 0-1 0 0,0 0 0 0 0,0 0 0 0 0,1 0 1 0 0,-1 1-1 0 0,7-4 0 0 0,5-2-3577 0 0,-1 0 1012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23.561"/>
    </inkml:context>
    <inkml:brush xml:id="br0">
      <inkml:brushProperty name="width" value="0.1" units="cm"/>
      <inkml:brushProperty name="height" value="0.1" units="cm"/>
    </inkml:brush>
  </inkml:definitions>
  <inkml:trace contextRef="#ctx0" brushRef="#br0">227 24 516 0 0,'0'0'1178'0'0,"1"-24"7214"0"0,-208 598-7792 0 0,187-532-815 0 0,20-41-84 0 0,9 2-2133 0 0,9-15-3340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24.096"/>
    </inkml:context>
    <inkml:brush xml:id="br0">
      <inkml:brushProperty name="width" value="0.1" units="cm"/>
      <inkml:brushProperty name="height" value="0.1" units="cm"/>
    </inkml:brush>
  </inkml:definitions>
  <inkml:trace contextRef="#ctx0" brushRef="#br0">136 115 200 0 0,'-42'123'1650'0'0,"-48"152"761"0"0,87-260 737 0 0,12-44-2287 0 0,14-52-517 0 0,-11 44-44 0 0,31-70 0 0 0,-1 7 155 0 0,-34 82-241 0 0,1-1 1 0 0,1 1-1 0 0,23-32 1 0 0,4-8 462 0 0,-37 58-671 0 0,0-1 0 0 0,1 1-1 0 0,-1-1 1 0 0,0 0 0 0 0,0 1-1 0 0,1-1 1 0 0,-1 1 0 0 0,0-1-1 0 0,0 1 1 0 0,1 0 0 0 0,-1-1-1 0 0,1 1 1 0 0,-1-1-1 0 0,0 1 1 0 0,1-1 0 0 0,-1 1-1 0 0,1 0 1 0 0,-1-1 0 0 0,1 1-1 0 0,-1 0 1 0 0,1 0 0 0 0,-1-1-1 0 0,1 1 1 0 0,-1 0 0 0 0,1 0-1 0 0,0 0 1 0 0,-1 0 0 0 0,1 0-1 0 0,-1 0 1 0 0,1 0 0 0 0,-1 0-1 0 0,1 0 1 0 0,0 0-1 0 0,-1 0 1 0 0,1 0 0 0 0,14 18 33 0 0,2 34-68 0 0,-13-25 31 0 0,-2-1-1 0 0,0 1 1 0 0,-1 0 0 0 0,-5 38 0 0 0,1 12-1 0 0,-15 81-7 0 0,14-148-539 0 0,4-10 502 0 0,0 0-1 0 0,0 0 1 0 0,0 0 0 0 0,0 0-1 0 0,-1 1 1 0 0,1-1 0 0 0,0 0-1 0 0,0 0 1 0 0,0 0 0 0 0,0 1-1 0 0,0-1 1 0 0,0 0 0 0 0,0 0-1 0 0,0 0 1 0 0,-1 1 0 0 0,1-1-1 0 0,0 0 1 0 0,0 0 0 0 0,0 0-1 0 0,0 1 1 0 0,0-1 0 0 0,0 0-1 0 0,0 0 1 0 0,0 1 0 0 0,0-1-1 0 0,0 0 1 0 0,1 0 0 0 0,-1 0-1 0 0,0 1 1 0 0,0-1 0 0 0,0 0 0 0 0,0 0-1 0 0,0 0 1 0 0,0 1 0 0 0,0-1-1 0 0,0 0 1 0 0,1 0 0 0 0,-1 0-1 0 0,0 0 1 0 0,0 0 0 0 0,0 1-1 0 0,0-1 1 0 0,1 0 0 0 0,-1 0-1 0 0,0 0 1 0 0,0 0 0 0 0,0 0-1 0 0,0 0 1 0 0,1 0 0 0 0,-1 1-1 0 0,0-1 1 0 0,0 0 0 0 0,1 0-1 0 0,-1 0 1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24.402"/>
    </inkml:context>
    <inkml:brush xml:id="br0">
      <inkml:brushProperty name="width" value="0.1" units="cm"/>
      <inkml:brushProperty name="height" value="0.1" units="cm"/>
    </inkml:brush>
  </inkml:definitions>
  <inkml:trace contextRef="#ctx0" brushRef="#br0">0 91 184 0 0,'0'0'856'0'0,"32"-6"-80"0"0,-17 2-76 0 0,8 0-76 0 0,10-2-52 0 0,19-6-64 0 0,-5 6-88 0 0,0-2-196 0 0,9-4-352 0 0,-5 4-664 0 0,-17-4-856 0 0,-3-1 380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25.180"/>
    </inkml:context>
    <inkml:brush xml:id="br0">
      <inkml:brushProperty name="width" value="0.1" units="cm"/>
      <inkml:brushProperty name="height" value="0.1" units="cm"/>
    </inkml:brush>
  </inkml:definitions>
  <inkml:trace contextRef="#ctx0" brushRef="#br0">383 18 112 0 0,'0'-1'238'0'0,"0"1"-1"0"0,0-1 1 0 0,0 0 0 0 0,0 0-1 0 0,0 0 1 0 0,0 1 0 0 0,-1-1 0 0 0,1 0-1 0 0,0 0 1 0 0,0 0 0 0 0,-1 1-1 0 0,1-1 1 0 0,0 0 0 0 0,-1 1-1 0 0,1-1 1 0 0,-1 0 0 0 0,1 1-1 0 0,-1-1 1 0 0,0 0 0 0 0,1 1-1 0 0,-1-1 1 0 0,1 1 0 0 0,-1-1 0 0 0,0 1-1 0 0,0-1 1 0 0,-21 15-111 0 0,0 0 0 0 0,1 1 1 0 0,1 2-1 0 0,1 0 0 0 0,0 1 0 0 0,1 0 0 0 0,1 2 1 0 0,-26 38-1 0 0,15-15 57 0 0,3 2-1 0 0,1 0 1 0 0,-26 72-1 0 0,40-88-79 0 0,1 0-1 0 0,1 1 1 0 0,2 0-1 0 0,1 0 1 0 0,1 0-1 0 0,2 1 0 0 0,1 41 1 0 0,2-57-152 0 0,0 0 1 0 0,1 0-1 0 0,0 0 0 0 0,1 0 1 0 0,1 0-1 0 0,1 0 0 0 0,0-1 1 0 0,0 0-1 0 0,2 0 0 0 0,0 0 1 0 0,0-1-1 0 0,1 0 0 0 0,1 0 1 0 0,0-1-1 0 0,1 0 0 0 0,14 14 1 0 0,-16-20-457 0 0,0 0 0 0 0,0 0 1 0 0,0-1-1 0 0,1 0 1 0 0,0 0-1 0 0,0-1 0 0 0,20 7 1 0 0,25 0-1837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26.068"/>
    </inkml:context>
    <inkml:brush xml:id="br0">
      <inkml:brushProperty name="width" value="0.1" units="cm"/>
      <inkml:brushProperty name="height" value="0.1" units="cm"/>
    </inkml:brush>
  </inkml:definitions>
  <inkml:trace contextRef="#ctx0" brushRef="#br0">148 10 364 0 0,'4'-6'9902'0'0,"-1"4"-10284"0"0,-1 2 1208 0 0,25-2-228 0 0,-18 6-583 0 0,0 0 0 0 0,-1 1 0 0 0,1 0 0 0 0,-1 0 0 0 0,0 1-1 0 0,-1 0 1 0 0,1 0 0 0 0,-1 1 0 0 0,-1 0 0 0 0,1 0 0 0 0,8 13 0 0 0,-2-2-9 0 0,-1 1 1 0 0,-1 0-1 0 0,0 0 0 0 0,8 23 0 0 0,-12-25-4 0 0,-1 0 0 0 0,-1 1 0 0 0,-1-1-1 0 0,0 1 1 0 0,-1 0 0 0 0,-1 0 0 0 0,-1 0-1 0 0,0 0 1 0 0,-2 0 0 0 0,0 0 0 0 0,-1 0-1 0 0,0 0 1 0 0,-2-1 0 0 0,0 1-1 0 0,-1-1 1 0 0,0 0 0 0 0,-2 0 0 0 0,0 0-1 0 0,-1-1 1 0 0,0 0 0 0 0,-2 0 0 0 0,0-1-1 0 0,0-1 1 0 0,-1 1 0 0 0,-1-2 0 0 0,-1 0-1 0 0,-25 22 1 0 0,12-15-441 0 0,0 0-1 0 0,-33 18 1 0 0,48-32-621 0 0,-1 0 0 0 0,0-1 0 0 0,-1 0 0 0 0,-21 5 0 0 0,2-5-1725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32.165"/>
    </inkml:context>
    <inkml:brush xml:id="br0">
      <inkml:brushProperty name="width" value="0.05" units="cm"/>
      <inkml:brushProperty name="height" value="0.05" units="cm"/>
    </inkml:brush>
  </inkml:definitions>
  <inkml:trace contextRef="#ctx0" brushRef="#br0">1 63 72 0 0,'0'0'2977'0'0,"9"-12"-1312"0"0,-7 9-1561 0 0,0-1 0 0 0,0 1 0 0 0,1 0 0 0 0,-1-1 0 0 0,1 1 0 0 0,-1 1 0 0 0,1-1 0 0 0,0 0 0 0 0,0 1 0 0 0,0-1 0 0 0,0 1 0 0 0,1 0 0 0 0,-1 0 1 0 0,1 0-1 0 0,-1 0 0 0 0,1 1 0 0 0,0-1 0 0 0,-1 1 0 0 0,1 0 0 0 0,0 0 0 0 0,0 1 0 0 0,0-1 0 0 0,0 1 0 0 0,0 0 0 0 0,0 0 0 0 0,0 0 0 0 0,0 0 0 0 0,0 1 0 0 0,-1-1 0 0 0,1 1 0 0 0,4 1 1 0 0,-3 0-76 0 0,1 0 0 0 0,-1 0 0 0 0,0 0 0 0 0,0 1 0 0 0,0 0 0 0 0,-1 0 0 0 0,1 0 0 0 0,-1 0 0 0 0,1 1 0 0 0,-1 0 0 0 0,0 0 0 0 0,0 0 0 0 0,-1 0 0 0 0,1 1 0 0 0,-1-1 0 0 0,0 1 0 0 0,0 0 0 0 0,-1 0 0 0 0,0 0 0 0 0,1 0 0 0 0,1 10 0 0 0,-1-7-4 0 0,-2 1-1 0 0,1 0 1 0 0,-1 0-1 0 0,-1 0 1 0 0,0 0-1 0 0,0 0 1 0 0,0 0-1 0 0,-1 0 1 0 0,-1 0-1 0 0,1 0 1 0 0,-2-1-1 0 0,1 1 1 0 0,-1-1-1 0 0,0 1 1 0 0,-1-1 0 0 0,0 0-1 0 0,0 0 1 0 0,-1 0-1 0 0,0-1 1 0 0,0 0-1 0 0,-1 0 1 0 0,-6 7-1 0 0,11-13-29 0 0,1-1 1 0 0,-1 1-1 0 0,0 0 0 0 0,1-1 0 0 0,-1 1 0 0 0,0 0 1 0 0,0-1-1 0 0,1 1 0 0 0,-1-1 0 0 0,0 1 0 0 0,0-1 1 0 0,0 0-1 0 0,0 1 0 0 0,0-1 0 0 0,1 0 0 0 0,-1 0 1 0 0,0 0-1 0 0,0 1 0 0 0,0-1 0 0 0,0 0 0 0 0,0 0 1 0 0,0 0-1 0 0,0 0 0 0 0,0-1 0 0 0,0 1 0 0 0,0 0 1 0 0,0 0-1 0 0,0 0 0 0 0,0-1 0 0 0,1 1 0 0 0,-1-1 1 0 0,0 1-1 0 0,0-1 0 0 0,0 1 0 0 0,1-1 0 0 0,-1 1 1 0 0,0-1-1 0 0,0 1 0 0 0,1-1 0 0 0,-1 0 0 0 0,0 0 1 0 0,1 1-1 0 0,-1-1 0 0 0,1 0 0 0 0,-1 0 0 0 0,1 0 1 0 0,0 1-1 0 0,-1-1 0 0 0,1 0 0 0 0,0 0 0 0 0,-1-2 0 0 0,-1-1-69 0 0,1 0-1 0 0,0-1 1 0 0,0 1-1 0 0,0-1 1 0 0,1 1-1 0 0,-1-1 1 0 0,1 0-1 0 0,1-8 0 0 0,2 2-432 0 0,0-1 0 0 0,2 1-1 0 0,-1 1 1 0 0,1-1 0 0 0,1 1-1 0 0,0 0 1 0 0,0 0-1 0 0,1 1 1 0 0,8-10 0 0 0,-3 3-1325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28.078"/>
    </inkml:context>
    <inkml:brush xml:id="br0">
      <inkml:brushProperty name="width" value="0.1" units="cm"/>
      <inkml:brushProperty name="height" value="0.1" units="cm"/>
    </inkml:brush>
  </inkml:definitions>
  <inkml:trace contextRef="#ctx0" brushRef="#br0">0 26 20 0 0,'0'0'2568'0'0,"32"-8"-1444"0"0,-20 8-1106 0 0,5 0 17 0 0,-1 0 3 0 0,-1 0 1 0 0,1-1-1 0 0,20-4 0 0 0,-34 5-25 0 0,61-4-36 0 0,50 0 58 0 0,-110 4-38 0 0,45-2-8 0 0,-17 4-42 0 0,7-4 22 0 0,-24 1 36 0 0,1 1 0 0 0,0 0 0 0 0,23 4 0 0 0,-35-3 18 0 0,48-1-61 0 0,18 6 111 0 0,-66-6-76 0 0,-1-1 7 0 0,9-2 1 0 0,50 7-50 0 0,-12-3 52 0 0,12 0 62 0 0,-57-1-62 0 0,28-4-11 0 0,47 4-56 0 0,-76 0 51 0 0,0 0 18 0 0,39 4 18 0 0,-40-4 3 0 0,41-4-64 0 0,-41 4 117 0 0,47-4 450 0 0,-44 5-491 0 0,18 2 2233 0 0,-6-6-5834 0 0,-6-2 1699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30.345"/>
    </inkml:context>
    <inkml:brush xml:id="br0">
      <inkml:brushProperty name="width" value="0.1" units="cm"/>
      <inkml:brushProperty name="height" value="0.1" units="cm"/>
    </inkml:brush>
  </inkml:definitions>
  <inkml:trace contextRef="#ctx0" brushRef="#br0">0 74 100 0 0,'12'-5'9390'0'0,"-5"2"-10169"0"0,41-12 987 0 0,0 2-1 0 0,0 2 1 0 0,1 2 0 0 0,0 2 0 0 0,78 0 0 0 0,-125 7-200 0 0,5-4 34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30.937"/>
    </inkml:context>
    <inkml:brush xml:id="br0">
      <inkml:brushProperty name="width" value="0.1" units="cm"/>
      <inkml:brushProperty name="height" value="0.1" units="cm"/>
    </inkml:brush>
  </inkml:definitions>
  <inkml:trace contextRef="#ctx0" brushRef="#br0">33 35 8 0 0,'-33'10'1818'0'0,"59"-11"3897"0"0,132-15-5205 0 0,-97 13-127 0 0,4 0-701 0 0,-62 2-130 0 0,1 1 0 0 0,-1-1-1 0 0,0 0 1 0 0,0 0 0 0 0,0 0-1 0 0,0-1 1 0 0,0 1 0 0 0,0-1-1 0 0,2-2 1 0 0,3-3-1597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46.487"/>
    </inkml:context>
    <inkml:brush xml:id="br0">
      <inkml:brushProperty name="width" value="0.1" units="cm"/>
      <inkml:brushProperty name="height" value="0.1" units="cm"/>
    </inkml:brush>
  </inkml:definitions>
  <inkml:trace contextRef="#ctx0" brushRef="#br0">0 64 156 0 0,'5'7'7266'0'0,"78"-29"-6821"0"0,138-16 0 0 0,-160 29-64 0 0,-59 9-274 0 0,7-2 127 0 0,7 2-777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50.835"/>
    </inkml:context>
    <inkml:brush xml:id="br0">
      <inkml:brushProperty name="width" value="0.1" units="cm"/>
      <inkml:brushProperty name="height" value="0.1" units="cm"/>
    </inkml:brush>
  </inkml:definitions>
  <inkml:trace contextRef="#ctx0" brushRef="#br0">81 409 252 0 0,'0'0'3516'0'0,"34"16"-2412"0"0,-19-15-919 0 0,0-1-1 0 0,0 0 0 0 0,-1-2 0 0 0,1 1 0 0 0,0-2 0 0 0,0 0 1 0 0,-1 0-1 0 0,0-2 0 0 0,0 0 0 0 0,0 0 0 0 0,0-1 0 0 0,-1-1 1 0 0,24-15-1 0 0,-28 15-147 0 0,1 1 0 0 0,-1-1 1 0 0,0-1-1 0 0,-1 1 0 0 0,0-1 0 0 0,0-1 1 0 0,-1 0-1 0 0,0 0 0 0 0,0 0 1 0 0,-1-1-1 0 0,0 0 0 0 0,-1 0 0 0 0,6-13 1 0 0,-6 6-1 0 0,-1 0 0 0 0,0-1 0 0 0,-1 1 0 0 0,0-1 1 0 0,-2 1-1 0 0,0-1 0 0 0,-3-29 0 0 0,-11-9 125 0 0,13 55-175 0 0,-1 1-8 0 0,-1-4 17 0 0,-16 3-13 0 0,5 3 7 0 0,0 2 1 0 0,-1 0-1 0 0,1 1 1 0 0,0 0-1 0 0,1 0 1 0 0,-1 2 0 0 0,1-1-1 0 0,1 2 1 0 0,-1 0-1 0 0,-10 9 1 0 0,5-3 6 0 0,1 1 1 0 0,1 1-1 0 0,0 0 1 0 0,1 0-1 0 0,-20 33 0 0 0,16-18 33 0 0,2 1 0 0 0,1 1 0 0 0,1 0 0 0 0,-16 68 0 0 0,-13 144 458 0 0,40-225-430 0 0,2-9-504 0 0,-7 40 1626 0 0,-2-29-2266 0 0,9-22 861 0 0,1 1 0 0 0,-1 0 0 0 0,0-1 0 0 0,1 1 1 0 0,-1 0-1 0 0,0-1 0 0 0,1 1 0 0 0,-1-1 1 0 0,0 1-1 0 0,0-1 0 0 0,1 1 0 0 0,-1-1 0 0 0,0 0 1 0 0,0 1-1 0 0,0-1 0 0 0,1 0 0 0 0,-1 0 1 0 0,0 0-1 0 0,-2 1 0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53.538"/>
    </inkml:context>
    <inkml:brush xml:id="br0">
      <inkml:brushProperty name="width" value="0.1" units="cm"/>
      <inkml:brushProperty name="height" value="0.1" units="cm"/>
    </inkml:brush>
  </inkml:definitions>
  <inkml:trace contextRef="#ctx0" brushRef="#br0">280 55 44 0 0,'-17'-29'1579'0'0,"16"27"-1511"0"0,0 0 1 0 0,-1 0 0 0 0,1 0-1 0 0,-1 1 1 0 0,0-1-1 0 0,1 0 1 0 0,-1 1-1 0 0,0-1 1 0 0,0 1-1 0 0,0 0 1 0 0,0 0 0 0 0,0 0-1 0 0,-1 0 1 0 0,1 0-1 0 0,0 0 1 0 0,0 0-1 0 0,-1 1 1 0 0,1-1 0 0 0,0 1-1 0 0,-1 0 1 0 0,1 0-1 0 0,0-1 1 0 0,-1 2-1 0 0,-2-1 1 0 0,3 0-10 0 0,-34 11 229 0 0,21-4-147 0 0,0 1 0 0 0,1 1-1 0 0,0 0 1 0 0,0 1 0 0 0,1 1-1 0 0,0 0 1 0 0,1 0 0 0 0,0 1-1 0 0,1 1 1 0 0,0 0 0 0 0,-14 23-1 0 0,25-35-120 0 0,-1 0-1 0 0,1-1 1 0 0,0 1-1 0 0,-1 0 0 0 0,1 0 1 0 0,0-1-1 0 0,0 1 0 0 0,0 0 1 0 0,-1 0-1 0 0,1-1 0 0 0,0 1 1 0 0,0 0-1 0 0,0 0 0 0 0,0 0 1 0 0,0 0-1 0 0,0-1 0 0 0,0 1 1 0 0,1 0-1 0 0,-1 0 0 0 0,0 0 1 0 0,0-1-1 0 0,1 1 0 0 0,-1 0 1 0 0,0 0-1 0 0,1-1 0 0 0,-1 1 1 0 0,1 0-1 0 0,0 0 0 0 0,25 15 361 0 0,30-5-12 0 0,-17-7-127 0 0,63-3-1 0 0,-88-2-162 0 0,0 0 0 0 0,0-1-1 0 0,0 0 1 0 0,0-2 0 0 0,0 1 0 0 0,0-2 0 0 0,22-10 0 0 0,-35 15-55 0 0,0 0 0 0 0,0-1 0 0 0,0 1 0 0 0,-1 0 0 0 0,1-1 0 0 0,0 1 0 0 0,0-1 0 0 0,-1 1 0 0 0,1 0 0 0 0,0-1 0 0 0,0 0 0 0 0,-1 1 0 0 0,1-1 0 0 0,-1 1 0 0 0,1-1 0 0 0,-1 0 0 0 0,1 1 1 0 0,-1-1-1 0 0,1 0 0 0 0,-1 0 0 0 0,1 1 0 0 0,-1-1 0 0 0,1-1 0 0 0,-17-3 112 0 0,-33 10-115 0 0,25 3-11 0 0,1 1 1 0 0,-1 1-1 0 0,2 1 0 0 0,-32 21 1 0 0,47-27-4 0 0,-1 1 0 0 0,1-1 0 0 0,0 2 0 0 0,0-1 1 0 0,1 1-1 0 0,0 0 0 0 0,0 1 0 0 0,1-1 0 0 0,0 1 1 0 0,0 0-1 0 0,1 0 0 0 0,0 1 0 0 0,0-1 0 0 0,1 1 1 0 0,-3 12-1 0 0,5-19-8 0 0,1 1 0 0 0,-1 0 1 0 0,1 0-1 0 0,0 0 0 0 0,0 0 1 0 0,1 0-1 0 0,-1 0 0 0 0,0 0 1 0 0,1 0-1 0 0,0 0 0 0 0,-1 0 1 0 0,1-1-1 0 0,1 1 0 0 0,-1 0 1 0 0,0 0-1 0 0,0-1 0 0 0,1 1 1 0 0,0-1-1 0 0,-1 0 0 0 0,1 1 1 0 0,0-1-1 0 0,0 0 0 0 0,0 0 1 0 0,1 0-1 0 0,-1 0 0 0 0,0 0 1 0 0,1-1-1 0 0,-1 1 0 0 0,1-1 1 0 0,0 1-1 0 0,-1-1 0 0 0,1 0 1 0 0,0 0-1 0 0,0 0 0 0 0,4 0 1 0 0,5 2-665 0 0,1 0 1 0 0,-1 0 0 0 0,1-2-1 0 0,0 1 1 0 0,0-2-1 0 0,23-1 1 0 0,-5-4-1544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53.830"/>
    </inkml:context>
    <inkml:brush xml:id="br0">
      <inkml:brushProperty name="width" value="0.1" units="cm"/>
      <inkml:brushProperty name="height" value="0.1" units="cm"/>
    </inkml:brush>
  </inkml:definitions>
  <inkml:trace contextRef="#ctx0" brushRef="#br0">183 17 392 0 0,'13'-16'2719'0'0,"-10"25"-942"0"0,-3-4-1652 0 0,-1-1 0 0 0,1 1 1 0 0,-1 0-1 0 0,-1 0 1 0 0,1-1-1 0 0,-4 9 0 0 0,-65 107 1133 0 0,44-80-592 0 0,1 2-1 0 0,-36 90 1 0 0,59-130-636 0 0,2 0 0 0 0,-1 0 0 0 0,0 1 0 0 0,0-1 0 0 0,1 1 0 0 0,-1-1 0 0 0,1 1 0 0 0,0-1-1 0 0,0 1 1 0 0,0-1 0 0 0,0 1 0 0 0,0-1 0 0 0,0 1 0 0 0,1-1 0 0 0,-1 1 0 0 0,1-1 0 0 0,1 4 0 0 0,-1-4-24 0 0,1-1 1 0 0,-1 1-1 0 0,0-1 1 0 0,0 0-1 0 0,1 0 1 0 0,-1 1-1 0 0,0-1 1 0 0,1 0-1 0 0,-1 0 0 0 0,1-1 1 0 0,0 1-1 0 0,-1 0 1 0 0,1 0-1 0 0,0-1 1 0 0,-1 1-1 0 0,1-1 1 0 0,0 1-1 0 0,3-1 1 0 0,6 1-489 0 0,0-1 0 0 0,1-1 0 0 0,-1 0 0 0 0,0 0 0 0 0,0-1 0 0 0,14-4 1 0 0,-11 1-1908 0 0,-1-5 181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54.002"/>
    </inkml:context>
    <inkml:brush xml:id="br0">
      <inkml:brushProperty name="width" value="0.1" units="cm"/>
      <inkml:brushProperty name="height" value="0.1" units="cm"/>
    </inkml:brush>
  </inkml:definitions>
  <inkml:trace contextRef="#ctx0" brushRef="#br0">1 37 684 0 0,'0'0'3496'0'0,"29"-6"-2992"0"0,-7 4-44 0 0,10 2-51 0 0,17-4-45 0 0,-2 4-216 0 0,2-4-304 0 0,-2 0-337 0 0,-13 0-411 0 0,-3-2-976 0 0,-2 0 428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57.258"/>
    </inkml:context>
    <inkml:brush xml:id="br0">
      <inkml:brushProperty name="width" value="0.1" units="cm"/>
      <inkml:brushProperty name="height" value="0.1" units="cm"/>
    </inkml:brush>
  </inkml:definitions>
  <inkml:trace contextRef="#ctx0" brushRef="#br0">175 743 200 0 0,'0'0'405'0'0,"27"-19"2834"0"0,-6-11-953 0 0,-17 27-2089 0 0,-1-1 0 0 0,0 1 0 0 0,0-1-1 0 0,0 0 1 0 0,0 0 0 0 0,3-8-1 0 0,15-73 826 0 0,-8 27-835 0 0,-13 55-181 0 0,1 1 1 0 0,-1-1-1 0 0,0 1 0 0 0,0-1 0 0 0,0 1 1 0 0,0-1-1 0 0,0 1 0 0 0,0-1 0 0 0,-1 1 1 0 0,1-1-1 0 0,-1 1 0 0 0,-1-3 1 0 0,-4-31 78 0 0,6 35-107 0 0,-10 2-35 0 0,0 0 43 0 0,-1 1-1 0 0,1 1 1 0 0,0-1 0 0 0,1 2 0 0 0,-1-1 0 0 0,0 1-1 0 0,1 1 1 0 0,0 0 0 0 0,0 0 0 0 0,0 1-1 0 0,-15 13 1 0 0,11-8 7 0 0,0 1 1 0 0,0 0-1 0 0,2 1 0 0 0,-1 0 1 0 0,2 1-1 0 0,0 0 0 0 0,-10 18 0 0 0,16-25 14 0 0,0 1 0 0 0,0-1 0 0 0,0 1 0 0 0,1 0 0 0 0,1 0 0 0 0,-1 1 0 0 0,1-1 0 0 0,0 0 0 0 0,1 1 0 0 0,0-1 0 0 0,1 1 0 0 0,-1 0 0 0 0,2-1 0 0 0,-1 1 0 0 0,1-1 0 0 0,4 16-1 0 0,-4-22 4 0 0,1 0 0 0 0,-1 0 0 0 0,1 0 0 0 0,0 0-1 0 0,-1-1 1 0 0,1 1 0 0 0,0 0 0 0 0,0-1-1 0 0,0 0 1 0 0,0 1 0 0 0,0-1 0 0 0,1 0-1 0 0,-1 0 1 0 0,0 0 0 0 0,1-1 0 0 0,-1 1-1 0 0,0 0 1 0 0,1-1 0 0 0,-1 0 0 0 0,1 1-1 0 0,-1-1 1 0 0,0 0 0 0 0,1 0 0 0 0,-1 0 0 0 0,1-1-1 0 0,3 0 1 0 0,7 0 23 0 0,1-1-1 0 0,-1-1 1 0 0,18-5-1 0 0,-19 4-21 0 0,-1 0 0 0 0,0-1 0 0 0,0 0 0 0 0,0-1 0 0 0,-1 0 0 0 0,0-1 0 0 0,0 0 0 0 0,0-1 0 0 0,-1 0-1 0 0,0 0 1 0 0,-1-1 0 0 0,0 0 0 0 0,0 0 0 0 0,12-21 0 0 0,2-5-7 0 0,-2-2-1 0 0,-2 0 1 0 0,-1-2 0 0 0,-1 1 0 0 0,13-57 0 0 0,-19 52 146 0 0,-2-1 0 0 0,-1 1 1 0 0,-3-1-1 0 0,-2 0 1 0 0,-1-1-1 0 0,-6-43 1 0 0,1 55 314 0 0,7 51-339 0 0,7 57-146 0 0,-9-22 27 0 0,-2-1 0 0 0,-2 1-1 0 0,-3 0 1 0 0,-14 63-1 0 0,-11 103 9 0 0,31-212-1 0 0,-1 0-1 0 0,1 0 0 0 0,0 0 0 0 0,1 0 0 0 0,0 0 0 0 0,0 0 1 0 0,0-1-1 0 0,1 1 0 0 0,0 0 0 0 0,0-1 0 0 0,1 1 0 0 0,0-1 1 0 0,0 0-1 0 0,5 8 0 0 0,-5-11-130 0 0,-1 0 1 0 0,1 0 0 0 0,0-1-1 0 0,0 1 1 0 0,0-1-1 0 0,0 0 1 0 0,0 0 0 0 0,0 0-1 0 0,0 0 1 0 0,1-1-1 0 0,4 3 1 0 0,-3-3-451 0 0,1 1 0 0 0,-1-1 0 0 0,1 0 0 0 0,-1-1 0 0 0,1 1 0 0 0,0-1 0 0 0,-1 0 0 0 0,11-2 0 0 0,6-2-2049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58.212"/>
    </inkml:context>
    <inkml:brush xml:id="br0">
      <inkml:brushProperty name="width" value="0.1" units="cm"/>
      <inkml:brushProperty name="height" value="0.1" units="cm"/>
    </inkml:brush>
  </inkml:definitions>
  <inkml:trace contextRef="#ctx0" brushRef="#br0">0 141 476 0 0,'0'0'4009'0'0,"12"33"-3310"0"0,15 169 687 0 0,-22-131-1056 0 0,-5-50-87 0 0,1 0-1 0 0,2 0 1 0 0,5 26 0 0 0,-7-37-175 0 0,-1-10-18 0 0,-1 1 1 0 0,1-1 0 0 0,0 1 0 0 0,0-1 0 0 0,0 0-1 0 0,0 1 1 0 0,0-1 0 0 0,0 1 0 0 0,0-1 0 0 0,0 0-1 0 0,0 1 1 0 0,0-1 0 0 0,0 1 0 0 0,0-1 0 0 0,0 1-1 0 0,0-1 1 0 0,1 0 0 0 0,-1 1 0 0 0,0-1 0 0 0,0 0-1 0 0,0 1 1 0 0,1-1 0 0 0,-1 0 0 0 0,0 1-1 0 0,0-1 1 0 0,1 0 0 0 0,-1 1 0 0 0,0-1 0 0 0,1 0-1 0 0,-1 1 1 0 0,0-1 0 0 0,1 0 0 0 0,-1 0 0 0 0,0 0-1 0 0,1 1 1 0 0,-1-1 0 0 0,0 0 0 0 0,1 0 0 0 0,-1 0-1 0 0,1 0 1 0 0,-1 0 0 0 0,0 0 0 0 0,1 0-1 0 0,0 0 1 0 0,0 0 244 0 0,20-35 786 0 0,17-31-581 0 0,-8 17-284 0 0,-3-2 1 0 0,32-82-1 0 0,-34 70-126 0 0,-16 43-39 0 0,-1-2 0 0 0,10-38 0 0 0,-16 54-34 0 0,4-16-37 0 0,-5 22 21 0 0,-1 0 0 0 0,0-1 0 0 0,0 1 0 0 0,0 0-1 0 0,0 0 1 0 0,0-1 0 0 0,0 1 0 0 0,1 0 0 0 0,-1 0 0 0 0,0-1 0 0 0,0 1-1 0 0,0 0 1 0 0,0 0 0 0 0,0-1 0 0 0,0 1 0 0 0,0 0 0 0 0,0-1 0 0 0,0 1-1 0 0,0 0 1 0 0,0 0 0 0 0,0-1 0 0 0,0 1 0 0 0,-1 0 0 0 0,1-1 0 0 0,0 1-1 0 0,0 0 1 0 0,0 0 0 0 0,0-1 0 0 0,0 1 0 0 0,-1 0 0 0 0,1 0 0 0 0,0 0-1 0 0,0-1 1 0 0,0 1 0 0 0,-1 0 0 0 0,1 0 0 0 0,0 0 0 0 0,0-1 0 0 0,-1 1 0 0 0,1 0-1 0 0,0 0 1 0 0,0 0 0 0 0,-1 0 0 0 0,1 0 0 0 0,0 0 0 0 0,0 0 0 0 0,-1 0-1 0 0,1-1 1 0 0,0 1 0 0 0,-1 0 0 0 0,1 0 0 0 0,0 0 1 0 0,1 0 0 0 0,-1-1 0 0 0,1 0 1 0 0,-1 1-1 0 0,1-1 0 0 0,-1 1 0 0 0,1-1 0 0 0,-1 1 0 0 0,1-1 0 0 0,-1 0 1 0 0,0 1-1 0 0,0-1 0 0 0,1 0 0 0 0,-1 0 0 0 0,0 1 0 0 0,0-1 1 0 0,0 0-1 0 0,0 1 0 0 0,0-1 0 0 0,0 0 0 0 0,0 0 0 0 0,0 1 1 0 0,0-1-1 0 0,0 0 0 0 0,0 0 0 0 0,0 1 0 0 0,0-1 0 0 0,-1 0 1 0 0,1 0-1 0 0,-7-20-27 0 0,7 20 17 0 0,-21 12-215 0 0,14-7 212 0 0,1 0-1 0 0,0 0 1 0 0,-1 0-1 0 0,1 1 1 0 0,1 0 0 0 0,-1 0-1 0 0,1 1 1 0 0,-7 7-1 0 0,9-8 5 0 0,-1-1 1 0 0,0 1-1 0 0,1-1 0 0 0,0 1 0 0 0,0 0 0 0 0,1 0 0 0 0,0 1 0 0 0,-1-1 0 0 0,1 0 1 0 0,1 1-1 0 0,-3 10 0 0 0,4-15 18 0 0,1 0-8 0 0,-1 0 0 0 0,0 0 0 0 0,1 0 0 0 0,-1 0 0 0 0,1 0 0 0 0,-1 0 0 0 0,1 0 0 0 0,-1 0 0 0 0,1 0 0 0 0,-1 0 0 0 0,1 0 0 0 0,0-1 0 0 0,0 1 0 0 0,-1 0 0 0 0,1 0 0 0 0,0-1 0 0 0,0 1 0 0 0,0-1 0 0 0,0 1 0 0 0,1 0 0 0 0,10 3-653 0 0,13 2-746 0 0,-3-6-4178 0 0,-4-2 2698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2:44.975"/>
    </inkml:context>
    <inkml:brush xml:id="br0">
      <inkml:brushProperty name="width" value="0.05" units="cm"/>
      <inkml:brushProperty name="height" value="0.05" units="cm"/>
    </inkml:brush>
  </inkml:definitions>
  <inkml:trace contextRef="#ctx0" brushRef="#br0">0 16 640 0 0,'0'0'1080'0'0,"0"-13"2845"0"0,19 11-4618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32.525"/>
    </inkml:context>
    <inkml:brush xml:id="br0">
      <inkml:brushProperty name="width" value="0.05" units="cm"/>
      <inkml:brushProperty name="height" value="0.05" units="cm"/>
    </inkml:brush>
  </inkml:definitions>
  <inkml:trace contextRef="#ctx0" brushRef="#br0">136 80 300 0 0,'15'-31'2200'0'0,"-10"18"2716"0"0,-20 25-4765 0 0,0 1 1 0 0,1 0-1 0 0,1 1 1 0 0,0 0-1 0 0,1 1 1 0 0,-14 21-1 0 0,20-26-86 0 0,0 0-1 0 0,0 0 1 0 0,1 1 0 0 0,0 0-1 0 0,1 0 1 0 0,0 0-1 0 0,1 0 1 0 0,1 1-1 0 0,-1-1 1 0 0,2 1-1 0 0,-1 0 1 0 0,1 15 0 0 0,2-25-52 0 0,-1-1 0 0 0,0 1 0 0 0,0 0 0 0 0,0 0 0 0 0,1 0 0 0 0,-1 0 0 0 0,1 0 0 0 0,0-1 0 0 0,-1 1 0 0 0,1 0 0 0 0,0-1 1 0 0,0 1-1 0 0,0 0 0 0 0,0-1 0 0 0,1 1 0 0 0,-1-1 0 0 0,0 0 0 0 0,0 1 0 0 0,1-1 0 0 0,-1 0 0 0 0,1 0 0 0 0,3 2 1 0 0,-2-1-1 0 0,1-1 1 0 0,-1 0-1 0 0,1 0 1 0 0,-1 0 0 0 0,1-1-1 0 0,0 1 1 0 0,-1-1 0 0 0,1 0-1 0 0,0 0 1 0 0,0 0 0 0 0,4-1-1 0 0,2-1 2 0 0,0 0-1 0 0,0 0 1 0 0,0-1 0 0 0,0-1-1 0 0,0 1 1 0 0,-1-2-1 0 0,16-8 1 0 0,-20 9-3 0 0,0 0 0 0 0,0 0 0 0 0,-1-1 0 0 0,0 1 0 0 0,0-1-1 0 0,0 0 1 0 0,0 0 0 0 0,-1 0 0 0 0,0-1 0 0 0,0 1 0 0 0,0-1 0 0 0,-1 0 0 0 0,0 0 0 0 0,0 0 0 0 0,0 0 0 0 0,-1 0 0 0 0,0 0 0 0 0,0 0 0 0 0,0 0 0 0 0,-1-1-1 0 0,0 1 1 0 0,0 0 0 0 0,-1 0 0 0 0,1-1 0 0 0,-1 1 0 0 0,-1 0 0 0 0,1 0 0 0 0,-5-9 0 0 0,3 4-141 0 0,-2 0 0 0 0,1 0 0 0 0,-2 0 1 0 0,1 1-1 0 0,-1 0 0 0 0,-1 0 0 0 0,0 0 0 0 0,0 1 1 0 0,-1 0-1 0 0,0 0 0 0 0,-1 1 0 0 0,0 0 0 0 0,0 0 1 0 0,-14-8-1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59.051"/>
    </inkml:context>
    <inkml:brush xml:id="br0">
      <inkml:brushProperty name="width" value="0.1" units="cm"/>
      <inkml:brushProperty name="height" value="0.1" units="cm"/>
    </inkml:brush>
  </inkml:definitions>
  <inkml:trace contextRef="#ctx0" brushRef="#br0">18 0 64 0 0,'-3'5'1589'0'0,"-12"12"-1824"0"0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7:59.581"/>
    </inkml:context>
    <inkml:brush xml:id="br0">
      <inkml:brushProperty name="width" value="0.1" units="cm"/>
      <inkml:brushProperty name="height" value="0.1" units="cm"/>
    </inkml:brush>
  </inkml:definitions>
  <inkml:trace contextRef="#ctx0" brushRef="#br0">1 34 56 0 0,'1'0'6864'0'0,"19"-3"-6857"0"0,93-12 43 0 0,0 5 0 0 0,118 6 0 0 0,-92 2-55 0 0,180 8-88 0 0,-230-6-1 0 0,-87 0-68 0 0,4 2-204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00.453"/>
    </inkml:context>
    <inkml:brush xml:id="br0">
      <inkml:brushProperty name="width" value="0.1" units="cm"/>
      <inkml:brushProperty name="height" value="0.1" units="cm"/>
    </inkml:brush>
  </inkml:definitions>
  <inkml:trace contextRef="#ctx0" brushRef="#br0">305 421 160 0 0,'-5'-16'2931'0'0,"5"13"-2772"0"0,-1 1 0 0 0,1 0 0 0 0,-1-1 0 0 0,0 1-1 0 0,0 0 1 0 0,0-1 0 0 0,0 1 0 0 0,0 0 0 0 0,0 0-1 0 0,-1 0 1 0 0,1 0 0 0 0,-1 0 0 0 0,1 0 0 0 0,-1 1 0 0 0,0-1-1 0 0,1 0 1 0 0,-1 1 0 0 0,0 0 0 0 0,0-1 0 0 0,0 1-1 0 0,0 0 1 0 0,-1 0 0 0 0,1 0 0 0 0,0 0 0 0 0,0 0 0 0 0,-4 0-1 0 0,-1-1-118 0 0,0 1 0 0 0,-1 1-1 0 0,1 0 1 0 0,0 0 0 0 0,-1 0-1 0 0,1 1 1 0 0,0 0 0 0 0,0 0-1 0 0,0 1 1 0 0,0 0 0 0 0,0 0-1 0 0,0 0 1 0 0,-9 5 0 0 0,4-1-19 0 0,-1 1 1 0 0,1 0-1 0 0,0 0 1 0 0,1 1-1 0 0,0 0 1 0 0,-12 13-1 0 0,16-14 7 0 0,1 1 0 0 0,0 0-1 0 0,0 1 1 0 0,1-1-1 0 0,0 1 1 0 0,-6 17 0 0 0,8-21-16 0 0,3-4-1 0 0,-1-1-1 0 0,1 1 1 0 0,0 0-1 0 0,-1-1 0 0 0,1 1 1 0 0,0 0-1 0 0,-1-1 1 0 0,1 1-1 0 0,0 0 0 0 0,0 0 1 0 0,-1-1-1 0 0,1 1 1 0 0,0 0-1 0 0,0 0 1 0 0,0-1-1 0 0,0 1 0 0 0,0 0 1 0 0,0 0-1 0 0,0 0 1 0 0,0-1-1 0 0,1 1 0 0 0,-1 0 1 0 0,0 0-1 0 0,0-1 1 0 0,1 1-1 0 0,-1 0 0 0 0,0-1 1 0 0,1 1-1 0 0,-1 0 1 0 0,1-1-1 0 0,-1 1 0 0 0,1 0 1 0 0,1 0 11 0 0,-1-1-1 0 0,1 1 1 0 0,0-1 0 0 0,-1 0 0 0 0,1 1 0 0 0,-1-1 0 0 0,1 0 0 0 0,0 0-1 0 0,-1 0 1 0 0,1 0 0 0 0,0 0 0 0 0,-1-1 0 0 0,4 0 0 0 0,53-20 308 0 0,-57 21-328 0 0,19-10 50 0 0,-1-1 0 0 0,0-1 1 0 0,-1 0-1 0 0,0-2 0 0 0,-1 0 0 0 0,0-1 0 0 0,-1 0 1 0 0,23-31-1 0 0,-14 13 60 0 0,-1-2 1 0 0,-2 0-1 0 0,29-64 1 0 0,-45 84 80 0 0,0 0 0 0 0,-2 0-1 0 0,1 0 1 0 0,-2-1 0 0 0,0 1 0 0 0,-1-1 0 0 0,0-20 0 0 0,-5 10 131 0 0,2 27-308 0 0,-1-1-1 0 0,1 1 1 0 0,-1 0 0 0 0,1 0 0 0 0,0 0-1 0 0,-1 1 1 0 0,1-1 0 0 0,0 0 0 0 0,0 0-1 0 0,0 1 1 0 0,0-1 0 0 0,0 0 0 0 0,0 1-1 0 0,0-1 1 0 0,1 1 0 0 0,-2 1 0 0 0,-4 9-16 0 0,-1 1 1 0 0,2-1 0 0 0,0 1 0 0 0,0 0-1 0 0,1 0 1 0 0,-4 23 0 0 0,-7 87-13 0 0,13-99 3 0 0,2-16-208 0 0,-3 64-245 0 0,3-69 138 0 0,0-1-1 0 0,0 1 1 0 0,0 0-1 0 0,1-1 1 0 0,-1 1 0 0 0,1 0-1 0 0,0-1 1 0 0,-1 1 0 0 0,1-1-1 0 0,0 1 1 0 0,1-1-1 0 0,-1 1 1 0 0,0-1 0 0 0,1 0-1 0 0,-1 0 1 0 0,1 0-1 0 0,0 1 1 0 0,-1-2 0 0 0,1 1-1 0 0,0 0 1 0 0,4 3-1 0 0,3-1-2207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00.982"/>
    </inkml:context>
    <inkml:brush xml:id="br0">
      <inkml:brushProperty name="width" value="0.1" units="cm"/>
      <inkml:brushProperty name="height" value="0.1" units="cm"/>
    </inkml:brush>
  </inkml:definitions>
  <inkml:trace contextRef="#ctx0" brushRef="#br0">177 22 472 0 0,'0'0'5285'0'0,"37"-10"-3989"0"0,-14 8-823 0 0,-19 2-405 0 0,0 0-1 0 0,0-1 1 0 0,1 1 0 0 0,-1-1-1 0 0,0 0 1 0 0,0 0 0 0 0,0 0-1 0 0,5-3 1 0 0,-8 3 3 0 0,12 4 301 0 0,-6-1-361 0 0,-14 11-52 0 0,3-8 84 0 0,-20 31-3 0 0,-2-2 0 0 0,-2-2 1 0 0,-59 57-1 0 0,74-77-31 0 0,-13 12 22 0 0,12-12-3 0 0,1 0 1 0 0,1 1 0 0 0,0 1-1 0 0,-19 26 1 0 0,31-40-24 0 0,0 1 0 0 0,-1-1 0 0 0,1 1 0 0 0,0-1-1 0 0,0 1 1 0 0,-1-1 0 0 0,1 1 0 0 0,0-1 0 0 0,0 1 0 0 0,0 0 0 0 0,0-1 0 0 0,0 1 0 0 0,0-1 0 0 0,0 1 0 0 0,0 0 0 0 0,0-1-1 0 0,0 1 1 0 0,0-1 0 0 0,0 1 0 0 0,0-1 0 0 0,0 1 0 0 0,1 0 0 0 0,-1-1 0 0 0,0 1 0 0 0,0-1 0 0 0,1 1 0 0 0,-1-1 0 0 0,0 1 0 0 0,1-1-1 0 0,-1 1 1 0 0,0-1 0 0 0,1 1 0 0 0,0 0 0 0 0,23 8 100 0 0,31-5-61 0 0,-53-4-49 0 0,10 0-166 0 0,76-4-1138 0 0,-32-12-2917 0 0,-37 8 2234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01.167"/>
    </inkml:context>
    <inkml:brush xml:id="br0">
      <inkml:brushProperty name="width" value="0.1" units="cm"/>
      <inkml:brushProperty name="height" value="0.1" units="cm"/>
    </inkml:brush>
  </inkml:definitions>
  <inkml:trace contextRef="#ctx0" brushRef="#br0">0 12 784 0 0,'0'0'2508'0'0,"41"5"-2032"0"0,-21-5-92 0 0,4 0-248 0 0,8-2-320 0 0,-10-1-500 0 0,3-3-744 0 0,2 0 328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02.456"/>
    </inkml:context>
    <inkml:brush xml:id="br0">
      <inkml:brushProperty name="width" value="0.1" units="cm"/>
      <inkml:brushProperty name="height" value="0.1" units="cm"/>
    </inkml:brush>
  </inkml:definitions>
  <inkml:trace contextRef="#ctx0" brushRef="#br0">88 0 340 0 0,'-33'19'3832'0'0,"-22"4"1591"0"0,78-30-5195 0 0,-1 4-133 0 0,0 0 1 0 0,0 1 0 0 0,0 1-1 0 0,28 3 1 0 0,16-1 3 0 0,11 2 64 0 0,-62-1-202 0 0,1 0 1 0 0,-1-1-1 0 0,1-1 1 0 0,-1-1-1 0 0,1 0 1 0 0,-1-1-1 0 0,1 0 1 0 0,-1-2-1 0 0,19-5 1 0 0,18-3-5438 0 0,-34 6 2830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04.878"/>
    </inkml:context>
    <inkml:brush xml:id="br0">
      <inkml:brushProperty name="width" value="0.1" units="cm"/>
      <inkml:brushProperty name="height" value="0.1" units="cm"/>
    </inkml:brush>
  </inkml:definitions>
  <inkml:trace contextRef="#ctx0" brushRef="#br0">72 357 192 0 0,'7'-2'294'0'0,"0"0"0"0"0,0 1 0 0 0,0 0-1 0 0,1 1 1 0 0,8-1 0 0 0,-11 2-143 0 0,1-1 1 0 0,0 0-1 0 0,-1-1 0 0 0,1 1 1 0 0,-1-1-1 0 0,1 0 0 0 0,0-1 1 0 0,-1 1-1 0 0,0-1 0 0 0,1 0 1 0 0,8-5-1 0 0,-1-3-31 0 0,0 0 0 0 0,-1 0 1 0 0,0-1-1 0 0,-1-1 0 0 0,0 0 0 0 0,-1 0 1 0 0,0-1-1 0 0,13-24 0 0 0,-18 29-50 0 0,0-1 0 0 0,-1-1 1 0 0,0 1-1 0 0,0-1 0 0 0,-1 1 0 0 0,0-1 1 0 0,-1 0-1 0 0,0 0 0 0 0,-1 0 0 0 0,0 0 0 0 0,0 0 1 0 0,-1-1-1 0 0,-1 1 0 0 0,1 0 0 0 0,-3-10 1 0 0,2 18-56 0 0,1 0 1 0 0,0 0-1 0 0,-1 0 1 0 0,1 0 0 0 0,-1 0-1 0 0,0 0 1 0 0,0 0 0 0 0,0 0-1 0 0,0 0 1 0 0,0 1-1 0 0,0-1 1 0 0,0 0 0 0 0,-1 1-1 0 0,1-1 1 0 0,0 1-1 0 0,-1-1 1 0 0,1 1 0 0 0,-1 0-1 0 0,0 0 1 0 0,0 0 0 0 0,1 0-1 0 0,-1 0 1 0 0,-3-2-1 0 0,2 3-7 0 0,-1 0-1 0 0,1-1 0 0 0,0 1 1 0 0,0 1-1 0 0,0-1 0 0 0,0 0 1 0 0,0 1-1 0 0,0-1 0 0 0,0 1 1 0 0,0 0-1 0 0,0 0 0 0 0,0 0 1 0 0,-5 3-1 0 0,-6 4 6 0 0,0 1 1 0 0,1 0-1 0 0,1 1 1 0 0,-22 21-1 0 0,22-17-2 0 0,1 0 0 0 0,0 0 0 0 0,2 1-1 0 0,-1 1 1 0 0,2-1 0 0 0,0 2 0 0 0,1-1 0 0 0,-6 19-1 0 0,-31 140 200 0 0,3 100 544 0 0,42-253-638 0 0,-1-19-118 0 0,0 0-1 0 0,0 0 1 0 0,1 1-1 0 0,-2-1 1 0 0,1 0-1 0 0,0 1 1 0 0,-1-1-1 0 0,1 0 1 0 0,-1 0-1 0 0,-2 4 1 0 0,3-6-377 0 0,4-23-5453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05.872"/>
    </inkml:context>
    <inkml:brush xml:id="br0">
      <inkml:brushProperty name="width" value="0.1" units="cm"/>
      <inkml:brushProperty name="height" value="0.1" units="cm"/>
    </inkml:brush>
  </inkml:definitions>
  <inkml:trace contextRef="#ctx0" brushRef="#br0">295 63 8 0 0,'16'-35'5300'0'0,"-15"34"-5243"0"0,-1 0 0 0 0,0 1 0 0 0,1-1 0 0 0,-1 0 0 0 0,0 0 0 0 0,1 0 0 0 0,-1 0 0 0 0,0 1 0 0 0,0-1 0 0 0,0 0 0 0 0,0 0 0 0 0,0 0 0 0 0,0 0 0 0 0,0 1 0 0 0,0-1-1 0 0,-1 0 1 0 0,1 0 0 0 0,0 0 0 0 0,0 0 0 0 0,-1 1 0 0 0,1-1 0 0 0,0 0 0 0 0,-1 0 0 0 0,1 1 0 0 0,-1-1 0 0 0,1 0 0 0 0,-1 1 0 0 0,1-1 0 0 0,-1 0 0 0 0,0 0-1 0 0,-1 1-2 0 0,1-1-1 0 0,-1 1 0 0 0,0-1 0 0 0,1 1 1 0 0,-1 0-1 0 0,0 0 0 0 0,1 0 0 0 0,-1 0 0 0 0,1 0 1 0 0,-1 0-1 0 0,0 1 0 0 0,1-1 0 0 0,-1 0 1 0 0,-2 2-1 0 0,-3 0 7 0 0,-1 1 1 0 0,0 0-1 0 0,1 1 0 0 0,0 0 1 0 0,-11 8-1 0 0,-4 7 0 0 0,1 0-1 0 0,0 2 1 0 0,2 0-1 0 0,1 2 1 0 0,0 0 0 0 0,2 1-1 0 0,1 0 1 0 0,1 1-1 0 0,0 1 1 0 0,2 0 0 0 0,2 1-1 0 0,-9 29 1 0 0,18-54-44 0 0,0 1 0 0 0,0 0 0 0 0,1 0 0 0 0,-1 0 1 0 0,0 0-1 0 0,1 0 0 0 0,0 0 0 0 0,0 0 0 0 0,0 0 0 0 0,0 1 1 0 0,0-1-1 0 0,0 0 0 0 0,1 0 0 0 0,1 3 0 0 0,-1-4-4 0 0,0-1 0 0 0,1 1 0 0 0,0-1 1 0 0,-1 0-1 0 0,1 0 0 0 0,0 0 0 0 0,0 0 0 0 0,0 0 0 0 0,-1 0 0 0 0,1 0 0 0 0,0-1 0 0 0,0 1 0 0 0,0-1 0 0 0,0 1 0 0 0,0-1 0 0 0,1 0 0 0 0,-1 0 0 0 0,0 0 1 0 0,0 0-1 0 0,0 0 0 0 0,0 0 0 0 0,0 0 0 0 0,2-1 0 0 0,9-1 22 0 0,1 0 1 0 0,-1-1-1 0 0,-1 0 0 0 0,1-1 1 0 0,0-1-1 0 0,-1 0 0 0 0,0 0 1 0 0,22-15-1 0 0,3-4 57 0 0,42-37 0 0 0,-34 24 231 0 0,-31 21 20 0 0,-9 12-206 0 0,-79 225-156 0 0,32-83 41 0 0,3 2 15 0 0,31-112-1073 0 0,19-58-4573 0 0,-7 18 3232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06.619"/>
    </inkml:context>
    <inkml:brush xml:id="br0">
      <inkml:brushProperty name="width" value="0.1" units="cm"/>
      <inkml:brushProperty name="height" value="0.1" units="cm"/>
    </inkml:brush>
  </inkml:definitions>
  <inkml:trace contextRef="#ctx0" brushRef="#br0">17 68 496 0 0,'0'0'1213'0'0,"4"-44"4019"0"0,-3 42-5188 0 0,0 1 0 0 0,0-1 1 0 0,0 1-1 0 0,0 0 1 0 0,0-1-1 0 0,0 1 0 0 0,0 0 1 0 0,1-1-1 0 0,-1 1 1 0 0,0 0-1 0 0,1 0 0 0 0,-1 0 1 0 0,1 0-1 0 0,-1 0 1 0 0,1 1-1 0 0,-1-1 0 0 0,1 0 1 0 0,-1 1-1 0 0,1-1 1 0 0,0 1-1 0 0,0-1 0 0 0,-1 1 1 0 0,1 0-1 0 0,0 0 1 0 0,-1 0-1 0 0,1 0 0 0 0,0 0 1 0 0,0 0-1 0 0,-1 0 1 0 0,1 1-1 0 0,0-1 1 0 0,0 0-1 0 0,-1 1 0 0 0,3 1 1 0 0,1-1-20 0 0,0 0 0 0 0,-1 0 0 0 0,1 1 0 0 0,-1 0 0 0 0,1 0 0 0 0,-1 0 0 0 0,0 1 0 0 0,1-1 0 0 0,-1 1 0 0 0,-1 0 0 0 0,7 6 0 0 0,-7-5-13 0 0,0 1 0 0 0,0 0 0 0 0,0 0 0 0 0,-1 0 0 0 0,1 1 0 0 0,-1-1 0 0 0,-1 0 0 0 0,1 1 0 0 0,-1-1 0 0 0,0 1 0 0 0,0 0 0 0 0,-1-1-1 0 0,1 1 1 0 0,-1 0 0 0 0,0-1 0 0 0,-1 1 0 0 0,0 0 0 0 0,0-1 0 0 0,0 1 0 0 0,-3 8 0 0 0,2-10-2 0 0,1 0 1 0 0,-1 0 0 0 0,0 0-1 0 0,0 0 1 0 0,-1-1 0 0 0,1 1-1 0 0,-1-1 1 0 0,0 1-1 0 0,0-1 1 0 0,0 0 0 0 0,0 0-1 0 0,0-1 1 0 0,-1 1 0 0 0,1-1-1 0 0,-1 1 1 0 0,0-1 0 0 0,0 0-1 0 0,0 0 1 0 0,0-1-1 0 0,0 1 1 0 0,0-1 0 0 0,0 0-1 0 0,0 0 1 0 0,-1 0 0 0 0,1-1-1 0 0,-9 1 1 0 0,11-1-16 0 0,0 0 0 0 0,-1 0 1 0 0,1 0-1 0 0,-1 0 0 0 0,1-1 0 0 0,0 1 1 0 0,-1-1-1 0 0,1 0 0 0 0,0 1 0 0 0,0-1 0 0 0,0 0 1 0 0,-1 0-1 0 0,1 0 0 0 0,0-1 0 0 0,0 1 1 0 0,0 0-1 0 0,1-1 0 0 0,-1 1 0 0 0,0-1 1 0 0,-2-2-1 0 0,3 2-225 0 0,0 0 1 0 0,0 0 0 0 0,1 0-1 0 0,-1 1 1 0 0,1-1 0 0 0,-1 0-1 0 0,1 0 1 0 0,-1 0-1 0 0,1 0 1 0 0,0 0 0 0 0,0 0-1 0 0,0 0 1 0 0,0 0 0 0 0,0 0-1 0 0,1 0 1 0 0,-1 0-1 0 0,0 0 1 0 0,1 0 0 0 0,0 1-1 0 0,-1-1 1 0 0,1 0-1 0 0,0 0 1 0 0,2-3 0 0 0,5-5-1871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10.605"/>
    </inkml:context>
    <inkml:brush xml:id="br0">
      <inkml:brushProperty name="width" value="0.1" units="cm"/>
      <inkml:brushProperty name="height" value="0.1" units="cm"/>
    </inkml:brush>
  </inkml:definitions>
  <inkml:trace contextRef="#ctx0" brushRef="#br0">257 136 108 0 0,'0'0'4934'0'0,"1"-3"-4698"0"0,0-1-52 0 0,0 0-1 0 0,0 1 0 0 0,-1-1 0 0 0,1 0 1 0 0,-1 1-1 0 0,0-1 0 0 0,0 0 0 0 0,0 0 1 0 0,-1 1-1 0 0,1-1 0 0 0,-1 0 0 0 0,-2-5 1 0 0,3 8-10 0 0,-5-23 1454 0 0,53-20-1587 0 0,-46 43-31 0 0,2-5 149 0 0,-1 4 75 0 0,-3 4 81 0 0,-68 146-325 0 0,58-129 25 0 0,-1 0 0 0 0,-1-1 0 0 0,-1 0 0 0 0,0-1 0 0 0,-26 25 0 0 0,30-34 7 0 0,0-1 0 0 0,0 0 0 0 0,0 0 0 0 0,-13 5 0 0 0,19-10 14 0 0,0 0-1 0 0,-1-1 1 0 0,1 1 0 0 0,-1-1 0 0 0,0 0 0 0 0,1 0 0 0 0,-1-1 0 0 0,0 1 0 0 0,0-1 0 0 0,1 1 0 0 0,-1-1 0 0 0,0-1 0 0 0,0 1 0 0 0,1 0 0 0 0,-6-2 0 0 0,7 1-14 0 0,1 0-1 0 0,-1 1 1 0 0,1-1-1 0 0,0 0 1 0 0,-1 0-1 0 0,1-1 1 0 0,0 1 0 0 0,0 0-1 0 0,0 0 1 0 0,0-1-1 0 0,0 1 1 0 0,0 0-1 0 0,0-1 1 0 0,0 1-1 0 0,1-1 1 0 0,-1 1 0 0 0,0-1-1 0 0,1 1 1 0 0,-1-1-1 0 0,1 0 1 0 0,0 1-1 0 0,-1-1 1 0 0,1 0 0 0 0,0 1-1 0 0,0-1 1 0 0,1-2-1 0 0,4-43 175 0 0,-2 39-177 0 0,1-1 0 0 0,-1 0-1 0 0,1 1 1 0 0,1-1 0 0 0,0 1 0 0 0,0 1-1 0 0,0-1 1 0 0,1 1 0 0 0,0-1 0 0 0,1 2-1 0 0,0-1 1 0 0,9-7 0 0 0,-10 10-21 0 0,-1 0 0 0 0,1 0 0 0 0,0 1 0 0 0,0 0-1 0 0,1 0 1 0 0,-1 1 0 0 0,1-1 0 0 0,-1 1 0 0 0,1 0 0 0 0,0 1 0 0 0,0 0 0 0 0,0 0 0 0 0,0 1 0 0 0,-1-1 0 0 0,1 1 0 0 0,0 1 0 0 0,9 1 0 0 0,-12-1-3 0 0,0 0-1 0 0,-1 1 1 0 0,1 0 0 0 0,-1 0 0 0 0,0 0 0 0 0,1 0-1 0 0,-1 0 1 0 0,0 1 0 0 0,0-1 0 0 0,0 1-1 0 0,-1 0 1 0 0,1 0 0 0 0,-1 0 0 0 0,1 0 0 0 0,-1 0-1 0 0,0 0 1 0 0,0 1 0 0 0,2 5 0 0 0,2 5-9 0 0,0 1 0 0 0,-1 0 1 0 0,4 16-1 0 0,-5-8 7 0 0,-1-1 1 0 0,-1 1 0 0 0,-1 0-1 0 0,-1 0 1 0 0,-4 31-1 0 0,2-13-8 0 0,-2-17-5 0 0,3-20-42 0 0,0 0-1 0 0,0 0 1 0 0,0 0 0 0 0,1 0 0 0 0,-1 0-1 0 0,1 0 1 0 0,0 0 0 0 0,0-1 0 0 0,1 1-1 0 0,-1 0 1 0 0,1 0 0 0 0,0 0 0 0 0,2 7-1 0 0,-1-11-326 0 0,-1 1 0 0 0,1-1 0 0 0,0 1-1 0 0,0-1 1 0 0,0 0 0 0 0,-1 1 0 0 0,1-1-1 0 0,0 0 1 0 0,0 0 0 0 0,0-1 0 0 0,0 1-1 0 0,-1 0 1 0 0,1-1 0 0 0,0 1 0 0 0,2-2-1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3:33.644"/>
    </inkml:context>
    <inkml:brush xml:id="br0">
      <inkml:brushProperty name="width" value="0.05" units="cm"/>
      <inkml:brushProperty name="height" value="0.05" units="cm"/>
    </inkml:brush>
  </inkml:definitions>
  <inkml:trace contextRef="#ctx0" brushRef="#br0">82 200 436 0 0,'0'0'3838'0'0,"-3"5"-3669"0"0,2-4-168 0 0,-1 4 69 0 0,-1 0 0 0 0,1 0-1 0 0,0 0 1 0 0,0 0-1 0 0,1 0 1 0 0,-1 0 0 0 0,1 1-1 0 0,0-1 1 0 0,0 7-1 0 0,1-9 50 0 0,1-1-38 0 0,0 0-1 0 0,0 0 1 0 0,0 0 0 0 0,0 0 0 0 0,0-1-1 0 0,0 1 1 0 0,1 0 0 0 0,-1 0-1 0 0,1-1 1 0 0,1 2 0 0 0,3-4-19 0 0,0 0 0 0 0,0-1 0 0 0,1 0 1 0 0,-2 0-1 0 0,1-1 0 0 0,0 1 1 0 0,0-1-1 0 0,-1 0 0 0 0,0-1 0 0 0,1 0 1 0 0,-1 1-1 0 0,-1-2 0 0 0,1 1 1 0 0,0 0-1 0 0,6-10 0 0 0,-5 5 132 0 0,1 0 0 0 0,-1 0 0 0 0,-1-1-1 0 0,0 0 1 0 0,0 0 0 0 0,-1 0 0 0 0,6-22-1 0 0,-9 30 260 0 0,-6 2-372 0 0,-2 2-63 0 0,1 0 0 0 0,-1 1 0 0 0,1 0 1 0 0,0 0-1 0 0,-1 0 0 0 0,2 1 0 0 0,-1 0 0 0 0,0 0 0 0 0,1 1 1 0 0,0-1-1 0 0,0 1 0 0 0,0 0 0 0 0,0 1 0 0 0,1-1 0 0 0,-4 7 1 0 0,-8 10 29 0 0,2 0 0 0 0,-24 47 1 0 0,38-68-47 0 0,-13 29 64 0 0,-17 51 1 0 0,28-73-44 0 0,0 0-1 0 0,0 0 0 0 0,1 0 1 0 0,0 0-1 0 0,0 0 0 0 0,1 1 1 0 0,0-1-1 0 0,0 0 0 0 0,1 0 1 0 0,0 0-1 0 0,1 0 1 0 0,3 12-1 0 0,-4-18-14 0 0,0 0 0 0 0,0-1 0 0 0,0 1 0 0 0,0 0 0 0 0,1-1 0 0 0,-1 1 0 0 0,1-1 0 0 0,-1 1 0 0 0,1-1 0 0 0,0 0 0 0 0,-1 1 0 0 0,1-1 1 0 0,0 0-1 0 0,0 0 0 0 0,0 0 0 0 0,0-1 0 0 0,0 1 0 0 0,0 0 0 0 0,0-1 0 0 0,0 1 0 0 0,0-1 0 0 0,0 0 0 0 0,0 1 0 0 0,0-1 0 0 0,0 0 0 0 0,0 0 0 0 0,0-1 0 0 0,0 1 0 0 0,0 0 0 0 0,0-1 0 0 0,3 0 0 0 0,9-3 20 0 0,1 1 0 0 0,-1-2 0 0 0,18-8 1 0 0,-22 9-9 0 0,4-3-10 0 0,0 0-1 0 0,0-1 1 0 0,-1-1 0 0 0,0 1-1 0 0,0-2 1 0 0,-1 0 0 0 0,-1-1 0 0 0,1 0-1 0 0,-2 0 1 0 0,0-1 0 0 0,15-22-1 0 0,-9 7 152 0 0,0-1 0 0 0,-2 0 0 0 0,-1-1-1 0 0,15-52 1 0 0,-27 78 98 0 0,-5 4-254 0 0,1-1-1 0 0,0 1 0 0 0,0 0 0 0 0,-1 0 1 0 0,1 1-1 0 0,0-1 0 0 0,0 1 0 0 0,0-1 0 0 0,0 1 1 0 0,0 0-1 0 0,1 0 0 0 0,-1 0 0 0 0,0 0 1 0 0,1 1-1 0 0,0-1 0 0 0,-1 1 0 0 0,1-1 1 0 0,0 1-1 0 0,-3 5 0 0 0,-33 66 70 0 0,30-58-69 0 0,-1 2 9 0 0,1-1 0 0 0,1 1-1 0 0,1 0 1 0 0,0 1 0 0 0,1-1-1 0 0,2 1 1 0 0,-1 0 0 0 0,2 0-1 0 0,1 1 1 0 0,0-1 0 0 0,3 28-1 0 0,-1-45-8 0 0,-1 0-1 0 0,0 0 0 0 0,1-1 1 0 0,-1 1-1 0 0,1 0 0 0 0,0 0 0 0 0,0-1 1 0 0,-1 1-1 0 0,1-1 0 0 0,0 1 1 0 0,0-1-1 0 0,0 1 0 0 0,1-1 0 0 0,-1 0 1 0 0,0 1-1 0 0,1-1 0 0 0,-1 0 0 0 0,0 0 1 0 0,1 0-1 0 0,-1 0 0 0 0,1 0 1 0 0,2 1-1 0 0,0-1 2 0 0,0 0 1 0 0,0 0-1 0 0,0 0 0 0 0,0-1 1 0 0,0 1-1 0 0,0-1 0 0 0,0 0 1 0 0,-1-1-1 0 0,1 1 0 0 0,5-1 1 0 0,5-3 12 0 0,1 1 0 0 0,-1-2 0 0 0,0 0 1 0 0,23-12-1 0 0,-15 5-40 0 0,-1-1-1 0 0,0-2 1 0 0,0 1 0 0 0,-2-2-1 0 0,0-1 1 0 0,-1 0 0 0 0,-1-2-1 0 0,25-32 1 0 0,-22 21 15 0 0,-1-1-1 0 0,-1 0 1 0 0,-2-2 0 0 0,-1 0-1 0 0,14-49 1 0 0,-27 73 61 0 0,-1 6-26 0 0,-1-1 1 0 0,1 1-1 0 0,0-1 0 0 0,1 1 0 0 0,-1 0 0 0 0,1-1 1 0 0,-1 1-1 0 0,4-4 0 0 0,-4 6-37 0 0,0 1 1 0 0,1 1 6 0 0,-1-1 0 0 0,1 1 1 0 0,-1 0-1 0 0,1-1 0 0 0,-1 1 0 0 0,0 0 1 0 0,1 0-1 0 0,-1 0 0 0 0,0 0 0 0 0,0 0 1 0 0,0 0-1 0 0,0 1 0 0 0,0-1 1 0 0,0 0-1 0 0,0 0 0 0 0,0 1 0 0 0,0-1 1 0 0,-1 1-1 0 0,1-1 0 0 0,0 1 0 0 0,0 2 1 0 0,13 42-9 0 0,-11-36 6 0 0,2 12 19 0 0,0-1 0 0 0,-1 1 0 0 0,-1 0 0 0 0,-2 0 0 0 0,0 23 0 0 0,-1-34 7 0 0,-1 0 1 0 0,0 0-1 0 0,0 0 1 0 0,-1 0-1 0 0,-1 0 1 0 0,0-1-1 0 0,0 1 1 0 0,-1-1-1 0 0,-1 0 1 0 0,1 0-1 0 0,-13 18 1 0 0,16-26 10 0 0,0 0-1 0 0,0 0 1 0 0,-1-1 0 0 0,1 1 0 0 0,-1 0-1 0 0,0-1 1 0 0,0 1 0 0 0,1-1-1 0 0,-1 0 1 0 0,0 1 0 0 0,0-1 0 0 0,0 0-1 0 0,0 0 1 0 0,0 0 0 0 0,0-1 0 0 0,-1 1-1 0 0,-2 0 1 0 0,3-1-10 0 0,1 0 1 0 0,0 0-1 0 0,-1 0 0 0 0,1 0 0 0 0,-1-1 1 0 0,1 1-1 0 0,0-1 0 0 0,-1 1 0 0 0,1-1 1 0 0,0 1-1 0 0,-1-1 0 0 0,1 0 0 0 0,0 1 1 0 0,0-1-1 0 0,0 0 0 0 0,-1 0 0 0 0,1 0 1 0 0,0 0-1 0 0,0 0 0 0 0,-1-2 0 0 0,0-1 6 0 0,0 1 0 0 0,0-1 0 0 0,0 0 0 0 0,0 1 0 0 0,1-1-1 0 0,-1 0 1 0 0,1 0 0 0 0,0 0 0 0 0,1 0 0 0 0,-1 0 0 0 0,0 0-1 0 0,1-1 1 0 0,0 1 0 0 0,0 0 0 0 0,0 0 0 0 0,1 0-1 0 0,1-8 1 0 0,1 4-14 0 0,0 0 0 0 0,1 0-1 0 0,0 0 1 0 0,0 1 0 0 0,0-1 0 0 0,1 1-1 0 0,0 0 1 0 0,1 1 0 0 0,0-1-1 0 0,0 1 1 0 0,0 0 0 0 0,0 0-1 0 0,9-5 1 0 0,12-6-42 0 0,0 1 0 0 0,40-17 0 0 0,-43 22 2 0 0,0 0 0 0 0,-2-2 0 0 0,40-27 0 0 0,-52 31 15 0 0,1-1 1 0 0,-1 1 0 0 0,0-2 0 0 0,-1 1-1 0 0,0-1 1 0 0,8-15 0 0 0,-14 20 19 0 0,0 1 0 0 0,0-1-1 0 0,-1 0 1 0 0,0 1 0 0 0,-1-1 0 0 0,1 0 0 0 0,-1-1 0 0 0,0 1 0 0 0,0 0-1 0 0,-1 0 1 0 0,0 0 0 0 0,0 0 0 0 0,0 0 0 0 0,-1-1 0 0 0,0 1-1 0 0,-2-8 1 0 0,2 12-17 0 0,-3 8-40 0 0,-1 2 41 0 0,2 0 0 0 0,-1 0 1 0 0,1 1-1 0 0,0-1 0 0 0,1 1 1 0 0,0-1-1 0 0,0 1 0 0 0,1 0 1 0 0,0 0-1 0 0,1 0 0 0 0,1 17 1 0 0,0 34 34 0 0,-3-1 0 0 0,-11 67 0 0 0,11-110 74 0 0,-1-1 0 0 0,-1 0 1 0 0,0 0-1 0 0,-1-1 0 0 0,-1 1 0 0 0,0-1 1 0 0,-1 0-1 0 0,0-1 0 0 0,-15 20 1 0 0,17-27-96 0 0,0 0 0 0 0,0-1 0 0 0,-1 1 0 0 0,0-1 0 0 0,0-1 1 0 0,0 1-1 0 0,0-1 0 0 0,-1 0 0 0 0,0-1 0 0 0,0 1 0 0 0,0-1 0 0 0,0-1 1 0 0,0 1-1 0 0,0-1 0 0 0,-1 0 0 0 0,1-1 0 0 0,-1 0 0 0 0,0 0 0 0 0,1-1 0 0 0,-1 0 1 0 0,-8-1-1 0 0,10 1-256 0 0,-1-1 0 0 0,1 0-1 0 0,0 0 1 0 0,0-1 0 0 0,-1 0 0 0 0,1 0 0 0 0,0-1 0 0 0,1 1 0 0 0,-10-6 0 0 0,-24-26-5926 0 0,10 4 2188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10.961"/>
    </inkml:context>
    <inkml:brush xml:id="br0">
      <inkml:brushProperty name="width" value="0.1" units="cm"/>
      <inkml:brushProperty name="height" value="0.1" units="cm"/>
    </inkml:brush>
  </inkml:definitions>
  <inkml:trace contextRef="#ctx0" brushRef="#br0">143 31 384 0 0,'0'-2'284'0'0,"1"0"0"0"0,0 0 0 0 0,-1 0 1 0 0,1 0-1 0 0,0 1 0 0 0,0-1 0 0 0,0 0 0 0 0,1 0 0 0 0,-1 1 0 0 0,0-1 1 0 0,1 1-1 0 0,-1-1 0 0 0,1 1 0 0 0,-1 0 0 0 0,1-1 0 0 0,-1 1 0 0 0,4-1 1517 0 0,-6 9-1687 0 0,-1 0-1 0 0,0 0 0 0 0,0 0 0 0 0,-1-1 1 0 0,0 1-1 0 0,-1-1 0 0 0,-5 9 0 0 0,-3 8 85 0 0,-12 29 199 0 0,4-13-44 0 0,1 1 0 0 0,3 1-1 0 0,1 0 1 0 0,-18 83 0 0 0,33-121-345 0 0,-1-1 0 0 0,1 0 0 0 0,0 1 0 0 0,0-1 0 0 0,0 0 0 0 0,0 1 0 0 0,0-1 1 0 0,0 0-1 0 0,1 1 0 0 0,-1-1 0 0 0,1 0 0 0 0,-1 0 0 0 0,1 1 0 0 0,0-1 0 0 0,0 0 1 0 0,0 0-1 0 0,0 0 0 0 0,0 0 0 0 0,1 0 0 0 0,-1 0 0 0 0,0 0 0 0 0,1-1 1 0 0,0 1-1 0 0,-1 0 0 0 0,1-1 0 0 0,0 1 0 0 0,0-1 0 0 0,0 0 0 0 0,0 1 0 0 0,0-1 1 0 0,0 0-1 0 0,0 0 0 0 0,0 0 0 0 0,0-1 0 0 0,1 1 0 0 0,1 0 0 0 0,3 0-519 0 0,0 0-1 0 0,0-1 0 0 0,-1 0 0 0 0,1 0 1 0 0,0 0-1 0 0,0-1 0 0 0,-1 0 1 0 0,1 0-1 0 0,0-1 0 0 0,-1 1 0 0 0,9-5 1 0 0,-4 0-1985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11.148"/>
    </inkml:context>
    <inkml:brush xml:id="br0">
      <inkml:brushProperty name="width" value="0.1" units="cm"/>
      <inkml:brushProperty name="height" value="0.1" units="cm"/>
    </inkml:brush>
  </inkml:definitions>
  <inkml:trace contextRef="#ctx0" brushRef="#br0">9 107 832 0 0,'0'0'1872'0'0,"-9"-2"1021"0"0,27-8-2341 0 0,2 8-56 0 0,3-6-108 0 0,13 2-192 0 0,15-4-308 0 0,3-2-356 0 0,0-2-640 0 0,2-8-1205 0 0,-3 2 533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12.730"/>
    </inkml:context>
    <inkml:brush xml:id="br0">
      <inkml:brushProperty name="width" value="0.1" units="cm"/>
      <inkml:brushProperty name="height" value="0.1" units="cm"/>
    </inkml:brush>
  </inkml:definitions>
  <inkml:trace contextRef="#ctx0" brushRef="#br0">217 363 200 0 0,'0'0'3769'0'0,"3"-3"-3530"0"0,28-37 1441 0 0,-30 38-1630 0 0,0 1 1 0 0,0-1-1 0 0,-1 1 0 0 0,1-1 0 0 0,-1 1 0 0 0,1-1 0 0 0,-1 1 1 0 0,1-1-1 0 0,-1 0 0 0 0,0 1 0 0 0,0-1 0 0 0,0 0 0 0 0,0 1 1 0 0,0-1-1 0 0,0 1 0 0 0,0-1 0 0 0,0 0 0 0 0,-1 1 0 0 0,1-1 1 0 0,-1 1-1 0 0,1-1 0 0 0,-1 0 0 0 0,0 1 0 0 0,1 0 0 0 0,-1-1 1 0 0,0 1-1 0 0,0-1 0 0 0,0 1 0 0 0,0 0 0 0 0,-2-2 0 0 0,2 2 36 0 0,1 1-78 0 0,0-1 1 0 0,0 0-1 0 0,0 1 0 0 0,0-1 1 0 0,-1 1-1 0 0,1-1 1 0 0,0 0-1 0 0,0 1 0 0 0,-1-1 1 0 0,1 1-1 0 0,0-1 1 0 0,-1 1-1 0 0,1-1 1 0 0,0 1-1 0 0,-1 0 0 0 0,1-1 1 0 0,-1 1-1 0 0,1-1 1 0 0,-1 1-1 0 0,1 0 1 0 0,-1-1-1 0 0,1 1 0 0 0,-1 0 1 0 0,1 0-1 0 0,-1-1 1 0 0,0 1-1 0 0,1 0 1 0 0,-1 0-1 0 0,1 0 0 0 0,-1 0 1 0 0,1 0-1 0 0,-1 0 1 0 0,0-1-1 0 0,1 2 0 0 0,-1-1 1 0 0,0 0-1 0 0,1 0 1 0 0,-1 0-1 0 0,1 0 1 0 0,-1 0-1 0 0,1 0 0 0 0,-1 1 1 0 0,0-1-1 0 0,-26 9 43 0 0,27-9-48 0 0,-14 6 8 0 0,0 0 1 0 0,1 1-1 0 0,0 0 1 0 0,0 1-1 0 0,1 1 1 0 0,0 0-1 0 0,0 1 1 0 0,1 0-1 0 0,0 1 1 0 0,1 0-1 0 0,1 0 1 0 0,-13 19-1 0 0,16-19-5 0 0,3-6 8 0 0,0 0 0 0 0,0 0 0 0 0,0 1 0 0 0,1-1 0 0 0,-1 1-1 0 0,1 0 1 0 0,1-1 0 0 0,-1 1 0 0 0,1 0 0 0 0,0 0 0 0 0,0 8 0 0 0,2-13-7 0 0,-1-1-1 0 0,1 1 1 0 0,-1 0 0 0 0,1 0-1 0 0,-1 0 1 0 0,1 0 0 0 0,0-1 0 0 0,-1 1-1 0 0,1 0 1 0 0,0-1 0 0 0,0 1 0 0 0,0 0-1 0 0,0-1 1 0 0,0 1 0 0 0,-1-1 0 0 0,1 0-1 0 0,0 1 1 0 0,0-1 0 0 0,0 0 0 0 0,0 1-1 0 0,0-1 1 0 0,0 0 0 0 0,0 0 0 0 0,0 0-1 0 0,0 0 1 0 0,2 0 0 0 0,27 1 94 0 0,-12-4-77 0 0,0-2 0 0 0,0 0-1 0 0,0-1 1 0 0,-1-1 0 0 0,0-1-1 0 0,0 0 1 0 0,-1-2 0 0 0,0 1 0 0 0,0-2-1 0 0,-1 0 1 0 0,15-15 0 0 0,-12 9-6 0 0,-1-1 0 0 0,-1-1 1 0 0,-1-1-1 0 0,0 0 0 0 0,-1-1 0 0 0,20-42 1 0 0,-19 30 314 0 0,-2-1 1 0 0,-1-1-1 0 0,14-70 1 0 0,-26 97-104 0 0,-4 10-98 0 0,-14 23-66 0 0,-17 40-76 0 0,14-20 11 0 0,3 0-1 0 0,-15 54 1 0 0,29-81 10 0 0,0-1 0 0 0,1 1 0 0 0,0 0 1 0 0,2 1-1 0 0,0-1 0 0 0,1 0 0 0 0,1 0 0 0 0,1 1 0 0 0,4 17 0 0 0,-5-31-39 0 0,1 1 0 0 0,0-1-1 0 0,0 0 1 0 0,1 0 0 0 0,-1 0-1 0 0,1-1 1 0 0,0 1 0 0 0,0 0-1 0 0,1-1 1 0 0,-1 0 0 0 0,1 0-1 0 0,0 0 1 0 0,0 0 0 0 0,1-1-1 0 0,-1 0 1 0 0,1 1 0 0 0,-1-1-1 0 0,1-1 1 0 0,7 4 0 0 0,-6-4-519 0 0,1 1 1 0 0,-1-1-1 0 0,1 0 1 0 0,0-1-1 0 0,-1 0 1 0 0,1 0-1 0 0,0 0 1 0 0,0-1 0 0 0,12-1-1 0 0,13-4-2158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14.284"/>
    </inkml:context>
    <inkml:brush xml:id="br0">
      <inkml:brushProperty name="width" value="0.1" units="cm"/>
      <inkml:brushProperty name="height" value="0.1" units="cm"/>
    </inkml:brush>
  </inkml:definitions>
  <inkml:trace contextRef="#ctx0" brushRef="#br0">0 0 64 0 0,'0'0'1531'0'0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15.700"/>
    </inkml:context>
    <inkml:brush xml:id="br0">
      <inkml:brushProperty name="width" value="0.1" units="cm"/>
      <inkml:brushProperty name="height" value="0.1" units="cm"/>
    </inkml:brush>
  </inkml:definitions>
  <inkml:trace contextRef="#ctx0" brushRef="#br0">98 90 208 0 0,'0'0'5293'0'0,"2"-4"-5007"0"0,2-7 223 0 0,1 0-1 0 0,-1 0 1 0 0,-1 0 0 0 0,3-19 0 0 0,-6 29-322 0 0,3-10 789 0 0,-6 37-943 0 0,0 0 0 0 0,-2 0 0 0 0,0 0 0 0 0,-12 30 0 0 0,-4 21-4 0 0,-2 15 1 0 0,7-29 41 0 0,-11 78 0 0 0,25-123-58 0 0,-1 4 319 0 0,7-22-236 0 0,5-10-183 0 0,15-40-2016 0 0,-13 16-2074 0 0,-11 33 4012 0 0,5-15-1956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16.374"/>
    </inkml:context>
    <inkml:brush xml:id="br0">
      <inkml:brushProperty name="width" value="0.1" units="cm"/>
      <inkml:brushProperty name="height" value="0.1" units="cm"/>
    </inkml:brush>
  </inkml:definitions>
  <inkml:trace contextRef="#ctx0" brushRef="#br0">66 43 232 0 0,'0'0'2204'0'0,"-17"-5"-552"0"0,-10 10 167 0 0,13-9 415 0 0,7 1-855 0 0,8 1-1390 0 0,70-9-15 0 0,142-3 0 0 0,-150 12-516 0 0,-15-1-668 0 0,-18 0-2648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17.177"/>
    </inkml:context>
    <inkml:brush xml:id="br0">
      <inkml:brushProperty name="width" value="0.1" units="cm"/>
      <inkml:brushProperty name="height" value="0.1" units="cm"/>
    </inkml:brush>
  </inkml:definitions>
  <inkml:trace contextRef="#ctx0" brushRef="#br0">0 56 148 0 0,'2'0'8070'0'0,"20"-2"-7910"0"0,320-28 1294 0 0,-175 19-1158 0 0,250 1-157 0 0,-330 10-1157 0 0,-67-3-476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17.954"/>
    </inkml:context>
    <inkml:brush xml:id="br0">
      <inkml:brushProperty name="width" value="0.1" units="cm"/>
      <inkml:brushProperty name="height" value="0.1" units="cm"/>
    </inkml:brush>
  </inkml:definitions>
  <inkml:trace contextRef="#ctx0" brushRef="#br0">369 399 392 0 0,'8'-43'4320'0'0,"-8"42"-4258"0"0,0 0 0 0 0,0 0-1 0 0,-1 1 1 0 0,1-1-1 0 0,-1 0 1 0 0,1 1-1 0 0,-1-1 1 0 0,1 0 0 0 0,-1 1-1 0 0,1-1 1 0 0,-1 0-1 0 0,0 1 1 0 0,1-1 0 0 0,-1 1-1 0 0,0-1 1 0 0,1 1-1 0 0,-1 0 1 0 0,0-1-1 0 0,0 1 1 0 0,1 0 0 0 0,-1-1-1 0 0,0 1 1 0 0,0 0-1 0 0,0 0 1 0 0,1 0-1 0 0,-1 0 1 0 0,0 0 0 0 0,0 0-1 0 0,0 0 1 0 0,-1 0-1 0 0,-36 8 406 0 0,-34 29-369 0 0,37-17-8 0 0,-77 53 100 0 0,100-63-141 0 0,-1 0 0 0 0,2 0 0 0 0,0 2-1 0 0,0-1 1 0 0,1 1 0 0 0,-12 18 0 0 0,14-7 160 0 0,8-23-196 0 0,0 1 1 0 0,0-1-1 0 0,0 1 0 0 0,0-1 0 0 0,0 1 1 0 0,0-1-1 0 0,1 1 0 0 0,-1-1 1 0 0,0 1-1 0 0,0-1 0 0 0,1 1 0 0 0,-1-1 1 0 0,0 1-1 0 0,1-1 0 0 0,-1 0 0 0 0,0 1 1 0 0,1-1-1 0 0,-1 1 0 0 0,0-1 1 0 0,1 0-1 0 0,-1 1 0 0 0,1-1 0 0 0,-1 0 1 0 0,2 1-1 0 0,1 0 19 0 0,1-1 0 0 0,-1 1 0 0 0,1 0 0 0 0,-1-1 0 0 0,1 0 0 0 0,0 0-1 0 0,-1 0 1 0 0,1-1 0 0 0,0 1 0 0 0,3-2 0 0 0,24-3 42 0 0,1-2 0 0 0,-2-2 0 0 0,1-1 0 0 0,-1-1 0 0 0,-1-1 0 0 0,34-19 0 0 0,-47 21-55 0 0,0 0-1 0 0,0-1 0 0 0,-1-1 1 0 0,-1-1-1 0 0,0 0 0 0 0,0 0 1 0 0,-2-1-1 0 0,0-1 0 0 0,0 0 1 0 0,-1-1-1 0 0,15-31 0 0 0,1-9 228 0 0,-4-1 1 0 0,29-104-1 0 0,-37 100 804 0 0,-15 61-969 0 0,-18 12 265 0 0,6 4-338 0 0,1 1-1 0 0,1 1 0 0 0,0 0 0 0 0,2 0 0 0 0,-12 32 0 0 0,-20 99 26 0 0,34-124-25 0 0,0 6 26 0 0,-6 60-1 0 0,11-78-175 0 0,1-1-1 0 0,0 1 1 0 0,1 0 0 0 0,0-1 0 0 0,1 1-1 0 0,0-1 1 0 0,8 22 0 0 0,-9-30-42 0 0,1-1-1 0 0,-1 0 1 0 0,1 1 0 0 0,0-1-1 0 0,1 0 1 0 0,-1 0 0 0 0,0 0-1 0 0,1 0 1 0 0,0-1 0 0 0,4 5-1 0 0,23 6-3900 0 0,-8-9 1523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18.405"/>
    </inkml:context>
    <inkml:brush xml:id="br0">
      <inkml:brushProperty name="width" value="0.1" units="cm"/>
      <inkml:brushProperty name="height" value="0.1" units="cm"/>
    </inkml:brush>
  </inkml:definitions>
  <inkml:trace contextRef="#ctx0" brushRef="#br0">192 89 60 0 0,'-10'-9'8593'0'0,"14"3"-8290"0"0,0 1-1 0 0,1 1 1 0 0,0-1-1 0 0,0 0 1 0 0,0 1-1 0 0,1 0 1 0 0,-1 1-1 0 0,1-1 1 0 0,0 1-1 0 0,0 0 1 0 0,11-4-1 0 0,75-18 552 0 0,-91 24-823 0 0,1 1 9 0 0,-2 0-40 0 0,1 0 1 0 0,-1 0-1 0 0,1 1 1 0 0,-1-1-1 0 0,0 0 1 0 0,1 0-1 0 0,-1 1 0 0 0,1-1 1 0 0,-1 0-1 0 0,1 1 1 0 0,-1-1-1 0 0,0 0 1 0 0,1 1-1 0 0,-1-1 1 0 0,0 0-1 0 0,0 1 0 0 0,1-1 1 0 0,-1 1-1 0 0,0-1 1 0 0,0 1-1 0 0,1-1 1 0 0,-1 1-1 0 0,0-1 1 0 0,0 1-1 0 0,0-1 0 0 0,0 1 1 0 0,0-1-1 0 0,0 1 1 0 0,0-1-1 0 0,0 1 1 0 0,0-1-1 0 0,0 1 1 0 0,0-1-1 0 0,0 1 0 0 0,0-1 1 0 0,0 1-1 0 0,0-1 1 0 0,-1 1-1 0 0,1-1 1 0 0,0 1-1 0 0,0-1 1 0 0,-1 1-1 0 0,-10 29 6 0 0,9-24-5 0 0,-7 16 7 0 0,-2 0 1 0 0,0-1 0 0 0,-1 0-1 0 0,-1-1 1 0 0,-17 20 0 0 0,-88 93-6 0 0,4-6 23 0 0,106-116-34 0 0,-9 16 62 0 0,17-27-53 0 0,0 1 0 0 0,0 0 1 0 0,0 0-1 0 0,1 0 0 0 0,-1 0 1 0 0,0 0-1 0 0,1 0 0 0 0,-1 0 0 0 0,1-1 1 0 0,-1 1-1 0 0,1 0 0 0 0,-1 0 0 0 0,1 0 1 0 0,-1-1-1 0 0,1 1 0 0 0,0 0 0 0 0,-1-1 1 0 0,1 1-1 0 0,0-1 0 0 0,0 1 0 0 0,-1-1 1 0 0,1 1-1 0 0,0-1 0 0 0,0 1 1 0 0,0-1-1 0 0,0 0 0 0 0,0 1 0 0 0,0-1 1 0 0,0 0-1 0 0,-1 0 0 0 0,1 0 0 0 0,0 0 1 0 0,2 0-1 0 0,19 5-429 0 0,1-1-1 0 0,0 0 1 0 0,45-1 0 0 0,23-7-3448 0 0,-66 0 916 0 0,3-5 229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18.574"/>
    </inkml:context>
    <inkml:brush xml:id="br0">
      <inkml:brushProperty name="width" value="0.1" units="cm"/>
      <inkml:brushProperty name="height" value="0.1" units="cm"/>
    </inkml:brush>
  </inkml:definitions>
  <inkml:trace contextRef="#ctx0" brushRef="#br0">0 107 484 0 0,'0'0'964'0'0,"9"-10"-104"0"0,-2 6-96 0 0,7-2-68 0 0,6-2-72 0 0,9 0-40 0 0,2 2-108 0 0,5-4-151 0 0,13 2-201 0 0,-13-1-248 0 0,11-1-297 0 0,-11 2-475 0 0,-2 0-968 0 0,-1-4 432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4:38.881"/>
    </inkml:context>
    <inkml:brush xml:id="br0">
      <inkml:brushProperty name="width" value="0.05" units="cm"/>
      <inkml:brushProperty name="height" value="0.05" units="cm"/>
    </inkml:brush>
  </inkml:definitions>
  <inkml:trace contextRef="#ctx0" brushRef="#br0">83 250 112 0 0,'0'0'3744'0'0,"-2"-6"-3523"0"0,-8-18 2 0 0,8 18 17 0 0,-22-31 2167 0 0,18 33-1977 0 0,1 0 1 0 0,0 0 0 0 0,0 0-1 0 0,1-1 1 0 0,-1 1-1 0 0,1-1 1 0 0,-5-7 0 0 0,8 10 952 0 0,5-1-1291 0 0,10-5-34 0 0,0 0 0 0 0,0 1 0 0 0,1 0-1 0 0,0 1 1 0 0,1 1 0 0 0,16-4 0 0 0,107-16 85 0 0,-73 14-73 0 0,91-3 43 0 0,-109 12-87 0 0,53-10 1 0 0,1-3 80 0 0,-100 15 46 0 0,-8 3-279 0 0,-19 16 109 0 0,1 2 0 0 0,1 0 0 0 0,0 2 1 0 0,2 0-1 0 0,-20 29 0 0 0,-7 5 25 0 0,20-24-9 0 0,1 2 0 0 0,2 1 0 0 0,1 1 0 0 0,-34 72-1 0 0,53-97 7 0 0,1-1 0 0 0,0 1-1 0 0,0 0 1 0 0,1 0-1 0 0,1 0 1 0 0,0 0-1 0 0,-1 25 1 0 0,4-32 21 0 0,-1 0 1 0 0,1 0 0 0 0,0 0-1 0 0,0 0 1 0 0,0 0-1 0 0,1-1 1 0 0,0 1 0 0 0,0 0-1 0 0,0-1 1 0 0,0 0-1 0 0,1 1 1 0 0,0-1 0 0 0,-1 0-1 0 0,2 0 1 0 0,-1 0-1 0 0,0-1 1 0 0,1 1 0 0 0,0-1-1 0 0,0 0 1 0 0,0 0-1 0 0,0 0 1 0 0,7 3 0 0 0,5 2 216 0 0,-13-6-110 0 0,0 0 0 0 0,1 0-1 0 0,-1 0 1 0 0,0 0 0 0 0,0 0 0 0 0,0 0-1 0 0,5 6 1 0 0,-7-6 190 0 0,6 2-5000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22.782"/>
    </inkml:context>
    <inkml:brush xml:id="br0">
      <inkml:brushProperty name="width" value="0.1" units="cm"/>
      <inkml:brushProperty name="height" value="0.1" units="cm"/>
    </inkml:brush>
  </inkml:definitions>
  <inkml:trace contextRef="#ctx0" brushRef="#br0">0 25 272 0 0,'0'0'7738'0'0,"30"-2"-6847"0"0,44-9-638 0 0,0 4 0 0 0,1 3 0 0 0,-1 4-1 0 0,78 8 1 0 0,-152-8-343 0 0,1 0-1 0 0,0 0 1 0 0,-1 0 0 0 0,1 0 0 0 0,0 0-1 0 0,-1 0 1 0 0,1 0 0 0 0,0 0 0 0 0,-1 0-1 0 0,1 0 1 0 0,0 0 0 0 0,0 0 0 0 0,-1 0-1 0 0,1 1 1 0 0,-1-1 0 0 0,1 0 0 0 0,0 1 0 0 0,-1-1-1 0 0,1 0 1 0 0,-1 1 0 0 0,1-1 0 0 0,0 1-1 0 0,-1-1 1 0 0,1 1 0 0 0,-1-1 0 0 0,0 1-1 0 0,1-1 1 0 0,-1 1 0 0 0,1-1 0 0 0,-1 1-1 0 0,0-1 1 0 0,1 1 0 0 0,-1 0 0 0 0,0-1-1 0 0,0 1 1 0 0,0 0 0 0 0,1-1 0 0 0,-1 1-1 0 0,0 0 1 0 0,0-1 0 0 0,0 1 0 0 0,0 0-1 0 0,0-1 1 0 0,0 1 0 0 0,0 0 0 0 0,0 0-1 0 0,-1-1 1 0 0,1 1 0 0 0,0 0 0 0 0,0-1-1 0 0,0 1 1 0 0,-1-1 0 0 0,1 1 0 0 0,0 0-1 0 0,-1-1 1 0 0,1 1 0 0 0,-1-1 0 0 0,1 1-1 0 0,0-1 1 0 0,-1 1 0 0 0,1-1 0 0 0,-1 1-1 0 0,0-1 1 0 0,1 1 0 0 0,-1-1 0 0 0,1 0-1 0 0,-1 1 1 0 0,0-1 0 0 0,0 0 0 0 0,-8 8-2074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22.954"/>
    </inkml:context>
    <inkml:brush xml:id="br0">
      <inkml:brushProperty name="width" value="0.1" units="cm"/>
      <inkml:brushProperty name="height" value="0.1" units="cm"/>
    </inkml:brush>
  </inkml:definitions>
  <inkml:trace contextRef="#ctx0" brushRef="#br0">1 37 96 0 0,'13'8'596'0'0,"1"-6"-36"0"0,15-4-60 0 0,9 0-28 0 0,16 2-48 0 0,6-4-52 0 0,7 4-52 0 0,32-10-212 0 0,-3 6-248 0 0,3-3-416 0 0,1-1-592 0 0,-1-2 264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23.512"/>
    </inkml:context>
    <inkml:brush xml:id="br0">
      <inkml:brushProperty name="width" value="0.1" units="cm"/>
      <inkml:brushProperty name="height" value="0.1" units="cm"/>
    </inkml:brush>
  </inkml:definitions>
  <inkml:trace contextRef="#ctx0" brushRef="#br0">293 212 464 0 0,'-12'-42'2068'0'0,"-20"-48"-1"0"0,5 11 2193 0 0,10 113-4054 0 0,-33 149 47 0 0,-12 30-77 0 0,18-64-58 0 0,27-89-70 0 0,8-33-25 0 0,2-1 0 0 0,1 1-1 0 0,-4 52 1 0 0,10-78-239 0 0,6 0-890 0 0,8-6-3891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23.995"/>
    </inkml:context>
    <inkml:brush xml:id="br0">
      <inkml:brushProperty name="width" value="0.1" units="cm"/>
      <inkml:brushProperty name="height" value="0.1" units="cm"/>
    </inkml:brush>
  </inkml:definitions>
  <inkml:trace contextRef="#ctx0" brushRef="#br0">88 4 16 0 0,'-23'13'3544'0'0,"-41"-2"81"0"0,63-11-3183 0 0,145-4 1491 0 0,201-2-1607 0 0,224 4-534 0 0,-504 0-980 0 0,-25-7-3065 0 0,-29 4 1868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25.058"/>
    </inkml:context>
    <inkml:brush xml:id="br0">
      <inkml:brushProperty name="width" value="0.1" units="cm"/>
      <inkml:brushProperty name="height" value="0.1" units="cm"/>
    </inkml:brush>
  </inkml:definitions>
  <inkml:trace contextRef="#ctx0" brushRef="#br0">38 211 212 0 0,'-2'6'4503'0'0,"14"-5"-3059"0"0,15-6-593 0 0,-1-9-207 0 0,63-36 717 0 0,-80 45-1227 0 0,-1-1-1 0 0,0 1 1 0 0,0-1-1 0 0,0-1 0 0 0,-1 1 1 0 0,0-1-1 0 0,0-1 0 0 0,-1 1 1 0 0,0-1-1 0 0,0 0 0 0 0,0-1 1 0 0,7-17-1 0 0,-12 25-112 0 0,-1 0 0 0 0,1 0 1 0 0,-1 0-1 0 0,1 0 0 0 0,-1 0 0 0 0,1 0 1 0 0,-1-1-1 0 0,0 1 0 0 0,0 0 0 0 0,0 0 0 0 0,1 0 1 0 0,-1-1-1 0 0,0 1 0 0 0,0 0 0 0 0,-1 0 1 0 0,1 0-1 0 0,0-1 0 0 0,0 1 0 0 0,-1 0 1 0 0,1 0-1 0 0,0 0 0 0 0,-1 0 0 0 0,1 0 0 0 0,-1 0 1 0 0,0 0-1 0 0,1 0 0 0 0,-1 0 0 0 0,-1-2 1 0 0,0 2-13 0 0,0 0 0 0 0,-1 0 0 0 0,1 0 0 0 0,0 1 0 0 0,0-1 0 0 0,0 0 0 0 0,0 1 0 0 0,-1 0 0 0 0,1 0 0 0 0,0-1 0 0 0,-1 1 0 0 0,1 1 0 0 0,0-1 1 0 0,-3 0-1 0 0,-8 3-14 0 0,0 0 0 0 0,-1 0 1 0 0,1 1-1 0 0,-14 7 1 0 0,14-5 3 0 0,0 1 0 0 0,0 0 0 0 0,1 1 0 0 0,0 0 1 0 0,1 1-1 0 0,-1 1 0 0 0,2 0 0 0 0,-11 12 0 0 0,16-16 5 0 0,-1 2 0 0 0,1-1 1 0 0,0 0-1 0 0,0 1 0 0 0,1 0 0 0 0,0 0 0 0 0,0 1 0 0 0,1-1 0 0 0,0 1 0 0 0,1-1 0 0 0,0 1 0 0 0,0 0 1 0 0,1 0-1 0 0,-1 10 0 0 0,3-16 1 0 0,-1 1 0 0 0,1-1 0 0 0,0 0 0 0 0,0 1 0 0 0,0-1 0 0 0,0 0 0 0 0,0 0 0 0 0,1 0 0 0 0,0 0 0 0 0,-1 0 0 0 0,1 0 0 0 0,0 0 0 0 0,1-1 0 0 0,-1 1 0 0 0,0-1 0 0 0,1 0 0 0 0,-1 1 0 0 0,1-1 0 0 0,0 0 0 0 0,-1 0 0 0 0,1-1 0 0 0,0 1 0 0 0,0-1 0 0 0,0 1 0 0 0,1-1 0 0 0,-1 0 0 0 0,6 1 0 0 0,5 2-22 0 0,-1-1 0 0 0,1 0 0 0 0,-1-1 0 0 0,1-1 0 0 0,20 0 0 0 0,-9-2-158 0 0,-1-1 0 0 0,1-1 0 0 0,0-2 0 0 0,-1 0 0 0 0,0-1-1 0 0,0-2 1 0 0,31-13 0 0 0,-42 15 116 0 0,0-1 0 0 0,0 0 0 0 0,-1-1 0 0 0,0-1 1 0 0,-1 0-1 0 0,0 0 0 0 0,0-1 0 0 0,-1 0 0 0 0,0-1 0 0 0,-1 0 0 0 0,0-1 0 0 0,-1 1 0 0 0,0-2 0 0 0,7-13 1 0 0,3-36 835 0 0,-18 60-738 0 0,-3 6-22 0 0,-19 23-6 0 0,1 1 0 0 0,2 1 0 0 0,0 0-1 0 0,2 2 1 0 0,2 0 0 0 0,-17 45 0 0 0,-57 214 244 0 0,69-214-170 0 0,-21 93 382 0 0,36-149-396 0 0,5-32-784 0 0,7-35-5187 0 0,-4 32 3392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25.306"/>
    </inkml:context>
    <inkml:brush xml:id="br0">
      <inkml:brushProperty name="width" value="0.1" units="cm"/>
      <inkml:brushProperty name="height" value="0.1" units="cm"/>
    </inkml:brush>
  </inkml:definitions>
  <inkml:trace contextRef="#ctx0" brushRef="#br0">7 74 100 0 0,'40'-66'3898'0'0,"-40"65"-3870"0"0,1 0 0 0 0,0 1 0 0 0,0-1 0 0 0,0 0 0 0 0,0 1 0 0 0,0-1 0 0 0,0 1 0 0 0,0-1 0 0 0,0 1 0 0 0,0 0 0 0 0,0-1 0 0 0,0 1 0 0 0,0 0 0 0 0,0 0 0 0 0,0 0 0 0 0,1-1 0 0 0,-1 1 0 0 0,0 0 0 0 0,0 1 0 0 0,0-1 0 0 0,0 0 0 0 0,0 0 0 0 0,0 0 0 0 0,0 1 0 0 0,0-1 0 0 0,0 0 0 0 0,0 1 0 0 0,0-1 0 0 0,0 1 0 0 0,0 0 0 0 0,0-1 0 0 0,0 1 0 0 0,0 0 0 0 0,0-1 0 0 0,0 1 0 0 0,-1 0 0 0 0,1 0 1 0 0,0 0-1 0 0,0-1 0 0 0,-1 1 0 0 0,1 0 0 0 0,-1 0 0 0 0,1 2 0 0 0,4 3 77 0 0,0 1 0 0 0,0 0 1 0 0,-1 0-1 0 0,6 14 0 0 0,-5-7 54 0 0,0 0 1 0 0,-1 0-1 0 0,-1 0 0 0 0,2 17 0 0 0,-4-27-105 0 0,0 0-1 0 0,-1 0 0 0 0,0 0 0 0 0,0 0 1 0 0,0 0-1 0 0,0 0 0 0 0,-1 0 1 0 0,0 0-1 0 0,0 0 0 0 0,0 0 1 0 0,0 0-1 0 0,0-1 0 0 0,-1 1 1 0 0,1 0-1 0 0,-1-1 0 0 0,0 1 0 0 0,-1-1 1 0 0,1 1-1 0 0,-4 3 0 0 0,4-6-57 0 0,1 1-1 0 0,-1-1 0 0 0,0 0 1 0 0,0 0-1 0 0,0 0 1 0 0,0 0-1 0 0,0 0 0 0 0,0 0 1 0 0,0-1-1 0 0,0 1 0 0 0,0-1 1 0 0,-1 1-1 0 0,1-1 1 0 0,0 0-1 0 0,0 0 0 0 0,0 0 1 0 0,0 0-1 0 0,-1 0 0 0 0,1-1 1 0 0,0 1-1 0 0,0-1 0 0 0,-4-1 1 0 0,1 1-383 0 0,1-1 0 0 0,0 0 1 0 0,-1 0-1 0 0,1-1 0 0 0,0 1 1 0 0,0-1-1 0 0,1 0 0 0 0,-1 0 0 0 0,-5-6 1 0 0,-10-13-1668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28.512"/>
    </inkml:context>
    <inkml:brush xml:id="br0">
      <inkml:brushProperty name="width" value="0.1" units="cm"/>
      <inkml:brushProperty name="height" value="0.1" units="cm"/>
    </inkml:brush>
  </inkml:definitions>
  <inkml:trace contextRef="#ctx0" brushRef="#br0">343 657 156 0 0,'4'-7'378'0'0,"0"0"0"0"0,0-1 0 0 0,0 1 0 0 0,-1-1 1 0 0,-1 0-1 0 0,1 1 0 0 0,-1-1 0 0 0,0-1 0 0 0,-1 1 0 0 0,0 0 0 0 0,0 0 0 0 0,-1 0 1 0 0,0-1-1 0 0,-1 1 0 0 0,-2-16 0 0 0,2 23-357 0 0,1-1 1 0 0,-1 0-1 0 0,0 1 1 0 0,0-1-1 0 0,0 1 1 0 0,0-1-1 0 0,0 1 1 0 0,-1-1-1 0 0,1 1 1 0 0,0 0-1 0 0,-1-1 1 0 0,1 1-1 0 0,-1 0 1 0 0,1 0-1 0 0,-1 0 1 0 0,1 0-1 0 0,-1 1 1 0 0,0-1-1 0 0,0 0 1 0 0,1 1-1 0 0,-1-1 1 0 0,0 1-1 0 0,0-1 1 0 0,0 1-1 0 0,1 0 1 0 0,-1 0-1 0 0,0 0 1 0 0,0 0-1 0 0,0 0 1 0 0,0 0-1 0 0,1 1 1 0 0,-1-1-1 0 0,-2 1 1 0 0,-9 1-12 0 0,1 1 0 0 0,0 1 0 0 0,-17 6 0 0 0,27-9 7 0 0,-18 7-2 0 0,1 0 0 0 0,0 2 0 0 0,1 0 0 0 0,0 1 1 0 0,1 0-1 0 0,0 2 0 0 0,1 0 0 0 0,0 1 0 0 0,1 1 0 0 0,0 0 0 0 0,2 1 1 0 0,-16 22-1 0 0,27-34-2 0 0,-1-1 1 0 0,2 1-1 0 0,-1-1 0 0 0,0 1 1 0 0,1 0-1 0 0,-1 0 1 0 0,1-1-1 0 0,0 1 1 0 0,1 0-1 0 0,-1 0 1 0 0,1 0-1 0 0,-1 0 0 0 0,1 1 1 0 0,0-1-1 0 0,1 0 1 0 0,-1 0-1 0 0,1 0 1 0 0,-1 0-1 0 0,1 0 0 0 0,3 5 1 0 0,-3-6 9 0 0,1-1-1 0 0,0 1 1 0 0,0 0 0 0 0,0-1-1 0 0,0 0 1 0 0,1 1 0 0 0,-1-1-1 0 0,1 0 1 0 0,-1 0 0 0 0,1 0-1 0 0,0-1 1 0 0,0 1 0 0 0,0 0-1 0 0,0-1 1 0 0,0 0-1 0 0,0 0 1 0 0,0 0 0 0 0,0 0-1 0 0,0 0 1 0 0,0-1 0 0 0,1 0-1 0 0,-1 1 1 0 0,0-1 0 0 0,0 0-1 0 0,7-1 1 0 0,6-1 10 0 0,-1 0 1 0 0,0-2-1 0 0,1 1 0 0 0,-1-2 0 0 0,-1 0 1 0 0,1-1-1 0 0,-1 0 0 0 0,0-1 0 0 0,0-1 1 0 0,-1 0-1 0 0,0-1 0 0 0,0 0 0 0 0,-1-1 1 0 0,0 0-1 0 0,-1-1 0 0 0,18-21 1 0 0,-2-2 9 0 0,-2-2 0 0 0,-1 0 0 0 0,-2-1 0 0 0,32-73 0 0 0,-38 67 107 0 0,-2-1 0 0 0,-2-1-1 0 0,-2 0 1 0 0,-1-1 0 0 0,-3 0-1 0 0,1-48 1 0 0,-8 33 524 0 0,1 59-605 0 0,-3 5-59 0 0,1 0-1 0 0,-1 1 1 0 0,1-1-1 0 0,-1 0 0 0 0,1 1 1 0 0,0-1-1 0 0,1 1 1 0 0,-3 6-1 0 0,-28 74 32 0 0,5 2 0 0 0,3 1-1 0 0,-23 163 1 0 0,43-223-56 0 0,2-1 0 0 0,1 1 0 0 0,1-1 0 0 0,1 1 0 0 0,1-1 0 0 0,1 0 0 0 0,14 52 0 0 0,-16-75-185 0 0,1 1 0 0 0,-1 0 0 0 0,1-1 0 0 0,0 1 0 0 0,0-1-1 0 0,1 0 1 0 0,-1 0 0 0 0,1 0 0 0 0,-1 0 0 0 0,1 0 0 0 0,0 0 0 0 0,0-1-1 0 0,0 1 1 0 0,0-1 0 0 0,1 0 0 0 0,-1 0 0 0 0,1 0 0 0 0,-1 0 0 0 0,1-1-1 0 0,0 1 1 0 0,-1-1 0 0 0,1 0 0 0 0,0 0 0 0 0,0-1 0 0 0,0 1-1 0 0,0-1 1 0 0,0 1 0 0 0,0-1 0 0 0,0-1 0 0 0,6 0 0 0 0,33-6-2366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29.149"/>
    </inkml:context>
    <inkml:brush xml:id="br0">
      <inkml:brushProperty name="width" value="0.1" units="cm"/>
      <inkml:brushProperty name="height" value="0.1" units="cm"/>
    </inkml:brush>
  </inkml:definitions>
  <inkml:trace contextRef="#ctx0" brushRef="#br0">1 80 360 0 0,'7'-7'4319'0'0,"-4"17"-3055"0"0,0 2-1335 0 0,5 9 241 0 0,0 1 0 0 0,-2 0 0 0 0,-1 1 0 0 0,3 33 0 0 0,2 3 48 0 0,-1 4 28 0 0,-6-40-104 0 0,1 0 0 0 0,0-1 0 0 0,9 26 0 0 0,-10-41 75 0 0,-1 0 0 0 0,0 0-1 0 0,0 0 1 0 0,-1 1 0 0 0,0-1 0 0 0,0 1-1 0 0,2 13 1684 0 0,-3-20-1732 0 0,1-1 0 0 0,-1 0 0 0 0,1 0 1 0 0,-1 1-1 0 0,1-1 0 0 0,-1 0 0 0 0,1 0 1 0 0,-1 0-1 0 0,0 0 0 0 0,1 0 0 0 0,-1 0 1 0 0,1 1-1 0 0,-1-1 0 0 0,1 0 0 0 0,-1 0 1 0 0,1-1-1 0 0,-1 1 0 0 0,2 0 0 0 0,2-11-34 0 0,1-1-1 0 0,-1 0 1 0 0,-1 1-1 0 0,2-16 1 0 0,11-34 16 0 0,88-196 188 0 0,-33 98-161 0 0,-74 169-4089 0 0,-8 19 1697 0 0,3-14-1994 0 0,-3-2 1193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29.786"/>
    </inkml:context>
    <inkml:brush xml:id="br0">
      <inkml:brushProperty name="width" value="0.1" units="cm"/>
      <inkml:brushProperty name="height" value="0.1" units="cm"/>
    </inkml:brush>
  </inkml:definitions>
  <inkml:trace contextRef="#ctx0" brushRef="#br0">41 2 312 0 0,'-22'-2'5481'0'0,"4"2"-8992"0"0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30.080"/>
    </inkml:context>
    <inkml:brush xml:id="br0">
      <inkml:brushProperty name="width" value="0.1" units="cm"/>
      <inkml:brushProperty name="height" value="0.1" units="cm"/>
    </inkml:brush>
  </inkml:definitions>
  <inkml:trace contextRef="#ctx0" brushRef="#br0">0 51 312 0 0,'12'-2'4147'0'0,"90"-10"-3698"0"0,1225-24 986 0 0,-942 50-2219 0 0,-383-14 512 0 0,11 0 247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4:51.278"/>
    </inkml:context>
    <inkml:brush xml:id="br0">
      <inkml:brushProperty name="width" value="0.05" units="cm"/>
      <inkml:brushProperty name="height" value="0.05" units="cm"/>
    </inkml:brush>
  </inkml:definitions>
  <inkml:trace contextRef="#ctx0" brushRef="#br0">351 639 348 0 0,'0'0'1157'0'0,"31"-16"2354"0"0,-28 12-3302 0 0,0-1-1 0 0,0 0 0 0 0,0 0 0 0 0,0 0 0 0 0,-1 0 0 0 0,0-1 0 0 0,0 1 1 0 0,0-1-1 0 0,-1 1 0 0 0,0-1 0 0 0,0 0 0 0 0,0 1 0 0 0,-1-1 0 0 0,1 0 0 0 0,-1 0 1 0 0,-1 1-1 0 0,1-1 0 0 0,-1 0 0 0 0,0 1 0 0 0,-1-1 0 0 0,1 0 0 0 0,-5-9 1 0 0,5 14-192 0 0,0-1 1 0 0,0 1-1 0 0,0-1 1 0 0,0 1-1 0 0,0 0 1 0 0,0-1 0 0 0,0 1-1 0 0,-1 0 1 0 0,1 0-1 0 0,-1 0 1 0 0,1 0-1 0 0,-1 0 1 0 0,1 0-1 0 0,-1 1 1 0 0,1-1 0 0 0,-1 0-1 0 0,0 1 1 0 0,1-1-1 0 0,-1 1 1 0 0,0 0-1 0 0,-2-1 1 0 0,-1 1-1 0 0,0 0 1 0 0,0 0-1 0 0,-1 1 1 0 0,1 0-1 0 0,0 0 1 0 0,0 0-1 0 0,-6 2 1 0 0,-7 4 6 0 0,0 0 0 0 0,-30 18 0 0 0,25-10-15 0 0,0 0 1 0 0,1 2 0 0 0,1 0 0 0 0,1 2-1 0 0,1 0 1 0 0,0 1 0 0 0,1 1-1 0 0,1 0 1 0 0,-22 40 0 0 0,36-57-1 0 0,2 1-1 0 0,-1-1 1 0 0,0 1 0 0 0,1 0 0 0 0,0 0-1 0 0,0-1 1 0 0,0 1 0 0 0,1 0-1 0 0,0 0 1 0 0,0 0 0 0 0,0 0 0 0 0,1 7-1 0 0,-1-11-2 0 0,1 0 0 0 0,-1-1 0 0 0,0 1 0 0 0,1 0 0 0 0,-1 0 0 0 0,0-1 0 0 0,1 1-1 0 0,-1 0 1 0 0,1-1 0 0 0,-1 1 0 0 0,1 0 0 0 0,0-1 0 0 0,-1 1 0 0 0,1-1 0 0 0,0 1 0 0 0,-1-1 0 0 0,1 1-1 0 0,0-1 1 0 0,0 1 0 0 0,-1-1 0 0 0,1 0 0 0 0,0 1 0 0 0,0-1 0 0 0,0 0 0 0 0,-1 0 0 0 0,1 1 0 0 0,0-1-1 0 0,0 0 1 0 0,0 0 0 0 0,0 0 0 0 0,-1 0 0 0 0,1 0 0 0 0,0-1 0 0 0,0 1 0 0 0,0 0 0 0 0,0 0 0 0 0,0-1-1 0 0,27-5 46 0 0,-28 6-49 0 0,21-8 16 0 0,0 0 0 0 0,-1-2 0 0 0,0 0 0 0 0,-1-1 1 0 0,0-1-1 0 0,0 0 0 0 0,-2-2 0 0 0,1 0 0 0 0,-2-1 0 0 0,0-1 0 0 0,16-20 0 0 0,-2-2-4 0 0,-2-1 0 0 0,-2-1 0 0 0,-2-2 0 0 0,21-48 0 0 0,-27 47 218 0 0,-2 0 0 0 0,-3-2 1 0 0,-1 1-1 0 0,-2-2 0 0 0,-2 1 1 0 0,2-54-1 0 0,-9 65 756 0 0,-9 48-652 0 0,-17 72-449 0 0,17-57 224 0 0,-19 62-72 0 0,-2-1 9 0 0,4 2 0 0 0,4 0 0 0 0,-10 108 0 0 0,29-182-29 0 0,2-1 0 0 0,0 1 0 0 0,1 0 1 0 0,0 0-1 0 0,9 33 0 0 0,-10-48-109 0 0,1 0 0 0 0,0 1 0 0 0,0-1 0 0 0,0 0 0 0 0,0 0 0 0 0,1 0 0 0 0,-1 0 0 0 0,1 0 0 0 0,0 0-1 0 0,0 0 1 0 0,0 0 0 0 0,0-1 0 0 0,0 1 0 0 0,1-1 0 0 0,-1 1 0 0 0,1-1 0 0 0,-1 0 0 0 0,1 0 0 0 0,0 0 0 0 0,0 0 0 0 0,0-1 0 0 0,0 1 0 0 0,0-1 0 0 0,0 0-1 0 0,1 0 1 0 0,-1 0 0 0 0,0 0 0 0 0,1 0 0 0 0,-1-1 0 0 0,1 0 0 0 0,-1 1 0 0 0,0-1 0 0 0,1 0 0 0 0,-1-1 0 0 0,1 1 0 0 0,5-2 0 0 0,0-1-969 0 0,0 0 0 0 0,0 0 0 0 0,0-1 0 0 0,9-6 0 0 0,-16 9 839 0 0,29-16-2943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30.918"/>
    </inkml:context>
    <inkml:brush xml:id="br0">
      <inkml:brushProperty name="width" value="0.1" units="cm"/>
      <inkml:brushProperty name="height" value="0.1" units="cm"/>
    </inkml:brush>
  </inkml:definitions>
  <inkml:trace contextRef="#ctx0" brushRef="#br0">335 412 272 0 0,'16'-29'2550'0'0,"-12"19"-1951"0"0,-1 1 0 0 0,-1 0-1 0 0,0-1 1 0 0,0 0 0 0 0,-1 1 0 0 0,0-1-1 0 0,0-11 1 0 0,-2 20-567 0 0,1 0-1 0 0,0 0 1 0 0,0 1-1 0 0,0-1 0 0 0,0 0 1 0 0,-1 0-1 0 0,1 1 1 0 0,0-1-1 0 0,-1 0 1 0 0,1 1-1 0 0,-1-1 1 0 0,1 0-1 0 0,-1 1 1 0 0,1-1-1 0 0,-1 1 1 0 0,1-1-1 0 0,-1 1 1 0 0,1-1-1 0 0,-1 1 1 0 0,0-1-1 0 0,1 1 1 0 0,-1 0-1 0 0,0-1 1 0 0,1 1-1 0 0,-1 0 1 0 0,0-1-1 0 0,1 1 1 0 0,-1 0-1 0 0,0 0 1 0 0,0 0-1 0 0,1 0 1 0 0,-1 0-1 0 0,0 0 1 0 0,0 0-1 0 0,0 0 1 0 0,1 0-1 0 0,-1 0 1 0 0,-1 0-1 0 0,-27 6 192 0 0,18-2-174 0 0,-1 1 0 0 0,1 1 0 0 0,0 0 0 0 0,1 0 0 0 0,0 1 0 0 0,0 1 0 0 0,-15 14-1 0 0,-3 5 68 0 0,-25 34 0 0 0,25-29-36 0 0,11-13-32 0 0,0 2 0 0 0,1-1 0 0 0,1 2 1 0 0,-21 41-1 0 0,35-62-39 0 0,1-1 1 0 0,-1 1-1 0 0,1 0 1 0 0,0 0-1 0 0,-1-1 1 0 0,1 1-1 0 0,0 0 1 0 0,-1 0-1 0 0,1 0 1 0 0,0 0-1 0 0,0 0 1 0 0,0-1-1 0 0,0 1 1 0 0,0 0-1 0 0,0 0 1 0 0,0 0-1 0 0,0 0 1 0 0,0 0-1 0 0,0 0 1 0 0,0-1-1 0 0,1 1 1 0 0,-1 0-1 0 0,0 0 1 0 0,1 0-1 0 0,-1-1 1 0 0,0 1-1 0 0,1 0 1 0 0,-1 0-1 0 0,1-1 1 0 0,-1 1-1 0 0,1 0 1 0 0,0-1-1 0 0,1 2 1 0 0,0-1 8 0 0,0 0 0 0 0,1 0 1 0 0,-1-1-1 0 0,1 1 0 0 0,-1-1 1 0 0,1 0-1 0 0,-1 0 0 0 0,1 1 0 0 0,-1-2 1 0 0,1 1-1 0 0,4-1 0 0 0,70-19 208 0 0,-75 19-217 0 0,29-10 19 0 0,-1-2-1 0 0,-1 0 1 0 0,-1-2-1 0 0,0-1 1 0 0,0-2 0 0 0,-2 0-1 0 0,0-2 1 0 0,-2-1-1 0 0,0-1 1 0 0,-1-1-1 0 0,-1-1 1 0 0,-1 0-1 0 0,-2-2 1 0 0,0 0-1 0 0,-2-2 1 0 0,20-42-1 0 0,-30 56 15 0 0,-2-1 0 0 0,0-1-1 0 0,-1 1 1 0 0,0-1-1 0 0,-1 0 1 0 0,-1 0 0 0 0,0 0-1 0 0,-1 0 1 0 0,-1 0-1 0 0,-1 0 1 0 0,0 0-1 0 0,-4-19 1 0 0,-1 22-34 0 0,-2 19-18 0 0,3-1 12 0 0,-3 6-6 0 0,-1 1 0 0 0,1 0 0 0 0,1 0 0 0 0,0 1 0 0 0,1 0 0 0 0,1 1 0 0 0,0-1-1 0 0,0 1 1 0 0,-3 24 0 0 0,-1-8 4 0 0,-2 13 24 0 0,1 0 1 0 0,-6 72-1 0 0,14-98-76 0 0,1 2 0 0 0,1-1 0 0 0,1 0-1 0 0,0 0 1 0 0,2-1 0 0 0,0 1 0 0 0,1 0-1 0 0,0-1 1 0 0,11 24 0 0 0,-13-37-130 0 0,0 0 1 0 0,0 0-1 0 0,0-1 1 0 0,1 1-1 0 0,0-1 1 0 0,0 0-1 0 0,0 1 1 0 0,0-1-1 0 0,0-1 1 0 0,6 5-1 0 0,26 9-4085 0 0,-7-10 1432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41.428"/>
    </inkml:context>
    <inkml:brush xml:id="br0">
      <inkml:brushProperty name="width" value="0.1" units="cm"/>
      <inkml:brushProperty name="height" value="0.1" units="cm"/>
    </inkml:brush>
  </inkml:definitions>
  <inkml:trace contextRef="#ctx0" brushRef="#br0">105 56 144 0 0,'0'-6'4730'0'0,"-7"7"-4675"0"0,-19-4 821 0 0,-30 4 864 0 0,40 1-117 0 0,36-6-1262 0 0,45-7-244 0 0,227-19 644 0 0,-228 24-568 0 0,-43 7 325 0 0,-7 0-1643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38:41.927"/>
    </inkml:context>
    <inkml:brush xml:id="br0">
      <inkml:brushProperty name="width" value="0.1" units="cm"/>
      <inkml:brushProperty name="height" value="0.1" units="cm"/>
    </inkml:brush>
  </inkml:definitions>
  <inkml:trace contextRef="#ctx0" brushRef="#br0">91 62 252,'20'-29'4707,"-10"9"-2878,-3 7-48,-5 26-1548,-3 3-203,-2 0 0,1 0-1,-2 0 1,0-1 0,-8 19-1,-6 23 22,-57 258 436,74-312-841,-8 43 2022,9-30-7070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08.879"/>
    </inkml:context>
    <inkml:brush xml:id="br0">
      <inkml:brushProperty name="width" value="0.1" units="cm"/>
      <inkml:brushProperty name="height" value="0.1" units="cm"/>
    </inkml:brush>
  </inkml:definitions>
  <inkml:trace contextRef="#ctx0" brushRef="#br0">242 121 360 0 0,'-4'-38'2526'0'0,"-1"-45"441"0"0,0 108-2799 0 0,-8 36-30 0 0,-2-1 0 0 0,-28 70 0 0 0,12-39-8 0 0,6-14-18 0 0,-72 259 550 0 0,93-302-717 0 0,7-28-571 0 0,6-18-46 0 0,-5-10-2292 0 0,-2 12 1262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12.117"/>
    </inkml:context>
    <inkml:brush xml:id="br0">
      <inkml:brushProperty name="width" value="0.1" units="cm"/>
      <inkml:brushProperty name="height" value="0.1" units="cm"/>
    </inkml:brush>
  </inkml:definitions>
  <inkml:trace contextRef="#ctx0" brushRef="#br0">47 631 112 0 0,'-47'-16'4041'0'0,"54"17"-3847"0"0,61 4 40 0 0,0-3 1 0 0,0-2-1 0 0,0-3 0 0 0,0-4 0 0 0,93-20 1 0 0,-62 1-39 0 0,-93 24-166 0 0,0 0-1 0 0,0-1 0 0 0,0 1 1 0 0,0-1-1 0 0,-1-1 1 0 0,1 1-1 0 0,-1-1 0 0 0,1 1 1 0 0,-1-2-1 0 0,-1 1 0 0 0,1 0 1 0 0,-1-1-1 0 0,6-7 1 0 0,-8 9 34 0 0,-1 1-9 0 0,1 0-1 0 0,-1 0 1 0 0,0-1-1 0 0,0 1 1 0 0,0 0 0 0 0,-1 0-1 0 0,1 0 1 0 0,0-1-1 0 0,-1 1 1 0 0,0 0-1 0 0,1-1 1 0 0,-1-1 0 0 0,-5 6-43 0 0,-2 3-9 0 0,1-1 1 0 0,-1 1-1 0 0,1 0 1 0 0,1 1 0 0 0,-1-1-1 0 0,1 1 1 0 0,0 0 0 0 0,0 0-1 0 0,1 1 1 0 0,0 0-1 0 0,0-1 1 0 0,0 2 0 0 0,1-1-1 0 0,0 0 1 0 0,-2 10-1 0 0,-3 8 21 0 0,2 1-1 0 0,0 0 0 0 0,-2 39 0 0 0,8-63-17 0 0,-1-1-1 0 0,1 1 0 0 0,0 0 0 0 0,0 0 0 0 0,0-1 1 0 0,0 1-1 0 0,0 0 0 0 0,0 0 0 0 0,0-1 0 0 0,0 1 0 0 0,1 0 1 0 0,-1 0-1 0 0,1-1 0 0 0,-1 1 0 0 0,1 0 0 0 0,0-1 1 0 0,-1 1-1 0 0,1-1 0 0 0,0 1 0 0 0,0-1 0 0 0,0 1 1 0 0,0-1-1 0 0,1 0 0 0 0,-1 1 0 0 0,0-1 0 0 0,2 2 1 0 0,0-3 1 0 0,-1 1 0 0 0,1-1 0 0 0,-1 1 0 0 0,1-1 1 0 0,-1 0-1 0 0,1 0 0 0 0,-1 0 0 0 0,1 0 0 0 0,-1 0 1 0 0,1-1-1 0 0,-1 1 0 0 0,1-1 0 0 0,-1 0 0 0 0,1 1 1 0 0,-1-1-1 0 0,3-2 0 0 0,6-2 9 0 0,1-1 0 0 0,-1-1 0 0 0,0 0 0 0 0,0 0 1 0 0,-1-1-1 0 0,11-11 0 0 0,0-3-7 0 0,0-1 0 0 0,-2 0 0 0 0,-1-2 1 0 0,0 0-1 0 0,13-29 0 0 0,-23 42-115 0 0,-8 24 30 0 0,-8 24 23 0 0,3-18 43 0 0,1 0-1 0 0,-4 36 0 0 0,7-48 17 0 0,1 1 0 0 0,-1-1-1 0 0,2 1 1 0 0,-1-1-1 0 0,1 1 1 0 0,0-1-1 0 0,0 1 1 0 0,1-1-1 0 0,-1 0 1 0 0,1 0-1 0 0,6 12 1 0 0,-7-17 0 0 0,1 1 1 0 0,-1-1-1 0 0,0 0 1 0 0,1 1-1 0 0,-1-1 1 0 0,1 0-1 0 0,0 0 0 0 0,-1 0 1 0 0,1 0-1 0 0,0 0 1 0 0,-1 0-1 0 0,1-1 0 0 0,0 1 1 0 0,0-1-1 0 0,0 1 1 0 0,0-1-1 0 0,0 0 1 0 0,0 1-1 0 0,0-1 0 0 0,-1 0 1 0 0,1 0-1 0 0,0 0 1 0 0,0-1-1 0 0,0 1 1 0 0,0 0-1 0 0,0-1 0 0 0,0 1 1 0 0,0-1-1 0 0,-1 0 1 0 0,1 0-1 0 0,0 1 0 0 0,0-1 1 0 0,-1 0-1 0 0,3-2 1 0 0,2-1 0 0 0,0 1 0 0 0,0-1 0 0 0,0-1 0 0 0,-1 1 0 0 0,0-1-1 0 0,0 1 1 0 0,0-1 0 0 0,7-10 0 0 0,-1-3-7 0 0,-1 0-1 0 0,0-1 0 0 0,-1 0 0 0 0,-1 0 0 0 0,-1-1 0 0 0,-1 0 0 0 0,-1-1 1 0 0,0 1-1 0 0,-2-1 0 0 0,0 0 0 0 0,-1 0 0 0 0,-1 0 0 0 0,-2-22 0 0 0,0 41-9 0 0,1 0-1 0 0,-1 0 0 0 0,1 0 1 0 0,-1 0-1 0 0,0 0 0 0 0,1 0 1 0 0,-1 1-1 0 0,0-1 0 0 0,0 0 1 0 0,0 0-1 0 0,-1 0 0 0 0,1 1 0 0 0,-3-4 1 0 0,4 5 9 0 0,-1 0 0 0 0,1-1 0 0 0,-1 1 0 0 0,1 0 0 0 0,-1 0 0 0 0,0-1 0 0 0,1 1 1 0 0,-1 0-1 0 0,1 0 0 0 0,-1 0 0 0 0,1 0 0 0 0,-1 0 0 0 0,1 0 0 0 0,-1 0 0 0 0,0 0 0 0 0,1 0 1 0 0,-1 0-1 0 0,1 0 0 0 0,-1 0 0 0 0,0 0 0 0 0,1 0 0 0 0,-1 1 0 0 0,1-1 0 0 0,-1 0 0 0 0,1 0 0 0 0,-1 1 1 0 0,1-1-1 0 0,-1 0 0 0 0,1 0 0 0 0,-1 1 0 0 0,1-1 0 0 0,0 1 0 0 0,-1-1 0 0 0,1 0 0 0 0,-1 1 0 0 0,1-1 1 0 0,0 1-1 0 0,-1-1 0 0 0,1 1 0 0 0,0-1 0 0 0,0 1 0 0 0,-1-1 0 0 0,1 1 0 0 0,0 0 0 0 0,0-1 1 0 0,0 1-1 0 0,0-1 0 0 0,0 1 0 0 0,0-1 0 0 0,0 2 0 0 0,-1-1 3 0 0,2 1 0 0 0,-1-1 1 0 0,1 1-1 0 0,0-1 0 0 0,0 1 1 0 0,0-1-1 0 0,0 0 1 0 0,-1 1-1 0 0,2-1 0 0 0,-1 0 1 0 0,0 0-1 0 0,0 1 0 0 0,0-1 1 0 0,1 0-1 0 0,-1 0 0 0 0,0 0 1 0 0,1-1-1 0 0,-1 1 0 0 0,1 0 1 0 0,-1 0-1 0 0,1-1 1 0 0,2 1-1 0 0,35 12 59 0 0,32 7-37 0 0,-66-18-25 0 0,1 0 1 0 0,-1 0-1 0 0,0 1 1 0 0,0-1-1 0 0,0 1 1 0 0,0 1-1 0 0,-1-1 1 0 0,1 1-1 0 0,-1-1 1 0 0,6 8-1 0 0,-9-8-3 0 0,1 0 0 0 0,-1 0 0 0 0,0 0 0 0 0,0 0 0 0 0,0 0-1 0 0,0 1 1 0 0,-1-1 0 0 0,1 0 0 0 0,-1 1 0 0 0,0-1-1 0 0,0 0 1 0 0,0 1 0 0 0,-1-1 0 0 0,1 0 0 0 0,-1 1 0 0 0,0-1-1 0 0,-1 4 1 0 0,-24 61-23 0 0,17-46 23 0 0,4-10-17 0 0,1-4 26 0 0,1 1-1 0 0,0-1 0 0 0,0 0 1 0 0,1 1-1 0 0,-2 15 0 0 0,3-22-1 0 0,1 0 1 0 0,1-1-1 0 0,-1 1 0 0 0,0-1 0 0 0,0 1 0 0 0,0-1 0 0 0,1 1 0 0 0,-1 0 0 0 0,1-1 0 0 0,-1 0 0 0 0,1 1 0 0 0,0-1 0 0 0,-1 1 0 0 0,1-1 0 0 0,0 0 0 0 0,0 1 0 0 0,0-1 0 0 0,0 0 0 0 0,0 0 1 0 0,0 0-1 0 0,1 0 0 0 0,-1 0 0 0 0,0 0 0 0 0,0 0 0 0 0,1 0 0 0 0,-1 0 0 0 0,1-1 0 0 0,-1 1 0 0 0,1 0 0 0 0,-1-1 0 0 0,1 0 0 0 0,-1 1 0 0 0,1-1 0 0 0,-1 0 0 0 0,1 1 0 0 0,-1-1 1 0 0,1 0-1 0 0,0 0 0 0 0,1-1 0 0 0,16 1-7 0 0,-1-1 0 0 0,1-1 1 0 0,-1 0-1 0 0,1-2 0 0 0,-1 0 1 0 0,0-1-1 0 0,0 0 0 0 0,32-17 1 0 0,-29 12-51 0 0,0-1 1 0 0,-1-1-1 0 0,0-1 1 0 0,-1-1 0 0 0,0-1-1 0 0,26-27 1 0 0,-28 23-19 0 0,-2-1-1 0 0,0 0 1 0 0,-2-1-1 0 0,0-1 1 0 0,-1 0 0 0 0,-1-1-1 0 0,14-45 1 0 0,-15 34 106 0 0,-2-1 0 0 0,-1 1 0 0 0,-1-1 1 0 0,-3 0-1 0 0,0-37 0 0 0,-14 22 435 0 0,-9 59-410 0 0,13-4-48 0 0,0 0 1 0 0,0 1-1 0 0,0-1 1 0 0,1 1-1 0 0,0 1 1 0 0,0-1-1 0 0,1 1 1 0 0,-8 12-1 0 0,-32 63 26 0 0,35-60-5 0 0,-96 222 61 0 0,66-146 16 0 0,39-95-167 0 0,-7 14 458 0 0,7-17-390 0 0,1 0 0 0 0,0 0 1 0 0,-1 0-1 0 0,1 0 1 0 0,0 0-1 0 0,0 0 0 0 0,-1 0 1 0 0,1 0-1 0 0,0 0 0 0 0,-1 0 1 0 0,1 0-1 0 0,0 0 0 0 0,0 0 1 0 0,-1-1-1 0 0,1 1 0 0 0,0 0 1 0 0,0 0-1 0 0,-1 0 0 0 0,1 0 1 0 0,0 0-1 0 0,0-1 0 0 0,-1 1 1 0 0,1 0-1 0 0,0 0 1 0 0,0 0-1 0 0,0-1 0 0 0,-1 1 1 0 0,1 0-1 0 0,0 0 0 0 0,0-1 1 0 0,0 1-1 0 0,0 0 0 0 0,0 0 1 0 0,-1-1-1 0 0,1 1 0 0 0,0 0 1 0 0,0-1-1 0 0,0 1 0 0 0,0 0 1 0 0,0-1-1 0 0,-1-1 22 0 0,6-9 83 0 0,-5 9-102 0 0,1 0-1 0 0,-1-1 1 0 0,1 1-1 0 0,0 0 0 0 0,0 0 1 0 0,0 0-1 0 0,0 1 0 0 0,0-1 1 0 0,0 0-1 0 0,4-3 0 0 0,8-3-1 0 0,0 1 0 0 0,1 1 0 0 0,0 0 0 0 0,0 1 0 0 0,0 0 0 0 0,1 1 0 0 0,16-2 0 0 0,-23 5-11 0 0,0 0 0 0 0,0 0 1 0 0,1 1-1 0 0,-1 1 0 0 0,0-1 0 0 0,1 1 1 0 0,-1 0-1 0 0,0 1 0 0 0,0 0 0 0 0,0 1 1 0 0,0-1-1 0 0,0 1 0 0 0,-1 1 1 0 0,12 6-1 0 0,-15-8-4 0 0,-1 1 1 0 0,-1-1-1 0 0,1 1 0 0 0,0-1 1 0 0,-1 1-1 0 0,1 0 0 0 0,-1 0 1 0 0,0 0-1 0 0,0 0 0 0 0,0 1 1 0 0,0-1-1 0 0,-1 1 0 0 0,1-1 1 0 0,-1 1-1 0 0,0-1 1 0 0,0 1-1 0 0,0 0 0 0 0,-1-1 1 0 0,1 1-1 0 0,-1 0 0 0 0,0 0 1 0 0,0-1-1 0 0,0 1 0 0 0,-1 0 1 0 0,1 0-1 0 0,-1-1 0 0 0,0 1 1 0 0,0 0-1 0 0,0-1 1 0 0,0 1-1 0 0,-1-1 0 0 0,-2 5 1 0 0,0 2-2 0 0,-1 0 1 0 0,0-1-1 0 0,-1 0 1 0 0,0 0-1 0 0,-1 0 1 0 0,0 0-1 0 0,0-1 1 0 0,-1 0 0 0 0,-14 11-1 0 0,14-13 20 0 0,-1-1 0 0 0,0 0 0 0 0,0-1 0 0 0,0 0 0 0 0,-1 0 0 0 0,1-1 0 0 0,-1 0 0 0 0,0-1-1 0 0,0 0 1 0 0,-11 1 0 0 0,16-3 3 0 0,1 1 0 0 0,0-1 0 0 0,-1 0 0 0 0,1-1 0 0 0,0 1 0 0 0,-1-1 0 0 0,1 1 1 0 0,0-1-1 0 0,0-1 0 0 0,0 1 0 0 0,-1 0 0 0 0,1-1 0 0 0,1 0 0 0 0,-1 0 0 0 0,0 0 0 0 0,0-1 0 0 0,1 1 0 0 0,-1-1 0 0 0,1 0 0 0 0,0 0 0 0 0,0 0 0 0 0,0 0 0 0 0,0 0 0 0 0,0-1 0 0 0,-3-6 0 0 0,4 6-18 0 0,1 1-1 0 0,-1-1 1 0 0,1 0 0 0 0,0 0 0 0 0,0 0-1 0 0,0-1 1 0 0,1 1 0 0 0,-1 0 0 0 0,1 0-1 0 0,0 0 1 0 0,0 0 0 0 0,0-1 0 0 0,1 1-1 0 0,0 0 1 0 0,0 0 0 0 0,0 0 0 0 0,0 0-1 0 0,0 0 1 0 0,1 0 0 0 0,-1 0 0 0 0,1 0-1 0 0,0 1 1 0 0,1-1 0 0 0,-1 1 0 0 0,1-1-1 0 0,-1 1 1 0 0,1 0 0 0 0,0 0 0 0 0,0 0-1 0 0,0 1 1 0 0,1-1 0 0 0,-1 1 0 0 0,0-1-1 0 0,1 1 1 0 0,0 0 0 0 0,0 0 0 0 0,-1 1-1 0 0,1-1 1 0 0,0 1 0 0 0,0 0 0 0 0,0 0-1 0 0,1 0 1 0 0,-1 0 0 0 0,0 1 0 0 0,0 0-1 0 0,0 0 1 0 0,7 1 0 0 0,59 15-302 0 0,-59-13 271 0 0,1 1-1 0 0,1-1 0 0 0,-1-1 0 0 0,0 0 0 0 0,1-1 1 0 0,13-1-1 0 0,-22 0 28 0 0,21-1-44 0 0,1-1-1 0 0,42-9 1 0 0,-61 9 41 0 0,0 0-1 0 0,0 0 1 0 0,-1-1-1 0 0,1 0 1 0 0,0 0-1 0 0,-1-1 1 0 0,0 1-1 0 0,0-1 1 0 0,0-1-1 0 0,0 1 1 0 0,-1-1 0 0 0,1 0-1 0 0,-1 0 1 0 0,6-8-1 0 0,-2 0 2 0 0,-1-1 0 0 0,0 1-1 0 0,0-2 1 0 0,-1 1 0 0 0,-1-1-1 0 0,6-22 1 0 0,-3 7-74 0 0,-7 25-45 0 0,-8 20 82 0 0,6-14 45 0 0,-7 21-15 0 0,2 1 0 0 0,0-1-1 0 0,1 1 1 0 0,2 0 0 0 0,0-1 0 0 0,2 37-1 0 0,0-58 18 0 0,0 0-1 0 0,0-1 0 0 0,0 1 0 0 0,0 0 1 0 0,0 0-1 0 0,0 0 0 0 0,0 0 0 0 0,0-1 1 0 0,1 1-1 0 0,-1 0 0 0 0,0 0 0 0 0,0 0 1 0 0,1-1-1 0 0,-1 1 0 0 0,0 0 0 0 0,1-1 1 0 0,-1 1-1 0 0,1 0 0 0 0,-1-1 0 0 0,1 1 1 0 0,0 0-1 0 0,-1-1 0 0 0,1 1 0 0 0,-1-1 1 0 0,1 1-1 0 0,0-1 0 0 0,-1 1 0 0 0,1-1 1 0 0,0 0-1 0 0,1 1 0 0 0,0-1 2 0 0,0 1 1 0 0,0-1-1 0 0,0 0 0 0 0,1 0 0 0 0,-1 0 1 0 0,0 0-1 0 0,0-1 0 0 0,0 1 1 0 0,1-1-1 0 0,-1 1 0 0 0,3-2 0 0 0,49-27 68 0 0,-43 21-56 0 0,-1 0 0 0 0,-1-1 0 0 0,0 0 0 0 0,14-18 0 0 0,18-18-15 0 0,-41 45-5 0 0,0 0 0 0 0,1 0 1 0 0,-1-1-1 0 0,0 1 0 0 0,0 0 1 0 0,0 0-1 0 0,1 0 0 0 0,-1 0 1 0 0,0-1-1 0 0,0 1 0 0 0,0 0 1 0 0,1 0-1 0 0,-1 0 0 0 0,0 0 1 0 0,0 0-1 0 0,1 0 0 0 0,-1 0 1 0 0,0 0-1 0 0,0 0 0 0 0,1 0 1 0 0,-1 0-1 0 0,0 0 0 0 0,0 0 1 0 0,1 0-1 0 0,-1 0 0 0 0,0 0 1 0 0,0 0-1 0 0,1 0 0 0 0,-1 0 1 0 0,0 0-1 0 0,0 0 0 0 0,1 0 1 0 0,-1 1-1 0 0,0-1 0 0 0,0 0 1 0 0,1 0-1 0 0,-1 0 0 0 0,0 0 1 0 0,0 0-1 0 0,0 1 0 0 0,0-1 1 0 0,1 0-1 0 0,-1 1 0 0 0,6 16-60 0 0,1 42 28 0 0,-2-18 13 0 0,-5-37 25 0 0,1-1-1 0 0,0 1 1 0 0,0-1 0 0 0,0 0 0 0 0,0 1 0 0 0,1-1 0 0 0,-1 0-1 0 0,1 0 1 0 0,0 0 0 0 0,0 0 0 0 0,0 0 0 0 0,0-1-1 0 0,0 1 1 0 0,4 3 0 0 0,-3-5 1 0 0,-1 0 0 0 0,0 0 0 0 0,1-1 0 0 0,-1 1 0 0 0,1-1-1 0 0,-1 1 1 0 0,1-1 0 0 0,-1 0 0 0 0,1 0 0 0 0,-1 0 0 0 0,1 0 0 0 0,-1 0 0 0 0,1 0 0 0 0,0-1-1 0 0,-1 0 1 0 0,0 1 0 0 0,1-1 0 0 0,-1 0 0 0 0,1 0 0 0 0,3-2 0 0 0,9-4 3 0 0,-1 0 0 0 0,0-2 0 0 0,0 1 0 0 0,-1-1 0 0 0,0-1 0 0 0,0-1 1 0 0,-1 1-1 0 0,0-2 0 0 0,-1 0 0 0 0,-1 0 0 0 0,0-1 0 0 0,15-24 0 0 0,-5 0-4 0 0,-2 0-1 0 0,-2-1 0 0 0,21-72 1 0 0,-28 82 48 0 0,-2-1 0 0 0,0 0 0 0 0,-2 0 0 0 0,2-56 0 0 0,-3 55 66 0 0,-4 27-103 0 0,1 0 1 0 0,0 0-1 0 0,-1-1 1 0 0,0 1 0 0 0,0 0-1 0 0,0 0 1 0 0,0-1-1 0 0,0 1 1 0 0,0 0 0 0 0,-1 0-1 0 0,0-1 1 0 0,0 1-1 0 0,-1-3 1 0 0,5-7 49 0 0,-3 13-64 0 0,-1 0 0 0 0,1 1 0 0 0,0-1-1 0 0,0 0 1 0 0,0 0 0 0 0,0 0 0 0 0,-1 0 0 0 0,1 0 0 0 0,0 0 0 0 0,0 0-1 0 0,0 0 1 0 0,-1 0 0 0 0,1 0 0 0 0,0 0 0 0 0,0 0 0 0 0,0 0-1 0 0,-1 0 1 0 0,1 0 0 0 0,0 0 0 0 0,0 0 0 0 0,0 0 0 0 0,-1 0-1 0 0,1 0 1 0 0,0 0 0 0 0,0 0 0 0 0,0 0 0 0 0,0 0 0 0 0,-1 0-1 0 0,1-1 1 0 0,0 1 0 0 0,0 0 0 0 0,0 0 0 0 0,0 0 0 0 0,0 0-1 0 0,-1 0 1 0 0,1 0 0 0 0,0-1 0 0 0,0 1 0 0 0,0 0 0 0 0,0 0-1 0 0,0 0 1 0 0,0 0 0 0 0,0-1 0 0 0,0 1 0 0 0,0 0 0 0 0,-1 0-1 0 0,1 0 1 0 0,0-1 0 0 0,0 1 0 0 0,0 0 0 0 0,0 0 0 0 0,0 0-1 0 0,0-1 1 0 0,0 1 0 0 0,0 0 0 0 0,0 0 0 0 0,1 0 0 0 0,-1 0-1 0 0,0-1 1 0 0,0 1 0 0 0,0 0 0 0 0,0 0 0 0 0,0 0 0 0 0,0-1-1 0 0,0 1 1 0 0,0 0 0 0 0,0 0 0 0 0,1 0 0 0 0,-1 0 0 0 0,-7 8-1 0 0,1 1 0 0 0,-1 0 0 0 0,2 0 0 0 0,0 0 0 0 0,0 1 0 0 0,0 0 0 0 0,1 0 0 0 0,1 0 0 0 0,-4 16 1 0 0,-10 25-7 0 0,-5 2 13 0 0,3 2 0 0 0,2 0 0 0 0,2 1 0 0 0,3 1 0 0 0,3 0 0 0 0,-4 77 0 0 0,13-132-7 0 0,0 1 0 0 0,1 0 1 0 0,0-1-1 0 0,-1 1 0 0 0,1 0 0 0 0,0-1 0 0 0,0 1 0 0 0,0-1 0 0 0,1 1 0 0 0,-1-1 1 0 0,1 0-1 0 0,-1 1 0 0 0,1-1 0 0 0,0 0 0 0 0,0 0 0 0 0,0 0 0 0 0,0 0 0 0 0,0-1 1 0 0,0 1-1 0 0,0 0 0 0 0,1-1 0 0 0,-1 0 0 0 0,0 1 0 0 0,1-1 0 0 0,-1 0 0 0 0,1 0 1 0 0,0-1-1 0 0,-1 1 0 0 0,1 0 0 0 0,0-1 0 0 0,2 1 0 0 0,14 2-101 0 0,0-1 1 0 0,0-1-1 0 0,26-1 0 0 0,-29 0-24 0 0,0-1 87 0 0,0-1-1 0 0,0 0 1 0 0,0-2 0 0 0,-1 0 0 0 0,0 0 0 0 0,0-1 0 0 0,0-1 0 0 0,0-1-1 0 0,-1 0 1 0 0,0-1 0 0 0,0 0 0 0 0,-1-1 0 0 0,0-1 0 0 0,19-18-1 0 0,-26 22 38 0 0,-1-1 0 0 0,0 0 1 0 0,1-1-1 0 0,-2 1 0 0 0,1-1 0 0 0,-1 0 0 0 0,-1 0 0 0 0,1-1 0 0 0,-2 1 0 0 0,1-1 0 0 0,-1 1 0 0 0,2-10 0 0 0,-3 13 1 0 0,0 1 0 0 0,0 0 0 0 0,-1-1 0 0 0,1 1 0 0 0,-1-1 0 0 0,0 1 0 0 0,0-1 0 0 0,-1 1 0 0 0,1-1 0 0 0,-1 1 1 0 0,0 0-1 0 0,0-1 0 0 0,0 1 0 0 0,-1 0 0 0 0,0 0 0 0 0,1 0 0 0 0,-1 0 0 0 0,-1 0 0 0 0,1 0 0 0 0,-1 0 0 0 0,1 1 0 0 0,-1-1 0 0 0,0 1 0 0 0,0 0 0 0 0,-4-4 0 0 0,4 7 0 0 0,1-1-1 0 0,0 0 1 0 0,-1 0-1 0 0,1 1 0 0 0,-1-1 1 0 0,1 1-1 0 0,-1 0 1 0 0,1 0-1 0 0,-1 0 0 0 0,1 0 1 0 0,-1 0-1 0 0,1 0 1 0 0,-1 1-1 0 0,1-1 0 0 0,0 1 1 0 0,-1 0-1 0 0,1 0 1 0 0,0 0-1 0 0,-3 1 0 0 0,-43 25-24 0 0,47-26 24 0 0,-11 9 2 0 0,0 0 0 0 0,1 0-1 0 0,1 2 1 0 0,0-1 0 0 0,0 1-1 0 0,1 0 1 0 0,1 1 0 0 0,0 0-1 0 0,1 1 1 0 0,0 0-1 0 0,1 0 1 0 0,-7 23 0 0 0,12-31 10 0 0,-5 24 66 0 0,7-29-71 0 0,-1 0-1 0 0,0-1 0 0 0,0 1 1 0 0,1 0-1 0 0,-1 0 0 0 0,0-1 0 0 0,1 1 1 0 0,-1 0-1 0 0,0-1 0 0 0,1 1 0 0 0,-1 0 1 0 0,1-1-1 0 0,-1 1 0 0 0,1-1 1 0 0,-1 1-1 0 0,1-1 0 0 0,0 1 0 0 0,-1-1 1 0 0,1 1-1 0 0,0-1 0 0 0,-1 1 0 0 0,1-1 1 0 0,0 0-1 0 0,0 0 0 0 0,-1 1 1 0 0,1-1-1 0 0,0 0 0 0 0,0 0 0 0 0,-1 0 1 0 0,1 0-1 0 0,0 0 0 0 0,0 0 0 0 0,0 0 1 0 0,-1 0-1 0 0,1 0 0 0 0,0 0 1 0 0,0 0-1 0 0,0-1 0 0 0,9 0 10 0 0,0-1 0 0 0,0-1 0 0 0,-1 0 1 0 0,1 0-1 0 0,-1-1 0 0 0,0 0 0 0 0,0-1 0 0 0,-1 0 0 0 0,1 0 0 0 0,-1-1 0 0 0,0 0 1 0 0,10-9-1 0 0,-2 0 16 0 0,-1-1 0 0 0,0 0 1 0 0,-2-1-1 0 0,22-34 0 0 0,-25 35-2 0 0,-6 8 9 0 0,0 0 0 0 0,1 1 0 0 0,-1 0 1 0 0,2 0-1 0 0,6-7 0 0 0,-11 13-34 0 0,-3 9-45 0 0,0-1 40 0 0,-1 1 0 0 0,0-1 1 0 0,0 0-1 0 0,-5 8 0 0 0,0 0 2 0 0,-8 48-14 0 0,15-59 20 0 0,0 1 0 0 0,1 0-1 0 0,-1-1 1 0 0,1 1 0 0 0,0-1-1 0 0,1 1 1 0 0,-1-1 0 0 0,1 1 0 0 0,0-1-1 0 0,0 1 1 0 0,3 6 0 0 0,-4-11-3 0 0,1 1 1 0 0,0 0-1 0 0,0 0 1 0 0,0 0-1 0 0,0-1 1 0 0,0 1-1 0 0,0-1 1 0 0,0 1-1 0 0,0-1 1 0 0,0 1-1 0 0,1-1 1 0 0,-1 0-1 0 0,0 1 1 0 0,0-1-1 0 0,0 0 1 0 0,0 0-1 0 0,1 0 1 0 0,-1 0-1 0 0,0 0 1 0 0,0 0-1 0 0,0 0 1 0 0,1 0-1 0 0,-1 0 1 0 0,0-1-1 0 0,0 1 1 0 0,0 0-1 0 0,2-1 1 0 0,29-12 36 0 0,-32 13-38 0 0,13-6 10 0 0,2-1 1 0 0,1 0 1 0 0,-1-2-1 0 0,0 1 1 0 0,-1-2-1 0 0,0 0 0 0 0,14-13 1 0 0,96-102 15 0 0,-123 123-33 0 0,1 1 1 0 0,-1-1 0 0 0,1 1 0 0 0,-1 0-1 0 0,1-1 1 0 0,-1 1 0 0 0,1 0 0 0 0,0 0 0 0 0,-1 0-1 0 0,1 0 1 0 0,0 0 0 0 0,0 0 0 0 0,0 1-1 0 0,0-1 1 0 0,0 1 0 0 0,-1-1 0 0 0,1 1 0 0 0,0 0-1 0 0,0 0 1 0 0,0 0 0 0 0,0 0 0 0 0,4 0 0 0 0,-4 1-1 0 0,-1 0 1 0 0,1 0-1 0 0,-1 0 1 0 0,1 1-1 0 0,-1-1 1 0 0,0 0-1 0 0,1 1 1 0 0,-1-1-1 0 0,0 1 1 0 0,0-1-1 0 0,0 1 1 0 0,0 0-1 0 0,0-1 1 0 0,-1 1 0 0 0,1 0-1 0 0,0-1 1 0 0,-1 1-1 0 0,1 0 1 0 0,-1 2-1 0 0,2 7-9 0 0,0 0-1 0 0,-1 1 1 0 0,-1-1-1 0 0,0 0 1 0 0,-1 0 0 0 0,-2 20-1 0 0,0 2 11 0 0,3-32 5 0 0,0-1 1 0 0,0 1 0 0 0,1 0 0 0 0,-1 0 0 0 0,0-1-1 0 0,0 1 1 0 0,1 0 0 0 0,-1-1 0 0 0,0 1 0 0 0,1 0 0 0 0,-1-1-1 0 0,0 1 1 0 0,1 0 0 0 0,-1-1 0 0 0,1 1 0 0 0,0-1 0 0 0,-1 1-1 0 0,1-1 1 0 0,-1 1 0 0 0,1-1 0 0 0,0 0 0 0 0,-1 1 0 0 0,1-1-1 0 0,0 1 1 0 0,-1-1 0 0 0,1 0 0 0 0,0 0 0 0 0,-1 0-1 0 0,1 1 1 0 0,0-1 0 0 0,0 0 0 0 0,-1 0 0 0 0,1 0 0 0 0,0 0-1 0 0,0 0 1 0 0,0 0 0 0 0,-1 0 0 0 0,1 0 0 0 0,0-1 0 0 0,0 1-1 0 0,-1 0 1 0 0,1 0 0 0 0,1-1 0 0 0,8-3 1 0 0,1 0-1 0 0,-1 0 1 0 0,0-1 0 0 0,0-1-1 0 0,0 1 1 0 0,-1-2 0 0 0,0 1 0 0 0,0-1-1 0 0,-1 0 1 0 0,0-1 0 0 0,0 0-1 0 0,0-1 1 0 0,6-10 0 0 0,-13 18-24 0 0,-3 4-56 0 0,1 0 69 0 0,-1 0 1 0 0,1 0 0 0 0,-1 0-1 0 0,0 0 1 0 0,0-1 0 0 0,0 1 0 0 0,-1-1-1 0 0,-3 4 1 0 0,-12 16-41 0 0,15-16 27 0 0,-10 27-2 0 0,20-22 53 0 0,15-10 25 0 0,-18-1-52 0 0,11-3 21 0 0,-1 1 1 0 0,0-2 0 0 0,22-8 0 0 0,-35 12-32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12.456"/>
    </inkml:context>
    <inkml:brush xml:id="br0">
      <inkml:brushProperty name="width" value="0.1" units="cm"/>
      <inkml:brushProperty name="height" value="0.1" units="cm"/>
    </inkml:brush>
  </inkml:definitions>
  <inkml:trace contextRef="#ctx0" brushRef="#br0">252 168 348 0 0,'9'-168'7937'0'0,"-11"172"-7840"0"0,-12 17-28 0 0,2 0-1 0 0,1 1 1 0 0,0 0-1 0 0,-11 38 1 0 0,-7 16 14 0 0,21-58-65 0 0,-32 69 106 0 0,4 1-1 0 0,-36 136 1 0 0,71-218-117 0 0,0 0 1 0 0,0 0-1 0 0,1 0 0 0 0,0 0 1 0 0,0 0-1 0 0,1 8 0 0 0,-1-13-112 0 0,0 0-1 0 0,0 0 0 0 0,0 0 0 0 0,0 0 0 0 0,1 0 1 0 0,-1-1-1 0 0,0 1 0 0 0,1 0 0 0 0,-1 0 1 0 0,1 0-1 0 0,-1 0 0 0 0,1 0 0 0 0,-1 0 1 0 0,1-1-1 0 0,0 1 0 0 0,-1 0 0 0 0,1-1 1 0 0,0 1-1 0 0,0 0 0 0 0,-1-1 0 0 0,1 1 1 0 0,0-1-1 0 0,0 1 0 0 0,0-1 0 0 0,0 1 1 0 0,0-1-1 0 0,0 0 0 0 0,0 1 0 0 0,0-1 1 0 0,0 0-1 0 0,-1 0 0 0 0,1 0 0 0 0,0 0 1 0 0,0 0-1 0 0,0 0 0 0 0,0 0 0 0 0,0 0 1 0 0,0 0-1 0 0,0 0 0 0 0,0 0 0 0 0,0-1 1 0 0,0 1-1 0 0,0 0 0 0 0,0-1 0 0 0,0 1 1 0 0,0-1-1 0 0,0 1 0 0 0,0-1 0 0 0,-1 1 1 0 0,1-1-1 0 0,1 0 0 0 0,14-8-2003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12.627"/>
    </inkml:context>
    <inkml:brush xml:id="br0">
      <inkml:brushProperty name="width" value="0.1" units="cm"/>
      <inkml:brushProperty name="height" value="0.1" units="cm"/>
    </inkml:brush>
  </inkml:definitions>
  <inkml:trace contextRef="#ctx0" brushRef="#br0">5 89 204 0 0,'-5'-4'3092'0'0,"30"-8"-2504"0"0,-5 4-44 0 0,2 6-80 0 0,14-4-36 0 0,9-6-43 0 0,2 8-41 0 0,7-2-64 0 0,0 2-200 0 0,-5 0-200 0 0,0-4-256 0 0,-2 5-613 0 0,-11-5-1067 0 0,-5 0 476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15.088"/>
    </inkml:context>
    <inkml:brush xml:id="br0">
      <inkml:brushProperty name="width" value="0.1" units="cm"/>
      <inkml:brushProperty name="height" value="0.1" units="cm"/>
    </inkml:brush>
  </inkml:definitions>
  <inkml:trace contextRef="#ctx0" brushRef="#br0">5 509 236 0 0,'-4'1'5915'0'0,"22"-28"-5671"0"0,1 1 1 0 0,2 0-1 0 0,0 2 1 0 0,2 1-1 0 0,1 0 1 0 0,27-19-1 0 0,-17 14-103 0 0,-2-2 0 0 0,52-60 0 0 0,-57 56-46 0 0,-14 19-32 0 0,-1-1 0 0 0,0 0-1 0 0,-2-1 1 0 0,14-25 0 0 0,-23 40-45 0 0,-1 1 0 0 0,1 0 0 0 0,0 0 1 0 0,-1-1-1 0 0,1 1 0 0 0,-1 0 0 0 0,0-1 0 0 0,1 1 0 0 0,-1 0 0 0 0,0-1 0 0 0,0 1 0 0 0,0-1 0 0 0,0 1 1 0 0,0-1-1 0 0,0 1 0 0 0,0 0 0 0 0,-1-2 0 0 0,0 2-15 0 0,1 1-1 0 0,-1-1 1 0 0,0 1-1 0 0,0-1 1 0 0,0 1 0 0 0,0 0-1 0 0,0-1 1 0 0,0 1 0 0 0,0 0-1 0 0,0 0 1 0 0,0 0-1 0 0,0 0 1 0 0,0 0 0 0 0,0 0-1 0 0,0 0 1 0 0,0 0-1 0 0,0 0 1 0 0,0 1 0 0 0,0-1-1 0 0,0 0 1 0 0,0 1 0 0 0,0-1-1 0 0,-1 1 1 0 0,-13 5 0 0 0,0 0 0 0 0,0 0 0 0 0,0 2 0 0 0,1 0 0 0 0,1 0 0 0 0,-1 2 0 0 0,1-1 0 0 0,1 2 0 0 0,-1 0 0 0 0,-9 12 0 0 0,20-21 2 0 0,0 0-1 0 0,0 0 1 0 0,1 0-1 0 0,-1 0 1 0 0,1 0-1 0 0,0 0 1 0 0,0 0-1 0 0,-1 0 1 0 0,1 1-1 0 0,1-1 1 0 0,-1 0-1 0 0,0 1 1 0 0,1-1-1 0 0,-1 1 1 0 0,1-1-1 0 0,-1 1 0 0 0,1 2 1 0 0,1-3-1 0 0,-1 0 1 0 0,1 0-1 0 0,-1 0 0 0 0,1 0 0 0 0,0 0 1 0 0,0-1-1 0 0,0 1 0 0 0,0 0 1 0 0,0-1-1 0 0,0 1 0 0 0,1-1 1 0 0,-1 1-1 0 0,0-1 0 0 0,1 0 1 0 0,-1 1-1 0 0,1-1 0 0 0,2 2 0 0 0,10 4 14 0 0,-1-1 0 0 0,1-1 0 0 0,0 1 0 0 0,1-2 0 0 0,14 3 0 0 0,17 6-6 0 0,-35-9-11 0 0,0 1 0 0 0,0 1 0 0 0,-1-1 0 0 0,1 2 1 0 0,-1-1-1 0 0,-1 1 0 0 0,15 14 0 0 0,-22-19 1 0 0,0 0 0 0 0,0 0 0 0 0,0 0-1 0 0,0 1 1 0 0,-1-1 0 0 0,1 1-1 0 0,-1 0 1 0 0,1-1 0 0 0,-1 1 0 0 0,0 0-1 0 0,0 0 1 0 0,0 0 0 0 0,0 0 0 0 0,-1-1-1 0 0,1 1 1 0 0,-1 0 0 0 0,0 0-1 0 0,0 0 1 0 0,0 0 0 0 0,0 0 0 0 0,-1 0-1 0 0,1 0 1 0 0,-1 0 0 0 0,1 0 0 0 0,-1 0-1 0 0,0 0 1 0 0,0 0 0 0 0,0-1-1 0 0,-1 1 1 0 0,1 0 0 0 0,-1-1 0 0 0,1 1-1 0 0,-1-1 1 0 0,0 1 0 0 0,-4 2 0 0 0,-6 9 34 0 0,-2 0-1 0 0,1-1 1 0 0,-27 18 0 0 0,34-26-67 0 0,-1-1-1 0 0,0 0 0 0 0,0 0 0 0 0,0 0 1 0 0,0-1-1 0 0,-1 0 0 0 0,1 0 0 0 0,-1-1 0 0 0,0 0 1 0 0,0 0-1 0 0,-9 0 0 0 0,16-2-1 0 0,1 1 0 0 0,-1-1 0 0 0,1 0-1 0 0,0 0 1 0 0,-1 0 0 0 0,1 0 0 0 0,-1 0-1 0 0,1 0 1 0 0,-1 0 0 0 0,1 0 0 0 0,-1 0 0 0 0,1 0-1 0 0,0 0 1 0 0,-1 0 0 0 0,1-1 0 0 0,-1 1-1 0 0,1 0 1 0 0,-1 0 0 0 0,1 0 0 0 0,0-1 0 0 0,-1 1-1 0 0,1 0 1 0 0,0 0 0 0 0,-1-1 0 0 0,1 1-1 0 0,0 0 1 0 0,-1-1 0 0 0,1 1 0 0 0,0 0-1 0 0,-1-1 1 0 0,1 1 0 0 0,0 0 0 0 0,0-1 0 0 0,0 1-1 0 0,-1-1 1 0 0,1 1 0 0 0,0 0 0 0 0,0-1-1 0 0,0 1 1 0 0,0-1 0 0 0,0 1 0 0 0,0-1 0 0 0,0 1-1 0 0,0-1 1 0 0,0 1 0 0 0,0 0 0 0 0,0-1-1 0 0,0 1 1 0 0,0-1 0 0 0,0 1 0 0 0,0-1 0 0 0,0 1-1 0 0,1 0 1 0 0,-1-1 0 0 0,0 1 0 0 0,0-1-1 0 0,0 1 1 0 0,1 0 0 0 0,-1-1 0 0 0,0 1 0 0 0,1-1-1 0 0,18-23-3358 0 0,-4 9 1264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15.959"/>
    </inkml:context>
    <inkml:brush xml:id="br0">
      <inkml:brushProperty name="width" value="0.1" units="cm"/>
      <inkml:brushProperty name="height" value="0.1" units="cm"/>
    </inkml:brush>
  </inkml:definitions>
  <inkml:trace contextRef="#ctx0" brushRef="#br0">64 131 268 0 0,'42'-16'3125'0'0,"-41"16"-3099"0"0,-1 0-1 0 0,1 0 1 0 0,-1 0-1 0 0,1 0 1 0 0,-1 0-1 0 0,1 0 1 0 0,-1 0-1 0 0,1 0 1 0 0,-1 0-1 0 0,1 0 1 0 0,-1 0-1 0 0,1 1 1 0 0,-1-1-1 0 0,1 0 1 0 0,-1 0-1 0 0,1 0 1 0 0,-1 1-1 0 0,0-1 1 0 0,1 0-1 0 0,-1 1 1 0 0,1-1 0 0 0,-1 0-1 0 0,0 1 1 0 0,1-1-1 0 0,-1 1 1 0 0,0-1-1 0 0,0 0 1 0 0,1 1-1 0 0,-1-1 1 0 0,0 1-1 0 0,0-1 1 0 0,1 1-1 0 0,-1-1 1 0 0,0 1-1 0 0,0-1 1 0 0,0 1-1 0 0,0-1 1 0 0,0 1-1 0 0,0-1 1 0 0,0 1 0 0 0,0-1-1 0 0,0 1 1 0 0,0 0-1 0 0,-4 25 323 0 0,4-25-264 0 0,-2 7-21 0 0,2-8-32 0 0,0 0-1 0 0,0 1 1 0 0,-1-1 0 0 0,1 0 0 0 0,0 0 0 0 0,0 0 0 0 0,0 0 0 0 0,0 0 0 0 0,0 0 0 0 0,0 1 0 0 0,0-1 0 0 0,0 0-1 0 0,0 0 1 0 0,0 0 0 0 0,0 0 0 0 0,0 0 0 0 0,0 1 0 0 0,0-1 0 0 0,0 0 0 0 0,0 0 0 0 0,0 0 0 0 0,0 0-1 0 0,0 0 1 0 0,0 1 0 0 0,0-1 0 0 0,0 0 0 0 0,0 0 0 0 0,0 0 0 0 0,0 0 0 0 0,0 0 0 0 0,0 0 0 0 0,0 1-1 0 0,1-1 1 0 0,-1 0 0 0 0,0 0 0 0 0,0 0 0 0 0,0 0 0 0 0,0 0 0 0 0,0 0 0 0 0,0 0 0 0 0,0 0 0 0 0,1 1-1 0 0,-1-1 1 0 0,0 0 0 0 0,0 0 0 0 0,0 0 0 0 0,0 0 0 0 0,0 0 0 0 0,0 0 0 0 0,1 0 0 0 0,-1 0 0 0 0,0 0 0 0 0,0 0-1 0 0,0 0 1 0 0,0 0 0 0 0,0 0 0 0 0,1 0 0 0 0,-1 0 0 0 0,0 0 0 0 0,0 0 0 0 0,0 0 0 0 0,9-6 102 0 0,0-1 0 0 0,0 0 0 0 0,-1 0 1 0 0,0-1-1 0 0,7-9 0 0 0,17-15 259 0 0,-31 31-359 0 0,-19 9-241 0 0,0 1-1 0 0,1 1 0 0 0,0 0 0 0 0,0 1 0 0 0,-19 17 1 0 0,36-27 139 0 0,-1-1-23 0 0,1 0 96 0 0,-1 0 0 0 0,1 0 0 0 0,0 0-1 0 0,-1 0 1 0 0,1 0 0 0 0,-1-1 0 0 0,1 1 0 0 0,0 0-1 0 0,-1 0 1 0 0,1 0 0 0 0,-1 0 0 0 0,1 0-1 0 0,0-1 1 0 0,-1 1 0 0 0,1 0 0 0 0,0 0-1 0 0,-1-1 1 0 0,1 1 0 0 0,0 0 0 0 0,-1 0 0 0 0,1-1-1 0 0,0 1 1 0 0,0 0 0 0 0,-1-1 0 0 0,1 1-1 0 0,0-1 1 0 0,0 1 0 0 0,0 0 0 0 0,0-1-1 0 0,-1 1 1 0 0,1 0 0 0 0,0-1 0 0 0,0 1 0 0 0,0-1-1 0 0,0 1 1 0 0,0 0 0 0 0,0-1 0 0 0,0 1-1 0 0,0-1 1 0 0,0 1 0 0 0,0-1 0 0 0,0 1-1 0 0,1-1 1 0 0,10-27 242 0 0,24-24 263 0 0,-12 35-288 0 0,-23 16-217 0 0,1 1-1 0 0,-1 0 0 0 0,1 0 0 0 0,-1 0 1 0 0,1 0-1 0 0,-1 0 0 0 0,1 0 0 0 0,-1 0 1 0 0,1 0-1 0 0,-1 0 0 0 0,1 0 0 0 0,-1 0 1 0 0,1 0-1 0 0,-1 0 0 0 0,1 0 0 0 0,-1 1 1 0 0,1-1-1 0 0,-1 0 0 0 0,1 0 0 0 0,-1 1 1 0 0,1-1-1 0 0,-1 0 0 0 0,1 0 0 0 0,-1 1 1 0 0,1-1-1 0 0,-1 1 0 0 0,1 0 0 0 0,1 2-2 0 0,-1 1 0 0 0,1 0 0 0 0,-1 0 0 0 0,1 0-1 0 0,-1 0 1 0 0,0 0 0 0 0,-1 0 0 0 0,1 0-1 0 0,-1 1 1 0 0,0 3 0 0 0,-1 53 12 0 0,-1-51-5 0 0,1 0-1 0 0,1 0 1 0 0,-1 0 0 0 0,2 0-1 0 0,-1 0 1 0 0,1-1 0 0 0,1 1 0 0 0,0 0-1 0 0,0 0 1 0 0,1-1 0 0 0,7 18-1 0 0,-8-25 0 0 0,-1-1-1 0 0,1 0 0 0 0,-1 0 0 0 0,1 0 0 0 0,-1 0 1 0 0,1 0-1 0 0,0 0 0 0 0,-1 0 0 0 0,1 0 0 0 0,0-1 1 0 0,0 1-1 0 0,-1-1 0 0 0,1 1 0 0 0,0-1 0 0 0,0 0 1 0 0,0 1-1 0 0,0-1 0 0 0,0 0 0 0 0,0 0 0 0 0,0-1 0 0 0,-1 1 1 0 0,1 0-1 0 0,0-1 0 0 0,0 1 0 0 0,0-1 0 0 0,2 0 1 0 0,53-22 71 0 0,-55 22-70 0 0,12-6 9 0 0,0-1 0 0 0,-1 0 0 0 0,0-1-1 0 0,-1-1 1 0 0,0 0 0 0 0,0-1-1 0 0,-1 0 1 0 0,0-1 0 0 0,13-18-1 0 0,-17 20-19 0 0,0-1 0 0 0,0 0 0 0 0,-1-1 0 0 0,-1 0 0 0 0,0 1 0 0 0,0-1 0 0 0,-2-1 0 0 0,1 1 0 0 0,-1-1 0 0 0,-1 1 0 0 0,0-1 0 0 0,0-13 0 0 0,-2 25-25 0 0,-3 1-13 0 0,1 1 37 0 0,-1-1 1 0 0,1 1-1 0 0,0 0 0 0 0,0 0 1 0 0,-1 0-1 0 0,1 1 0 0 0,0-1 1 0 0,0 0-1 0 0,0 1 0 0 0,0 0 1 0 0,0-1-1 0 0,1 1 0 0 0,-1 0 1 0 0,0 0-1 0 0,1 0 0 0 0,-3 3 1 0 0,-26 44-22 0 0,20-33 21 0 0,-105 187 68 0 0,-2 4 90 0 0,88-155-89 0 0,23-38 1 0 0,-2 0-1 0 0,1-1 0 0 0,-2 0 1 0 0,0 0-1 0 0,0 0 0 0 0,-1-1 1 0 0,-1-1-1 0 0,-17 16 0 0 0,27-27-46 0 0,1 1 0 0 0,-1 0 1 0 0,0-1-1 0 0,0 1 0 0 0,0-1 0 0 0,1 1 0 0 0,-1-1 0 0 0,0 0 0 0 0,0 1 1 0 0,0-1-1 0 0,0 0 0 0 0,0 0 0 0 0,0 1 0 0 0,0-1 0 0 0,0 0 0 0 0,0 0 1 0 0,1 0-1 0 0,-1 0 0 0 0,0 0 0 0 0,0 0 0 0 0,0-1 0 0 0,0 1 0 0 0,0 0 1 0 0,0 0-1 0 0,0-1 0 0 0,0 1 0 0 0,0 0 0 0 0,1-1 0 0 0,-1 1 0 0 0,0-1 1 0 0,0 1-1 0 0,0-2 0 0 0,-1 0-5 0 0,0 0 0 0 0,0-1 0 0 0,1 1 0 0 0,-1-1 0 0 0,1 1 0 0 0,0-1 0 0 0,0 0 0 0 0,0 1 0 0 0,0-1 0 0 0,-1-5 0 0 0,0-4-71 0 0,0 0-1 0 0,1 0 0 0 0,0 0 0 0 0,2-15 1 0 0,0 16-80 0 0,1 1 0 0 0,1-1 1 0 0,0 1-1 0 0,0 0 0 0 0,1 0 1 0 0,0 0-1 0 0,1 0 0 0 0,0 1 1 0 0,0 0-1 0 0,1 0 1 0 0,9-11-1 0 0,-2 5-1307 0 0,1 0 0 0 0,27-22 0 0 0,-16 17-640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16.501"/>
    </inkml:context>
    <inkml:brush xml:id="br0">
      <inkml:brushProperty name="width" value="0.1" units="cm"/>
      <inkml:brushProperty name="height" value="0.1" units="cm"/>
    </inkml:brush>
  </inkml:definitions>
  <inkml:trace contextRef="#ctx0" brushRef="#br0">0 337 348 0 0,'48'-56'1541'0'0,"52"-76"0"0"0,-24 28 174 0 0,-51 59-205 0 0,-36 46-1417 0 0,0 0 0 0 0,1 0 0 0 0,0 1-1 0 0,-1 1 1 0 0,1 0 0 0 0,0 0 0 0 0,-15 7-1 0 0,-65 39 148 0 0,88-48-232 0 0,0 0-1 0 0,0 0 1 0 0,0 0-1 0 0,0 1 1 0 0,0-1-1 0 0,0 0 1 0 0,1 1 0 0 0,-1-1-1 0 0,1 1 1 0 0,-1-1-1 0 0,1 1 1 0 0,-1 0-1 0 0,1 0 1 0 0,0 0-1 0 0,0 0 1 0 0,0 0-1 0 0,0 0 1 0 0,0 0-1 0 0,0 0 1 0 0,0 0-1 0 0,1 0 1 0 0,-1 0-1 0 0,1 1 1 0 0,0-1-1 0 0,0 2 1 0 0,0-1 0 0 0,1 0 0 0 0,0 0 0 0 0,0 0 0 0 0,1-1 0 0 0,-1 1 0 0 0,1 0 0 0 0,-1-1 0 0 0,1 1 0 0 0,0-1 0 0 0,0 0 0 0 0,0 1 0 0 0,0-1 0 0 0,0 0 0 0 0,1 0 0 0 0,-1-1 0 0 0,0 1 0 0 0,1 0 0 0 0,2 1 0 0 0,16 9 22 0 0,-2 2 1 0 0,30 25 0 0 0,-44-34-30 0 0,1 0 1 0 0,-1 1 0 0 0,0 0-1 0 0,0 0 1 0 0,-1 0 0 0 0,0 0 0 0 0,0 1-1 0 0,0 0 1 0 0,-1 0 0 0 0,0 0-1 0 0,0 0 1 0 0,1 9 0 0 0,-3-10 6 0 0,-1-1 0 0 0,0 0 0 0 0,-1 0-1 0 0,1 0 1 0 0,-1 1 0 0 0,0-1 0 0 0,0 0 0 0 0,-1 0 0 0 0,1 0 0 0 0,-1-1 0 0 0,0 1 0 0 0,-1 0 0 0 0,1-1 0 0 0,-1 1 0 0 0,0-1-1 0 0,-4 5 1 0 0,-5 6 50 0 0,-1 0 0 0 0,-27 25-1 0 0,35-35-25 0 0,-1 1 0 0 0,-1-1 0 0 0,1-1-1 0 0,-1 1 1 0 0,0-1 0 0 0,0 0 0 0 0,0 0 0 0 0,-1-1-1 0 0,1 0 1 0 0,-16 4 0 0 0,22-7-3 0 0,-5-10-57 0 0,5 9 23 0 0,1 1 0 0 0,-1 0 0 0 0,1-1 0 0 0,-1 1 0 0 0,1-1 0 0 0,-1 1-1 0 0,1-1 1 0 0,0 1 0 0 0,-1-1 0 0 0,1 1 0 0 0,0-1 0 0 0,-1 1 0 0 0,1-1 0 0 0,0 1-1 0 0,0-1 1 0 0,-1 1 0 0 0,1-1 0 0 0,0 0 0 0 0,0 1 0 0 0,0-1 0 0 0,0 1 0 0 0,0-1 0 0 0,0 0-1 0 0,0 1 1 0 0,0-1 0 0 0,0 1 0 0 0,0-1 0 0 0,0 0 0 0 0,0 1 0 0 0,1-1 0 0 0,-1 0-1 0 0,3-6-121 0 0,-1 0 0 0 0,1 0 0 0 0,1 1-1 0 0,-1-1 1 0 0,1 1 0 0 0,0 0-1 0 0,1 0 1 0 0,-1 0 0 0 0,1 0-1 0 0,1 1 1 0 0,-1 0 0 0 0,8-6 0 0 0,10-7-1840 0 0,46-27 0 0 0,-40 28 274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4:52.822"/>
    </inkml:context>
    <inkml:brush xml:id="br0">
      <inkml:brushProperty name="width" value="0.05" units="cm"/>
      <inkml:brushProperty name="height" value="0.05" units="cm"/>
    </inkml:brush>
  </inkml:definitions>
  <inkml:trace contextRef="#ctx0" brushRef="#br0">279 407 160 0 0,'40'-17'1942'0'0,"-37"16"-1803"0"0,-1-2 1 0 0,1 1-1 0 0,-1 0 0 0 0,0 0 1 0 0,1-1-1 0 0,-1 1 0 0 0,0-1 1 0 0,-1 0-1 0 0,1 1 0 0 0,0-1 1 0 0,-1 0-1 0 0,1 0 0 0 0,-1 0 0 0 0,0 0 1 0 0,0 0-1 0 0,0-1 0 0 0,-1 1 1 0 0,1 0-1 0 0,-1 0 0 0 0,1-1 1 0 0,-1 1-1 0 0,0 0 0 0 0,-1 0 1 0 0,1-1-1 0 0,0 1 0 0 0,-1 0 0 0 0,0 0 1 0 0,0 0-1 0 0,0-1 0 0 0,0 1 1 0 0,0 0-1 0 0,-1 0 0 0 0,-2-5 1 0 0,2 7-95 0 0,1 0 0 0 0,-1 0 1 0 0,1 0-1 0 0,-1 0 1 0 0,1 1-1 0 0,-1-1 0 0 0,1 1 1 0 0,-1-1-1 0 0,0 1 1 0 0,1-1-1 0 0,-1 1 0 0 0,0 0 1 0 0,1-1-1 0 0,-1 1 1 0 0,0 0-1 0 0,1 0 0 0 0,-1 1 1 0 0,0-1-1 0 0,1 0 1 0 0,-3 1-1 0 0,-11 4 39 0 0,0 0 0 0 0,1 1-1 0 0,-1 1 1 0 0,1 0 0 0 0,1 1 0 0 0,-1 1 0 0 0,1 0 0 0 0,1 1-1 0 0,0 0 1 0 0,0 1 0 0 0,1 0 0 0 0,-10 13 0 0 0,5-5 51 0 0,2 1 0 0 0,0 0 0 0 0,2 1 0 0 0,0 0 0 0 0,1 1 0 0 0,1 0 0 0 0,-9 32 0 0 0,15-42-82 0 0,2-6-6 0 0,0-1 0 0 0,1 1-1 0 0,-1 0 1 0 0,1-1 0 0 0,1 1 0 0 0,-1 0-1 0 0,1 8 1 0 0,0-11 9 0 0,1-1-29 0 0,-1-1-1 0 0,1 1 1 0 0,-1 0 0 0 0,1 0-1 0 0,0-1 1 0 0,0 1 0 0 0,0 0-1 0 0,0-1 1 0 0,0 1 0 0 0,0-1-1 0 0,1 2 1 0 0,8-4-3 0 0,0 0 0 0 0,0-1 0 0 0,-1 0 0 0 0,1-1 0 0 0,-1 0 0 0 0,0 0 0 0 0,0-1 0 0 0,0 0 0 0 0,0-1 0 0 0,0 0 0 0 0,-1 0 0 0 0,0-1 0 0 0,0 0 0 0 0,-1 0 0 0 0,0-1 0 0 0,10-11 0 0 0,6-8-44 0 0,-1-1 0 0 0,-2-1-1 0 0,24-43 1 0 0,-24 35-4 0 0,-2-1 0 0 0,-2 0 0 0 0,-1-1 1 0 0,-2 0-1 0 0,-1-1 0 0 0,-2-1 0 0 0,7-65 1 0 0,-14 28 709 0 0,-3 75-602 0 0,0 2-68 0 0,0-7 141 0 0,-2 9-54 0 0,-6 51-95 0 0,0-12 7 0 0,3 0 0 0 0,-1 54-1 0 0,6-87-10 0 0,0 0 0 0 0,1 0-1 0 0,1 0 1 0 0,-1 0 0 0 0,1 0 0 0 0,5 15-1 0 0,-6-21-5 0 0,0 0 0 0 0,0-1 0 0 0,0 1-1 0 0,0 0 1 0 0,1 0 0 0 0,-1-1 0 0 0,0 1 0 0 0,1 0 0 0 0,-1-1-1 0 0,1 1 1 0 0,-1-1 0 0 0,1 0 0 0 0,0 0 0 0 0,-1 1-1 0 0,1-1 1 0 0,0 0 0 0 0,0 0 0 0 0,0-1 0 0 0,0 1-1 0 0,0 0 1 0 0,0-1 0 0 0,0 1 0 0 0,0-1 0 0 0,0 0 0 0 0,0 1-1 0 0,1-1 1 0 0,-1 0 0 0 0,0 0 0 0 0,0 0 0 0 0,4-1-1 0 0,5-2-67 0 0,0 0 0 0 0,0-1 1 0 0,0 0-1 0 0,-1-1 0 0 0,1 0 0 0 0,-1-1 0 0 0,0 0 0 0 0,-1 0 0 0 0,1-1 0 0 0,-1 0 0 0 0,-1-1 0 0 0,1 0 0 0 0,10-13 0 0 0,9-14-191 0 0,-2-1 1 0 0,25-43-1 0 0,-39 58 182 0 0,4-7 189 0 0,-31 42-72 0 0,1 1 0 0 0,1 1-1 0 0,0 0 1 0 0,1 1 0 0 0,1 0 0 0 0,1 0-1 0 0,0 1 1 0 0,1 1 0 0 0,1 0 0 0 0,1 0-1 0 0,-7 28 1 0 0,14-45 5 0 0,0-1-34 0 0,0 0 1 0 0,0 0-1 0 0,0 0 1 0 0,0 0 0 0 0,0 0-1 0 0,0 0 1 0 0,0 0-1 0 0,0-1 1 0 0,0 1 0 0 0,0 0-1 0 0,1 0 1 0 0,-1 0-1 0 0,0 0 1 0 0,1 0 0 0 0,-1 0-1 0 0,1 0 1 0 0,-1-1-1 0 0,1 1 1 0 0,-1 0-1 0 0,1 0 1 0 0,-1-1 0 0 0,1 1-1 0 0,1 1 1 0 0,24-2 194 0 0,17-12-83 0 0,-33 9-100 0 0,0 0 0 0 0,0 1 0 0 0,0 0 0 0 0,14-1 1 0 0,-21 3-19 0 0,1 0 1 0 0,-1 1 0 0 0,1-1 0 0 0,-1 1 0 0 0,1-1 0 0 0,-1 1 0 0 0,0 0 0 0 0,1 0-1 0 0,-1 1 1 0 0,0-1 0 0 0,0 1 0 0 0,0 0 0 0 0,0-1 0 0 0,0 1 0 0 0,0 0 0 0 0,5 5-1 0 0,1 5 2 0 0,1-1-1 0 0,-1 1 1 0 0,-1 1-1 0 0,0 0 1 0 0,-1 0-1 0 0,-1 0 1 0 0,0 1-1 0 0,0 0 1 0 0,-2 0-1 0 0,0 0 1 0 0,0 1-1 0 0,-1-1 0 0 0,1 18 1 0 0,-1-5 4 0 0,-2-1 0 0 0,-1 1 0 0 0,0-1 0 0 0,-2 1 0 0 0,-1-1 0 0 0,-11 41 0 0 0,8-45 34 0 0,-1 0-1 0 0,-1-1 1 0 0,-1 0-1 0 0,-16 27 1 0 0,20-39 94 0 0,-1 0 1 0 0,0 0-1 0 0,-1-1 1 0 0,0 0 0 0 0,0 0-1 0 0,0-1 1 0 0,-1 0-1 0 0,0 0 1 0 0,-1-1-1 0 0,0 0 1 0 0,-14 8-1 0 0,21-13-90 0 0,1 0-1 0 0,-1 0 0 0 0,0 0 1 0 0,0-1-1 0 0,0 1 1 0 0,0-1-1 0 0,0 1 0 0 0,0-1 1 0 0,0 1-1 0 0,0-1 1 0 0,0 0-1 0 0,0 0 0 0 0,0 0 1 0 0,0 0-1 0 0,0-1 1 0 0,0 1-1 0 0,0 0 0 0 0,0-1 1 0 0,0 1-1 0 0,0-1 1 0 0,0 0-1 0 0,0 0 0 0 0,-2-1 1 0 0,2 0 1 0 0,0 0 0 0 0,-1 0 0 0 0,1-1 1 0 0,0 1-1 0 0,1 0 0 0 0,-1-1 0 0 0,0 0 1 0 0,1 1-1 0 0,-1-1 0 0 0,1 0 0 0 0,0 0 1 0 0,0 0-1 0 0,-1-5 0 0 0,0-4 45 0 0,0-1-1 0 0,0 1 1 0 0,2 0-1 0 0,-1-1 1 0 0,2 0 0 0 0,2-15-1 0 0,2-1-171 0 0,3 1 0 0 0,0 0 0 0 0,2 0 0 0 0,0 1 0 0 0,2 1 0 0 0,2 0 0 0 0,0 0 0 0 0,28-38 0 0 0,-14 29-1081 0 0,47-50-1 0 0,40-18-5390 0 0,-68 69 3010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16.814"/>
    </inkml:context>
    <inkml:brush xml:id="br0">
      <inkml:brushProperty name="width" value="0.1" units="cm"/>
      <inkml:brushProperty name="height" value="0.1" units="cm"/>
    </inkml:brush>
  </inkml:definitions>
  <inkml:trace contextRef="#ctx0" brushRef="#br0">63 194 252 0 0,'12'-48'765'0'0,"-5"24"79"0"0,-1 0 0 0 0,-1 0 0 0 0,-2 0 0 0 0,2-26 0 0 0,-3 151-442 0 0,-13-15-30 0 0,-25 91-1 0 0,-15 39 472 0 0,51-215-834 0 0,-1 0 0 0 0,0 0 0 0 0,1 0 0 0 0,0 0 0 0 0,-1 0-1 0 0,1 0 1 0 0,0 1 0 0 0,-1-1 0 0 0,1 0 0 0 0,0 0 0 0 0,0 0 0 0 0,0 1-1 0 0,0-1 1 0 0,0 0 0 0 0,0 0 0 0 0,0 1 0 0 0,1-1 0 0 0,-1 0 0 0 0,0 0-1 0 0,1 0 1 0 0,-1 0 0 0 0,1 1 0 0 0,-1-1 0 0 0,1 0 0 0 0,-1 0 0 0 0,1 0-1 0 0,0 0 1 0 0,0 0 0 0 0,-1 0 0 0 0,1-1 0 0 0,0 1 0 0 0,0 0 0 0 0,0 0-1 0 0,0 0 1 0 0,0-1 0 0 0,0 1 0 0 0,0-1 0 0 0,0 1 0 0 0,0-1-1 0 0,0 1 1 0 0,1-1 0 0 0,0 1 0 0 0,0 0-231 0 0,42-12-2650 0 0,-38 6 1163 0 0,-3 1 130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17.764"/>
    </inkml:context>
    <inkml:brush xml:id="br0">
      <inkml:brushProperty name="width" value="0.1" units="cm"/>
      <inkml:brushProperty name="height" value="0.1" units="cm"/>
    </inkml:brush>
  </inkml:definitions>
  <inkml:trace contextRef="#ctx0" brushRef="#br0">0 280 448 0 0,'0'0'2331'0'0,"3"-2"-1999"0"0,26-6 39 0 0,-1 1 1 0 0,1 1-1 0 0,0 1 0 0 0,31 0 1 0 0,34-6-68 0 0,-24 0-95 0 0,77-15 70 0 0,-135 23-253 0 0,1-1 1 0 0,0-1-1 0 0,-1 0 1 0 0,0 0 0 0 0,0-1-1 0 0,-1 0 1 0 0,0-1 0 0 0,17-14-1 0 0,-25 19-19 0 0,-1 0-1 0 0,0 0 1 0 0,0 0-1 0 0,0 0 1 0 0,0 0-1 0 0,0-1 1 0 0,-1 1-1 0 0,1-1 1 0 0,-1 1-1 0 0,1-1 0 0 0,-1 0 1 0 0,0 0-1 0 0,0 1 1 0 0,0-1-1 0 0,0 0 1 0 0,-1 0-1 0 0,1 0 1 0 0,-1 0-1 0 0,0 0 1 0 0,1 0-1 0 0,-2 0 1 0 0,1 0-1 0 0,-1-5 1 0 0,0 4-9 0 0,-1 0 1 0 0,1 1-1 0 0,-1-1 1 0 0,0 0-1 0 0,0 0 1 0 0,-1 1-1 0 0,1-1 1 0 0,-1 1-1 0 0,1 0 1 0 0,-1 0-1 0 0,0 0 1 0 0,-1 0-1 0 0,1 0 1 0 0,0 1-1 0 0,-1-1 1 0 0,-3-1-1 0 0,2 2 5 0 0,0 0-1 0 0,0 0 1 0 0,-1 0 0 0 0,1 1-1 0 0,0 0 1 0 0,-1 0 0 0 0,1 1-1 0 0,0-1 1 0 0,-1 1 0 0 0,1 0-1 0 0,0 1 1 0 0,-1-1-1 0 0,1 1 1 0 0,-1 0 0 0 0,1 0-1 0 0,0 1 1 0 0,-6 2 0 0 0,0 0 7 0 0,0 0 1 0 0,1 1-1 0 0,-1 0 0 0 0,1 1 1 0 0,0 0-1 0 0,-18 15 1 0 0,27-20-10 0 0,-18 15 60 0 0,1 1 0 0 0,1 1-1 0 0,0 1 1 0 0,-15 23 0 0 0,29-38-46 0 0,0 1 0 0 0,0 0 1 0 0,0-1-1 0 0,1 1 1 0 0,-1 0-1 0 0,1 0 0 0 0,0 1 1 0 0,1-1-1 0 0,0 0 1 0 0,-1 1-1 0 0,2-1 0 0 0,-1 1 1 0 0,1-1-1 0 0,-1 1 0 0 0,1-1 1 0 0,1 1-1 0 0,-1-1 1 0 0,1 1-1 0 0,0-1 0 0 0,1 0 1 0 0,-1 1-1 0 0,1-1 0 0 0,0 0 1 0 0,0 0-1 0 0,4 7 1 0 0,-2-8-7 0 0,-1 1 0 0 0,1-1 0 0 0,1 0 0 0 0,-1-1 1 0 0,0 1-1 0 0,1-1 0 0 0,0 0 0 0 0,-1 0 0 0 0,1 0 0 0 0,1-1 1 0 0,-1 1-1 0 0,0-1 0 0 0,0 0 0 0 0,1-1 0 0 0,-1 0 0 0 0,1 0 1 0 0,0 0-1 0 0,6 0 0 0 0,8 1-140 0 0,1-1 0 0 0,-1-2 0 0 0,32-3 0 0 0,-40 2 36 0 0,-1 0 1 0 0,0-1-1 0 0,0 0 1 0 0,0-1-1 0 0,0 0 1 0 0,0-1-1 0 0,-1 0 1 0 0,1-1-1 0 0,-1 0 1 0 0,-1-1-1 0 0,1 1 1 0 0,12-14-1 0 0,4-7 78 0 0,-2 0 0 0 0,34-51 0 0 0,-33 44 585 0 0,39-44 0 0 0,-63 76-558 0 0,0 1 1 0 0,0-1 0 0 0,1 1 0 0 0,-1-1 0 0 0,0 1 0 0 0,1 0-1 0 0,-1 0 1 0 0,0 0 0 0 0,1-1 0 0 0,0 1 0 0 0,-1 1 0 0 0,1-1-1 0 0,-1 0 1 0 0,1 0 0 0 0,0 1 0 0 0,0-1 0 0 0,0 1 0 0 0,-1-1-1 0 0,1 1 1 0 0,0 0 0 0 0,0-1 0 0 0,0 1 0 0 0,0 0-1 0 0,-1 1 1 0 0,1-1 0 0 0,0 0 0 0 0,0 0 0 0 0,0 1 0 0 0,0-1-1 0 0,-1 1 1 0 0,1-1 0 0 0,0 1 0 0 0,-1 0 0 0 0,1 0 0 0 0,0 0-1 0 0,-1 0 1 0 0,1 0 0 0 0,-1 0 0 0 0,2 1 0 0 0,0 2-2 0 0,0-1 1 0 0,-1 1-1 0 0,1 0 1 0 0,-1 0-1 0 0,0 0 0 0 0,0 0 1 0 0,0 0-1 0 0,0 0 1 0 0,-1 0-1 0 0,0 1 1 0 0,0-1-1 0 0,0 0 0 0 0,0 1 1 0 0,-1 8-1 0 0,-1 5 25 0 0,-2 0 0 0 0,0-1 0 0 0,-1 1-1 0 0,0-1 1 0 0,-2 0 0 0 0,0 0 0 0 0,-14 27-1 0 0,-9 10 789 0 0,54-94-439 0 0,-7 18-267 0 0,3-4 36 0 0,34-32 0 0 0,-48 52-137 0 0,0 0 0 0 0,0 0 0 0 0,1 1-1 0 0,0 0 1 0 0,0 0 0 0 0,0 1-1 0 0,0 0 1 0 0,1 0 0 0 0,16-4-1 0 0,-24 8-14 0 0,1-1-1 0 0,-1 1 0 0 0,1 0 0 0 0,-1 0 0 0 0,1-1 0 0 0,0 1 0 0 0,-1 1 0 0 0,1-1 0 0 0,-1 0 0 0 0,1 0 0 0 0,-1 0 0 0 0,1 1 0 0 0,-1-1 0 0 0,1 1 0 0 0,-1-1 0 0 0,1 1 0 0 0,-1 0 0 0 0,1 0 0 0 0,-1-1 0 0 0,0 1 0 0 0,0 0 0 0 0,1 0 0 0 0,-1 0 0 0 0,0 0 0 0 0,0 1 0 0 0,0-1 0 0 0,0 0 0 0 0,0 0 0 0 0,0 1 0 0 0,0-1 0 0 0,-1 0 0 0 0,1 1 0 0 0,0-1 0 0 0,-1 1 0 0 0,1-1 0 0 0,-1 1 0 0 0,0-1 0 0 0,1 1 0 0 0,-1 2 0 0 0,1 2-4 0 0,0-1 0 0 0,-1 1 0 0 0,0-1 0 0 0,0 0 0 0 0,0 1 1 0 0,-1-1-1 0 0,0 1 0 0 0,0-1 0 0 0,-2 9 0 0 0,-31 58 39 0 0,34-71 9 0 0,3-4-52 0 0,55-53-52 0 0,-36 33 37 0 0,1 1 0 0 0,1 1 0 0 0,0 2 0 0 0,1 0 0 0 0,53-29-1 0 0,-76 47 23 0 0,-1 0 0 0 0,0 0 0 0 0,0 1 0 0 0,1-1 0 0 0,-1 1 0 0 0,0-1 0 0 0,1 1 0 0 0,-1-1-1 0 0,0 1 1 0 0,1 0 0 0 0,-1 0 0 0 0,1 0 0 0 0,-1 0 0 0 0,1 0 0 0 0,-1 0 0 0 0,0 0 0 0 0,1 0 0 0 0,-1 0-1 0 0,1 1 1 0 0,-1-1 0 0 0,0 1 0 0 0,1-1 0 0 0,-1 1 0 0 0,0-1 0 0 0,1 1 0 0 0,-1 0 0 0 0,0-1-1 0 0,1 2 1 0 0,0 1-1 0 0,-1-1-1 0 0,1 0 1 0 0,-1 1-1 0 0,0-1 1 0 0,0 1 0 0 0,0-1-1 0 0,0 1 1 0 0,0 0-1 0 0,-1-1 1 0 0,1 1-1 0 0,-1 0 1 0 0,0-1-1 0 0,0 6 1 0 0,-1 10-3 0 0,0 1 0 0 0,-2 0-1 0 0,-5 21 1 0 0,8-37 8 0 0,-8 25-103 0 0,-2 13-708 0 0,7-15-3354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22.375"/>
    </inkml:context>
    <inkml:brush xml:id="br0">
      <inkml:brushProperty name="width" value="0.1" units="cm"/>
      <inkml:brushProperty name="height" value="0.1" units="cm"/>
    </inkml:brush>
  </inkml:definitions>
  <inkml:trace contextRef="#ctx0" brushRef="#br0">110 109 296 0 0,'16'-37'5032'0'0,"8"-33"-3545"0"0,-24 69-1401 0 0,-9 38-60 0 0,-26 45 15 0 0,-12 24 39 0 0,29-58-73 0 0,16-41 3 0 0,0 0 1 0 0,0 0-1 0 0,-1 0 0 0 0,0 0 0 0 0,-7 12 1 0 0,0 14 63 0 0,8-22-60 0 0,2-10-12 0 0,-2 6 62 0 0,2-7-58 0 0,-1 1-1 0 0,1-1 1 0 0,0 0-1 0 0,-1 1 1 0 0,1-1 0 0 0,0 0-1 0 0,-1 1 1 0 0,1-1-1 0 0,0 1 1 0 0,0-1-1 0 0,0 0 1 0 0,-1 1-1 0 0,1-1 1 0 0,0 1 0 0 0,0-1-1 0 0,0 1 1 0 0,0-1-1 0 0,0 1 1 0 0,0-1-1 0 0,0 1 1 0 0,0-1 0 0 0,0 1-1 0 0,0-1 1 0 0,0 1-1 0 0,0-1 1 0 0,0 0-1 0 0,0 1 1 0 0,1-1 0 0 0,-1 1-1 0 0,0-1 1 0 0,0 1-1 0 0,0-1 1 0 0,1 0-1 0 0,-1 1 1 0 0,0-1 0 0 0,0 1-1 0 0,1-1 1 0 0,-1 0-1 0 0,0 1 1 0 0,1-1-1 0 0,43-18 79 0 0,-1-3 0 0 0,0-1 0 0 0,-2-3-1 0 0,-1-1 1 0 0,58-50 0 0 0,-65 45-32 0 0,-25 21-13 0 0,1 2 1 0 0,1-1-1 0 0,-1 1 0 0 0,19-11 1 0 0,-27 19-59 0 0,21 26-14 0 0,-11-11 34 0 0,-2 1 0 0 0,0 0 0 0 0,0 0 1 0 0,-2 1-1 0 0,11 32 0 0 0,-17-45 5 0 0,0 0-1 0 0,0 0 0 0 0,0 0 1 0 0,0-1-1 0 0,-1 1 1 0 0,0 0-1 0 0,0 0 1 0 0,0 0-1 0 0,0 0 0 0 0,0 0 1 0 0,-1 0-1 0 0,0 0 1 0 0,0-1-1 0 0,0 1 1 0 0,0 0-1 0 0,-1 0 0 0 0,1-1 1 0 0,-1 1-1 0 0,0-1 1 0 0,0 0-1 0 0,0 1 1 0 0,0-1-1 0 0,-1 0 0 0 0,1 0 1 0 0,-1 0-1 0 0,0-1 1 0 0,0 1-1 0 0,0-1 1 0 0,0 1-1 0 0,0-1 0 0 0,-1 0 1 0 0,1 0-1 0 0,-7 2 1 0 0,-3 1 20 0 0,0 0-1 0 0,-1-1 1 0 0,0 0 0 0 0,0-2 0 0 0,0 1 0 0 0,-25 0-1 0 0,32-3-319 0 0,0 0 0 0 0,0 0-1 0 0,0-1 1 0 0,0 0 0 0 0,1 0 0 0 0,-1-1-1 0 0,0 1 1 0 0,1-1 0 0 0,-1-1-1 0 0,1 1 1 0 0,0-1 0 0 0,0-1 0 0 0,0 1-1 0 0,0-1 1 0 0,1 0 0 0 0,-9-7-1 0 0,0-6-1713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22.517"/>
    </inkml:context>
    <inkml:brush xml:id="br0">
      <inkml:brushProperty name="width" value="0.1" units="cm"/>
      <inkml:brushProperty name="height" value="0.1" units="cm"/>
    </inkml:brush>
  </inkml:definitions>
  <inkml:trace contextRef="#ctx0" brushRef="#br0">25 71 324 0 0,'5'-10'984'0'0,"-3"0"-72"0"0,0-2-84 0 0,3 4-44 0 0,-3-2-92 0 0,2 0-40 0 0,-4 4-91 0 0,3 2 471 0 0,-41 14-4849 0 0,29-8 2189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45.960"/>
    </inkml:context>
    <inkml:brush xml:id="br0">
      <inkml:brushProperty name="width" value="0.1" units="cm"/>
      <inkml:brushProperty name="height" value="0.1" units="cm"/>
    </inkml:brush>
  </inkml:definitions>
  <inkml:trace contextRef="#ctx0" brushRef="#br0">84 38 704 0 0,'-3'-33'8255'0'0,"3"32"-8231"0"0,0 1-1 0 0,0 0 1 0 0,0 0-1 0 0,0 0 1 0 0,0 0-1 0 0,0 0 1 0 0,0-1-1 0 0,0 1 1 0 0,0 0-1 0 0,0 0 1 0 0,0 0-1 0 0,0 0 1 0 0,0 0-1 0 0,0 0 0 0 0,0-1 1 0 0,0 1-1 0 0,0 0 1 0 0,0 0-1 0 0,0 0 1 0 0,0 0-1 0 0,-1 0 1 0 0,1 0-1 0 0,0 0 1 0 0,0 0-1 0 0,0-1 1 0 0,0 1-1 0 0,0 0 1 0 0,0 0-1 0 0,0 0 0 0 0,-1 0 1 0 0,1 0-1 0 0,0 0 1 0 0,0 0-1 0 0,0 0 1 0 0,0 0-1 0 0,0 0 1 0 0,-1 0-1 0 0,1 0 1 0 0,0 0-1 0 0,0 0 1 0 0,0 0-1 0 0,0 0 0 0 0,0 0 1 0 0,-1 0-1 0 0,1 0 1 0 0,0 0-1 0 0,0 0 1 0 0,0 0-1 0 0,0 0 1 0 0,0 0-1 0 0,0 0 1 0 0,-1 0-1 0 0,1 1 1 0 0,0-1-1 0 0,0 0 1 0 0,0 0-1 0 0,-14 9-516 0 0,-20 24-3358 0 0,21-20 1680 0 0,-1 0 45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46.115"/>
    </inkml:context>
    <inkml:brush xml:id="br0">
      <inkml:brushProperty name="width" value="0.1" units="cm"/>
      <inkml:brushProperty name="height" value="0.1" units="cm"/>
    </inkml:brush>
  </inkml:definitions>
  <inkml:trace contextRef="#ctx0" brushRef="#br0">3 0 504 0 0,'0'0'1016'0'0,"-2"8"560"0"0,13-4-1644 0 0,-5 0-440 0 0,15-4-1356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46.319"/>
    </inkml:context>
    <inkml:brush xml:id="br0">
      <inkml:brushProperty name="width" value="0.1" units="cm"/>
      <inkml:brushProperty name="height" value="0.1" units="cm"/>
    </inkml:brush>
  </inkml:definitions>
  <inkml:trace contextRef="#ctx0" brushRef="#br0">7 22 8993 0 0,'0'0'2180'0'0,"-1"-3"-1886"0"0,-3-12-55 0 0,3 11 258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48.645"/>
    </inkml:context>
    <inkml:brush xml:id="br0">
      <inkml:brushProperty name="width" value="0.1" units="cm"/>
      <inkml:brushProperty name="height" value="0.1" units="cm"/>
    </inkml:brush>
  </inkml:definitions>
  <inkml:trace contextRef="#ctx0" brushRef="#br0">50 144 96 0 0,'-23'-23'5548'0'0,"15"17"-4767"0"0,7 5-572 0 0,0 0-1 0 0,-1 0 1 0 0,1 0-1 0 0,0 0 1 0 0,-1 0-1 0 0,1 0 0 0 0,0 0 1 0 0,0 0-1 0 0,0-1 1 0 0,0 1-1 0 0,0 0 0 0 0,0-1 1 0 0,1 1-1 0 0,-1-1 1 0 0,0 1-1 0 0,1-1 1 0 0,-1-1-1 0 0,1 1-24 0 0,59-16 371 0 0,39-1-283 0 0,0 4 0 0 0,0 4 0 0 0,103 2 0 0 0,-132 7 4 0 0,-68 2-269 0 0,13 2 60 0 0,-14-2-66 0 0,0 0 0 0 0,1-1 0 0 0,-1 1 0 0 0,0 0 0 0 0,1 0 0 0 0,-1 0 0 0 0,0 0 0 0 0,0-1 0 0 0,1 1 0 0 0,-1 0 0 0 0,0 0 0 0 0,0-1 0 0 0,1 1 0 0 0,-1 0 0 0 0,0-1 0 0 0,0 1-1 0 0,0 0 1 0 0,0 0 0 0 0,0-1 0 0 0,1 1 0 0 0,-1 0 0 0 0,0-1 0 0 0,0 1 0 0 0,0 0 0 0 0,0-1 0 0 0,0 1 0 0 0,0 0 0 0 0,0-1 0 0 0,0 1 0 0 0,0 0 0 0 0,0-1 0 0 0,0 1 0 0 0,0 0-1 0 0,0-1 1 0 0,0 1 0 0 0,-1 0 0 0 0,1-1 0 0 0,0 1 0 0 0,0 0 0 0 0,0-1 0 0 0,0 1 0 0 0,-1 0 0 0 0,1-1 0 0 0,0 1 0 0 0,0 0 0 0 0,-1 0 0 0 0,1 0 0 0 0,0-1 0 0 0,0 1 0 0 0,-1 0-1 0 0,0-2 2 0 0,-3 3-131 0 0,-8 4 115 0 0,1 1 0 0 0,-1 0-1 0 0,2 1 1 0 0,-1 0 0 0 0,1 1 0 0 0,0 0-1 0 0,0 0 1 0 0,1 1 0 0 0,-12 15 0 0 0,-4 6-12 0 0,-41 66 0 0 0,52-74 20 0 0,1 1-1 0 0,2 1 1 0 0,-11 28-1 0 0,20-47 14 0 0,0 1-1 0 0,0-1 0 0 0,0 0 0 0 0,1 1 0 0 0,0-1 0 0 0,0 1 0 0 0,1 0 1 0 0,-1-1-1 0 0,1 1 0 0 0,0 0 0 0 0,1-1 0 0 0,-1 1 0 0 0,1 0 0 0 0,0-1 1 0 0,1 1-1 0 0,-1-1 0 0 0,1 1 0 0 0,0-1 0 0 0,1 0 0 0 0,-1 0 0 0 0,6 8 0 0 0,-4-9 5 0 0,1 0 0 0 0,0 0 0 0 0,0 0 0 0 0,0-1 0 0 0,0 0 0 0 0,0 0 0 0 0,1 0-1 0 0,-1 0 1 0 0,1-1 0 0 0,0 0 0 0 0,0 0 0 0 0,-1-1 0 0 0,1 0 0 0 0,10 1 0 0 0,12 1 52 0 0,53-3 1 0 0,-43-1-12 0 0,-34 1-199 0 0,16 0-554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49.141"/>
    </inkml:context>
    <inkml:brush xml:id="br0">
      <inkml:brushProperty name="width" value="0.1" units="cm"/>
      <inkml:brushProperty name="height" value="0.1" units="cm"/>
    </inkml:brush>
  </inkml:definitions>
  <inkml:trace contextRef="#ctx0" brushRef="#br0">1 109 132 0 0,'0'0'1077'0'0,"3"0"-676"0"0,42 1 313 0 0,-1-1 0 0 0,66-11 0 0 0,-23 2-356 0 0,153-12 174 0 0,681-34 409 0 0,-907 55-1056 0 0,9 1-635 0 0,0-2-1 0 0,0 0 1 0 0,37-8 0 0 0,-46 5-637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50.310"/>
    </inkml:context>
    <inkml:brush xml:id="br0">
      <inkml:brushProperty name="width" value="0.1" units="cm"/>
      <inkml:brushProperty name="height" value="0.1" units="cm"/>
    </inkml:brush>
  </inkml:definitions>
  <inkml:trace contextRef="#ctx0" brushRef="#br0">297 223 292 0 0,'2'-2'236'0'0,"0"1"1"0"0,0-1-1 0 0,0 0 1 0 0,0 0-1 0 0,-1 0 1 0 0,1 0-1 0 0,-1 0 0 0 0,1 0 1 0 0,-1 0-1 0 0,0 0 1 0 0,1 0-1 0 0,-1-1 0 0 0,0 1 1 0 0,-1 0-1 0 0,1-1 1 0 0,0 1-1 0 0,-1-1 0 0 0,1 1 1 0 0,-1-1-1 0 0,0 1 1 0 0,0-1-1 0 0,0 1 1 0 0,0-6-1 0 0,-1 5-103 0 0,1-1 1 0 0,-1 0-1 0 0,0 1 0 0 0,0-1 0 0 0,0 1 1 0 0,0 0-1 0 0,0-1 0 0 0,-1 1 1 0 0,1 0-1 0 0,-1 0 0 0 0,0 0 1 0 0,0 0-1 0 0,-1 0 0 0 0,1 0 0 0 0,0 0 1 0 0,-5-3-1 0 0,3 4-82 0 0,-1-1 0 0 0,0 1-1 0 0,0 0 1 0 0,0 0 0 0 0,0 1 0 0 0,0 0-1 0 0,0-1 1 0 0,0 2 0 0 0,-1-1 0 0 0,1 1-1 0 0,0-1 1 0 0,-1 1 0 0 0,1 1 0 0 0,0-1-1 0 0,0 1 1 0 0,-1 0 0 0 0,1 0 0 0 0,0 1-1 0 0,0-1 1 0 0,0 1 0 0 0,0 0 0 0 0,0 0-1 0 0,-5 4 1 0 0,-10 5-6 0 0,1 0-1 0 0,1 1 1 0 0,0 1 0 0 0,-21 20 0 0 0,33-28-31 0 0,1 1 1 0 0,0 0 0 0 0,0 0 0 0 0,1 1-1 0 0,0 0 1 0 0,0-1 0 0 0,0 1 0 0 0,-3 11 0 0 0,6-17-6 0 0,0 0 0 0 0,0 1 0 0 0,1-1 0 0 0,-1 1 1 0 0,1-1-1 0 0,-1 1 0 0 0,1-1 0 0 0,-1 1 0 0 0,1 0 1 0 0,0-1-1 0 0,0 1 0 0 0,0-1 0 0 0,0 1 0 0 0,0 0 1 0 0,0-1-1 0 0,0 1 0 0 0,1-1 0 0 0,-1 1 1 0 0,1-1-1 0 0,-1 1 0 0 0,1-1 0 0 0,-1 1 0 0 0,1-1 1 0 0,0 1-1 0 0,0-1 0 0 0,-1 0 0 0 0,1 1 0 0 0,0-1 1 0 0,0 0-1 0 0,1 0 0 0 0,-1 0 0 0 0,0 1 0 0 0,0-1 1 0 0,1-1-1 0 0,-1 1 0 0 0,0 0 0 0 0,1 0 0 0 0,-1 0 1 0 0,1-1-1 0 0,-1 1 0 0 0,1-1 0 0 0,-1 1 1 0 0,1-1-1 0 0,1 1 0 0 0,8-2 20 0 0,0 0 0 0 0,0 0 0 0 0,0-1 0 0 0,-1-1 0 0 0,1 0 0 0 0,-1 0 1 0 0,0-1-1 0 0,1 0 0 0 0,-2-1 0 0 0,11-5 0 0 0,-7 1 0 0 0,0 0-1 0 0,-1-1 1 0 0,0 0 0 0 0,0-1-1 0 0,-1 0 1 0 0,-1-1 0 0 0,0 0-1 0 0,0 0 1 0 0,-2-1 0 0 0,1-1-1 0 0,6-14 1 0 0,17-20 345 0 0,-31 46-357 0 0,-1 1-7 0 0,0-3 0 0 0,0 3-18 0 0,0 5-136 0 0,1 22 117 0 0,-2 1-1 0 0,-1-1 0 0 0,-6 33 1 0 0,-2 17 26 0 0,6-48 2 0 0,-1 0 1 0 0,-12 37-1 0 0,9-37 3 0 0,1 0-1 0 0,-4 33 1 0 0,-1-16 23 0 0,10-38-23 0 0,-1 0 1 0 0,1 1 0 0 0,1-1-1 0 0,-1 1 1 0 0,1 8-1 0 0,1-4-6 0 0,-6 14-12 0 0,-3 3 456 0 0,12-27 477 0 0,7-15-539 0 0,71-132 328 0 0,-14 23-502 0 0,6 0-50 0 0,75-116 122 0 0,-145 235-424 0 0,-1 0 1 0 0,1-1 0 0 0,0 1 0 0 0,0 0-1 0 0,0 0 1 0 0,1 1 0 0 0,-1-1-1 0 0,1 1 1 0 0,-1 0 0 0 0,1-1 0 0 0,0 2-1 0 0,0-1 1 0 0,5-2 0 0 0,35-5-6414 0 0,-25 5 3417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8T06:24:58.982"/>
    </inkml:context>
    <inkml:brush xml:id="br0">
      <inkml:brushProperty name="width" value="0.05" units="cm"/>
      <inkml:brushProperty name="height" value="0.05" units="cm"/>
    </inkml:brush>
  </inkml:definitions>
  <inkml:trace contextRef="#ctx0" brushRef="#br0">7 8 172,'-6'5'9074,"30"-6"-9064,28 5 50,-47-3-57,0 0 0,1-1 0,-1 1-1,0-1 1,0 0 0,1 0 0,-1-1 0,7-1 0,-10 1 7,1 1 0,10 0 3,-2 3-6,-9-3 0,116 0 10,-13-6-53,-102 6 34,4 1 0,0 0 1,0 0 0,1-1-1,-1 0 1,0 0 0,9-1-1,-14 0 9,1 1-1,15-1-6,-14 2 0,10 5-11,-12-5 24,2-1-6,8 0-5,-9 0 3,-2 0-5,0-1 0,0 1 0,0-1-1,0 1 1,0-1 0,0 1 0,0 0 0,1-1 0,-1 1 0,0 0 0,0 0 0,0 0 0,0 0-1,0 0 1,0 0 0,0 0 0,1 1 0,-1-1 0,2 1 0,7-1 16,15-3-12,6 0-5,78-5-6,-107 8 4,20 0-11,-12 0 6,-7 0 9,47-2 20,-3 0 497,-43 5 150,-2-1-1415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50.698"/>
    </inkml:context>
    <inkml:brush xml:id="br0">
      <inkml:brushProperty name="width" value="0.1" units="cm"/>
      <inkml:brushProperty name="height" value="0.1" units="cm"/>
    </inkml:brush>
  </inkml:definitions>
  <inkml:trace contextRef="#ctx0" brushRef="#br0">509 76 152 0 0,'33'-75'6849'0'0,"-35"78"-6656"0"0,-35 61 289 0 0,-32 61-169 0 0,-54 136 12 0 0,-153 351 206 0 0,269-598-539 0 0,3-5-38 0 0,-1 1-1 0 0,2-1 0 0 0,-1 1 1 0 0,1 0-1 0 0,1 0 0 0 0,0 0 1 0 0,0 0-1 0 0,0 18 0 0 0,2-27 4 0 0,0 0-1 0 0,0-1 0 0 0,0 1 0 0 0,0-1 1 0 0,1 1-1 0 0,-1-1 0 0 0,0 1 0 0 0,0-1 0 0 0,1 1 1 0 0,-1-1-1 0 0,0 0 0 0 0,1 1 0 0 0,-1-1 0 0 0,0 1 1 0 0,1-1-1 0 0,-1 0 0 0 0,1 1 0 0 0,-1-1 0 0 0,1 0 1 0 0,-1 1-1 0 0,1-1 0 0 0,-1 0 0 0 0,1 0 1 0 0,-1 1-1 0 0,1-1 0 0 0,-1 0 0 0 0,1 0 0 0 0,-1 0 1 0 0,1 0-1 0 0,0 0 0 0 0,-1 0 0 0 0,1 0 0 0 0,-1 0 1 0 0,1 0-1 0 0,-1 0 0 0 0,1 0 0 0 0,-1 0 1 0 0,1 0-1 0 0,-1 0 0 0 0,1-1 0 0 0,0 1 0 0 0,-1 0 1 0 0,1-1-1 0 0,27-11-2630 0 0,-27 11 2445 0 0,29-16-1791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51.229"/>
    </inkml:context>
    <inkml:brush xml:id="br0">
      <inkml:brushProperty name="width" value="0.1" units="cm"/>
      <inkml:brushProperty name="height" value="0.1" units="cm"/>
    </inkml:brush>
  </inkml:definitions>
  <inkml:trace contextRef="#ctx0" brushRef="#br0">202 162 360 0 0,'-2'-13'1876'0'0,"-2"5"381"0"0,-154 383-367 0 0,155-368-1807 0 0,0 2 111 0 0,-1-1 1 0 0,0 1 0 0 0,-1-1 0 0 0,0 0 0 0 0,-8 10 1022 0 0,23-43-696 0 0,180-408 1341 0 0,-172 389-1709 0 0,-15 35-116 0 0,0 0 0 0 0,0 1 0 0 0,1 0 0 0 0,0-1 0 0 0,1 1 0 0 0,0 1 0 0 0,11-15 0 0 0,-15 22-34 0 0,0 0-6 0 0,0 1 3 0 0,1-1-1 0 0,-1 1 1 0 0,0 0 0 0 0,0-1 0 0 0,1 1 0 0 0,-1 0 0 0 0,0 0-1 0 0,0 0 1 0 0,0 0 0 0 0,0 0 0 0 0,0 0 0 0 0,0 0-1 0 0,0 1 1 0 0,-1-1 0 0 0,1 0 0 0 0,0 0 0 0 0,-1 1-1 0 0,1-1 1 0 0,-1 0 0 0 0,1 1 0 0 0,-1-1 0 0 0,1 0-1 0 0,-1 3 1 0 0,9 38-9 0 0,-8-38 6 0 0,4 50-4 0 0,-2 0 0 0 0,-2 1 0 0 0,-11 85 0 0 0,3-40 14 0 0,-2-7-118 0 0,2-70-2023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51.431"/>
    </inkml:context>
    <inkml:brush xml:id="br0">
      <inkml:brushProperty name="width" value="0.1" units="cm"/>
      <inkml:brushProperty name="height" value="0.1" units="cm"/>
    </inkml:brush>
  </inkml:definitions>
  <inkml:trace contextRef="#ctx0" brushRef="#br0">1 111 136 0 0,'0'-6'1796'0'0,"15"-4"-1028"0"0,-3 4-80 0 0,8-2-60 0 0,13-2-68 0 0,1 0-60 0 0,13 0-59 0 0,-9 6-125 0 0,0-2-236 0 0,9-4-308 0 0,-11 2-725 0 0,-5-2-1023 0 0,1-2 456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52.194"/>
    </inkml:context>
    <inkml:brush xml:id="br0">
      <inkml:brushProperty name="width" value="0.1" units="cm"/>
      <inkml:brushProperty name="height" value="0.1" units="cm"/>
    </inkml:brush>
  </inkml:definitions>
  <inkml:trace contextRef="#ctx0" brushRef="#br0">265 0 292 0 0,'0'0'2415'0'0,"-4"4"-2104"0"0,-28 34 26 0 0,2 2 0 0 0,2 1 0 0 0,1 1 1 0 0,2 1-1 0 0,2 2 0 0 0,2 0 1 0 0,2 1-1 0 0,-17 63 0 0 0,30-88-240 0 0,2 1 0 0 0,0-1 0 0 0,1 1 0 0 0,2 0 0 0 0,0 0 0 0 0,1 0 1 0 0,5 38-1 0 0,-3-50-105 0 0,-1-1 1 0 0,2 1 0 0 0,-1-1 0 0 0,1 0-1 0 0,0 0 1 0 0,1 0 0 0 0,0-1 0 0 0,1 1-1 0 0,0-1 1 0 0,0 0 0 0 0,0 0 0 0 0,1-1-1 0 0,0 0 1 0 0,1 0 0 0 0,0 0 0 0 0,0-1-1 0 0,0 1 1 0 0,1-2 0 0 0,0 1 0 0 0,9 4-1 0 0,-4-4-443 0 0,0 0 0 0 0,1-1 0 0 0,0-1 0 0 0,0 0 0 0 0,0-1 1 0 0,0-1-1 0 0,25 2 0 0 0,15-5-1279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8:52.814"/>
    </inkml:context>
    <inkml:brush xml:id="br0">
      <inkml:brushProperty name="width" value="0.1" units="cm"/>
      <inkml:brushProperty name="height" value="0.1" units="cm"/>
    </inkml:brush>
  </inkml:definitions>
  <inkml:trace contextRef="#ctx0" brushRef="#br0">74 57 200 0 0,'-10'-32'2760'0'0,"10"32"-2682"0"0,-1-1 0 0 0,1 1 0 0 0,-1-1 1 0 0,1 1-1 0 0,0-1 0 0 0,-1 1 0 0 0,1-1 0 0 0,0 1 1 0 0,-1-1-1 0 0,1 0 0 0 0,0 1 0 0 0,0-1 1 0 0,-1 0-1 0 0,1 1 0 0 0,0-1 0 0 0,0 0 1 0 0,0 1-1 0 0,0-1 0 0 0,0 0 0 0 0,0 1 1 0 0,0-1-1 0 0,0 0 0 0 0,0 1 0 0 0,0-1 0 0 0,0 0 1 0 0,1 1-1 0 0,-1-1 0 0 0,0 0 0 0 0,0 1 1 0 0,1-1-1 0 0,-1 0 0 0 0,0 1 0 0 0,1-1 1 0 0,-1 1-1 0 0,1-1 0 0 0,-1 1 0 0 0,1-1 1 0 0,0 0 177 0 0,34 8 308 0 0,-26-1-518 0 0,1 0 1 0 0,-1 1-1 0 0,-1 0 0 0 0,1 0 0 0 0,-1 1 0 0 0,-1 0 1 0 0,1 0-1 0 0,-1 1 0 0 0,-1 0 0 0 0,11 18 0 0 0,-3-1 25 0 0,-1 1 0 0 0,18 54 0 0 0,-22-52-23 0 0,0 1 1 0 0,-2 1-1 0 0,-2-1 0 0 0,0 1 0 0 0,-2 0 1 0 0,-2 0-1 0 0,0 0 0 0 0,-8 61 0 0 0,4-77-179 0 0,0 0 0 0 0,-1 1 0 0 0,-1-1 0 0 0,0-1 0 0 0,-1 1 0 0 0,-1-1 0 0 0,0 0 0 0 0,0 0-1 0 0,-2-1 1 0 0,0 0 0 0 0,0-1 0 0 0,-1 0 0 0 0,-1 0 0 0 0,0-1 0 0 0,0 0 0 0 0,-1-1 0 0 0,0-1 0 0 0,-1 0 0 0 0,-23 13-1 0 0,-13 0-1870 0 0,-1-3 150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01.332"/>
    </inkml:context>
    <inkml:brush xml:id="br0">
      <inkml:brushProperty name="width" value="0.1" units="cm"/>
      <inkml:brushProperty name="height" value="0.1" units="cm"/>
    </inkml:brush>
  </inkml:definitions>
  <inkml:trace contextRef="#ctx0" brushRef="#br0">197 297 272 0 0,'0'0'4597'0'0,"16"-18"-3412"0"0,8-22-496 0 0,-19 32-563 0 0,0 0 0 0 0,0 0 0 0 0,-1-1 0 0 0,0 1 0 0 0,0-1 0 0 0,4-18 0 0 0,-5 17 24 0 0,-1-1 1 0 0,0 0 0 0 0,0 0 0 0 0,-2 0-1 0 0,1 0 1 0 0,-1 0 0 0 0,-1 0 0 0 0,0 0-1 0 0,0 0 1 0 0,-1 1 0 0 0,-1-1-1 0 0,-4-12 1 0 0,6 23-139 0 0,1-1 1 0 0,-1 0-1 0 0,0 0 0 0 0,0 1 1 0 0,0-1-1 0 0,0 0 0 0 0,1 1 0 0 0,-1-1 1 0 0,0 1-1 0 0,0-1 0 0 0,0 1 0 0 0,0 0 1 0 0,0-1-1 0 0,0 1 0 0 0,-1 0 0 0 0,1 0 1 0 0,0 0-1 0 0,0 0 0 0 0,0 0 0 0 0,0 0 1 0 0,0 0-1 0 0,0 0 0 0 0,0 0 1 0 0,0 0-1 0 0,0 0 0 0 0,0 1 0 0 0,0-1 1 0 0,-2 1-1 0 0,-34 14 68 0 0,19-4-58 0 0,0 0 0 0 0,1 2 1 0 0,1 0-1 0 0,0 0 1 0 0,1 2-1 0 0,-19 21 0 0 0,27-27 7 0 0,0 0-1 0 0,0 0 1 0 0,1 1-1 0 0,0-1 0 0 0,1 1 1 0 0,0 1-1 0 0,1-1 0 0 0,0 1 1 0 0,0-1-1 0 0,1 1 1 0 0,0 0-1 0 0,1 1 0 0 0,-1 16 1 0 0,3-24-13 0 0,0 1 1 0 0,1-1 0 0 0,-1 1 0 0 0,1 0-1 0 0,0-1 1 0 0,0 1 0 0 0,1-1-1 0 0,-1 0 1 0 0,1 1 0 0 0,0-1 0 0 0,0 0-1 0 0,0 0 1 0 0,1 0 0 0 0,-1 0-1 0 0,1-1 1 0 0,0 1 0 0 0,5 4 0 0 0,-2-3 0 0 0,1 0 0 0 0,-1 0 0 0 0,1-1-1 0 0,0 0 1 0 0,0-1 0 0 0,0 0 0 0 0,1 0 0 0 0,-1 0 0 0 0,12 2 0 0 0,3-1-45 0 0,-1-1-1 0 0,1 0 1 0 0,0-2-1 0 0,-1-1 1 0 0,1-1-1 0 0,34-5 1 0 0,-41 4-30 0 0,0-1 1 0 0,0-1-1 0 0,0-1 1 0 0,23-9-1 0 0,-32 11 41 0 0,0 0-1 0 0,-1-1 1 0 0,1 0-1 0 0,-1 1 1 0 0,1-2-1 0 0,-1 1 0 0 0,-1-1 1 0 0,1 1-1 0 0,-1-1 1 0 0,1 0-1 0 0,-2-1 1 0 0,1 1-1 0 0,3-7 1 0 0,6-11 105 0 0,-10 17-37 0 0,1 1 1 0 0,-1-1 0 0 0,-1 0 0 0 0,1 0-1 0 0,-1 0 1 0 0,0 0 0 0 0,2-11 0 0 0,-46 133 464 0 0,-9 22-528 0 0,-33 162 256 0 0,79-286-217 0 0,0-1 14 0 0,1-1 0 0 0,0 1-1 0 0,1 0 1 0 0,1 0-1 0 0,-2 21 1 0 0,-2-19 391 0 0,0-4-1478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01.764"/>
    </inkml:context>
    <inkml:brush xml:id="br0">
      <inkml:brushProperty name="width" value="0.1" units="cm"/>
      <inkml:brushProperty name="height" value="0.1" units="cm"/>
    </inkml:brush>
  </inkml:definitions>
  <inkml:trace contextRef="#ctx0" brushRef="#br0">7 119 568 0 0,'-7'-30'3440'0'0,"7"27"-3222"0"0,0 0-1 0 0,0-1 1 0 0,1 1-1 0 0,-1-1 1 0 0,1 1-1 0 0,0-1 1 0 0,0 1 0 0 0,0 0-1 0 0,0-1 1 0 0,0 1-1 0 0,1 0 1 0 0,-1 0-1 0 0,1 0 1 0 0,0 0-1 0 0,0 0 1 0 0,0 0-1 0 0,1 1 1 0 0,-1-1-1 0 0,0 1 1 0 0,1-1-1 0 0,4-2 1 0 0,-2 2-185 0 0,0 1-1 0 0,0-1 1 0 0,1 1 0 0 0,-1 0-1 0 0,1 0 1 0 0,-1 1 0 0 0,1 0-1 0 0,0 0 1 0 0,-1 0 0 0 0,1 0-1 0 0,0 1 1 0 0,10 1 0 0 0,-4 0-2 0 0,1 1 1 0 0,0 0-1 0 0,-1 1 0 0 0,0 1 1 0 0,0 0-1 0 0,0 0 0 0 0,0 1 1 0 0,18 11-1 0 0,-25-14-27 0 0,-1 1 0 0 0,1 0 1 0 0,0 0-1 0 0,-1 1 0 0 0,0-1 0 0 0,1 1 1 0 0,-1 0-1 0 0,-1 0 0 0 0,1 0 1 0 0,-1 1-1 0 0,1 0 0 0 0,-1-1 0 0 0,-1 1 1 0 0,1 0-1 0 0,-1 0 0 0 0,1 0 1 0 0,-2 1-1 0 0,1-1 0 0 0,0 0 0 0 0,-1 1 1 0 0,1 9-1 0 0,-3-10-1 0 0,0 0-1 0 0,0 0 1 0 0,0-1 0 0 0,-1 1-1 0 0,1 0 1 0 0,-1-1-1 0 0,-1 1 1 0 0,1-1 0 0 0,0 0-1 0 0,-1 0 1 0 0,0 0 0 0 0,0 0-1 0 0,0 0 1 0 0,-1 0 0 0 0,1-1-1 0 0,-1 0 1 0 0,0 1 0 0 0,1-2-1 0 0,-2 1 1 0 0,1 0 0 0 0,0-1-1 0 0,0 1 1 0 0,-1-1 0 0 0,-5 1-1 0 0,-8 5 5 0 0,0-2 0 0 0,0 0 0 0 0,0-1 0 0 0,-37 5 0 0 0,48-9-57 0 0,0-1 1 0 0,0 1 0 0 0,0-2 0 0 0,0 1-1 0 0,-12-3 1 0 0,18 3-123 0 0,-1 0-1 0 0,0-1 1 0 0,1 1 0 0 0,-1 0-1 0 0,1-1 1 0 0,-1 1-1 0 0,1-1 1 0 0,0 0 0 0 0,-1 0-1 0 0,1 1 1 0 0,0-1 0 0 0,-1 0-1 0 0,1 0 1 0 0,0 0 0 0 0,0 0-1 0 0,0 0 1 0 0,0-1-1 0 0,0 1 1 0 0,0 0 0 0 0,0 0-1 0 0,0-1 1 0 0,0 1 0 0 0,0-1-1 0 0,1 1 1 0 0,-1-1 0 0 0,1 1-1 0 0,-1-1 1 0 0,1 1-1 0 0,0-1 1 0 0,-1 1 0 0 0,1-2-1 0 0,3-9-2011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02.760"/>
    </inkml:context>
    <inkml:brush xml:id="br0">
      <inkml:brushProperty name="width" value="0.1" units="cm"/>
      <inkml:brushProperty name="height" value="0.1" units="cm"/>
    </inkml:brush>
  </inkml:definitions>
  <inkml:trace contextRef="#ctx0" brushRef="#br0">351 522 80 0 0,'0'0'1019'0'0,"4"-2"-569"0"0,-1 0-210 0 0,1 0-1 0 0,0 0 0 0 0,0 0 1 0 0,-1-1-1 0 0,1 0 0 0 0,-1 1 1 0 0,0-1-1 0 0,0 0 0 0 0,0-1 1 0 0,0 1-1 0 0,-1-1 1 0 0,1 1-1 0 0,-1-1 0 0 0,0 0 1 0 0,0 1-1 0 0,0-1 0 0 0,0 0 1 0 0,1-6-1 0 0,-3 7-136 0 0,1 0 1 0 0,-1 0-1 0 0,1-1 1 0 0,-1 1-1 0 0,0 0 1 0 0,0 0-1 0 0,-1 0 0 0 0,1-1 1 0 0,-1 1-1 0 0,1 0 1 0 0,-1 0-1 0 0,0 0 1 0 0,0 0-1 0 0,0 0 1 0 0,-1 0-1 0 0,1 0 1 0 0,-1 0-1 0 0,0 0 1 0 0,1 1-1 0 0,-1-1 0 0 0,0 1 1 0 0,-1-1-1 0 0,1 1 1 0 0,0 0-1 0 0,-1 0 1 0 0,-4-3-1 0 0,3 3-76 0 0,0 0 0 0 0,0 1 0 0 0,-1 0 0 0 0,1 0 0 0 0,0 0-1 0 0,-1 0 1 0 0,1 1 0 0 0,-1-1 0 0 0,1 1 0 0 0,-1 0 0 0 0,1 1 0 0 0,-1-1 0 0 0,1 1-1 0 0,-1 0 1 0 0,1 0 0 0 0,-1 0 0 0 0,-7 4 0 0 0,-5 1 1 0 0,-1 2 0 0 0,2-1 1 0 0,-20 13-1 0 0,13-5-6 0 0,1 1 1 0 0,1 0-1 0 0,0 2 1 0 0,-18 20-1 0 0,31-30-11 0 0,0 1 1 0 0,0 0-1 0 0,1 1 0 0 0,1 0 0 0 0,0 0 1 0 0,0 1-1 0 0,1-1 0 0 0,0 1 0 0 0,1 0 1 0 0,0 0-1 0 0,-4 21 0 0 0,8-31-3 0 0,-1-1-1 0 0,1 1 1 0 0,0 0 0 0 0,0 0-1 0 0,0 0 1 0 0,0 0-1 0 0,0 0 1 0 0,0-1-1 0 0,0 1 1 0 0,0 0 0 0 0,0 0-1 0 0,0 0 1 0 0,1 0-1 0 0,-1 0 1 0 0,0-1-1 0 0,1 1 1 0 0,-1 0 0 0 0,0 0-1 0 0,1-1 1 0 0,-1 1-1 0 0,1 0 1 0 0,-1 0-1 0 0,1-1 1 0 0,0 1 0 0 0,-1-1-1 0 0,1 1 1 0 0,-1 0-1 0 0,1-1 1 0 0,0 1 0 0 0,0-1-1 0 0,-1 0 1 0 0,1 1-1 0 0,1 0 1 0 0,1-1 2 0 0,0 1 0 0 0,0-1 1 0 0,0 0-1 0 0,0 0 0 0 0,0 0 1 0 0,0 0-1 0 0,0 0 0 0 0,0-1 1 0 0,0 1-1 0 0,3-2 0 0 0,10-2 23 0 0,0-2 0 0 0,25-12 0 0 0,-16 5-12 0 0,0-1 0 0 0,-1-1 1 0 0,-1-2-1 0 0,0 0 1 0 0,-1-1-1 0 0,-1-1 0 0 0,-1-1 1 0 0,-1-1-1 0 0,0-1 1 0 0,19-31-1 0 0,-19 25 40 0 0,-2-1 1 0 0,-1-1-1 0 0,-1-1 0 0 0,-2 0 0 0 0,-1 0 1 0 0,-1-2-1 0 0,-2 1 0 0 0,-1-1 0 0 0,6-65 1 0 0,-9 48 503 0 0,-5 49-528 0 0,-12 15 2 0 0,0 7-36 0 0,1 0 0 0 0,1 1 1 0 0,1 0-1 0 0,1 0 0 0 0,1 1 0 0 0,-4 25 0 0 0,1-11-3 0 0,7-24 5 0 0,-33 142 11 0 0,34-140-11 0 0,0 1 1 0 0,1 0-1 0 0,0-1 0 0 0,2 1 1 0 0,0 0-1 0 0,0 0 1 0 0,8 30-1 0 0,-8-43-24 0 0,0 0-1 0 0,0 0 1 0 0,1 0 0 0 0,-1 0-1 0 0,0 0 1 0 0,1-1 0 0 0,0 1-1 0 0,0 0 1 0 0,0-1 0 0 0,0 0-1 0 0,0 1 1 0 0,0-1 0 0 0,1 0-1 0 0,-1 0 1 0 0,1 0-1 0 0,0 0 1 0 0,4 2 0 0 0,-1-2-80 0 0,-1 0 1 0 0,1 0-1 0 0,-1-1 1 0 0,1 0-1 0 0,-1 0 1 0 0,1 0 0 0 0,-1-1-1 0 0,1 0 1 0 0,8-1-1 0 0,10-2-501 0 0,0-1-1 0 0,-1-2 0 0 0,41-14 1 0 0,-54 17 425 0 0,24-11-302 0 0,-2-2 1 0 0,1-1-1 0 0,-2-1 1 0 0,0-1-1 0 0,-2-2 1 0 0,0-1 0 0 0,28-28-1 0 0,-44 37 597 0 0,1-1 0 0 0,-2 0 0 0 0,0 0 0 0 0,-1-1 0 0 0,0-1 0 0 0,-1 0 0 0 0,-1 0 0 0 0,-1-1 1 0 0,0 0-1 0 0,-1-1 0 0 0,-1 0 0 0 0,-1 0 0 0 0,0 0 0 0 0,2-21 0 0 0,3-6 2386 0 0,-13 48-2476 0 0,1 0 0 0 0,0 1-1 0 0,0-1 1 0 0,0 1 0 0 0,1 0 0 0 0,-1 0 0 0 0,1-1-1 0 0,0 1 1 0 0,0 0 0 0 0,0 8 0 0 0,0-9-2 0 0,-47 184 319 0 0,-6 26-93 0 0,48-164-189 0 0,6-39-55 0 0,-1 0-1 0 0,0 0 1 0 0,0 0 0 0 0,-1 0-1 0 0,-1-1 1 0 0,-5 17 0 0 0,7-25-216 0 0,6-3-1465 0 0,-4 1 1435 0 0,0 0-1 0 0,1 0 0 0 0,-1 0 1 0 0,0 0-1 0 0,0 0 0 0 0,0-1 1 0 0,0 1-1 0 0,0 0 0 0 0,0-1 0 0 0,0 1 1 0 0,0 0-1 0 0,0-1 0 0 0,-1 1 1 0 0,1-1-1 0 0,0-2 0 0 0,5-9-1897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03.269"/>
    </inkml:context>
    <inkml:brush xml:id="br0">
      <inkml:brushProperty name="width" value="0.1" units="cm"/>
      <inkml:brushProperty name="height" value="0.1" units="cm"/>
    </inkml:brush>
  </inkml:definitions>
  <inkml:trace contextRef="#ctx0" brushRef="#br0">59 87 232 0 0,'0'0'297'0'0,"-14"-6"1544"0"0,-8 4-796 0 0,0 0 4781 0 0,47-6-4321 0 0,251-26-747 0 0,-68 12-4192 0 0,-176 16 379 0 0,-2-1 236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05.379"/>
    </inkml:context>
    <inkml:brush xml:id="br0">
      <inkml:brushProperty name="width" value="0.1" units="cm"/>
      <inkml:brushProperty name="height" value="0.1" units="cm"/>
    </inkml:brush>
  </inkml:definitions>
  <inkml:trace contextRef="#ctx0" brushRef="#br0">12 44 240 0 0,'-12'-2'7201'0'0,"27"-4"-5888"0"0,33-3-1502 0 0,311-18 1538 0 0,-288 35-1619 0 0,-70-8-9 0 0,22 8-1222 0 0,-24-6 1274 0 0,1 0 0 0 0,0 1 0 0 0,0-1 0 0 0,-1 0 0 0 0,1 1-1 0 0,-1-1 1 0 0,0 0 0 0 0,0 0 0 0 0,1 0 0 0 0,-1 1 0 0 0,-1-1 0 0 0,1 0 0 0 0,0 0 0 0 0,-1 0 0 0 0,1-1-1 0 0,-1 1 1 0 0,1 0 0 0 0,-1 0 0 0 0,0-1 0 0 0,-2 2 0 0 0,-6 6-1516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00.804"/>
    </inkml:context>
    <inkml:brush xml:id="br0">
      <inkml:brushProperty name="width" value="0.05" units="cm"/>
      <inkml:brushProperty name="height" value="0.05" units="cm"/>
    </inkml:brush>
  </inkml:definitions>
  <inkml:trace contextRef="#ctx0" brushRef="#br0">191 17 40 0 0,'0'0'11340'0'0,"1"-12"-11135"0"0,-1 7-97 0 0,-3 11 549 0 0,-36 116-631 0 0,-83 307 19 0 0,111-376-40 0 0,3 0 0 0 0,3 1 0 0 0,1-1 0 0 0,5 63 0 0 0,0-21 28 0 0,-2-64 5 0 0,1-1 0 0 0,1 1 0 0 0,2-1 0 0 0,7 31 0 0 0,-4-39-3 0 0,-5-13 10 0 0,1 0 0 0 0,0 0 0 0 0,0 1 0 0 0,1-1 0 0 0,1 0 0 0 0,0-1 0 0 0,0 1 0 0 0,0-1 0 0 0,1 0 0 0 0,0 0 0 0 0,1 0 0 0 0,0-1 1 0 0,9 10-1 0 0,19 22 312 0 0,-33-37-238 0 0,26 18-283 0 0,-20-22-71 0 0,15-6-6863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05.551"/>
    </inkml:context>
    <inkml:brush xml:id="br0">
      <inkml:brushProperty name="width" value="0.1" units="cm"/>
      <inkml:brushProperty name="height" value="0.1" units="cm"/>
    </inkml:brush>
  </inkml:definitions>
  <inkml:trace contextRef="#ctx0" brushRef="#br0">1 51 252 0 0,'0'0'4055'0'0,"6"0"-3564"0"0,214-17 1816 0 0,76-8-6477 0 0,-247 17 2515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06.265"/>
    </inkml:context>
    <inkml:brush xml:id="br0">
      <inkml:brushProperty name="width" value="0.1" units="cm"/>
      <inkml:brushProperty name="height" value="0.1" units="cm"/>
    </inkml:brush>
  </inkml:definitions>
  <inkml:trace contextRef="#ctx0" brushRef="#br0">390 766 156 0 0,'0'0'418'0'0,"23"-21"2307"0"0,-7-33-770 0 0,-16 51-1881 0 0,0 1 0 0 0,0-1 0 0 0,0 1 0 0 0,0-1 0 0 0,0 1-1 0 0,0-1 1 0 0,0 1 0 0 0,-1-1 0 0 0,1 1 0 0 0,-1-1-1 0 0,0 1 1 0 0,0-1 0 0 0,0 1 0 0 0,0 0 0 0 0,0 0-1 0 0,-1-1 1 0 0,1 1 0 0 0,0 0 0 0 0,-1 0 0 0 0,0 0-1 0 0,1 1 1 0 0,-1-1 0 0 0,0 0 0 0 0,-4-2 0 0 0,-1 0-32 0 0,0 0 0 0 0,-1 1 0 0 0,1-1 0 0 0,-1 2-1 0 0,1-1 1 0 0,-13-1 0 0 0,10 2-30 0 0,0 2-1 0 0,1-1 1 0 0,-1 1-1 0 0,0 1 0 0 0,1 0 1 0 0,-1 0-1 0 0,1 1 1 0 0,-1 0-1 0 0,1 1 0 0 0,0 0 1 0 0,0 0-1 0 0,-14 8 1 0 0,3-1 0 0 0,1 1 0 0 0,1 0-1 0 0,-1 2 1 0 0,-22 20 0 0 0,30-23 5 0 0,0 1 0 0 0,1 1 0 0 0,1-1-1 0 0,-11 19 1 0 0,16-26-2 0 0,2 0 1 0 0,-1 1-1 0 0,1 0 0 0 0,-1 0 0 0 0,1 0 1 0 0,1 0-1 0 0,-1 0 0 0 0,1 0 0 0 0,-1 0 0 0 0,2 0 1 0 0,-1 1-1 0 0,0-1 0 0 0,1 0 0 0 0,0 1 1 0 0,1 6-1 0 0,0-10 3 0 0,0 0 0 0 0,0 0 0 0 0,0 0 0 0 0,0 0 0 0 0,1 0 0 0 0,-1 0 0 0 0,0 0 0 0 0,1 0 0 0 0,0-1 0 0 0,-1 1 0 0 0,1-1 0 0 0,0 1 0 0 0,0-1 0 0 0,0 1 0 0 0,0-1 0 0 0,0 0 1 0 0,0 0-1 0 0,0 0 0 0 0,0 0 0 0 0,0-1 0 0 0,0 1 0 0 0,1 0 0 0 0,-1-1 0 0 0,0 0 0 0 0,1 1 0 0 0,-1-1 0 0 0,0 0 0 0 0,1 0 0 0 0,-1 0 0 0 0,0-1 0 0 0,0 1 0 0 0,3-1 0 0 0,8-1 22 0 0,0 0 0 0 0,0 0 1 0 0,-1-2-1 0 0,16-5 0 0 0,-10 1-20 0 0,1-2 1 0 0,-1 0 0 0 0,-1 0-1 0 0,0-2 1 0 0,-1 0 0 0 0,0-1-1 0 0,0-1 1 0 0,-2 0 0 0 0,0-1-1 0 0,0-1 1 0 0,-2 0 0 0 0,0-1-1 0 0,-1 0 1 0 0,10-20-1 0 0,13-31 9 0 0,-3-1 0 0 0,31-101 0 0 0,-50 129 28 0 0,-3-1 0 0 0,6-44 0 0 0,-2 7 202 0 0,-10 65-89 0 0,-1-1 1 0 0,-1 1 0 0 0,0 0-1 0 0,-1-1 1 0 0,-2-21-1 0 0,-8 59-140 0 0,6-16-26 0 0,-23 83 28 0 0,10-28-22 0 0,-17 48 24 0 0,-32 187-1 0 0,63-277-74 0 0,0 1 0 0 0,2 0 0 0 0,0-1 0 0 0,1 1 1 0 0,1-1-1 0 0,1 1 0 0 0,1-1 0 0 0,1 1 0 0 0,8 24 0 0 0,-11-42-76 0 0,1 0-1 0 0,-1 0 0 0 0,1 0 1 0 0,0 0-1 0 0,0 0 0 0 0,0 0 0 0 0,0 0 1 0 0,0-1-1 0 0,1 1 0 0 0,-1-1 1 0 0,1 0-1 0 0,0 0 0 0 0,0 0 1 0 0,4 3-1 0 0,30 8-3831 0 0,-7-7 1363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07.148"/>
    </inkml:context>
    <inkml:brush xml:id="br0">
      <inkml:brushProperty name="width" value="0.1" units="cm"/>
      <inkml:brushProperty name="height" value="0.1" units="cm"/>
    </inkml:brush>
  </inkml:definitions>
  <inkml:trace contextRef="#ctx0" brushRef="#br0">60 231 76 0 0,'-22'-42'11555'0'0,"20"18"-10863"0"0,0 1-724 0 0,-7-5 124 0 0,1-1 0 0 0,-5-32 0 0 0,10 37 238 0 0,5 39-261 0 0,8 36-64 0 0,1 20 7 0 0,-3 0 0 0 0,-3 1 0 0 0,-5 72 0 0 0,0-90-9 0 0,-2-31 14 0 0,2-18-12 0 0,-1 0 0 0 0,1 0 0 0 0,-1 0 0 0 0,2 1 0 0 0,-1-1-1 0 0,0 0 1 0 0,1 0 0 0 0,0 0 0 0 0,2 7 0 0 0,-2-12 29 0 0,1 14 407 0 0,96-133-340 0 0,-32 36-86 0 0,-43 53-10 0 0,-2 0 0 0 0,31-59 0 0 0,-29 49 14 0 0,28-40 0 0 0,-16 31 130 0 0,-35 48-152 0 0,-2 27-2560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38.364"/>
    </inkml:context>
    <inkml:brush xml:id="br0">
      <inkml:brushProperty name="width" value="0.1" units="cm"/>
      <inkml:brushProperty name="height" value="0.1" units="cm"/>
    </inkml:brush>
  </inkml:definitions>
  <inkml:trace contextRef="#ctx0" brushRef="#br0">0 359 120 0 0,'1'-4'8865'0'0,"4"-17"-8295"0"0,122-172 739 0 0,-85 137-1100 0 0,-33 46-167 0 0,-1 0 0 0 0,0-1 0 0 0,0 0 0 0 0,-1 0 1 0 0,8-19-1 0 0,-12 29-179 0 0,-2 12 104 0 0,-5 20 15 0 0,-95 247-102 0 0,70-202 105 0 0,-25 71-35 0 0,47-130 183 0 0,-1 13-632 0 0,8-29 467 0 0,1 0 1 0 0,-1-1-1 0 0,1 1 1 0 0,-1 0 0 0 0,1 0-1 0 0,-1-1 1 0 0,1 1 0 0 0,0-1-1 0 0,-1 1 1 0 0,1-1 0 0 0,0 1-1 0 0,0-1 1 0 0,-1 1-1 0 0,1-1 1 0 0,0 1 0 0 0,0-1-1 0 0,0 0 1 0 0,-1 1 0 0 0,1-1-1 0 0,0 0 1 0 0,0 0 0 0 0,0 0-1 0 0,0 0 1 0 0,0 0-1 0 0,0 0 1 0 0,0 0 0 0 0,-1 0-1 0 0,1 0 1 0 0,0 0 0 0 0,0 0-1 0 0,0-1 1 0 0,0 1 0 0 0,0-1-1 0 0,15 0-1269 0 0,-1-2 0 0 0,1 0 0 0 0,15-5 0 0 0,0-2-1127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39.204"/>
    </inkml:context>
    <inkml:brush xml:id="br0">
      <inkml:brushProperty name="width" value="0.1" units="cm"/>
      <inkml:brushProperty name="height" value="0.1" units="cm"/>
    </inkml:brush>
  </inkml:definitions>
  <inkml:trace contextRef="#ctx0" brushRef="#br0">332 47 568 0 0,'-1'-5'687'0'0,"0"1"0"0"0,0-1 0 0 0,0 1 0 0 0,1-1 0 0 0,0 0 0 0 0,0 1 0 0 0,1-11 1479 0 0,-1 18-1048 0 0,-5 24-770 0 0,-4 8-267 0 0,-3 18 1 0 0,1 2-30 0 0,2-19-27 0 0,-1-1-3 0 0,2-11-7 0 0,-10 26 5 0 0,-8 21 11 0 0,-17 36 14 0 0,26-71-13 0 0,7-17-14 0 0,1 1 0 0 0,1 0 1 0 0,0 0-1 0 0,1 1 0 0 0,2-1 1 0 0,0 2-1 0 0,-3 28 0 0 0,8-49-14 0 0,0 0 1 0 0,0 0-1 0 0,0 0 0 0 0,0 0 1 0 0,0 0-1 0 0,1 0 0 0 0,-1 0 0 0 0,0 0 1 0 0,0 0-1 0 0,1 0 0 0 0,-1 0 0 0 0,1 0 1 0 0,-1 0-1 0 0,1 0 0 0 0,-1 0 0 0 0,1 0 1 0 0,-1-1-1 0 0,1 1 0 0 0,0 0 0 0 0,0 0 1 0 0,-1-1-1 0 0,1 1 0 0 0,0-1 1 0 0,0 1-1 0 0,0 0 0 0 0,1 0 0 0 0,1 0 1 0 0,0-1 0 0 0,0 1 0 0 0,-1 0-1 0 0,1-1 1 0 0,0 0 0 0 0,0 0 0 0 0,0 0 0 0 0,0 0-1 0 0,4-1 1 0 0,4 0-41 0 0,-1-2 0 0 0,0 0 0 0 0,0 0 0 0 0,14-6 0 0 0,-12 2-108 0 0,1 0 1 0 0,-1-1-1 0 0,-1-1 0 0 0,1 0 1 0 0,-1 0-1 0 0,18-22 0 0 0,-22 24 32 0 0,-1 0 0 0 0,-1 0-1 0 0,1-1 1 0 0,-1 0-1 0 0,-1 0 1 0 0,1-1 0 0 0,-1 1-1 0 0,-1-1 1 0 0,0 0-1 0 0,0 0 1 0 0,2-14 0 0 0,-4 19 80 0 0,-1 1 1 0 0,0-1-1 0 0,0 1 1 0 0,0 0-1 0 0,0-1 1 0 0,0 1-1 0 0,-1 0 1 0 0,0-1-1 0 0,0 1 1 0 0,0 0 0 0 0,0-1-1 0 0,0 1 1 0 0,0 0-1 0 0,-1 0 1 0 0,0 0-1 0 0,1 0 1 0 0,-1 1-1 0 0,0-1 1 0 0,-1 0-1 0 0,1 1 1 0 0,0-1-1 0 0,-1 1 1 0 0,1 0 0 0 0,-1 0-1 0 0,0 0 1 0 0,0 0-1 0 0,0 0 1 0 0,0 1-1 0 0,0-1 1 0 0,0 1-1 0 0,0 0 1 0 0,0-1-1 0 0,-5 1 1 0 0,-11-4-18 0 0,0 2 0 0 0,0 1-1 0 0,0 0 1 0 0,-34 2 0 0 0,34 0-1 0 0,-65 8-48 0 0,23 1 84 0 0,59-8 59 0 0,-7-1 20 0 0,6 0 25 0 0,7-2 429 0 0,469-89 249 0 0,-362 59-563 0 0,-55 15-4439 0 0,-39 12 2449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39.842"/>
    </inkml:context>
    <inkml:brush xml:id="br0">
      <inkml:brushProperty name="width" value="0.1" units="cm"/>
      <inkml:brushProperty name="height" value="0.1" units="cm"/>
    </inkml:brush>
  </inkml:definitions>
  <inkml:trace contextRef="#ctx0" brushRef="#br0">47 268 440 0 0,'17'-37'3255'0'0,"-16"33"-2913"0"0,0 0 0 0 0,1 0-1 0 0,-1 1 1 0 0,1-1-1 0 0,0 0 1 0 0,0 1-1 0 0,0-1 1 0 0,5-4-1 0 0,-7-2 1848 0 0,-68 226-1539 0 0,55-148-505 0 0,10-46-65 0 0,3-21-75 0 0,0-1 1 0 0,0 1-1 0 0,0 0 1 0 0,0 0 0 0 0,0-1-1 0 0,0 1 1 0 0,0 0-1 0 0,1 0 1 0 0,-1-1-1 0 0,0 1 1 0 0,0 0-1 0 0,0-1 1 0 0,1 1-1 0 0,-1 0 1 0 0,0-1-1 0 0,1 1 1 0 0,-1 0-1 0 0,1-1 1 0 0,-1 1-1 0 0,1-1 1 0 0,-1 1-1 0 0,1-1 1 0 0,-1 1-1 0 0,1-1 1 0 0,-1 1 0 0 0,1-1-1 0 0,0 0 1 0 0,-1 1-1 0 0,1-1 1 0 0,0 0-1 0 0,-1 1 1 0 0,1-1-1 0 0,0 0 1 0 0,-1 0-1 0 0,1 0 1 0 0,0 1-1 0 0,0-1 1 0 0,-1 0-1 0 0,1 0 1 0 0,0 0-1 0 0,0 0 1 0 0,-1-1-1 0 0,1 1 1 0 0,0 0-1 0 0,-1 0 1 0 0,1 0 0 0 0,0 0-1 0 0,0-1 1 0 0,-1 1-1 0 0,2-1 1 0 0,34-12 83 0 0,-13-1-58 0 0,0-2 0 0 0,-2 0-1 0 0,0-1 1 0 0,-1-1 0 0 0,22-25 0 0 0,79-109 24 0 0,-143 225-313 0 0,12-44 231 0 0,-10 47 0 0 0,17-65 30 0 0,1 0 0 0 0,1 0 0 0 0,0 1 0 0 0,1-1 0 0 0,0 0 0 0 0,0 0 0 0 0,4 19 0 0 0,-3-29-1 0 0,-1 0 1 0 0,0 0 0 0 0,0 0-1 0 0,1 0 1 0 0,-1 0 0 0 0,1 0-1 0 0,-1 0 1 0 0,1 0 0 0 0,-1 0-1 0 0,1 0 1 0 0,0 0 0 0 0,-1-1-1 0 0,1 1 1 0 0,0 0 0 0 0,0 0-1 0 0,0-1 1 0 0,-1 1 0 0 0,1 0-1 0 0,0-1 1 0 0,0 1 0 0 0,0-1-1 0 0,0 1 1 0 0,0-1 0 0 0,0 1-1 0 0,0-1 1 0 0,2 0 0 0 0,0 1 1 0 0,0-1 0 0 0,0 0 0 0 0,-1 0 0 0 0,1-1 0 0 0,0 1 0 0 0,0 0 0 0 0,0-1 0 0 0,0 0 0 0 0,5-2 0 0 0,3-1 6 0 0,-1-1 0 0 0,0-1-1 0 0,0 0 1 0 0,10-8 0 0 0,2-4 7 0 0,-2-1 1 0 0,0 0-1 0 0,-2-2 1 0 0,0 0-1 0 0,-1-1 1 0 0,-1 0-1 0 0,-1-2 1 0 0,-1 0-1 0 0,-2 0 0 0 0,0-1 1 0 0,-1-1-1 0 0,-2 0 1 0 0,-1 0-1 0 0,-1-1 1 0 0,-1 0-1 0 0,4-38 1 0 0,-10 63-20 0 0,1 1 1 0 0,-1-1-1 0 0,0 0 1 0 0,0 1-1 0 0,0-1 1 0 0,0 0 0 0 0,0 1-1 0 0,0-1 1 0 0,0 0-1 0 0,0 1 1 0 0,-1-1-1 0 0,1 0 1 0 0,-1 1-1 0 0,1-1 1 0 0,-1 1 0 0 0,1-1-1 0 0,-1 0 1 0 0,0 1-1 0 0,0 0 1 0 0,0-1-1 0 0,0 1 1 0 0,0 0-1 0 0,0-1 1 0 0,0 1 0 0 0,-1 0-1 0 0,1 0 1 0 0,0 0-1 0 0,-1 0 1 0 0,1 0-1 0 0,-3-1 1 0 0,3 1-217 0 0,-6 3-136 0 0,-50 23-1468 0 0,16-1-2309 0 0,25-12 1855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40.230"/>
    </inkml:context>
    <inkml:brush xml:id="br0">
      <inkml:brushProperty name="width" value="0.1" units="cm"/>
      <inkml:brushProperty name="height" value="0.1" units="cm"/>
    </inkml:brush>
  </inkml:definitions>
  <inkml:trace contextRef="#ctx0" brushRef="#br0">12 216 212 0 0,'1'0'456'0'0,"2"0"-241"0"0,2 1-156 0 0,3 0 555 0 0,2-2-333 0 0,1 0-1 0 0,0-1 1 0 0,-1 0-1 0 0,1 0 1 0 0,-1-1-1 0 0,0 0 1 0 0,0-1-1 0 0,0 0 1 0 0,0-1-1 0 0,-1 0 1 0 0,0-1 0 0 0,0 0-1 0 0,12-9 1 0 0,-4 0 86 0 0,0-1 0 0 0,-1 0 0 0 0,-1-1 0 0 0,-1-1 1 0 0,19-29-1 0 0,-32 46-339 0 0,0 1 1 0 0,-1-1 0 0 0,1 0 0 0 0,-1 0-1 0 0,1 1 1 0 0,-1-1 0 0 0,1 0 0 0 0,-1 0-1 0 0,1 0 1 0 0,-1 0 0 0 0,1 1-1 0 0,-1-1 1 0 0,0 0 0 0 0,0 0 0 0 0,1 0-1 0 0,-1 0 1 0 0,0 0 0 0 0,0 0-1 0 0,0 0 1 0 0,0 0 0 0 0,0 0 0 0 0,0 0-1 0 0,-1 0 1 0 0,1 0 0 0 0,0 0 0 0 0,0 0-1 0 0,-1-1 1 0 0,0 2-10 0 0,0-1-1 0 0,0 1 1 0 0,-1-1-1 0 0,1 1 1 0 0,0-1-1 0 0,0 1 1 0 0,0 0-1 0 0,-1 0 1 0 0,1 0-1 0 0,0 0 1 0 0,0 0 0 0 0,-1 0-1 0 0,1 0 1 0 0,0 0-1 0 0,0 0 1 0 0,0 0-1 0 0,-3 1 1 0 0,-55 22 183 0 0,37-10-154 0 0,0 0-1 0 0,0 2 0 0 0,2 0 0 0 0,-20 19 0 0 0,31-25-20 0 0,-1 0 0 0 0,2 1-1 0 0,-1 0 1 0 0,1 1 0 0 0,1 0-1 0 0,0 0 1 0 0,1 0 0 0 0,0 1-1 0 0,-9 23 1 0 0,14-32-16 0 0,1 0 1 0 0,-1 0-1 0 0,0 0 0 0 0,1 0 1 0 0,0 0-1 0 0,0 0 0 0 0,0 0 0 0 0,0 0 1 0 0,0 0-1 0 0,0 0 0 0 0,1 0 0 0 0,-1-1 1 0 0,1 1-1 0 0,0 0 0 0 0,0 0 0 0 0,0 0 1 0 0,0-1-1 0 0,1 1 0 0 0,2 4 1 0 0,0-2 3 0 0,0-1 1 0 0,0 0-1 0 0,0 0 1 0 0,0-1-1 0 0,1 1 1 0 0,0-1-1 0 0,-1 0 1 0 0,1 0 0 0 0,10 4-1 0 0,7 1-50 0 0,0-1 1 0 0,0-1-1 0 0,0-1 0 0 0,24 2 1 0 0,16-1-1355 0 0,1-2 1 0 0,0-3 0 0 0,82-10-1 0 0,-76 3-967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39:41.331"/>
    </inkml:context>
    <inkml:brush xml:id="br0">
      <inkml:brushProperty name="width" value="0.1" units="cm"/>
      <inkml:brushProperty name="height" value="0.1" units="cm"/>
    </inkml:brush>
  </inkml:definitions>
  <inkml:trace contextRef="#ctx0" brushRef="#br0">163 155 216,'22'-47'1737,"-17"37"-1147,0 0 1,0 0-1,-1-1 1,0 0-1,3-18 1,-3 12 264,-2 8 518,-16 20-1003,-11 18-264,1 1 0,1 1 0,1 0 0,2 2 0,2 0 0,-27 66-1,39-83-60,0 1-1,1-1 1,1 1-1,-3 29 0,6-37-16,0 1-1,1-1 0,1 0 1,0 0-1,0 1 0,0-1 1,1 0-1,1 0 0,-1 0 1,6 10-1,-6-15-30,0-1 0,1 0 0,-1 0 1,1 0-1,0-1 0,0 1 0,0-1 0,0 0 0,0 1 0,1-1 0,-1-1 0,1 1 0,-1 0 0,1-1 0,-1 0 1,1 0-1,0 0 0,0 0 0,0 0 0,4-1 0,6 2-155,0-1 1,1-1-1,-1-1 0,19-2 1,3-3-652,-1-1 0,0-1 1,0-3-1,-1 0 0,0-3 0,46-24 1,-51 19-796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39:52.885"/>
    </inkml:context>
    <inkml:brush xml:id="br0">
      <inkml:brushProperty name="width" value="0.1" units="cm"/>
      <inkml:brushProperty name="height" value="0.1" units="cm"/>
    </inkml:brush>
  </inkml:definitions>
  <inkml:trace contextRef="#ctx0" brushRef="#br0">164 222 12,'0'0'365,"26"-19"2535,-11 5-2392,0-1 0,-1 0 0,12-18 1,-21 27-374,-1 0 0,0-1 0,-1 1 0,1-1 1,-1 0-1,0 0 0,-1 0 0,0 0 0,0-1 1,0 1-1,0-14 0,-1 20-122,-1 0-1,0 0 1,0 0-1,0 0 1,0 0-1,-1-1 1,1 1 0,0 0-1,0 0 1,-1 0-1,1 0 1,-1 0-1,1 0 1,-1 0 0,1 0-1,-1 0 1,1 0-1,-1 0 1,0 0 0,0 1-1,1-1 1,-1 0-1,0 0 1,0 1-1,0-1 1,0 0 0,0 1-1,0-1 1,0 1-1,0-1 1,0 1-1,0 0 1,0-1 0,0 1-1,0 0 1,0 0-1,-1 0 1,1 0 0,0 0-1,0 0 1,0 0-1,0 0 1,0 0-1,0 0 1,-1 1 0,0 0-1,-8 1-12,1 1 1,0 0-1,0 1 0,-10 5 1,13-6 16,-9 6-13,0 0 1,0 1-1,1 1 0,0 0 0,1 0 0,1 2 1,0 0-1,0 0 0,1 1 0,1 0 1,-10 18-1,15-21 4,-1-1 0,2 1 0,-1 0 0,2 0 0,-1 1 0,1-1 0,-2 23 0,5-27 2,-1 0 1,2 1-1,-1-1 1,1 0 0,0 0-1,0 1 1,1-1 0,0 0-1,1 0 1,-1 0-1,1-1 1,0 1 0,6 8-1,-6-11-1,0-1 0,-1 0 0,1 0 0,1 0 0,-1 0 0,0 0 0,0-1 0,1 0 0,0 1 0,-1-1 0,1-1 0,0 1 0,0 0 0,0-1 0,0 0 0,0 0 0,0 0 0,1 0 0,-1-1 0,0 0 0,0 0 0,1 0 0,-1 0 0,0-1 0,0 1-1,0-1 1,0 0 0,0 0 0,0-1 0,0 1 0,6-4 0,-1 2-1,-1-2 1,1 1-1,-1-1 0,0 0 0,0-1 0,0 0 1,-1 0-1,0-1 0,0 0 0,0 0 0,-1 0 1,9-15-1,-6 5-10,-1-1 1,-1 1-1,0-1 0,4-21 1,-9 32-2,-1-1 0,1 1-1,-2-1 1,1 1 0,-1-1 0,0 1 0,-1-1 0,1 1 0,-2-1 0,1 1 0,-1 0 0,0-1 0,-4-7-1,5 12 0,0 0-1,-1 0 0,1 0 0,-1 1 0,0-1 0,0 0 0,0 1 0,-1-1 0,1 1 1,0 0-1,-1 0 0,0-1 0,1 2 0,-1-1 0,0 0 0,0 1 0,0-1 0,0 1 1,-5-2-1,3 3-2,1-1 0,-1 1-1,0 0 1,1 0 0,-1 0 0,1 1 0,-1 0 0,1-1 0,-1 2 0,1-1 0,-1 0 0,-6 5 0,1-1 0,0 0-1,1 1 1,0 0 0,0 1 0,0 0 0,1 0-1,0 1 1,1 0 0,-1 1 0,1 0 0,-5 9-1,10-16-41,1 0 0,0 0 0,-1 0 0,1 0 0,0 0-1,0 0 1,0 0 0,1 1 0,-1-1 0,0 0 0,1 1 0,0-1-1,-1 0 1,1 1 0,0-1 0,0 0 0,0 1 0,1-1 0,-1 0-1,0 1 1,1-1 0,0 0 0,-1 0 0,1 1 0,0-1 0,0 0-1,0 0 1,1 0 0,-1 0 0,0 0 0,1 0 0,-1 0-1,1-1 1,0 1 0,0-1 0,2 3 0,0-2-67,0 0 1,0-1-1,0 1 0,0-1 1,0 0-1,0 0 0,0 0 1,1-1-1,-1 0 0,0 1 1,0-1-1,1-1 0,-1 1 1,0-1-1,0 0 0,1 1 1,-1-2-1,0 1 0,6-3 1,9-6 107,0-1 0,-1-1 0,30-25 0,-32 24 159,0 1 0,0 0 0,1 1 0,36-16 0,-44 23-113,1 0 0,0 2 0,0-1 0,-1 1 0,1 0 0,15 0-1,-22 2-29,0 0-1,-1 0 0,1 0 0,0 0 1,-1 1-1,1-1 0,0 1 0,-1 0 1,1 0-1,-1 0 0,1 0 0,-1 0 1,1 0-1,-1 1 0,0-1 0,1 1 1,-1 0-1,0 0 0,0 0 0,0 0 0,-1 0 1,1 0-1,0 0 0,-1 0 0,1 1 1,-1-1-1,2 5 0,0 3 5,-1 0 0,0-1 0,-1 1 0,0 0-1,-1 0 1,0 0 0,0 0 0,-1 0 0,0 0 0,-1 0 0,0 0-1,-1 0 1,0-1 0,-4 11 0,-3 4 25,-1-1 0,-1 0 0,-1 0 0,-20 25 0,27-39-143,-8 8 939,11-18-359,3-11-332,2 5-107,0 0 1,0 1 0,0-1-1,1 0 1,0 1 0,1 0-1,-1 0 1,8-9 0,40-45 22,-37 44-43,27-33-12,35-37 33,-66 76-45,0 1 0,0 1 0,1-1 0,0 2 1,0-1-1,14-5 0,-24 12 7,0 1 0,0 0-1,0-1 1,0 1 0,0 0 0,0 0-1,0 0 1,0 0 0,0 0 0,0 0-1,0 0 1,0 0 0,0 0 0,0 0-1,0 0 1,0 1 0,0-1 0,0 0 0,0 1-1,0-1 1,-1 1 0,1-1 0,0 1-1,0-1 1,0 1 0,-1 0 0,1-1-1,0 1 1,0 0 0,-1 0 0,1-1-1,-1 1 1,1 0 0,-1 0 0,1 0 0,-1 0-1,0 0 1,1 0 0,-1 0 0,0 0-1,0 0 1,1 0 0,-1 0 0,0 0-1,0 0 1,0 0 0,-1 1 0,3 61-5,-3-50 10,0 34-53,0-27-8,0-1 0,2 1-1,0 0 1,1-1-1,9 39 1,-11-57-74,1 1 0,0-1 1,0 0-1,0 1 1,0-1-1,0 0 1,0 0-1,0 0 0,1 0 1,-1 0-1,0 0 1,0 0-1,1 0 0,-1 0 1,1 0-1,-1-1 1,1 1-1,-1-1 1,1 1-1,-1-1 0,1 0 1,-1 1-1,1-1 1,0 0-1,-1 0 0,1 0 1,2 0-1,16-2-1452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54.027"/>
    </inkml:context>
    <inkml:brush xml:id="br0">
      <inkml:brushProperty name="width" value="0.1" units="cm"/>
      <inkml:brushProperty name="height" value="0.1" units="cm"/>
    </inkml:brush>
  </inkml:definitions>
  <inkml:trace contextRef="#ctx0" brushRef="#br0">0 520 12 0 0,'0'0'824'0'0,"3"-3"-445"0"0,19-24 476 0 0,2 2 0 0 0,31-28-1 0 0,-25 26-487 0 0,40-47 1 0 0,-45 41-115 0 0,35-58 1 0 0,-51 75-104 0 0,-1-1 0 0 0,0 0 0 0 0,-1 0 1 0 0,-1 0-1 0 0,-1-1 0 0 0,3-18 1 0 0,-7 34-134 0 0,-1 1-1 0 0,0-1 1 0 0,1 1 0 0 0,-1-1 0 0 0,0 1 0 0 0,0-1 0 0 0,0 1 0 0 0,0 0 0 0 0,-1-1 0 0 0,1 1 0 0 0,0-1 0 0 0,0 1 0 0 0,-1-1 0 0 0,1 1 0 0 0,-1 0 0 0 0,0-1 0 0 0,1 1 0 0 0,-1 0 0 0 0,0-1 0 0 0,0 1 0 0 0,0 0 0 0 0,-1-2 0 0 0,-28-10 140 0 0,26 12-151 0 0,-1 2 2 0 0,-1 1-1 0 0,0 0 1 0 0,1 0-1 0 0,-1 1 1 0 0,1-1 0 0 0,-8 7-1 0 0,3-2 6 0 0,1 1 0 0 0,0 1-1 0 0,0 0 1 0 0,1 0 0 0 0,-9 12-1 0 0,15-18 3 0 0,-1 0 0 0 0,1 1 0 0 0,-1-1-1 0 0,1 1 1 0 0,0 0 0 0 0,0 0 0 0 0,0 0 0 0 0,1 0-1 0 0,0 0 1 0 0,-1 0 0 0 0,1 0 0 0 0,1 0-1 0 0,-1 1 1 0 0,1-1 0 0 0,-1 0 0 0 0,1 0 0 0 0,1 8-1 0 0,0-9 2 0 0,1-1 0 0 0,-1 1-1 0 0,1-1 1 0 0,0 1 0 0 0,0-1-1 0 0,0 1 1 0 0,0-1-1 0 0,0 0 1 0 0,0 0 0 0 0,0 0-1 0 0,1 0 1 0 0,-1-1 0 0 0,1 1-1 0 0,-1 0 1 0 0,1-1 0 0 0,0 0-1 0 0,3 2 1 0 0,58 16 121 0 0,-35-11-80 0 0,-1 0-18 0 0,-13-4-35 0 0,-1 0 1 0 0,1 1 0 0 0,-1 1-1 0 0,24 13 1 0 0,-35-18-6 0 0,0 1-1 0 0,-1 0 1 0 0,0-1-1 0 0,1 1 1 0 0,-1 0-1 0 0,0 0 1 0 0,0 1-1 0 0,0-1 1 0 0,0 0-1 0 0,0 1 1 0 0,-1-1-1 0 0,1 1 1 0 0,-1-1-1 0 0,0 1 1 0 0,0 0-1 0 0,1 0 1 0 0,-2 0 0 0 0,1 0-1 0 0,0-1 1 0 0,-1 1-1 0 0,1 0 1 0 0,-1 0-1 0 0,0 0 1 0 0,0 0-1 0 0,0 0 1 0 0,0 0-1 0 0,-1 0 1 0 0,1 0-1 0 0,-1 0 1 0 0,-1 4-1 0 0,-2 4 2 0 0,0 0 0 0 0,-1 0 0 0 0,-1 0 0 0 0,0-1 0 0 0,0 0 0 0 0,-1 0-1 0 0,0-1 1 0 0,-1 0 0 0 0,-15 15 0 0 0,17-18 22 0 0,0-1 1 0 0,-1 1-1 0 0,1-1 1 0 0,-1-1-1 0 0,0 1 1 0 0,-1-1-1 0 0,1 0 1 0 0,-1-1-1 0 0,0 0 0 0 0,0 0 1 0 0,0-1-1 0 0,0 0 1 0 0,0 0-1 0 0,-14 1 1 0 0,21-3-14 0 0,0 0 0 0 0,1 0 1 0 0,-1 0-1 0 0,0 0 0 0 0,0 0 0 0 0,0 0 1 0 0,0 0-1 0 0,0-1 0 0 0,0 1 0 0 0,0 0 1 0 0,0 0-1 0 0,1-1 0 0 0,-1 1 1 0 0,0-1-1 0 0,0 1 0 0 0,0-1 0 0 0,1 1 1 0 0,-1-1-1 0 0,0 1 0 0 0,1-1 0 0 0,-1 1 1 0 0,0-1-1 0 0,1 0 0 0 0,-1 0 1 0 0,1 1-1 0 0,-1-1 0 0 0,1 0 0 0 0,-1 0 1 0 0,1 0-1 0 0,-1-1 0 0 0,1 0 6 0 0,-1-1 0 0 0,1 0-1 0 0,0 0 1 0 0,0 1 0 0 0,0-1 0 0 0,1 0-1 0 0,-1 1 1 0 0,0-1 0 0 0,1 0-1 0 0,1-3 1 0 0,28-60 146 0 0,-28 63-148 0 0,-1 1-14 0 0,-1 0 0 0 0,1 0 0 0 0,0 1 0 0 0,0-1 0 0 0,0 0 0 0 0,1 0 0 0 0,-1 1 0 0 0,0-1 0 0 0,1 1 0 0 0,-1-1 1 0 0,1 1-1 0 0,-1 0 0 0 0,1 0 0 0 0,0-1 0 0 0,-1 1 0 0 0,1 0 0 0 0,3-1 0 0 0,-2 2-3 0 0,0 0 0 0 0,0 0 0 0 0,0 1 1 0 0,0-1-1 0 0,0 1 0 0 0,0-1 0 0 0,0 1 1 0 0,-1 0-1 0 0,1 0 0 0 0,3 2 0 0 0,14 5 11 0 0,-7-4-1 0 0,1 0-1 0 0,-1-1 1 0 0,1 0-1 0 0,0-1 1 0 0,0-1 0 0 0,0 0-1 0 0,0-1 1 0 0,0 0-1 0 0,0-1 1 0 0,0-1 0 0 0,0 0-1 0 0,0-1 1 0 0,-1-1-1 0 0,25-9 1 0 0,-21 5-7 0 0,0 0 0 0 0,0-2 1 0 0,-1 0-1 0 0,0-1 0 0 0,-1 0 1 0 0,0-1-1 0 0,-1-1 0 0 0,-1 0 1 0 0,0-1-1 0 0,16-23 0 0 0,-14 16-19 0 0,-1 0 0 0 0,-1-2 0 0 0,-2 0 0 0 0,14-34 0 0 0,-25 56 15 0 0,1 0 1 0 0,-1 1-1 0 0,1-1 0 0 0,-1 0 0 0 0,0 1 0 0 0,0-1 1 0 0,1 0-1 0 0,-1 0 0 0 0,0 1 0 0 0,0-1 1 0 0,0 0-1 0 0,0 0 0 0 0,0 1 0 0 0,0-1 0 0 0,0 0 1 0 0,0 0-1 0 0,0 1 0 0 0,0-1 0 0 0,-1 0 1 0 0,1 0-1 0 0,-1-1 0 0 0,-11 4-93 0 0,-16 21 16 0 0,14 1 73 0 0,0 1-1 0 0,2 0 1 0 0,1 1-1 0 0,1 0 1 0 0,-12 53-1 0 0,20-72 17 0 0,0 0 0 0 0,0 0 0 0 0,1 0 0 0 0,0 0 0 0 0,0 0 0 0 0,1 1 0 0 0,0-1 0 0 0,0 0 0 0 0,1 0 0 0 0,0 1 0 0 0,0-1 0 0 0,0 0 0 0 0,1 0 0 0 0,0 0-1 0 0,5 8 1 0 0,-7-14-13 0 0,1 0-1 0 0,0-1 1 0 0,0 0 0 0 0,0 1-1 0 0,0-1 1 0 0,0 1-1 0 0,0-1 1 0 0,0 0-1 0 0,0 0 1 0 0,0 0-1 0 0,0 0 1 0 0,0 1-1 0 0,0-1 1 0 0,0 0-1 0 0,0-1 1 0 0,0 1-1 0 0,0 0 1 0 0,0 0-1 0 0,0 0 1 0 0,0-1 0 0 0,0 1-1 0 0,0 0 1 0 0,0-1-1 0 0,1 0 1 0 0,25-12-818 0 0,6-19-3043 0 0,-22 19 2002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02.387"/>
    </inkml:context>
    <inkml:brush xml:id="br0">
      <inkml:brushProperty name="width" value="0.05" units="cm"/>
      <inkml:brushProperty name="height" value="0.05" units="cm"/>
    </inkml:brush>
  </inkml:definitions>
  <inkml:trace contextRef="#ctx0" brushRef="#br0">143 397 560 0 0,'0'0'1245'0'0,"15"-1"807"0"0,-4-2-1697 0 0,1-1 0 0 0,-1 0 0 0 0,0-1 0 0 0,0 0 0 0 0,0-1 1 0 0,-1 0-1 0 0,0 0 0 0 0,0-1 0 0 0,0-1 0 0 0,-1 0 0 0 0,-1 0 0 0 0,1 0 0 0 0,-1-1 0 0 0,12-18 0 0 0,-2 1 50 0 0,-1 0 1 0 0,-2 0-1 0 0,0-2 0 0 0,18-50 0 0 0,-31 71-238 0 0,0-1 1 0 0,-1 1-1 0 0,0-1 0 0 0,0 1 1 0 0,0-1-1 0 0,-1-10 0 0 0,0 12-83 0 0,0 5-60 0 0,0 0 1 0 0,0 0-1 0 0,0-1 0 0 0,0 1 1 0 0,0 0-1 0 0,0 0 1 0 0,0 0-1 0 0,0 0 1 0 0,0-1-1 0 0,0 1 0 0 0,-1 0 1 0 0,1 0-1 0 0,0 0 1 0 0,-1 0-1 0 0,1 0 0 0 0,-1 0 1 0 0,1 0-1 0 0,-1 0 1 0 0,0 0-1 0 0,1 0 1 0 0,-1 0-1 0 0,0 0 0 0 0,0 0 1 0 0,-1-1-1 0 0,0 2-18 0 0,1 0 0 0 0,0 0 0 0 0,0 0 0 0 0,-1 0 0 0 0,1 0 0 0 0,0 0 0 0 0,0 1 0 0 0,0-1 0 0 0,-1 0 0 0 0,1 1 0 0 0,0-1 0 0 0,0 1 0 0 0,0-1 0 0 0,0 1 0 0 0,0-1 0 0 0,0 1 0 0 0,0 0 0 0 0,-2 1 0 0 0,-43 46-63 0 0,45-47 78 0 0,-27 36-3 0 0,2 0-1 0 0,1 2 1 0 0,3 0 0 0 0,-30 71 0 0 0,19-23 3 0 0,-28 115 1 0 0,57-179-17 0 0,0 0-1 0 0,2 1 1 0 0,1-1 0 0 0,1 31-1 0 0,-3 53 160 0 0,3-106-202 0 0,-1 0-1 0 0,1 0 0 0 0,-1 0 1 0 0,0 0-1 0 0,1 0 0 0 0,-1 0 1 0 0,0 0-1 0 0,0 0 0 0 0,0 0 1 0 0,1 0-1 0 0,-1 0 1 0 0,0 0-1 0 0,0-1 0 0 0,0 1 1 0 0,0 0-1 0 0,-1-1 0 0 0,1 1 1 0 0,0-1-1 0 0,0 1 0 0 0,0-1 1 0 0,0 0-1 0 0,0 1 0 0 0,-1-1 1 0 0,1 0-1 0 0,0 0 1 0 0,0 0-1 0 0,-1 0 0 0 0,1 0 1 0 0,0 0-1 0 0,0 0 0 0 0,-1 0 1 0 0,1 0-1 0 0,0 0 0 0 0,0-1 1 0 0,-2 0-1 0 0,-1 1-468 0 0,1-1-1 0 0,0 0 1 0 0,0 0 0 0 0,-1 0-1 0 0,1 0 1 0 0,0 0 0 0 0,0 0-1 0 0,0-1 1 0 0,0 0 0 0 0,1 1-1 0 0,-1-1 1 0 0,0 0-1 0 0,-2-3 1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54.135"/>
    </inkml:context>
    <inkml:brush xml:id="br0">
      <inkml:brushProperty name="width" value="0.1" units="cm"/>
      <inkml:brushProperty name="height" value="0.1" units="cm"/>
    </inkml:brush>
  </inkml:definitions>
  <inkml:trace contextRef="#ctx0" brushRef="#br0">12 36 520 0 0,'-5'-8'680'0'0,"3"0"-60"0"0,0 2-64 0 0,2 0 376 0 0,-2 0-64 0 0,17 4-1112 0 0,-1 12-1784 0 0,-7-4 980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55.223"/>
    </inkml:context>
    <inkml:brush xml:id="br0">
      <inkml:brushProperty name="width" value="0.1" units="cm"/>
      <inkml:brushProperty name="height" value="0.1" units="cm"/>
    </inkml:brush>
  </inkml:definitions>
  <inkml:trace contextRef="#ctx0" brushRef="#br0">344 672 188 0 0,'5'-9'157'0'0,"-1"1"0"0"0,0-1 0 0 0,0 0 0 0 0,-1-1 0 0 0,0 1 0 0 0,0 0 0 0 0,-1-1 0 0 0,-1 0 0 0 0,0 1 0 0 0,0-1 0 0 0,0 0-1 0 0,-1 0 1 0 0,-1 0 0 0 0,0 1 0 0 0,0-1 0 0 0,-1 0 0 0 0,0 1 0 0 0,-1-1 0 0 0,0 1 0 0 0,0 0 0 0 0,-9-16 0 0 0,11 23-139 0 0,-1 0 0 0 0,1 1 0 0 0,-1-1-1 0 0,0 1 1 0 0,0 0 0 0 0,0-1 0 0 0,1 1 0 0 0,-1 0 0 0 0,0 0-1 0 0,-1 0 1 0 0,1 0 0 0 0,0 1 0 0 0,0-1 0 0 0,0 0 0 0 0,0 1-1 0 0,-1 0 1 0 0,1-1 0 0 0,0 1 0 0 0,0 0 0 0 0,-1 0 0 0 0,1 0-1 0 0,0 1 1 0 0,0-1 0 0 0,0 0 0 0 0,-1 1 0 0 0,1-1 0 0 0,0 1-1 0 0,0 0 1 0 0,0 0 0 0 0,0 0 0 0 0,0 0 0 0 0,-2 2 0 0 0,-10 3 35 0 0,2 1 0 0 0,-1 1 1 0 0,-18 14-1 0 0,10-3 26 0 0,0 0 0 0 0,1 2-1 0 0,2 0 1 0 0,0 1 0 0 0,1 1-1 0 0,1 1 1 0 0,1 0 0 0 0,2 1 0 0 0,0 0-1 0 0,2 1 1 0 0,-10 30 0 0 0,20-55-71 0 0,1 0 0 0 0,0-1-1 0 0,-1 1 1 0 0,1 0 0 0 0,-1-1 0 0 0,1 1 0 0 0,0 0 0 0 0,0-1 0 0 0,-1 1 0 0 0,1 0-1 0 0,0-1 1 0 0,0 1 0 0 0,0 0 0 0 0,0 0 0 0 0,0-1 0 0 0,0 1 0 0 0,0 0 0 0 0,0 0-1 0 0,0-1 1 0 0,0 1 0 0 0,0 0 0 0 0,0-1 0 0 0,1 1 0 0 0,-1 0 0 0 0,0 0 0 0 0,0-1-1 0 0,1 1 1 0 0,-1-1 0 0 0,1 1 0 0 0,-1 0 0 0 0,0-1 0 0 0,1 1 0 0 0,-1-1-1 0 0,1 1 1 0 0,0-1 0 0 0,-1 1 0 0 0,1-1 0 0 0,-1 1 0 0 0,1-1 0 0 0,0 1 0 0 0,-1-1-1 0 0,1 0 1 0 0,0 0 0 0 0,-1 1 0 0 0,1-1 0 0 0,0 0 0 0 0,-1 0 0 0 0,1 0 0 0 0,0 1-1 0 0,0-1 1 0 0,0 0 0 0 0,35-8 145 0 0,-19 1-129 0 0,0-1 0 0 0,-1-1 0 0 0,0-1 0 0 0,-1 0 0 0 0,0-1 0 0 0,0 0 0 0 0,-1-1 1 0 0,22-25-1 0 0,0-6 30 0 0,45-69 1 0 0,-52 69-12 0 0,-2-1 0 0 0,-2-2 0 0 0,-1 0 0 0 0,-3-1 0 0 0,-2-2-1 0 0,-2 0 1 0 0,16-75 0 0 0,-28 39 859 0 0,-5 85-898 0 0,0 0 0 0 0,0 0 0 0 0,0-1 1 0 0,0 1-1 0 0,0 0 0 0 0,0 0 0 0 0,0-1 0 0 0,0 1 1 0 0,-1 0-1 0 0,1 0 0 0 0,0-1 0 0 0,0 1 0 0 0,0 0 1 0 0,0 0-1 0 0,0 0 0 0 0,0-1 0 0 0,-1 1 1 0 0,1 0-1 0 0,0 0 0 0 0,0 0 0 0 0,0 0 0 0 0,0-1 1 0 0,-1 1-1 0 0,1 0 0 0 0,0 0 0 0 0,0 0 0 0 0,-1 0 1 0 0,1 0-1 0 0,0 0 0 0 0,0 0 0 0 0,0 0 0 0 0,-1 0 1 0 0,1 0-1 0 0,0 0 0 0 0,0-1 0 0 0,-1 1 1 0 0,1 0-1 0 0,0 0 0 0 0,0 1 0 0 0,-1-1 0 0 0,1 0 1 0 0,0 0-1 0 0,0 0 0 0 0,0 0 0 0 0,-1 0 0 0 0,1 0 1 0 0,0 0-1 0 0,0 0 0 0 0,-1 0 0 0 0,1 0 1 0 0,0 1-1 0 0,0-1 0 0 0,0 0 0 0 0,-1 0 0 0 0,1 0 1 0 0,0 0-1 0 0,0 1 0 0 0,0-1 0 0 0,0 0 0 0 0,0 0 1 0 0,-1 0-1 0 0,1 1 0 0 0,0-1 0 0 0,0 0 1 0 0,0 0-1 0 0,0 1 0 0 0,0-1 0 0 0,0 0 0 0 0,0 0 1 0 0,-12 13-6 0 0,5 0 23 0 0,0-1 0 0 0,1 1 0 0 0,0 1 0 0 0,1-1 0 0 0,1 1-1 0 0,0 0 1 0 0,-4 26 0 0 0,4-21-8 0 0,-41 203 84 0 0,-28 162 21 0 0,72-380-113 0 0,0 0 0 0 0,0 0 0 0 0,1 0 0 0 0,0-1 0 0 0,-1 1 1 0 0,2 0-1 0 0,-1 0 0 0 0,0 0 0 0 0,1 0 0 0 0,-1 0 0 0 0,1 0 0 0 0,0-1 0 0 0,1 1 1 0 0,-1 0-1 0 0,1-1 0 0 0,2 5 0 0 0,-2-6-1 0 0,-1-1 0 0 0,1 1 0 0 0,0-1 0 0 0,0 1 0 0 0,0-1 0 0 0,0 0 0 0 0,1 0 0 0 0,-1 0 0 0 0,0 0 0 0 0,0-1 0 0 0,1 1 0 0 0,-1-1 0 0 0,0 1 0 0 0,1-1 0 0 0,-1 0 0 0 0,1 1 0 0 0,-1-1 0 0 0,0-1 0 0 0,1 1 0 0 0,-1 0 0 0 0,1-1 0 0 0,-1 1 0 0 0,0-1 0 0 0,1 1 0 0 0,-1-1 0 0 0,0 0 0 0 0,4-2 0 0 0,12-5-38 0 0,1 0 0 0 0,-2-2 0 0 0,1 0-1 0 0,-1-1 1 0 0,-1 0 0 0 0,0-1-1 0 0,0-1 1 0 0,-2-1 0 0 0,21-23-1 0 0,-12 10-114 0 0,-1-2 0 0 0,-2-1 1 0 0,0 0-1 0 0,21-48 0 0 0,-38 72 123 0 0,-1 0 1 0 0,0 0 0 0 0,-1 0-1 0 0,1 0 1 0 0,-1 0 0 0 0,-1 0-1 0 0,1 0 1 0 0,-1 0 0 0 0,0 0-1 0 0,0-1 1 0 0,-2-7 0 0 0,2 12 18 0 0,0 0 0 0 0,-1 1 1 0 0,1-1-1 0 0,-1 1 0 0 0,1-1 1 0 0,-1 1-1 0 0,1-1 0 0 0,-1 1 1 0 0,0 0-1 0 0,0-1 0 0 0,0 1 1 0 0,0 0-1 0 0,0-1 1 0 0,0 1-1 0 0,0 0 0 0 0,0 0 1 0 0,0 0-1 0 0,-1 0 0 0 0,1 0 1 0 0,0 0-1 0 0,-1 0 0 0 0,1 0 1 0 0,-1 1-1 0 0,1-1 0 0 0,-1 1 1 0 0,1-1-1 0 0,-1 1 0 0 0,1-1 1 0 0,-1 1-1 0 0,1 0 0 0 0,-1 0 1 0 0,0 0-1 0 0,1 0 0 0 0,-1 0 1 0 0,1 0-1 0 0,-1 0 0 0 0,0 0 1 0 0,1 0-1 0 0,-1 1 1 0 0,1-1-1 0 0,-1 1 0 0 0,1 0 1 0 0,-1-1-1 0 0,1 1 0 0 0,-1 0 1 0 0,1 0-1 0 0,-2 1 0 0 0,-2 0-1 0 0,0 1-1 0 0,1 0 0 0 0,-1 1 1 0 0,0-1-1 0 0,1 1 1 0 0,0 0-1 0 0,0 0 0 0 0,0 0 1 0 0,0 0-1 0 0,-5 10 1 0 0,-27 55-7 0 0,18-32 35 0 0,12-26-5 0 0,0 0 0 0 0,1 0 0 0 0,1 1 0 0 0,0 0 0 0 0,0 0 0 0 0,1 0 0 0 0,1 0 0 0 0,0 0 0 0 0,1 1 0 0 0,0-1 0 0 0,1 1 0 0 0,0-1 0 0 0,1 1 0 0 0,3 17 0 0 0,-2-28-9 0 0,-1 0-1 0 0,0 0 0 0 0,0 0 1 0 0,1 0-1 0 0,-1-1 0 0 0,1 1 1 0 0,0 0-1 0 0,-1-1 0 0 0,1 1 1 0 0,0-1-1 0 0,0 1 0 0 0,0-1 1 0 0,0 0-1 0 0,0 0 1 0 0,0 0-1 0 0,0 0 0 0 0,1 0 1 0 0,-1-1-1 0 0,0 1 0 0 0,0-1 1 0 0,1 1-1 0 0,-1-1 0 0 0,0 0 1 0 0,1 0-1 0 0,-1 0 0 0 0,0 0 1 0 0,0 0-1 0 0,1-1 0 0 0,2 0 1 0 0,10-1 12 0 0,-1 0 1 0 0,1-2 0 0 0,15-5 0 0 0,-18 5-12 0 0,1-2 1 0 0,-1 1-1 0 0,0-2 1 0 0,-1 0-1 0 0,1 0 1 0 0,-1-1-1 0 0,-1 0 1 0 0,1-1-1 0 0,-1 0 1 0 0,-1-1-1 0 0,0 0 1 0 0,11-16-1 0 0,-9 11 31 0 0,-1-1 0 0 0,-1-1 0 0 0,0 1 0 0 0,-2-1-1 0 0,0-1 1 0 0,0 0 0 0 0,-2 0 0 0 0,5-24 0 0 0,-10 37 8 0 0,1 1 0 0 0,0-1 0 0 0,0 1 0 0 0,0-1 0 0 0,0 1 0 0 0,1 0 1 0 0,0-1-1 0 0,0 1 0 0 0,4-7 0 0 0,-4 9-32 0 0,0 1 1 0 0,0-1-1 0 0,1 0 0 0 0,-1 1 1 0 0,1-1-1 0 0,-1 1 1 0 0,1 0-1 0 0,0 0 0 0 0,-1 0 1 0 0,1 0-1 0 0,0 0 1 0 0,0 1-1 0 0,-1-1 0 0 0,1 1 1 0 0,0-1-1 0 0,5 2 0 0 0,6-2-3 0 0,0 0-1 0 0,-1 2 1 0 0,1 0-1 0 0,-1 0 0 0 0,1 1 1 0 0,23 8-1 0 0,-34-10-10 0 0,0 1-1 0 0,0 0 0 0 0,0 0 0 0 0,0 1 1 0 0,0-1-1 0 0,0 1 0 0 0,0-1 1 0 0,-1 1-1 0 0,1 0 0 0 0,-1 0 1 0 0,1 0-1 0 0,-1 0 0 0 0,0 1 0 0 0,0-1 1 0 0,0 1-1 0 0,0-1 0 0 0,0 1 1 0 0,0 0-1 0 0,-1-1 0 0 0,1 1 1 0 0,-1 0-1 0 0,0 0 0 0 0,0 0 0 0 0,0 0 1 0 0,0 0-1 0 0,0 1 0 0 0,-1-1 1 0 0,0 0-1 0 0,1 0 0 0 0,-1 0 1 0 0,0 0-1 0 0,-1 1 0 0 0,0 4 0 0 0,-1 4 22 0 0,-1-1 0 0 0,-1 1 0 0 0,0-1 0 0 0,-1 0 0 0 0,0 0 0 0 0,0-1 0 0 0,-9 13 0 0 0,-54 66 188 0 0,22-32-27 0 0,46-57-181 0 0,-1 1 0 0 0,1-1 0 0 0,0 0 0 0 0,-1 1 0 0 0,1-1 0 0 0,0 0 0 0 0,0 1 0 0 0,0-1 0 0 0,-1 1 0 0 0,1-1 0 0 0,0 1 0 0 0,0-1 0 0 0,0 0 0 0 0,0 1 0 0 0,0-1 0 0 0,0 1 0 0 0,0-1 0 0 0,0 1-1 0 0,0-1 1 0 0,0 1 0 0 0,0-1 0 0 0,0 0 0 0 0,0 1 0 0 0,0-1 0 0 0,0 1 0 0 0,0-1 0 0 0,0 1 0 0 0,0-1 0 0 0,1 0 0 0 0,-1 1 0 0 0,0-1 0 0 0,0 1 0 0 0,1-1 0 0 0,-1 0 0 0 0,0 1 0 0 0,1-1 0 0 0,-1 0 0 0 0,0 1 0 0 0,1-1 0 0 0,-1 0 0 0 0,0 0 0 0 0,1 1 0 0 0,-1-1 0 0 0,0 0 0 0 0,1 0 0 0 0,-1 0 0 0 0,1 1-1 0 0,-1-1 1 0 0,1 0 0 0 0,-1 0 0 0 0,0 0 0 0 0,1 0 0 0 0,-1 0 0 0 0,1 0 0 0 0,-1 0 0 0 0,1 0 0 0 0,-1 0 0 0 0,1 0 0 0 0,-1 0 0 0 0,1 0 0 0 0,-1 0 0 0 0,0-1 0 0 0,1 1 0 0 0,43-3-199 0 0,-35 2 149 0 0,33-3-289 0 0,170-13-4572 0 0,-161 15 2800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39:59.780"/>
    </inkml:context>
    <inkml:brush xml:id="br0">
      <inkml:brushProperty name="width" value="0.1" units="cm"/>
      <inkml:brushProperty name="height" value="0.1" units="cm"/>
    </inkml:brush>
  </inkml:definitions>
  <inkml:trace contextRef="#ctx0" brushRef="#br0">446 258 132 0 0,'0'0'801'0'0,"31"-29"1965"0"0,-13 2-2013 0 0,4-8-255 0 0,-21 30-469 0 0,1 1-1 0 0,-1-1 0 0 0,0 0 0 0 0,0 1 1 0 0,0-1-1 0 0,0 0 0 0 0,-1 0 0 0 0,0 0 1 0 0,0 1-1 0 0,0-1 0 0 0,-1 0 0 0 0,0 0 1 0 0,0 1-1 0 0,0-1 0 0 0,0 0 0 0 0,-1 1 1 0 0,1-1-1 0 0,-1 1 0 0 0,0-1 0 0 0,-1 1 1 0 0,1 0-1 0 0,-1 0 0 0 0,0 0 0 0 0,0 0 1 0 0,0 1-1 0 0,0-1 0 0 0,-1 1 0 0 0,1 0 1 0 0,-1 0-1 0 0,0 0 0 0 0,0 0 0 0 0,0 1 0 0 0,0-1 1 0 0,-1 1-1 0 0,1 0 0 0 0,-6-1 0 0 0,1-1-22 0 0,0 1 0 0 0,-1 0 0 0 0,1 0 0 0 0,0 1 0 0 0,-1 1 0 0 0,1-1-1 0 0,-1 2 1 0 0,0-1 0 0 0,1 1 0 0 0,-1 1 0 0 0,0 0 0 0 0,1 0-1 0 0,-1 1 1 0 0,1 0 0 0 0,0 0 0 0 0,0 1 0 0 0,-17 8 0 0 0,-3 5 7 0 0,8-5-17 0 0,0 2 0 0 0,1 0 1 0 0,1 1-1 0 0,-34 30 0 0 0,51-41 7 0 0,-14 13 16 0 0,1 1 1 0 0,-21 29-1 0 0,32-39-2 0 0,0-1 0 0 0,1 1 0 0 0,0 0 0 0 0,0 1-1 0 0,0-1 1 0 0,1 0 0 0 0,0 1 0 0 0,0 0 0 0 0,1-1 0 0 0,0 1 0 0 0,0 10 0 0 0,1-17-7 0 0,0 0 0 0 0,0 0 0 0 0,0 1 0 0 0,0-1 1 0 0,0 0-1 0 0,0 0 0 0 0,1 0 0 0 0,-1 1 0 0 0,0-1 1 0 0,0 0-1 0 0,1 0 0 0 0,-1 0 0 0 0,1 0 0 0 0,-1 0 1 0 0,1 0-1 0 0,0 0 0 0 0,-1 0 0 0 0,1 0 0 0 0,0 0 1 0 0,0 0-1 0 0,-1 0 0 0 0,1 0 0 0 0,0 0 0 0 0,0-1 0 0 0,0 1 1 0 0,0 0-1 0 0,0-1 0 0 0,0 1 0 0 0,0 0 0 0 0,2 0 1 0 0,0-1 4 0 0,1 1-1 0 0,-1-1 1 0 0,1 0 0 0 0,-1 0 0 0 0,0 0 0 0 0,1-1 0 0 0,-1 1 0 0 0,0-1 0 0 0,1 0 0 0 0,5-2-1 0 0,7-3 25 0 0,0-1 0 0 0,-1 0 0 0 0,22-15-1 0 0,-2-3 61 0 0,-1-2 0 0 0,-2-1-1 0 0,-1-2 1 0 0,52-63 0 0 0,-78 86 340 0 0,0 0 1 0 0,0 0 0 0 0,-1 0-1 0 0,6-14 1 0 0,-25-6 251 0 0,14 26-573 0 0,-1-5 261 0 0,2 24-384 0 0,-103 413 270 0 0,67-302-202 0 0,-22 82 84 0 0,51-178 144 0 0,25-62 206 0 0,29-40-474 0 0,61-99 34 0 0,6-8-32 0 0,-81 120-3 0 0,-29 45-17 0 0,2 1 0 0 0,0-1 0 0 0,0 2 0 0 0,1-1 0 0 0,13-15 0 0 0,-11 12-456 0 0,-9 12 377 0 0,1 1-1 0 0,-1-1 0 0 0,0 1 0 0 0,0-1 0 0 0,0 1 0 0 0,1-1 0 0 0,-1 1 0 0 0,0 0 0 0 0,0-1 0 0 0,1 1 0 0 0,-1 0 0 0 0,0-1 0 0 0,1 1 1 0 0,-1-1-1 0 0,0 1 0 0 0,1 0 0 0 0,-1 0 0 0 0,1-1 0 0 0,-1 1 0 0 0,1 0 0 0 0,-1 0 0 0 0,0 0 0 0 0,1-1 0 0 0,-1 1 0 0 0,1 0 0 0 0,-1 0 1 0 0,1 0-1 0 0,-1 0 0 0 0,1 0 0 0 0,0 0 0 0 0,26 2-7332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00.124"/>
    </inkml:context>
    <inkml:brush xml:id="br0">
      <inkml:brushProperty name="width" value="0.1" units="cm"/>
      <inkml:brushProperty name="height" value="0.1" units="cm"/>
    </inkml:brush>
  </inkml:definitions>
  <inkml:trace contextRef="#ctx0" brushRef="#br0">431 9 288 0 0,'8'-9'2588'0'0,"-13"29"-1665"0"0,-18 53-1137 0 0,14-44 525 0 0,-237 594 863 0 0,150-401-657 0 0,74-175-380 0 0,14-31-58 0 0,1 0 1 0 0,0 0-1 0 0,-8 33 1 0 0,15-48-149 0 0,0 0 0 0 0,-1 0-1 0 0,1 0 1 0 0,0 0 0 0 0,0 0 0 0 0,0 0 0 0 0,0-1 0 0 0,1 1 0 0 0,-1 0-1 0 0,0 0 1 0 0,0 0 0 0 0,0 0 0 0 0,1 0 0 0 0,-1 0 0 0 0,0-1 0 0 0,1 1-1 0 0,-1 0 1 0 0,1 0 0 0 0,-1 0 0 0 0,1-1 0 0 0,0 1 0 0 0,-1 0 0 0 0,1-1-1 0 0,-1 1 1 0 0,1 0 0 0 0,0-1 0 0 0,0 1 0 0 0,-1-1 0 0 0,1 1 0 0 0,0-1-1 0 0,0 0 1 0 0,0 1 0 0 0,0-1 0 0 0,-1 0 0 0 0,1 1 0 0 0,0-1 0 0 0,0 0-1 0 0,0 0 1 0 0,0 0 0 0 0,0 0 0 0 0,0 0 0 0 0,0 0 0 0 0,0 0 0 0 0,-1 0-1 0 0,1 0 1 0 0,0 0 0 0 0,0-1 0 0 0,0 1 0 0 0,0 0 0 0 0,1-1 0 0 0,10-3-1347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00.667"/>
    </inkml:context>
    <inkml:brush xml:id="br0">
      <inkml:brushProperty name="width" value="0.1" units="cm"/>
      <inkml:brushProperty name="height" value="0.1" units="cm"/>
    </inkml:brush>
  </inkml:definitions>
  <inkml:trace contextRef="#ctx0" brushRef="#br0">200 100 396 0 0,'0'0'47'0'0,"0"-1"0"0"0,0 1 0 0 0,0-1 0 0 0,0 1 0 0 0,0 0 0 0 0,1-1 0 0 0,-1 1 0 0 0,0-1 0 0 0,0 1 0 0 0,0 0 0 0 0,1-1 0 0 0,-1 1 0 0 0,0 0 0 0 0,1-1 0 0 0,-1 1 0 0 0,0 0 0 0 0,1-1 1 0 0,-1 1-1 0 0,0 0 0 0 0,1 0 0 0 0,-1-1 0 0 0,1 1 0 0 0,-1 0 0 0 0,1 0 0 0 0,-1 0 0 0 0,0 0 0 0 0,1 0 0 0 0,-1-1 0 0 0,1 1 0 0 0,-1 0 0 0 0,1 0 0 0 0,-1 0 0 0 0,1 0 0 0 0,-1 0 0 0 0,0 0 0 0 0,2 1 0 0 0,0 17 550 0 0,-11 30-66 0 0,-89 215 1012 0 0,46-135-855 0 0,43-106-124 0 0,0 1 0 0 0,-1-1 0 0 0,-18 26 471 0 0,30-53-828 0 0,10-24 13 0 0,227-532 1109 0 0,-237 556-1325 0 0,0 1 0 0 0,0-1 1 0 0,0 0 0 0 0,1 0-1 0 0,0 1 1 0 0,0-1 0 0 0,0 1-1 0 0,0 0 1 0 0,1 0 0 0 0,-1 0-1 0 0,1 1 1 0 0,0-1 0 0 0,1 1-1 0 0,-1 0 1 0 0,6-4 0 0 0,-9 7-7 0 0,0 1 1 0 0,0-1-1 0 0,0 0 1 0 0,1 0-1 0 0,-1 0 1 0 0,0 0 0 0 0,0 1-1 0 0,0-1 1 0 0,0 1-1 0 0,0-1 1 0 0,0 1-1 0 0,0-1 1 0 0,0 1-1 0 0,0 0 1 0 0,0-1 0 0 0,0 1-1 0 0,0 0 1 0 0,0 0-1 0 0,0-1 1 0 0,0 1-1 0 0,-1 0 1 0 0,1 0 0 0 0,0 0-1 0 0,-1 0 1 0 0,2 2-1 0 0,15 25-26 0 0,-11-11 21 0 0,0 0 0 0 0,-2 0 0 0 0,0 0-1 0 0,-1 0 1 0 0,1 22 0 0 0,-1 91-11 0 0,-4-91 13 0 0,0 24 5 0 0,-17 97 0 0 0,18-158-104 0 0,0 0 1 0 0,0 0 0 0 0,-1 0-1 0 0,1 0 1 0 0,-1 0 0 0 0,0 0 0 0 0,1-1-1 0 0,-1 1 1 0 0,0 0 0 0 0,0 0-1 0 0,0-1 1 0 0,0 1 0 0 0,-1-1-1 0 0,1 1 1 0 0,0-1 0 0 0,-1 1 0 0 0,1-1-1 0 0,-1 0 1 0 0,1 1 0 0 0,-1-1-1 0 0,0 0 1 0 0,1 0 0 0 0,-1 0 0 0 0,0-1-1 0 0,0 1 1 0 0,-1 0 0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00.853"/>
    </inkml:context>
    <inkml:brush xml:id="br0">
      <inkml:brushProperty name="width" value="0.1" units="cm"/>
      <inkml:brushProperty name="height" value="0.1" units="cm"/>
    </inkml:brush>
  </inkml:definitions>
  <inkml:trace contextRef="#ctx0" brushRef="#br0">0 118 616 0 0,'0'0'2198'0'0,"27"-15"-572"0"0,60-10-427 0 0,132-20 0 0 0,-192 40-1075 0 0,73-7 42 0 0,-1 1-4001 0 0,-84 7 1982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04.358"/>
    </inkml:context>
    <inkml:brush xml:id="br0">
      <inkml:brushProperty name="width" value="0.1" units="cm"/>
      <inkml:brushProperty name="height" value="0.1" units="cm"/>
    </inkml:brush>
  </inkml:definitions>
  <inkml:trace contextRef="#ctx0" brushRef="#br0">348 38 220 0 0,'1'-1'128'0'0,"-1"-1"0"0"0,1 0 0 0 0,0 0 0 0 0,0 0 0 0 0,-1 1 0 0 0,1-1 0 0 0,-1 0 0 0 0,0 0 0 0 0,1 0 0 0 0,-1 0 0 0 0,0-4 0 0 0,0-6 1768 0 0,-23 25-1572 0 0,3-1-240 0 0,2 2 0 0 0,0 0 0 0 0,0 1 0 0 0,1 0 0 0 0,-18 23 0 0 0,15-12-10 0 0,1 0 0 0 0,1 2 1 0 0,1 0-1 0 0,2 0 1 0 0,-21 56-1 0 0,17-28 21 0 0,3 0 1 0 0,2 1-1 0 0,3 1 1 0 0,3 0-1 0 0,-2 72 1 0 0,9-100-59 0 0,1-1 1 0 0,1 1 0 0 0,2 0 0 0 0,1-1 0 0 0,2 0 0 0 0,0 0-1 0 0,13 33 1 0 0,-13-45-105 0 0,1-1-1 0 0,1-1 1 0 0,0 1-1 0 0,2-1 0 0 0,-1-1 1 0 0,2 1-1 0 0,0-2 1 0 0,0 1-1 0 0,1-2 0 0 0,1 0 1 0 0,0 0-1 0 0,1-1 1 0 0,23 15-1 0 0,-16-14-532 0 0,1-1 0 0 0,0-1-1 0 0,29 9 1 0 0,11-4-782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04.946"/>
    </inkml:context>
    <inkml:brush xml:id="br0">
      <inkml:brushProperty name="width" value="0.1" units="cm"/>
      <inkml:brushProperty name="height" value="0.1" units="cm"/>
    </inkml:brush>
  </inkml:definitions>
  <inkml:trace contextRef="#ctx0" brushRef="#br0">0 13 152 0 0,'1'-1'167'0'0,"0"0"0"0"0,0 0 0 0 0,0 0 0 0 0,0 0 1 0 0,0 0-1 0 0,0 0 0 0 0,0 0 0 0 0,0 0 0 0 0,0 0 0 0 0,1 1 0 0 0,-1-1 0 0 0,0 0 0 0 0,3 0 1 0 0,3 6-111 0 0,0 0 0 0 0,0 0 0 0 0,-1 1 0 0 0,1 0 0 0 0,-2 0 0 0 0,1 1 0 0 0,-1 0 0 0 0,0 0 0 0 0,0 0 0 0 0,0 0 0 0 0,-1 1 0 0 0,-1-1 0 0 0,5 11 0 0 0,6 21 94 0 0,14 55-1 0 0,-25-81-101 0 0,13 50 154 0 0,-3 1 0 0 0,8 120 1 0 0,-19-143-261 0 0,-3 0 0 0 0,-1 0 1 0 0,-2 0-1 0 0,-2 0 0 0 0,-18 66 1 0 0,21-95-331 0 0,-1 0 1 0 0,-1-1-1 0 0,0 0 0 0 0,-8 13 1 0 0,-3 0-727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06.250"/>
    </inkml:context>
    <inkml:brush xml:id="br0">
      <inkml:brushProperty name="width" value="0.1" units="cm"/>
      <inkml:brushProperty name="height" value="0.1" units="cm"/>
    </inkml:brush>
  </inkml:definitions>
  <inkml:trace contextRef="#ctx0" brushRef="#br0">1 523 196 0 0,'0'0'3019'0'0,"18"-20"-2138"0"0,8-4-674 0 0,-1 0 1 0 0,-1-2-1 0 0,-2-1 1 0 0,-1 0-1 0 0,-1-2 1 0 0,-1 0-1 0 0,-1-1 0 0 0,-2-1 1 0 0,-1-1-1 0 0,21-65 1 0 0,-8-19 1344 0 0,-27 116-1544 0 0,-1 0 0 0 0,0 0-1 0 0,0-1 1 0 0,0 1 0 0 0,0 0-1 0 0,0 0 1 0 0,1-1 0 0 0,-1 1 0 0 0,0 0-1 0 0,0-1 1 0 0,0 1 0 0 0,0 0 0 0 0,0-1-1 0 0,0 1 1 0 0,0 0 0 0 0,0-1-1 0 0,0 1 1 0 0,0 0 0 0 0,0 0 0 0 0,0-1-1 0 0,0 1 1 0 0,0 0 0 0 0,-1-1 0 0 0,1 1-1 0 0,0 0 1 0 0,0 0 0 0 0,0-1-1 0 0,0 1 1 0 0,0 0 0 0 0,-1-1 0 0 0,1 1-1 0 0,0 0 1 0 0,0 0 0 0 0,0 0 0 0 0,-1-1-1 0 0,1 1 1 0 0,0 0 0 0 0,0 0 0 0 0,-1 0-1 0 0,1 0 1 0 0,0-1 0 0 0,-1 1-1 0 0,-14 7 57 0 0,-17 21-73 0 0,21-16 16 0 0,1 1-1 0 0,0 0 0 0 0,1 1 0 0 0,0 0 0 0 0,2 1 0 0 0,-9 18 0 0 0,-31 97 25 0 0,45-126-28 0 0,-21 82 19 0 0,22-80-16 0 0,0-1 1 0 0,0 1-1 0 0,0-1 1 0 0,1 1-1 0 0,0 0 1 0 0,0-1-1 0 0,0 1 1 0 0,1-1-1 0 0,0 1 1 0 0,0-1-1 0 0,1 1 1 0 0,-1-1-1 0 0,4 9 1 0 0,-2-12 0 0 0,-1 1 0 0 0,0-1 0 0 0,1 0 0 0 0,0 1 0 0 0,-1-1 0 0 0,1 0 0 0 0,0 0 0 0 0,0-1 0 0 0,0 1 0 0 0,1-1 0 0 0,-1 1 1 0 0,0-1-1 0 0,0 0 0 0 0,1 0 0 0 0,-1-1 0 0 0,0 1 0 0 0,1-1 0 0 0,-1 1 0 0 0,1-1 0 0 0,-1 0 0 0 0,1 0 0 0 0,6-2 0 0 0,1 1 2 0 0,1-1 0 0 0,-1 0 0 0 0,0 0 0 0 0,0-2 0 0 0,19-7 0 0 0,-9 1-4 0 0,-1 0 0 0 0,-1-1 0 0 0,0-1 0 0 0,0-1 0 0 0,-2-1 0 0 0,1 0-1 0 0,-2-1 1 0 0,0-1 0 0 0,-1-1 0 0 0,0 0 0 0 0,-1-1 0 0 0,-1 0 0 0 0,19-37-1 0 0,21-67 0 0 0,-46 104-1 0 0,2-2-149 0 0,-11 36 75 0 0,-21 85 28 0 0,5-17 23 0 0,-36 106 0 0 0,81-246 157 0 0,3 1 0 0 0,44-60 0 0 0,-21 53-185 0 0,-52 62 46 0 0,0 0 1 0 0,-1 0 0 0 0,1 0-1 0 0,0 0 1 0 0,0 0-1 0 0,-1-1 1 0 0,1 1-1 0 0,0 0 1 0 0,0 1 0 0 0,-1-1-1 0 0,1 0 1 0 0,0 0-1 0 0,-1 0 1 0 0,1 0-1 0 0,0 0 1 0 0,0 1-1 0 0,-1-1 1 0 0,1 0 0 0 0,0 1-1 0 0,-1-1 1 0 0,1 0-1 0 0,-1 1 1 0 0,1-1-1 0 0,-1 1 1 0 0,1-1 0 0 0,0 1-1 0 0,-1-1 1 0 0,0 1-1 0 0,1 0 1 0 0,-1-1-1 0 0,1 1 1 0 0,-1-1 0 0 0,0 1-1 0 0,1 0 1 0 0,-1-1-1 0 0,0 1 1 0 0,0 0-1 0 0,1 0 1 0 0,-1-1 0 0 0,0 1-1 0 0,0 1 1 0 0,11 28-5 0 0,37 176-23 0 0,-29-137 21 0 0,-6-56-339 0 0,-7-7-455 0 0,-24-4 653 0 0,-18 5 174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06.561"/>
    </inkml:context>
    <inkml:brush xml:id="br0">
      <inkml:brushProperty name="width" value="0.1" units="cm"/>
      <inkml:brushProperty name="height" value="0.1" units="cm"/>
    </inkml:brush>
  </inkml:definitions>
  <inkml:trace contextRef="#ctx0" brushRef="#br0">6 23 852 0 0,'-6'-22'7189'0'0,"17"26"-6404"0"0,7 6-4105 0 0,-13-7 1563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04.043"/>
    </inkml:context>
    <inkml:brush xml:id="br0">
      <inkml:brushProperty name="width" value="0.05" units="cm"/>
      <inkml:brushProperty name="height" value="0.05" units="cm"/>
    </inkml:brush>
  </inkml:definitions>
  <inkml:trace contextRef="#ctx0" brushRef="#br0">0 438 132 0 0,'0'0'4861'0'0,"9"-1"-4765"0"0,13-1 104 0 0,0-1-1 0 0,-1-1 1 0 0,0-1 0 0 0,0 0-1 0 0,0-2 1 0 0,0 0-1 0 0,24-14 1 0 0,39-38 394 0 0,-72 49-452 0 0,-1 0 0 0 0,0 0 0 0 0,0-1 0 0 0,-1-1-1 0 0,-1 0 1 0 0,0 0 0 0 0,0-1 0 0 0,-1 0 0 0 0,6-14 0 0 0,-13 25-20 0 0,3-47 727 0 0,-4 44-791 0 0,0 0 0 0 0,-1 0 1 0 0,0 0-1 0 0,0 0 1 0 0,0 0-1 0 0,-1 0 1 0 0,1 1-1 0 0,-1-1 0 0 0,0 0 1 0 0,-1 1-1 0 0,1-1 1 0 0,-5-5-1 0 0,-43-45-393 0 0,33 39-609 0 0,4 12-3566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08.336"/>
    </inkml:context>
    <inkml:brush xml:id="br0">
      <inkml:brushProperty name="width" value="0.1" units="cm"/>
      <inkml:brushProperty name="height" value="0.1" units="cm"/>
    </inkml:brush>
  </inkml:definitions>
  <inkml:trace contextRef="#ctx0" brushRef="#br0">268 245 184 0 0,'23'-19'1138'0'0,"-14"11"-678"0"0,1 0 0 0 0,-1-1 0 0 0,0 0-1 0 0,14-20 1 0 0,-20 25-381 0 0,-1-1-1 0 0,0 1 1 0 0,0-1-1 0 0,0 0 1 0 0,-1 0-1 0 0,1 0 1 0 0,-1 1-1 0 0,0-1 1 0 0,-1 0 0 0 0,1-1-1 0 0,-1 1 1 0 0,0 0-1 0 0,0 0 1 0 0,-1 0-1 0 0,1 0 1 0 0,-3-6-1 0 0,3 8-51 0 0,0-1-1 0 0,-1 1 1 0 0,0-1 0 0 0,0 1-1 0 0,0 0 1 0 0,0-1-1 0 0,-1 1 1 0 0,1 0-1 0 0,-1 0 1 0 0,0 0-1 0 0,0 0 1 0 0,0 0-1 0 0,0 1 1 0 0,0-1-1 0 0,-1 0 1 0 0,1 1-1 0 0,-1 0 1 0 0,0-1-1 0 0,1 1 1 0 0,-1 0-1 0 0,0 1 1 0 0,0-1-1 0 0,0 0 1 0 0,-1 1-1 0 0,1 0 1 0 0,0-1 0 0 0,-1 1-1 0 0,1 1 1 0 0,0-1-1 0 0,-1 0 1 0 0,1 1-1 0 0,-1 0 1 0 0,1 0-1 0 0,-1 0 1 0 0,-6 1-1 0 0,-3 0-12 0 0,-1 1 0 0 0,0 1-1 0 0,0 0 1 0 0,1 1 0 0 0,0 1 0 0 0,0 0-1 0 0,0 0 1 0 0,0 2 0 0 0,1-1-1 0 0,0 2 1 0 0,1-1 0 0 0,-1 2 0 0 0,1-1-1 0 0,1 2 1 0 0,0-1 0 0 0,-17 21 0 0 0,22-22 11 0 0,-1 0 1 0 0,1 1 0 0 0,1 0 0 0 0,-1 0-1 0 0,2 0 1 0 0,-1 0 0 0 0,-4 20 0 0 0,7-24-7 0 0,-1 1 0 0 0,1-1 1 0 0,1 1-1 0 0,-1 0 1 0 0,1 0-1 0 0,0-1 1 0 0,0 1-1 0 0,0 0 1 0 0,1-1-1 0 0,0 1 1 0 0,0 0-1 0 0,1-1 1 0 0,-1 1-1 0 0,5 8 1 0 0,-4-11-5 0 0,0-1 1 0 0,1 1 0 0 0,-1-1 0 0 0,0 0-1 0 0,1 0 1 0 0,0 0 0 0 0,-1 0 0 0 0,1 0-1 0 0,0 0 1 0 0,0-1 0 0 0,0 1 0 0 0,0-1-1 0 0,0 0 1 0 0,0 0 0 0 0,1 0 0 0 0,-1-1-1 0 0,0 1 1 0 0,0-1 0 0 0,1 1 0 0 0,-1-1-1 0 0,0 0 1 0 0,1 0 0 0 0,-1-1-1 0 0,0 1 1 0 0,0-1 0 0 0,1 0 0 0 0,-1 1-1 0 0,0-1 1 0 0,4-3 0 0 0,6 0 17 0 0,-1 0 0 0 0,0-2 0 0 0,-1 1 0 0 0,1-2 0 0 0,-1 1 1 0 0,11-10-1 0 0,-4 1 30 0 0,-1 0 1 0 0,0-1-1 0 0,-1-1 1 0 0,-1 0 0 0 0,-1-1-1 0 0,0-1 1 0 0,-1 0-1 0 0,-1-1 1 0 0,-1 0-1 0 0,10-27 1 0 0,0 4 441 0 0,-21 43-499 0 0,0 0 0 0 0,0 0 0 0 0,0 0 0 0 0,0 0-1 0 0,0 0 1 0 0,0 0 0 0 0,0 0 0 0 0,0 0 0 0 0,0 0 0 0 0,0 0 0 0 0,0 0-1 0 0,0 0 1 0 0,0 0 0 0 0,0 0 0 0 0,0 1 0 0 0,1-1 0 0 0,-1 0-1 0 0,0 0 1 0 0,0 0 0 0 0,0 0 0 0 0,0 0 0 0 0,0 0 0 0 0,0 0-1 0 0,0 0 1 0 0,0 0 0 0 0,0 0 0 0 0,0 0 0 0 0,0 0 0 0 0,0 0 0 0 0,1 0-1 0 0,-1 0 1 0 0,-10 27 11 0 0,5-14-5 0 0,0 1 0 0 0,1-1 0 0 0,0 1 0 0 0,1 0 0 0 0,1 0 0 0 0,0 0 0 0 0,1 0 0 0 0,1 0 1 0 0,2 28-1 0 0,-1-35-39 0 0,1 0 1 0 0,0 0 0 0 0,0 0-1 0 0,0 0 1 0 0,1 0 0 0 0,0 0 0 0 0,0-1-1 0 0,1 1 1 0 0,0-1 0 0 0,0 0 0 0 0,0 0-1 0 0,1 0 1 0 0,0-1 0 0 0,0 0-1 0 0,0 0 1 0 0,1 0 0 0 0,0 0 0 0 0,0-1-1 0 0,0 0 1 0 0,0 0 0 0 0,8 2-1 0 0,1 1-530 0 0,1-1 0 0 0,0 0-1 0 0,1-1 1 0 0,-1-1 0 0 0,1-1-1 0 0,0 0 1 0 0,19 0-1 0 0,20-1-1604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24.610"/>
    </inkml:context>
    <inkml:brush xml:id="br0">
      <inkml:brushProperty name="width" value="0.1" units="cm"/>
      <inkml:brushProperty name="height" value="0.1" units="cm"/>
    </inkml:brush>
  </inkml:definitions>
  <inkml:trace contextRef="#ctx0" brushRef="#br0">321 213 148 0 0,'0'0'1389'0'0,"23"-26"4973"0"0,-15-10-4994 0 0,2-5-919 0 0,-9 13-243 0 0,0 24-194 0 0,-1 1 0 0 0,1-1-1 0 0,-1 1 1 0 0,0-1 0 0 0,0 1-1 0 0,0-1 1 0 0,0 1 0 0 0,-1-1-1 0 0,1 1 1 0 0,-1-1 0 0 0,0 1-1 0 0,0 0 1 0 0,0-1 0 0 0,0 1-1 0 0,-1 0 1 0 0,1 0 0 0 0,-1 0 0 0 0,0 0-1 0 0,0 0 1 0 0,0 0 0 0 0,0 0-1 0 0,-6-4 1 0 0,3 6-16 0 0,1 1 0 0 0,-1-1 0 0 0,0 1 1 0 0,0 0-1 0 0,1 0 0 0 0,-1 1 0 0 0,0-1 0 0 0,0 1 1 0 0,1 0-1 0 0,-10 4 0 0 0,8-4 1 0 0,-5 2-5 0 0,1 1 0 0 0,0 0 0 0 0,1 0 0 0 0,-1 1 1 0 0,1 0-1 0 0,0 0 0 0 0,0 1 0 0 0,-12 11 1 0 0,-62 64-41 0 0,64-61 36 0 0,10-11 15 0 0,1 1 0 0 0,0 0 1 0 0,1 0-1 0 0,0 1 0 0 0,1-1 0 0 0,0 2 0 0 0,0-1 0 0 0,-6 23 0 0 0,11-34 1 0 0,1 0 0 0 0,0 1 0 0 0,0-1 1 0 0,0 0-1 0 0,0 1 0 0 0,0-1 0 0 0,0 0 0 0 0,0 1 0 0 0,0-1 0 0 0,0 0 0 0 0,0 1 0 0 0,0-1 0 0 0,0 0 0 0 0,0 1 0 0 0,0-1 0 0 0,0 0 0 0 0,0 1 1 0 0,0-1-1 0 0,0 0 0 0 0,0 1 0 0 0,0-1 0 0 0,1 0 0 0 0,-1 1 0 0 0,0-1 0 0 0,0 0 0 0 0,0 0 0 0 0,1 1 0 0 0,-1-1 0 0 0,0 0 0 0 0,0 0 0 0 0,1 1 1 0 0,-1-1-1 0 0,0 0 0 0 0,0 0 0 0 0,1 0 0 0 0,-1 1 0 0 0,0-1 0 0 0,1 0 0 0 0,-1 0 0 0 0,19-1 59 0 0,14-10-15 0 0,5-7-14 0 0,-1-2-1 0 0,-1-1 0 0 0,0-2 0 0 0,-2-1 1 0 0,-1-2-1 0 0,-1-1 0 0 0,29-33 0 0 0,-54 52-31 0 0,0 0 3 0 0,0 0-1 0 0,1 1 0 0 0,0 0 1 0 0,13-9-1 0 0,-20 15-32 0 0,-61 145-260 0 0,37-85 257 0 0,19-47 26 0 0,-3 1 5 0 0,2 0-1 0 0,0 1 1 0 0,0 0-1 0 0,1 0 1 0 0,1 0-1 0 0,0 0 1 0 0,1 1-1 0 0,0 15 1 0 0,2-29 1 0 0,0-1 1 0 0,0 1 0 0 0,0 0-1 0 0,1-1 1 0 0,-1 1 0 0 0,0-1-1 0 0,0 1 1 0 0,0-1 0 0 0,1 1-1 0 0,-1-1 1 0 0,0 1 0 0 0,1-1-1 0 0,-1 1 1 0 0,1-1 0 0 0,-1 1-1 0 0,0-1 1 0 0,1 0 0 0 0,-1 1-1 0 0,1-1 1 0 0,-1 0 0 0 0,1 1-1 0 0,-1-1 1 0 0,1 0 0 0 0,-1 0 0 0 0,1 0-1 0 0,-1 1 1 0 0,1-1 0 0 0,0 0-1 0 0,-1 0 1 0 0,1 0 0 0 0,-1 0-1 0 0,2 0 1 0 0,24-5 32 0 0,24-20-15 0 0,-23 5-13 0 0,-1-1 0 0 0,0-1 0 0 0,-2-1 0 0 0,22-27 0 0 0,-16 18-16 0 0,55-48 0 0 0,-83 78-3 0 0,1 0 1 0 0,0 1-1 0 0,-1-1 0 0 0,1 0 1 0 0,0 1-1 0 0,0-1 1 0 0,0 1-1 0 0,0 0 1 0 0,6-2-1 0 0,-9 3 10 0 0,1 0-1 0 0,0 1 0 0 0,0-1 1 0 0,0 0-1 0 0,0 0 1 0 0,0 0-1 0 0,-1 1 1 0 0,1-1-1 0 0,0 1 1 0 0,0-1-1 0 0,0 0 0 0 0,-1 1 1 0 0,1-1-1 0 0,0 1 1 0 0,-1 0-1 0 0,1-1 1 0 0,0 1-1 0 0,-1 0 1 0 0,1-1-1 0 0,-1 1 0 0 0,1 0 1 0 0,-1-1-1 0 0,1 1 1 0 0,-1 0-1 0 0,0 0 1 0 0,1 0-1 0 0,-1-1 1 0 0,0 1-1 0 0,0 0 1 0 0,1 0-1 0 0,-1 0 0 0 0,0 0 1 0 0,0 0-1 0 0,0 0 1 0 0,0-1-1 0 0,0 1 1 0 0,0 0-1 0 0,0 0 1 0 0,-1 0-1 0 0,1 0 0 0 0,0 1 1 0 0,-2 19-17 0 0,-1 0 1 0 0,-1 0-1 0 0,0-1 0 0 0,-1 1 1 0 0,-2-1-1 0 0,0-1 1 0 0,-17 35-1 0 0,20-46 16 0 0,0 7 143 0 0,8-12-49 0 0,21-17-15 0 0,32-37-29 0 0,-28 22-33 0 0,1 0 0 0 0,2 2 0 0 0,51-33 0 0 0,-82 59-19 0 0,0 0 0 0 0,0 0 0 0 0,0 1 1 0 0,0-1-1 0 0,0 1 0 0 0,0-1 1 0 0,1 1-1 0 0,-1-1 0 0 0,0 1 0 0 0,0 0 1 0 0,1 0-1 0 0,-1 0 0 0 0,0-1 1 0 0,1 1-1 0 0,-1 0 0 0 0,0 0 0 0 0,0 1 1 0 0,1-1-1 0 0,-1 0 0 0 0,0 0 0 0 0,1 1 1 0 0,-1-1-1 0 0,0 1 0 0 0,0-1 1 0 0,0 1-1 0 0,3 1 0 0 0,-2 0-2 0 0,0 0-1 0 0,0 0 1 0 0,0 1-1 0 0,0-1 1 0 0,0 1-1 0 0,0-1 1 0 0,-1 1 0 0 0,1 0-1 0 0,-1-1 1 0 0,2 7-1 0 0,1 5-16 0 0,0 0-1 0 0,-1 0 1 0 0,2 26-1 0 0,-5-34-44 0 0,0-1-1 0 0,1 1 1 0 0,0 0 0 0 0,0-1-1 0 0,0 1 1 0 0,1-1 0 0 0,0 1-1 0 0,0-1 1 0 0,0 0-1 0 0,1 0 1 0 0,-1 0 0 0 0,6 8-1 0 0,-5-10-214 0 0,1-1-1 0 0,-1 1 0 0 0,0-1 1 0 0,1 1-1 0 0,-1-1 1 0 0,1 0-1 0 0,-1 0 1 0 0,1 0-1 0 0,0-1 0 0 0,0 1 1 0 0,0-1-1 0 0,0 0 1 0 0,0 0-1 0 0,0-1 0 0 0,0 1 1 0 0,1-1-1 0 0,-1 0 1 0 0,6 0-1 0 0,19-2-1767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25.046"/>
    </inkml:context>
    <inkml:brush xml:id="br0">
      <inkml:brushProperty name="width" value="0.1" units="cm"/>
      <inkml:brushProperty name="height" value="0.1" units="cm"/>
    </inkml:brush>
  </inkml:definitions>
  <inkml:trace contextRef="#ctx0" brushRef="#br0">286 127 288 0 0,'14'-28'3218'0'0,"-15"16"-2488"0"0,0 1 1 0 0,-1 0-1 0 0,0 0 1 0 0,-7-20-1 0 0,8 30-681 0 0,1 0 0 0 0,0 0 0 0 0,-1 0 0 0 0,1 0 0 0 0,0-1 0 0 0,-1 1 0 0 0,1 0 0 0 0,-1 0 0 0 0,0 0 0 0 0,1 0 0 0 0,-1 0 0 0 0,0 1 0 0 0,1-1 0 0 0,-1 0 0 0 0,0 0 0 0 0,0 0 0 0 0,0 1 0 0 0,0-1 0 0 0,0 0 0 0 0,0 1 0 0 0,0-1 1 0 0,0 1-1 0 0,0-1 0 0 0,0 1 0 0 0,0-1 0 0 0,-2 1 0 0 0,-30 11 184 0 0,31-10-233 0 0,-22 12 45 0 0,1 1-1 0 0,0 1 0 0 0,1 2 0 0 0,1 0 0 0 0,0 1 0 0 0,2 1 1 0 0,0 0-1 0 0,-20 28 0 0 0,38-45-32 0 0,-1-1 0 0 0,1 1 1 0 0,-1 0-1 0 0,1 0 0 0 0,0-1 0 0 0,-1 1 1 0 0,1 0-1 0 0,0 0 0 0 0,0 0 1 0 0,0 0-1 0 0,1 0 0 0 0,-1 1 0 0 0,0-1 1 0 0,1 0-1 0 0,0 0 0 0 0,-1 0 0 0 0,1 0 1 0 0,0 4-1 0 0,1-5-6 0 0,0-1 0 0 0,0 1 1 0 0,1-1-1 0 0,-1 1 0 0 0,0-1 0 0 0,0 0 1 0 0,0 0-1 0 0,1 0 0 0 0,-1 0 0 0 0,0 0 1 0 0,0 0-1 0 0,0 0 0 0 0,1 0 0 0 0,-1 0 0 0 0,0 0 1 0 0,0-1-1 0 0,0 1 0 0 0,0 0 0 0 0,1-1 1 0 0,-1 1-1 0 0,0-1 0 0 0,2-1 0 0 0,21-9 47 0 0,37-24 0 0 0,-31 14-23 0 0,35-32-1 0 0,26-17 23 0 0,-91 69-57 0 0,0 1 0 0 0,1 0 0 0 0,-1 0 0 0 0,0 0-1 0 0,0-1 1 0 0,0 1 0 0 0,1 0 0 0 0,-1 0 0 0 0,0 0 0 0 0,0 0-1 0 0,0 0 1 0 0,1-1 0 0 0,-1 1 0 0 0,0 0 0 0 0,0 0 0 0 0,1 0 0 0 0,-1 0-1 0 0,0 0 1 0 0,0 0 0 0 0,1 0 0 0 0,-1 0 0 0 0,0 0 0 0 0,0 0-1 0 0,1 0 1 0 0,-1 0 0 0 0,0 0 0 0 0,0 0 0 0 0,1 0 0 0 0,-1 0-1 0 0,0 0 1 0 0,0 0 0 0 0,1 0 0 0 0,-1 0 0 0 0,0 1 0 0 0,0-1-1 0 0,0 0 1 0 0,1 0 0 0 0,-1 0 0 0 0,0 0 0 0 0,0 0 0 0 0,0 1 0 0 0,1-1-1 0 0,-1 0 1 0 0,0 0 0 0 0,0 0 0 0 0,0 1 0 0 0,0-1 0 0 0,0 0-1 0 0,1 0 1 0 0,-1 1 0 0 0,0-1 0 0 0,0 0 0 0 0,0 0 0 0 0,0 1-1 0 0,0-1 1 0 0,0 0 0 0 0,0 0 0 0 0,0 1 0 0 0,0-1 0 0 0,0 0-1 0 0,0 0 1 0 0,0 1 0 0 0,0-1 0 0 0,0 0 0 0 0,-4 33-110 0 0,-3 23 24 0 0,7-53 74 0 0,0-1-1 0 0,0 0 0 0 0,0 0 0 0 0,0 1 1 0 0,1-1-1 0 0,-1 0 0 0 0,0 0 1 0 0,1 0-1 0 0,0 0 0 0 0,-1 0 1 0 0,1 0-1 0 0,0 0 0 0 0,0 0 1 0 0,0 0-1 0 0,0 0 0 0 0,1 0 1 0 0,-1 0-1 0 0,1-1 0 0 0,2 4 0 0 0,-1-3-94 0 0,1 0-1 0 0,0-1 0 0 0,0 1 0 0 0,0-1 0 0 0,0 1 0 0 0,1-1 0 0 0,-1 0 0 0 0,0-1 0 0 0,0 1 0 0 0,1-1 0 0 0,-1 0 0 0 0,0 0 0 0 0,1 0 0 0 0,4-2 0 0 0,61-13-3567 0 0,-41 6 1747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25.565"/>
    </inkml:context>
    <inkml:brush xml:id="br0">
      <inkml:brushProperty name="width" value="0.1" units="cm"/>
      <inkml:brushProperty name="height" value="0.1" units="cm"/>
    </inkml:brush>
  </inkml:definitions>
  <inkml:trace contextRef="#ctx0" brushRef="#br0">200 118 464 0 0,'5'-16'1141'0'0,"0"0"1"0"0,-1-1-1 0 0,-1 1 1 0 0,2-32-1 0 0,-5 47-617 0 0,0 0-512 0 0,0 1 1 0 0,0 0-1 0 0,0 0 1 0 0,0 0-1 0 0,0-1 1 0 0,-1 1-1 0 0,1 0 1 0 0,0 0-1 0 0,0 0 1 0 0,0-1-1 0 0,0 1 1 0 0,-1 0-1 0 0,1 0 1 0 0,0 0-1 0 0,0 0 1 0 0,0 0-1 0 0,-1 0 1 0 0,1 0-1 0 0,0 0 1 0 0,0-1-1 0 0,0 1 1 0 0,-1 0-1 0 0,1 0 1 0 0,0 0-1 0 0,0 0 1 0 0,-1 0-1 0 0,1 0 1 0 0,0 0-1 0 0,0 0 1 0 0,-1 0-1 0 0,1 0 1 0 0,0 0 0 0 0,0 1-1 0 0,0-1 1 0 0,-1 0-1 0 0,1 0 1 0 0,0 0-1 0 0,0 0 1 0 0,-1 0-1 0 0,1 0 1 0 0,0 0-1 0 0,0 1 1 0 0,0-1-1 0 0,0 0 1 0 0,-1 0-1 0 0,1 1 1 0 0,-14 16 139 0 0,1 1 1 0 0,1 0 0 0 0,1 1 0 0 0,-15 35-1 0 0,-29 91 115 0 0,30-73-131 0 0,8-22-16 0 0,3 1 0 0 0,-8 57 0 0 0,21-100-106 0 0,0 0 1 0 0,0 0 0 0 0,0 0-1 0 0,1 0 1 0 0,0 0 0 0 0,3 14-1 0 0,-3-20-30 0 0,0 0-1 0 0,1 0 0 0 0,-1 0 0 0 0,1-1 1 0 0,0 1-1 0 0,0 0 0 0 0,-1-1 0 0 0,1 1 1 0 0,0-1-1 0 0,0 1 0 0 0,1-1 0 0 0,-1 1 1 0 0,0-1-1 0 0,0 0 0 0 0,1 0 0 0 0,-1 1 0 0 0,1-1 1 0 0,-1 0-1 0 0,1 0 0 0 0,-1 0 0 0 0,1-1 1 0 0,0 1-1 0 0,-1 0 0 0 0,1-1 0 0 0,0 1 1 0 0,0-1-1 0 0,-1 1 0 0 0,1-1 0 0 0,0 0 1 0 0,0 0-1 0 0,0 0 0 0 0,-1 0 0 0 0,5 0 0 0 0,11-2-160 0 0,0-1-1 0 0,0 0 0 0 0,0-1 1 0 0,0-1-1 0 0,0-1 0 0 0,-1 0 1 0 0,0-1-1 0 0,0-1 0 0 0,23-15 1 0 0,-10 3-12 0 0,0-1 0 0 0,-2-1 0 0 0,44-46 0 0 0,-56 51 517 0 0,1-1 0 0 0,-2-1 0 0 0,18-28 0 0 0,-34 41 182 0 0,-9 6-400 0 0,-15 8-58 0 0,11 2-9 0 0,-1 0 0 0 0,1 1 1 0 0,1 0-1 0 0,0 2 0 0 0,1-1 0 0 0,-19 23 0 0 0,27-28-24 0 0,-1 0 0 0 0,2 0 0 0 0,-1 0 0 0 0,1 1 0 0 0,0 0 1 0 0,0-1-1 0 0,1 1 0 0 0,0 1 0 0 0,0-1 0 0 0,1 0 0 0 0,0 1 0 0 0,1-1 1 0 0,0 1-1 0 0,0 0 0 0 0,1-1 0 0 0,0 12 0 0 0,1-17-9 0 0,-1 0 0 0 0,1 0 0 0 0,0 1 0 0 0,0-1 1 0 0,1 0-1 0 0,-1 0 0 0 0,1 0 0 0 0,-1 0 0 0 0,1 0 0 0 0,0-1 0 0 0,0 1 0 0 0,0 0 0 0 0,1-1 0 0 0,-1 0 0 0 0,0 1 0 0 0,1-1 1 0 0,0 0-1 0 0,-1 0 0 0 0,1 0 0 0 0,0-1 0 0 0,0 1 0 0 0,0-1 0 0 0,0 0 0 0 0,0 1 0 0 0,0-1 0 0 0,1 0 0 0 0,-1-1 0 0 0,0 1 1 0 0,1-1-1 0 0,-1 1 0 0 0,0-1 0 0 0,1 0 0 0 0,-1 0 0 0 0,4-1 0 0 0,4 0 13 0 0,0 1-1 0 0,-1-2 1 0 0,1 0-1 0 0,-1 0 1 0 0,0-1-1 0 0,1 0 1 0 0,-1 0-1 0 0,0-1 1 0 0,14-9-1 0 0,-17 8-21 0 0,-1 0 0 0 0,1 0 0 0 0,-1-1 0 0 0,-1 0 0 0 0,1-1 0 0 0,-1 1 1 0 0,0-1-1 0 0,0 0 0 0 0,-1 0 0 0 0,0-1 0 0 0,0 1 0 0 0,-1-1 0 0 0,0 0 0 0 0,0 0 0 0 0,-1 0 0 0 0,2-10 0 0 0,-2 5-105 0 0,0-1-1 0 0,0 0 1 0 0,-2 0 0 0 0,1 0-1 0 0,-2 0 1 0 0,0 1 0 0 0,0-1-1 0 0,-2 0 1 0 0,-3-15 0 0 0,-7 7-1171 0 0,2 18-2200 0 0,1 4 1660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26.075"/>
    </inkml:context>
    <inkml:brush xml:id="br0">
      <inkml:brushProperty name="width" value="0.1" units="cm"/>
      <inkml:brushProperty name="height" value="0.1" units="cm"/>
    </inkml:brush>
  </inkml:definitions>
  <inkml:trace contextRef="#ctx0" brushRef="#br0">452 104 368 0 0,'4'-17'584'0'0,"-2"11"-317"0"0,0 0-1 0 0,-1 0 1 0 0,0 0 0 0 0,0 0 0 0 0,0 0 0 0 0,-1 0 0 0 0,0-7 0 0 0,0 11-227 0 0,-1 1-1 0 0,1-1 1 0 0,-1 1 0 0 0,0-1 0 0 0,1 0 0 0 0,-1 1 0 0 0,0 0 0 0 0,0-1 0 0 0,0 1-1 0 0,0-1 1 0 0,0 1 0 0 0,0 0 0 0 0,0 0 0 0 0,0 0 0 0 0,0-1 0 0 0,-1 1-1 0 0,1 0 1 0 0,0 1 0 0 0,-1-1 0 0 0,1 0 0 0 0,-1 0 0 0 0,1 0 0 0 0,-1 1 0 0 0,0-1-1 0 0,1 1 1 0 0,-1 0 0 0 0,1-1 0 0 0,-1 1 0 0 0,0 0 0 0 0,1 0 0 0 0,-1 0 0 0 0,-2 0-1 0 0,-7 0 32 0 0,1 1 0 0 0,-1 0 0 0 0,0 0-1 0 0,0 1 1 0 0,1 1 0 0 0,-1 0-1 0 0,1 0 1 0 0,0 1 0 0 0,0 1 0 0 0,0-1-1 0 0,-16 12 1 0 0,14-9-12 0 0,0 1-1 0 0,0 1 0 0 0,1 0 1 0 0,0 1-1 0 0,0 0 1 0 0,1 1-1 0 0,1 0 1 0 0,-11 16-1 0 0,19-26-41 0 0,0 0 0 0 0,0 1 0 0 0,0-1 0 0 0,0 1 0 0 0,0-1 0 0 0,0 1 0 0 0,1-1 0 0 0,-1 1 0 0 0,0-1 0 0 0,1 1 0 0 0,0-1 0 0 0,-1 1-1 0 0,1 0 1 0 0,0-1 0 0 0,0 1 0 0 0,0 0 0 0 0,0-1 0 0 0,0 1 0 0 0,0-1 0 0 0,0 1 0 0 0,1 2 0 0 0,0-3-4 0 0,0 0-1 0 0,0 0 1 0 0,0 0 0 0 0,0 0-1 0 0,0 0 1 0 0,0-1-1 0 0,0 1 1 0 0,1 0 0 0 0,-1-1-1 0 0,0 1 1 0 0,0-1 0 0 0,1 1-1 0 0,-1-1 1 0 0,0 0 0 0 0,0 0-1 0 0,1 1 1 0 0,-1-1-1 0 0,0 0 1 0 0,1 0 0 0 0,1 0-1 0 0,12-2 54 0 0,0 1-1 0 0,0-2 1 0 0,24-6-1 0 0,-29 6-49 0 0,1 0 0 0 0,-1 0-1 0 0,1 1 0 0 0,-1 0 1 0 0,1 1-1 0 0,0 1 1 0 0,-1-1-1 0 0,16 3 0 0 0,-23-2-15 0 0,-1 1-1 0 0,1 0 0 0 0,0 0 0 0 0,-1 0 1 0 0,0 0-1 0 0,1 0 0 0 0,-1 0 0 0 0,0 1 0 0 0,1-1 1 0 0,-1 1-1 0 0,0-1 0 0 0,0 1 0 0 0,0 0 1 0 0,-1 0-1 0 0,1 0 0 0 0,0 0 0 0 0,-1 0 0 0 0,1 1 1 0 0,-1-1-1 0 0,0 0 0 0 0,1 1 0 0 0,-1-1 1 0 0,0 1-1 0 0,-1-1 0 0 0,1 1 0 0 0,0-1 1 0 0,-1 1-1 0 0,1 0 0 0 0,-1-1 0 0 0,0 1 0 0 0,0 0 1 0 0,0-1-1 0 0,0 1 0 0 0,-1 4 0 0 0,-1 13 16 0 0,-1 1 0 0 0,-1-1 0 0 0,-1-1 0 0 0,0 1 0 0 0,-1-1 0 0 0,-1 0 0 0 0,-11 20 0 0 0,-10 15 70 0 0,-37 54 0 0 0,53-91-49 0 0,0-1 0 0 0,-1 0 0 0 0,-1 0 0 0 0,-26 21 0 0 0,35-31-11 0 0,-1-2-1 0 0,0 1 0 0 0,0-1 0 0 0,-1 0 0 0 0,1 0 0 0 0,-1 0 0 0 0,0-1 0 0 0,0 0 0 0 0,0 0 0 0 0,0-1 0 0 0,-1 0 0 0 0,1-1 0 0 0,-1 1 1 0 0,1-1-1 0 0,-13 0 0 0 0,16-1-7 0 0,1-1-1 0 0,0 1 1 0 0,-1-1 0 0 0,1 0 0 0 0,-1 1 0 0 0,1-2 0 0 0,0 1-1 0 0,-1 0 1 0 0,1-1 0 0 0,0 1 0 0 0,0-1 0 0 0,0 0 0 0 0,0 0 0 0 0,1 0-1 0 0,-1 0 1 0 0,0-1 0 0 0,1 1 0 0 0,0-1 0 0 0,-3-3 0 0 0,2 2-5 0 0,1-1 1 0 0,0 1-1 0 0,0-1 1 0 0,1 1-1 0 0,-1-1 1 0 0,1 0-1 0 0,0 0 1 0 0,0 1 0 0 0,1-1-1 0 0,-1 0 1 0 0,1 0-1 0 0,1-6 1 0 0,0-5-8 0 0,2-1 1 0 0,0 1 0 0 0,1 0 0 0 0,0 1-1 0 0,2-1 1 0 0,0 1 0 0 0,8-15 0 0 0,-5 13-67 0 0,2 1 1 0 0,0 1-1 0 0,1 0 1 0 0,1 1-1 0 0,0 0 1 0 0,1 1-1 0 0,0 0 1 0 0,1 1-1 0 0,0 1 1 0 0,1 0-1 0 0,24-12 1 0 0,-13 9-656 0 0,1 1-1 0 0,1 1 1 0 0,0 2-1 0 0,0 1 1 0 0,1 1 0 0 0,41-5-1 0 0,-47 9-661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27.010"/>
    </inkml:context>
    <inkml:brush xml:id="br0">
      <inkml:brushProperty name="width" value="0.1" units="cm"/>
      <inkml:brushProperty name="height" value="0.1" units="cm"/>
    </inkml:brush>
  </inkml:definitions>
  <inkml:trace contextRef="#ctx0" brushRef="#br0">1 263 604 0 0,'19'-8'310'0'0,"0"-1"0"0"0,0-1 0 0 0,-1-1 0 0 0,0 0 0 0 0,-1-1 0 0 0,0-1 0 0 0,-1-1 0 0 0,0 0 0 0 0,-1-1 0 0 0,19-24 0 0 0,-10-7 1549 0 0,-23 44-1398 0 0,-7 4-387 0 0,-6 4-36 0 0,0-1 0 0 0,1 2 0 0 0,0-1 0 0 0,0 2 0 0 0,0-1 0 0 0,1 2 0 0 0,0-1 0 0 0,1 1-1 0 0,0 1 1 0 0,0 0 0 0 0,-12 18 0 0 0,9-10 34 0 0,1 1 0 0 0,0 0-1 0 0,1 0 1 0 0,1 1-1 0 0,1 1 1 0 0,-8 32 0 0 0,16-52-64 0 0,-1 1 1 0 0,1-1-1 0 0,0 0 1 0 0,-1 1 0 0 0,1-1-1 0 0,0 0 1 0 0,0 0-1 0 0,0 1 1 0 0,0-1 0 0 0,0 0-1 0 0,0 1 1 0 0,0-1-1 0 0,0 0 1 0 0,1 1-1 0 0,-1-1 1 0 0,0 0 0 0 0,1 0-1 0 0,-1 1 1 0 0,1-1-1 0 0,-1 0 1 0 0,1 0 0 0 0,0 0-1 0 0,0 0 1 0 0,-1 0-1 0 0,1 0 1 0 0,2 2 0 0 0,-1-2 1 0 0,0 0 1 0 0,0 0 0 0 0,0-1 0 0 0,0 1 0 0 0,0 0 0 0 0,0-1 0 0 0,0 1-1 0 0,1-1 1 0 0,-1 0 0 0 0,0 0 0 0 0,0 0 0 0 0,0 0 0 0 0,1 0 0 0 0,2-1 0 0 0,5-1-29 0 0,0 0 1 0 0,0-1-1 0 0,-1 0 1 0 0,1-1-1 0 0,16-8 1 0 0,-15 4-79 0 0,0 0-1 0 0,-1 0 1 0 0,1-1 0 0 0,-2-1 0 0 0,1 1 0 0 0,-1-1 0 0 0,-1-1 0 0 0,0 0-1 0 0,0 0 1 0 0,-1-1 0 0 0,10-23 0 0 0,-12 24 27 0 0,-1 0-1 0 0,0 0 1 0 0,-1 0-1 0 0,0-1 1 0 0,-1 1 0 0 0,0-1-1 0 0,-1 1 1 0 0,0-1 0 0 0,-1 0-1 0 0,0 0 1 0 0,-1 0 0 0 0,0 1-1 0 0,-6-24 1 0 0,7 34 61 0 0,-1-1-1 0 0,0 0 1 0 0,0 0 0 0 0,0 0 0 0 0,0 1 0 0 0,0-1 0 0 0,0 0-1 0 0,-1 1 1 0 0,1-1 0 0 0,0 1 0 0 0,-1 0 0 0 0,1-1-1 0 0,-1 1 1 0 0,0 0 0 0 0,1 0 0 0 0,-1 0 0 0 0,0 0 0 0 0,0 0-1 0 0,0 0 1 0 0,1 1 0 0 0,-1-1 0 0 0,0 1 0 0 0,0-1-1 0 0,0 1 1 0 0,0 0 0 0 0,0-1 0 0 0,0 1 0 0 0,0 0-1 0 0,0 0 1 0 0,0 1 0 0 0,0-1 0 0 0,0 0 0 0 0,0 1 0 0 0,0-1-1 0 0,0 1 1 0 0,-3 1 0 0 0,-3 0 9 0 0,1 1 0 0 0,0 0 0 0 0,0 0 0 0 0,0 0 0 0 0,0 1 0 0 0,1 0 0 0 0,-1 0 0 0 0,-7 8 0 0 0,2 0 17 0 0,0 0-1 0 0,0 1 0 0 0,-15 25 1 0 0,25-36-3 0 0,0 1 0 0 0,0-1 1 0 0,1 1-1 0 0,-1 0 0 0 0,1 0 1 0 0,0 0-1 0 0,-1 0 0 0 0,1 0 1 0 0,0 0-1 0 0,1 0 1 0 0,-1 0-1 0 0,1 0 0 0 0,-1 0 1 0 0,1 0-1 0 0,0 1 0 0 0,0-1 1 0 0,0 0-1 0 0,1 0 1 0 0,-1 0-1 0 0,1 0 0 0 0,-1 1 1 0 0,1-1-1 0 0,0 0 0 0 0,0 0 1 0 0,1-1-1 0 0,-1 1 0 0 0,1 0 1 0 0,1 3-1 0 0,1-3 5 0 0,1 0-1 0 0,-1 0 1 0 0,1 0 0 0 0,-1 0-1 0 0,1-1 1 0 0,0 1-1 0 0,0-1 1 0 0,0-1-1 0 0,0 1 1 0 0,0-1 0 0 0,1 1-1 0 0,-1-2 1 0 0,0 1-1 0 0,1 0 1 0 0,8-1 0 0 0,7 0 34 0 0,0-1 0 0 0,34-6 1 0 0,-29 2-19 0 0,-1-1-1 0 0,0-1 1 0 0,27-12-1 0 0,-43 15-24 0 0,0 0 0 0 0,0 0 0 0 0,0-1 0 0 0,-1 0 0 0 0,0-1 0 0 0,0 0-1 0 0,0 0 1 0 0,-1-1 0 0 0,1 0 0 0 0,-2 0 0 0 0,8-10 0 0 0,37-57 673 0 0,-50 73-602 0 0,-5 4-82 0 0,-9 10 13 0 0,0 1 1 0 0,1 1 0 0 0,0 0-1 0 0,2 1 1 0 0,-1 0 0 0 0,2 0-1 0 0,-11 27 1 0 0,19-43-10 0 0,1 1 0 0 0,-1-1 0 0 0,1 1 0 0 0,0 0 0 0 0,0-1 1 0 0,-1 1-1 0 0,1 0 0 0 0,0-1 0 0 0,0 1 0 0 0,-1-1 0 0 0,1 1 0 0 0,0 0 0 0 0,0 0 0 0 0,0-1 0 0 0,0 1 0 0 0,0 0 0 0 0,0-1 1 0 0,0 1-1 0 0,0 0 0 0 0,0-1 0 0 0,1 1 0 0 0,-1 0 0 0 0,0-1 0 0 0,0 1 0 0 0,0-1 0 0 0,1 1 0 0 0,-1 0 0 0 0,0-1 0 0 0,1 1 1 0 0,-1-1-1 0 0,1 1 0 0 0,-1-1 0 0 0,1 2 0 0 0,25 1 56 0 0,28-16-39 0 0,-31 0 7 0 0,-1 0 1 0 0,-1-1-1 0 0,24-20 0 0 0,-25 18-9 0 0,7-7-235 0 0,-44 41 214 0 0,2 0 0 0 0,0 1 0 0 0,1 1 1 0 0,0 0-1 0 0,2 1 0 0 0,1 0 0 0 0,0 1 0 0 0,2 0 0 0 0,-10 34 0 0 0,18-56 7 0 0,1 1 0 0 0,0-1-1 0 0,0 0 1 0 0,0 0 0 0 0,0 1-1 0 0,0-1 1 0 0,0 0 0 0 0,0 0-1 0 0,0 1 1 0 0,0-1 0 0 0,0 0-1 0 0,0 0 1 0 0,0 1 0 0 0,0-1-1 0 0,0 0 1 0 0,0 0-1 0 0,0 1 1 0 0,0-1 0 0 0,0 0-1 0 0,1 0 1 0 0,-1 0 0 0 0,0 1-1 0 0,0-1 1 0 0,0 0 0 0 0,0 0-1 0 0,0 0 1 0 0,1 1 0 0 0,-1-1-1 0 0,0 0 1 0 0,0 0 0 0 0,0 0-1 0 0,0 0 1 0 0,1 1 0 0 0,-1-1-1 0 0,0 0 1 0 0,0 0 0 0 0,1 0-1 0 0,-1 0 1 0 0,0 0 0 0 0,0 0-1 0 0,1 0 1 0 0,-1 0 0 0 0,0 0-1 0 0,0 0 1 0 0,1 0 0 0 0,-1 0-1 0 0,0 0 1 0 0,0 0-1 0 0,1 0 1 0 0,-1 0 0 0 0,0 0-1 0 0,0 0 1 0 0,0 0 0 0 0,1 0-1 0 0,23-9 81 0 0,24-21-158 0 0,56-74-378 0 0,-84 80 357 0 0,1 1 1 0 0,2 2-1 0 0,0 0 1 0 0,1 1-1 0 0,50-31 1 0 0,-70 49 93 0 0,-1 0 0 0 0,1 0-1 0 0,0 0 1 0 0,0 1 0 0 0,0-1 0 0 0,0 1 0 0 0,1 0 0 0 0,-1 1 0 0 0,0-1 0 0 0,0 1 0 0 0,1 0 0 0 0,-1 0 0 0 0,0 0 0 0 0,0 0 0 0 0,1 1 0 0 0,-1 0 0 0 0,0-1 0 0 0,0 2 0 0 0,0-1 0 0 0,0 0 0 0 0,0 1 0 0 0,0 0 0 0 0,0 0 0 0 0,-1 0 0 0 0,1 0-1 0 0,-1 1 1 0 0,1-1 0 0 0,-1 1 0 0 0,0 0 0 0 0,0 0 0 0 0,0 0 0 0 0,0 0 0 0 0,-1 1 0 0 0,1-1 0 0 0,-1 1 0 0 0,0 0 0 0 0,0-1 0 0 0,0 1 0 0 0,0 0 0 0 0,-1 0 0 0 0,0 0 0 0 0,0 0 0 0 0,0 0 0 0 0,0 1 0 0 0,0 6 0 0 0,-1 2 44 0 0,-1 1 1 0 0,0-1 0 0 0,-1 0 0 0 0,-1 0-1 0 0,0-1 1 0 0,0 1 0 0 0,-7 15 0 0 0,8-24-41 0 0,0 1 0 0 0,0-1 0 0 0,0 0 1 0 0,-1 1-1 0 0,1-1 0 0 0,-1 0 1 0 0,0-1-1 0 0,0 1 0 0 0,-1 0 1 0 0,1-1-1 0 0,-1 0 0 0 0,0 0 0 0 0,1 0 1 0 0,-1 0-1 0 0,-1-1 0 0 0,1 1 1 0 0,0-1-1 0 0,-1 0 0 0 0,1 0 0 0 0,-1-1 1 0 0,1 1-1 0 0,-8 0 0 0 0,11-2-111 0 0,-1 1 0 0 0,1-1 0 0 0,-1 0-1 0 0,1 0 1 0 0,-1-1 0 0 0,1 1 0 0 0,-1 0-1 0 0,1 0 1 0 0,-1-1 0 0 0,1 1 0 0 0,-1-1-1 0 0,1 1 1 0 0,0-1 0 0 0,-1 0 0 0 0,1 0 0 0 0,0 1-1 0 0,0-1 1 0 0,-1 0 0 0 0,1 0 0 0 0,0 0-1 0 0,0 0 1 0 0,0 0 0 0 0,0 0 0 0 0,0-1-1 0 0,0 1 1 0 0,1 0 0 0 0,-1 0 0 0 0,0-1-1 0 0,1 1 1 0 0,-1-1 0 0 0,1 1 0 0 0,-1 0-1 0 0,1-1 1 0 0,-1 1 0 0 0,1-1 0 0 0,0 1 0 0 0,0-3-1 0 0,-2-15-1652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29.054"/>
    </inkml:context>
    <inkml:brush xml:id="br0">
      <inkml:brushProperty name="width" value="0.1" units="cm"/>
      <inkml:brushProperty name="height" value="0.1" units="cm"/>
    </inkml:brush>
  </inkml:definitions>
  <inkml:trace contextRef="#ctx0" brushRef="#br0">77 276 320 0 0,'0'0'4379'0'0,"11"-32"-3255"0"0,60-179 777 0 0,-60 178-1239 0 0,-17 47-393 0 0,-19 55-209 0 0,-34 85 9 0 0,41-116-165 0 0,3 1 0 0 0,1 0 0 0 0,2 1 0 0 0,-8 44 0 0 0,22-66-978 0 0,0-7-2991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29.718"/>
    </inkml:context>
    <inkml:brush xml:id="br0">
      <inkml:brushProperty name="width" value="0.1" units="cm"/>
      <inkml:brushProperty name="height" value="0.1" units="cm"/>
    </inkml:brush>
  </inkml:definitions>
  <inkml:trace contextRef="#ctx0" brushRef="#br0">21 158 432 0 0,'-20'-10'5432'0'0,"29"3"-3700"0"0,48 0-2590 0 0,-35 5 1471 0 0,358-28-98 0 0,-238 22-362 0 0,-70 5 237 0 0,-69 3-320 0 0,30-4-2893 0 0,-30 2 2807 0 0,3 1 87 0 0,0-1 1 0 0,-1 0 0 0 0,1 0 0 0 0,-1 0 0 0 0,1-1 0 0 0,-1 0 0 0 0,0 0 0 0 0,0 0 0 0 0,-1-1 0 0 0,1 0 0 0 0,6-6 0 0 0,-11 9 46 0 0,-8 4-64 0 0,0 0 1 0 0,1 1 0 0 0,-1-1 0 0 0,1 2 0 0 0,0-1 0 0 0,0 1-1 0 0,1 0 1 0 0,-1 0 0 0 0,1 1 0 0 0,0 0 0 0 0,-6 8 0 0 0,8-10-45 0 0,-1 1 1 0 0,1 0 0 0 0,0 0-1 0 0,0 0 1 0 0,1 1 0 0 0,-1-1-1 0 0,1 1 1 0 0,0 0 0 0 0,1 0-1 0 0,-1 0 1 0 0,1 0 0 0 0,1 0-1 0 0,-1 0 1 0 0,1 1 0 0 0,0-1-1 0 0,0 1 1 0 0,1 8 0 0 0,0-14-5 0 0,1 0 0 0 0,0 0 0 0 0,0 0 1 0 0,-1 0-1 0 0,1 0 0 0 0,0 0 1 0 0,0 0-1 0 0,0-1 0 0 0,0 1 0 0 0,0 0 1 0 0,0-1-1 0 0,0 1 0 0 0,0-1 0 0 0,0 1 1 0 0,0-1-1 0 0,0 1 0 0 0,0-1 0 0 0,0 0 1 0 0,1 1-1 0 0,-1-1 0 0 0,0 0 1 0 0,0 0-1 0 0,0 0 0 0 0,1 0 0 0 0,-1 0 1 0 0,0 0-1 0 0,0 0 0 0 0,0-1 0 0 0,0 1 1 0 0,2-1-1 0 0,41-8 70 0 0,-32 4-76 0 0,0 0 0 0 0,-1-1 0 0 0,1 0 0 0 0,-1-1 0 0 0,-1-1 1 0 0,1 0-1 0 0,-2 0 0 0 0,1-1 0 0 0,-1 0 0 0 0,0 0 0 0 0,-1-1 0 0 0,0 0 0 0 0,0-1 1 0 0,-1 0-1 0 0,-1 0 0 0 0,0-1 0 0 0,0 1 0 0 0,-1-1 0 0 0,4-16 0 0 0,-9 28-37 0 0,1-1-1 0 0,-1 0 1 0 0,0 0 0 0 0,0 0-1 0 0,0 0 1 0 0,0 0-1 0 0,0 0 1 0 0,0 0-1 0 0,0 0 1 0 0,0 1-1 0 0,0-1 1 0 0,0 0-1 0 0,-1 0 1 0 0,1 0-1 0 0,0 0 1 0 0,-1 0 0 0 0,1 1-1 0 0,-1-1 1 0 0,1 0-1 0 0,-1 0 1 0 0,1 0-1 0 0,-1 1 1 0 0,1-1-1 0 0,-1 0 1 0 0,0 1-1 0 0,1-1 1 0 0,-1 1 0 0 0,0-1-1 0 0,1 1 1 0 0,-1-1-1 0 0,0 1 1 0 0,0-1-1 0 0,0 1 1 0 0,1 0-1 0 0,-1-1 1 0 0,0 1-1 0 0,0 0 1 0 0,0 0-1 0 0,-1-1 1 0 0,-35 2-3059 0 0,17 3 1323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31.334"/>
    </inkml:context>
    <inkml:brush xml:id="br0">
      <inkml:brushProperty name="width" value="0.1" units="cm"/>
      <inkml:brushProperty name="height" value="0.1" units="cm"/>
    </inkml:brush>
  </inkml:definitions>
  <inkml:trace contextRef="#ctx0" brushRef="#br0">0 165 476 0 0,'0'0'1360'0'0,"2"-5"-970"0"0,4-12 208 0 0,0 0 0 0 0,19-31 1 0 0,-21 40-435 0 0,1 0 0 0 0,0 1 0 0 0,1 0 0 0 0,0 0 0 0 0,0 0 0 0 0,0 1 1 0 0,1 0-1 0 0,12-10 0 0 0,-18 15-148 0 0,0 1 1 0 0,0-1 0 0 0,0 0-1 0 0,1 1 1 0 0,-1-1-1 0 0,0 1 1 0 0,0-1 0 0 0,0 1-1 0 0,1 0 1 0 0,-1-1-1 0 0,0 1 1 0 0,0 0-1 0 0,1 0 1 0 0,-1 0 0 0 0,0 0-1 0 0,1 0 1 0 0,-1 0-1 0 0,0 0 1 0 0,0 1-1 0 0,1-1 1 0 0,-1 0 0 0 0,0 1-1 0 0,0-1 1 0 0,1 1-1 0 0,-1-1 1 0 0,0 1 0 0 0,2 1-1 0 0,-1 0 0 0 0,1 1-1 0 0,-1-1 1 0 0,0 1 0 0 0,0 0-1 0 0,0 0 1 0 0,0 0 0 0 0,-1 0-1 0 0,1 0 1 0 0,-1 0 0 0 0,2 5-1 0 0,1 7 7 0 0,0-1-1 0 0,-1 0 0 0 0,-1 1 0 0 0,1 15 1 0 0,-4-7 4 0 0,0 0 1 0 0,-1-1 0 0 0,-1 0 0 0 0,-1 1-1 0 0,-1-1 1 0 0,-1-1 0 0 0,0 1-1 0 0,-2-1 1 0 0,-12 24 0 0 0,-2 1 900 0 0,21-48-904 0 0,0 0 0 0 0,1 0 0 0 0,0 0 0 0 0,-1 0 0 0 0,1-1 0 0 0,0 1 0 0 0,0 0 0 0 0,0 0 0 0 0,0 0 0 0 0,1-1 1 0 0,-1 1-1 0 0,2-3 0 0 0,10-26 94 0 0,1 1 1 0 0,2 1 0 0 0,24-35 0 0 0,-32 54-103 0 0,0 0 0 0 0,1 1 0 0 0,0-1 0 0 0,1 2 0 0 0,0-1 0 0 0,0 1 0 0 0,1 1-1 0 0,0-1 1 0 0,1 2 0 0 0,-1 0 0 0 0,23-10 0 0 0,-15 9-14 0 0,-11 3-1 0 0,0 1 0 0 0,0 0-1 0 0,0 1 1 0 0,0-1 0 0 0,0 1-1 0 0,0 0 1 0 0,1 1-1 0 0,-1 0 1 0 0,0 0 0 0 0,1 1-1 0 0,-1 0 1 0 0,1 0 0 0 0,-1 1-1 0 0,1 0 1 0 0,-1 0-1 0 0,11 3 1 0 0,-14-2-4 0 0,-1 0 0 0 0,0 0 0 0 0,0 1 0 0 0,-1-1 0 0 0,1 0 0 0 0,0 1 0 0 0,-1 0 0 0 0,0 0 0 0 0,1 0 0 0 0,-1 0 0 0 0,0 0 0 0 0,0 0 0 0 0,-1 0 0 0 0,1 1 0 0 0,-1-1 0 0 0,0 1 0 0 0,1-1 0 0 0,-2 1 0 0 0,1-1 0 0 0,0 1 0 0 0,-1 0 0 0 0,1-1 0 0 0,-1 1 0 0 0,0 0 0 0 0,-1-1 0 0 0,1 1 0 0 0,-2 7 0 0 0,0 2 4 0 0,0 0 0 0 0,-1 0 0 0 0,-1-1 0 0 0,0 1 1 0 0,-1-1-1 0 0,-9 19 0 0 0,14-30 13 0 0,-1 0 1 0 0,1 0-1 0 0,0 0 1 0 0,-1 0-1 0 0,1 0 0 0 0,-1 0 1 0 0,1 0-1 0 0,-1 0 1 0 0,0 0-1 0 0,1 0 1 0 0,-1-1-1 0 0,0 1 0 0 0,0 0 1 0 0,0 0-1 0 0,1-1 1 0 0,-1 1-1 0 0,0 0 1 0 0,0-1-1 0 0,0 1 0 0 0,-1 0 1 0 0,0-19 209 0 0,13-39-44 0 0,-1 33-136 0 0,0 0 0 0 0,29-44 0 0 0,-34 58-35 0 0,2 1-1 0 0,0 0 1 0 0,0 0 0 0 0,0 1 0 0 0,1 0-1 0 0,1 0 1 0 0,-1 1 0 0 0,1 0 0 0 0,15-9 0 0 0,-21 15-10 0 0,-1-1 1 0 0,1 1-1 0 0,0 0 1 0 0,0 0-1 0 0,0 0 1 0 0,0 0-1 0 0,1 0 1 0 0,-1 1 0 0 0,0-1-1 0 0,0 1 1 0 0,0 0-1 0 0,0 0 1 0 0,1 0-1 0 0,-1 1 1 0 0,0-1-1 0 0,0 1 1 0 0,0-1 0 0 0,0 1-1 0 0,0 0 1 0 0,4 2-1 0 0,-3 0 7 0 0,0-1 1 0 0,1 1-1 0 0,-1 1 0 0 0,0-1 1 0 0,-1 1-1 0 0,1-1 0 0 0,-1 1 0 0 0,0 0 1 0 0,1 0-1 0 0,-2 0 0 0 0,5 8 0 0 0,0 1-82 0 0,-1 2-1 0 0,-1-1 0 0 0,0 1 0 0 0,0-1 0 0 0,-2 1 0 0 0,0 0 0 0 0,2 19 0 0 0,-5-28-357 0 0,0-1-1 0 0,1 1 1 0 0,-2-1 0 0 0,1 0 0 0 0,-1 1 0 0 0,1-1-1 0 0,-1 1 1 0 0,-1-1 0 0 0,1 0 0 0 0,-3 6 0 0 0,-3 0-1691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32.360"/>
    </inkml:context>
    <inkml:brush xml:id="br0">
      <inkml:brushProperty name="width" value="0.1" units="cm"/>
      <inkml:brushProperty name="height" value="0.1" units="cm"/>
    </inkml:brush>
  </inkml:definitions>
  <inkml:trace contextRef="#ctx0" brushRef="#br0">227 76 284 0 0,'4'-3'254'0'0,"-1"-1"0"0"0,0 1 0 0 0,-1-1 0 0 0,1 0 1 0 0,-1 0-1 0 0,1 0 0 0 0,-1 0 0 0 0,0 0 0 0 0,-1-1 0 0 0,1 1 0 0 0,-1-1 0 0 0,0 1 0 0 0,0-1 1 0 0,1-5-1 0 0,-3 10-229 0 0,1-1 0 0 0,0 1 0 0 0,0-1 0 0 0,-1 1 0 0 0,1-1 0 0 0,0 1 0 0 0,-1-1 1 0 0,1 1-1 0 0,-1-1 0 0 0,1 1 0 0 0,-1-1 0 0 0,1 1 0 0 0,-1 0 0 0 0,1-1 0 0 0,-1 1 0 0 0,1 0 0 0 0,-1-1 1 0 0,1 1-1 0 0,-1 0 0 0 0,0 0 0 0 0,1-1 0 0 0,-1 1 0 0 0,1 0 0 0 0,-1 0 0 0 0,0 0 0 0 0,1 0 0 0 0,-1 0 1 0 0,1 0-1 0 0,-1 0 0 0 0,0 0 0 0 0,1 0 0 0 0,-1 0 0 0 0,0 1 0 0 0,1-1 0 0 0,-1 0 0 0 0,1 0 0 0 0,-1 0 1 0 0,0 1-1 0 0,-19 5 154 0 0,5 1-100 0 0,1 0-1 0 0,0 0 1 0 0,0 2-1 0 0,1 0 1 0 0,0 0-1 0 0,0 1 1 0 0,1 1-1 0 0,1 0 0 0 0,0 1 1 0 0,0 0-1 0 0,1 0 1 0 0,1 1-1 0 0,0 1 1 0 0,1-1-1 0 0,0 1 1 0 0,1 1-1 0 0,1 0 0 0 0,0-1 1 0 0,-6 29-1 0 0,11-41-59 0 0,1 0 0 0 0,0 0 0 0 0,-1 0 0 0 0,1 0 0 0 0,0 0 0 0 0,0 0 0 0 0,1 0 0 0 0,-1 1 0 0 0,0-1 0 0 0,1 0 0 0 0,-1 0 0 0 0,1 0 0 0 0,-1 0 0 0 0,1 0 0 0 0,0 0 0 0 0,0 0 0 0 0,0 0 0 0 0,0-1 0 0 0,0 1 0 0 0,1 0 0 0 0,-1 0 0 0 0,0-1 0 0 0,1 1 0 0 0,2 1 0 0 0,0-1-2 0 0,-1 0 1 0 0,0 0-1 0 0,1-1 0 0 0,0 0 1 0 0,-1 1-1 0 0,1-1 0 0 0,0-1 1 0 0,-1 1-1 0 0,1 0 0 0 0,0-1 1 0 0,0 0-1 0 0,0 0 1 0 0,4 0-1 0 0,-1-1-2 0 0,0 0 0 0 0,0 0-1 0 0,0 0 1 0 0,0 0 0 0 0,0-1 0 0 0,0-1 0 0 0,0 1 0 0 0,-1-1-1 0 0,1 0 1 0 0,-1 0 0 0 0,0-1 0 0 0,0 0 0 0 0,0 0 0 0 0,10-10-1 0 0,-11 8-32 0 0,-1-1 1 0 0,1 0-1 0 0,-2-1 0 0 0,1 1 0 0 0,-1-1 0 0 0,0 1 0 0 0,0-1 0 0 0,-1 0 0 0 0,0 0 0 0 0,-1 0 0 0 0,0 0 0 0 0,0 0 0 0 0,0-1 0 0 0,-1 1 0 0 0,-2-16 0 0 0,1 19 2 0 0,0 0-1 0 0,0-1 0 0 0,-1 1 0 0 0,1 0 0 0 0,-1 1 1 0 0,0-1-1 0 0,-1 0 0 0 0,1 0 0 0 0,-1 1 1 0 0,0 0-1 0 0,0-1 0 0 0,-1 1 0 0 0,1 0 0 0 0,-1 1 1 0 0,0-1-1 0 0,0 0 0 0 0,0 1 0 0 0,0 0 0 0 0,0 0 1 0 0,-1 1-1 0 0,0-1 0 0 0,1 1 0 0 0,-1 0 1 0 0,0 0-1 0 0,-7-2 0 0 0,6 3 0 0 0,0-1 0 0 0,0 1 0 0 0,-1 1 1 0 0,1-1-1 0 0,0 1 0 0 0,-1 0 0 0 0,1 0 0 0 0,0 1 0 0 0,-1 0 0 0 0,1 0 1 0 0,0 0-1 0 0,0 1 0 0 0,-10 4 0 0 0,16-6 17 0 0,0 0 1 0 0,-1 0-1 0 0,1 0 1 0 0,0 0-1 0 0,-1 0 1 0 0,1 0-1 0 0,0 0 1 0 0,-1 0-1 0 0,1 0 1 0 0,0 0-1 0 0,0 1 1 0 0,-1-1-1 0 0,1 0 1 0 0,0 0-1 0 0,-1 0 0 0 0,1 1 1 0 0,0-1-1 0 0,0 0 1 0 0,-1 0-1 0 0,1 1 1 0 0,0-1-1 0 0,0 0 1 0 0,0 0-1 0 0,-1 1 1 0 0,1-1-1 0 0,0 0 1 0 0,0 1-1 0 0,0-1 1 0 0,0 0-1 0 0,0 1 1 0 0,0-1-1 0 0,0 0 1 0 0,0 1-1 0 0,-1-1 0 0 0,1 0 1 0 0,0 1-1 0 0,0-1 1 0 0,1 0-1 0 0,-1 1 1 0 0,0-1-1 0 0,0 0 1 0 0,0 1-1 0 0,0-1 1 0 0,0 0-1 0 0,0 1 1 0 0,0-1-1 0 0,0 0 1 0 0,1 0-1 0 0,-1 1 1 0 0,0-1-1 0 0,0 0 0 0 0,0 1 1 0 0,1-1-1 0 0,-1 0 1 0 0,1 1-1 0 0,9 5 27 0 0,-2-3-16 0 0,0-2 0 0 0,0 1-1 0 0,-1-1 1 0 0,1 0 0 0 0,0-1-1 0 0,0 0 1 0 0,0 0 0 0 0,0-1-1 0 0,14-2 1 0 0,-6 1 11 0 0,131-25 41 0 0,-107 18-49 0 0,1 1 0 0 0,79-4 0 0 0,-119 12-16 0 0,0 0 0 0 0,0 0 0 0 0,0 0-1 0 0,0 0 1 0 0,0 0 0 0 0,0 0 0 0 0,0 0 0 0 0,1 1-1 0 0,-1-1 1 0 0,0 0 0 0 0,0 1 0 0 0,0-1 0 0 0,0 1-1 0 0,0-1 1 0 0,0 1 0 0 0,0-1 0 0 0,0 1-1 0 0,-1 0 1 0 0,1 0 0 0 0,0-1 0 0 0,0 1 0 0 0,0 0-1 0 0,-1 0 1 0 0,1 0 0 0 0,0 0 0 0 0,-1 0-1 0 0,1 0 1 0 0,-1 0 0 0 0,1 1 0 0 0,0 1-1 0 0,-1 1 1 0 0,1-1-1 0 0,-1 0 0 0 0,0 1 1 0 0,0-1-1 0 0,0 1 0 0 0,0-1 1 0 0,-1 0-1 0 0,1 1 0 0 0,-2 2 1 0 0,-2 9-10 0 0,-1 0 1 0 0,0-1-1 0 0,-11 19 1 0 0,2-5 11 0 0,8-15 13 0 0,0 1 0 0 0,-1-1 1 0 0,-1-1-1 0 0,-1 1 1 0 0,-18 21-1 0 0,26-33 258 0 0,5-4-206 0 0,22-18 36 0 0,-1-1 1 0 0,37-41-1 0 0,-39 38-70 0 0,1 0 0 0 0,49-37 0 0 0,-67 58-28 0 0,-1 0-1 0 0,1 1 0 0 0,0 0 0 0 0,0 0 0 0 0,0 1 0 0 0,0-1 0 0 0,11-1 1 0 0,-16 3-6 0 0,0 1 1 0 0,1 0-1 0 0,-1 0 1 0 0,1 0-1 0 0,-1 0 1 0 0,1 0 0 0 0,-1 0-1 0 0,0 0 1 0 0,1 0-1 0 0,-1 1 1 0 0,1-1-1 0 0,-1 0 1 0 0,0 1 0 0 0,1-1-1 0 0,-1 1 1 0 0,0 0-1 0 0,1-1 1 0 0,-1 1-1 0 0,0 0 1 0 0,0 0 0 0 0,0 0-1 0 0,1 0 1 0 0,-1 0-1 0 0,0 0 1 0 0,-1 0-1 0 0,1 0 1 0 0,0 0 0 0 0,0 0-1 0 0,0 1 1 0 0,-1-1-1 0 0,1 0 1 0 0,0 1-1 0 0,-1-1 1 0 0,1 0 0 0 0,-1 1-1 0 0,0-1 1 0 0,1 1-1 0 0,-1-1 1 0 0,0 2-1 0 0,3 16-10 0 0,-1 0 0 0 0,-1 0-1 0 0,-1 21 1 0 0,0-33 14 0 0,-1 1-1 0 0,0-1 1 0 0,0 1-1 0 0,-1-1 1 0 0,1 1 0 0 0,-2-1-1 0 0,1 0 1 0 0,-1 0-1 0 0,0 0 1 0 0,-8 11 0 0 0,87-113 279 0 0,-57 70-255 0 0,1 1 0 0 0,31-31 0 0 0,-42 45-32 0 0,-5 6 1 0 0,0 0-1 0 0,1 0 0 0 0,-1 0 0 0 0,0 0 1 0 0,1 1-1 0 0,0 0 0 0 0,9-5 1 0 0,-13 8 3 0 0,0 0 1 0 0,0-1-1 0 0,0 1 1 0 0,0 0-1 0 0,0 0 1 0 0,0 0-1 0 0,0-1 1 0 0,0 1 0 0 0,0 0-1 0 0,0 1 1 0 0,0-1-1 0 0,0 0 1 0 0,0 0-1 0 0,0 0 1 0 0,0 1 0 0 0,0-1-1 0 0,0 0 1 0 0,0 1-1 0 0,1 0 1 0 0,0 0-2 0 0,0 1 0 0 0,-1-1 0 0 0,1 1 0 0 0,-1 0 0 0 0,1-1 1 0 0,-1 1-1 0 0,0 0 0 0 0,0 0 0 0 0,0 0 0 0 0,0 0 0 0 0,0 0 0 0 0,0 0 1 0 0,0 3-1 0 0,4 14-8 0 0,-2 1 1 0 0,0 1-1 0 0,-1-1 0 0 0,-1 0 1 0 0,0 1-1 0 0,-2-1 1 0 0,-5 31-1 0 0,5-41 13 0 0,1-4-26 0 0,-1 0 1 0 0,1-1 0 0 0,-1 1 0 0 0,1 0 0 0 0,1-1-1 0 0,-1 1 1 0 0,1-1 0 0 0,0 1 0 0 0,0-1-1 0 0,1 1 1 0 0,2 6 0 0 0,-3-11-391 0 0,33-10-3382 0 0,-23 4 1975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04.973"/>
    </inkml:context>
    <inkml:brush xml:id="br0">
      <inkml:brushProperty name="width" value="0.05" units="cm"/>
      <inkml:brushProperty name="height" value="0.05" units="cm"/>
    </inkml:brush>
  </inkml:definitions>
  <inkml:trace contextRef="#ctx0" brushRef="#br0">21 204 180 0 0,'0'0'1325'0'0,"-12"-10"1947"0"0,8-16-1504 0 0,3 23-1438 0 0,0 0 0 0 0,0-1 0 0 0,1 1 0 0 0,-1-1 0 0 0,1 1 0 0 0,0-1 0 0 0,0 1 0 0 0,0-1 0 0 0,1 1 0 0 0,-1 0 0 0 0,2-5 0 0 0,-1 5-39 0 0,-1 2-253 0 0,0 1 0 0 0,1 0 0 0 0,-1-1 0 0 0,0 1 0 0 0,1-1 0 0 0,-1 1 0 0 0,0 0 0 0 0,1-1 0 0 0,-1 1 0 0 0,1 0 0 0 0,-1 0 0 0 0,1-1 0 0 0,-1 1 0 0 0,1 0 0 0 0,-1 0 0 0 0,0 0 1 0 0,1 0-1 0 0,-1 0 0 0 0,1-1 0 0 0,-1 1 0 0 0,1 0 0 0 0,0 0 0 0 0,-1 0 0 0 0,1 0 0 0 0,-1 1 0 0 0,1-1 0 0 0,-1 0 0 0 0,1 0 0 0 0,-1 0 0 0 0,1 0 0 0 0,-1 0 0 0 0,0 1 0 0 0,1-1 0 0 0,-1 0 0 0 0,1 0 1 0 0,-1 1-1 0 0,1-1 0 0 0,-1 0 0 0 0,0 1 0 0 0,1-1 0 0 0,-1 0 0 0 0,0 1 0 0 0,1-1 0 0 0,-1 1 0 0 0,3 0-43 0 0,0 1 0 0 0,-1 0-1 0 0,1-1 1 0 0,-1 1 0 0 0,1 0 0 0 0,-1 0-1 0 0,0 1 1 0 0,0-1 0 0 0,3 4 0 0 0,7 22 51 0 0,-1 1 0 0 0,-1 0 0 0 0,-2 0 0 0 0,-1 1 0 0 0,-1 0 0 0 0,-1 1 0 0 0,-2-1 0 0 0,-1 49 1 0 0,5 26 120 0 0,-7-103-151 0 0,0 11 79 0 0,0-13-87 0 0,0 1-1 0 0,0-1 1 0 0,0 0 0 0 0,0 0 0 0 0,-1 0 0 0 0,1 1 0 0 0,0-1 0 0 0,0 0-1 0 0,0 0 1 0 0,0 1 0 0 0,0-1 0 0 0,0 0 0 0 0,0 1 0 0 0,0-1 0 0 0,1 0 0 0 0,-1 0-1 0 0,0 0 1 0 0,0 1 0 0 0,0-1 0 0 0,0 0 0 0 0,0 0 0 0 0,0 1 0 0 0,0-1-1 0 0,0 0 1 0 0,1 0 0 0 0,-1 0 0 0 0,0 1 0 0 0,0-1 0 0 0,0 0 0 0 0,1 0-1 0 0,-1 0 1 0 0,0 0 0 0 0,0 1 0 0 0,0-1 0 0 0,1 0 0 0 0,-1 0 0 0 0,0 0 0 0 0,0 0-1 0 0,1 0 1 0 0,-1 0 0 0 0,0 0 0 0 0,0 0 0 0 0,1 0 0 0 0,-1 0 0 0 0,0 0-1 0 0,0 0 1 0 0,1 0 0 0 0,-1 0 0 0 0,0 0 0 0 0,0 0 0 0 0,1 0 0 0 0,-1 0 0 0 0,0 0-1 0 0,1 0 1 0 0,17-14 11 0 0,0-1 0 0 0,-1-1 0 0 0,0-1 0 0 0,-1 0 0 0 0,-1-1 0 0 0,-1-1 0 0 0,0 0 0 0 0,-2-1 0 0 0,0 0 0 0 0,-1-1 0 0 0,13-36 0 0 0,-10 11-14 0 0,-3-1 1 0 0,7-56-1 0 0,-17 94 5 0 0,0 0-1 0 0,-1 1 1 0 0,0-1 0 0 0,-1 0-1 0 0,0 0 1 0 0,0 1-1 0 0,-1-1 1 0 0,0 0-1 0 0,0 1 1 0 0,-1 0 0 0 0,0-1-1 0 0,-1 1 1 0 0,-5-9-1 0 0,8 15 3 0 0,-3 1-18 0 0,4 0 5 0 0,0 1 1 0 0,0 0-1 0 0,0 0 1 0 0,0-1-1 0 0,-1 1 1 0 0,1 0-1 0 0,0 0 1 0 0,0 0-1 0 0,-1-1 0 0 0,1 1 1 0 0,0 0-1 0 0,0 0 1 0 0,0 0-1 0 0,-1 0 1 0 0,1-1-1 0 0,0 1 0 0 0,-1 0 1 0 0,1 0-1 0 0,0 0 1 0 0,0 0-1 0 0,-1 0 1 0 0,1 0-1 0 0,0 0 0 0 0,-1 0 1 0 0,1 0-1 0 0,0 0 1 0 0,0 0-1 0 0,-1 0 1 0 0,1 0-1 0 0,0 0 0 0 0,-1 0 1 0 0,1 0-1 0 0,0 0 1 0 0,0 0-1 0 0,-1 0 1 0 0,1 1-1 0 0,0-1 0 0 0,0 0 1 0 0,-1 0-1 0 0,1 0 1 0 0,0 0-1 0 0,-1 1 1 0 0,-33 24-16 0 0,32-23-288 0 0,1-1 0 0 0,-1 1-1 0 0,0 0 1 0 0,1 0 0 0 0,-1 0 0 0 0,1 0-1 0 0,0 0 1 0 0,-1 0 0 0 0,1 0-1 0 0,0 1 1 0 0,1-1 0 0 0,-1 0 0 0 0,0 1-1 0 0,1-1 1 0 0,-1 0 0 0 0,1 1-1 0 0,-1 2 1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34.495"/>
    </inkml:context>
    <inkml:brush xml:id="br0">
      <inkml:brushProperty name="width" value="0.1" units="cm"/>
      <inkml:brushProperty name="height" value="0.1" units="cm"/>
    </inkml:brush>
  </inkml:definitions>
  <inkml:trace contextRef="#ctx0" brushRef="#br0">64 639 336 0 0,'8'0'90'0'0,"-1"0"0"0"0,1-1 0 0 0,-1 0-1 0 0,1-1 1 0 0,-1 1 0 0 0,0-1 0 0 0,0-1 0 0 0,0 1 0 0 0,0-1-1 0 0,0-1 1 0 0,0 1 0 0 0,-1-1 0 0 0,0 0 0 0 0,0-1 0 0 0,0 1-1 0 0,0-1 1 0 0,-1 0 0 0 0,1-1 0 0 0,-1 1 0 0 0,-1-1 0 0 0,1 0-1 0 0,-1 0 1 0 0,0-1 0 0 0,0 1 0 0 0,-1-1 0 0 0,0 0 0 0 0,0 0-1 0 0,-1 0 1 0 0,1 0 0 0 0,-2-1 0 0 0,1 1 0 0 0,-1 0 0 0 0,0-1-1 0 0,0 1 1 0 0,-1-1 0 0 0,0 1 0 0 0,-2-10 0 0 0,2 16-85 0 0,0 0 1 0 0,0 0 0 0 0,0 0-1 0 0,0 0 1 0 0,-1 0 0 0 0,1 0 0 0 0,0 0-1 0 0,-1 0 1 0 0,1 0 0 0 0,0 0-1 0 0,-1 0 1 0 0,0 0 0 0 0,1 0-1 0 0,-1 0 1 0 0,0 0 0 0 0,1 0-1 0 0,-1 0 1 0 0,0 1 0 0 0,0-1 0 0 0,1 0-1 0 0,-1 1 1 0 0,0-1 0 0 0,0 0-1 0 0,0 1 1 0 0,0-1 0 0 0,0 1-1 0 0,-2-1 1 0 0,1 1 3 0 0,-1-1 1 0 0,0 1-1 0 0,1 0 0 0 0,-1 0 0 0 0,0 0 0 0 0,1 1 1 0 0,-1-1-1 0 0,0 1 0 0 0,1-1 0 0 0,-1 1 1 0 0,-2 1-1 0 0,-9 4 40 0 0,1 0 1 0 0,0 1-1 0 0,-13 9 0 0 0,23-14-30 0 0,-7 5 32 0 0,-1 0 0 0 0,1 2 0 0 0,1-1 0 0 0,0 1 1 0 0,0 0-1 0 0,1 1 0 0 0,0 0 0 0 0,1 0 0 0 0,0 1 0 0 0,0 0 1 0 0,-9 22-1 0 0,16-32-40 0 0,-1 1-1 0 0,1-1 1 0 0,-1 1 0 0 0,1-1 0 0 0,-1 0-1 0 0,1 1 1 0 0,0-1 0 0 0,0 1 0 0 0,0-1-1 0 0,0 1 1 0 0,0-1 0 0 0,0 1 0 0 0,0-1-1 0 0,1 1 1 0 0,-1-1 0 0 0,0 1 0 0 0,1-1-1 0 0,-1 0 1 0 0,1 1 0 0 0,0-1 0 0 0,-1 0-1 0 0,1 1 1 0 0,0-1 0 0 0,0 0 0 0 0,0 0-1 0 0,0 0 1 0 0,1 2 0 0 0,1-1 4 0 0,0 0 0 0 0,0 0 0 0 0,1-1 0 0 0,-1 1 0 0 0,0-1 0 0 0,1 0 0 0 0,-1 1 0 0 0,1-2 0 0 0,-1 1 0 0 0,8 1 0 0 0,7-1 20 0 0,0-1 1 0 0,0 0-1 0 0,26-4 1 0 0,-26 1-22 0 0,-1-1 0 0 0,0 0 0 0 0,1-1 0 0 0,-1-1 0 0 0,-1-1 1 0 0,1 0-1 0 0,29-19 0 0 0,-16 5 4 0 0,-1-1 1 0 0,50-49 0 0 0,-70 61-14 0 0,1 1 1 0 0,1 0 0 0 0,-1 1-1 0 0,1 0 1 0 0,1 0 0 0 0,-1 1 0 0 0,1 1-1 0 0,1 0 1 0 0,15-5 0 0 0,-26 10-17 0 0,3-2 13 0 0,-4 2-6 0 0,5 8-35 0 0,-6-6 39 0 0,1-1 0 0 0,0 0 0 0 0,-1 1-1 0 0,1-1 1 0 0,0 1 0 0 0,-1-1-1 0 0,1 1 1 0 0,-1-1 0 0 0,1 1 0 0 0,-1 0-1 0 0,1-1 1 0 0,-1 1 0 0 0,0 0-1 0 0,1-1 1 0 0,-1 1 0 0 0,0 0 0 0 0,1 0-1 0 0,-1-1 1 0 0,0 1 0 0 0,0 1 0 0 0,-1 13 26 0 0,0 0 1 0 0,-2 0 0 0 0,0 0-1 0 0,0 0 1 0 0,-2 0 0 0 0,0-1-1 0 0,0 0 1 0 0,-1 0 0 0 0,-1 0-1 0 0,-1-1 1 0 0,0 0 0 0 0,0 0-1 0 0,-15 16 1 0 0,22-28 268 0 0,3-4-244 0 0,22-24 5 0 0,2 0 0 0 0,36-30 1 0 0,-47 46-65 0 0,-1 0 1 0 0,2 0 0 0 0,-1 1 0 0 0,1 1 0 0 0,1 1 0 0 0,28-11 0 0 0,-44 19-4 0 0,20 15-58 0 0,-18-6 55 0 0,0 0 0 0 0,-1 0 1 0 0,0 1-1 0 0,0 12 1 0 0,-2-14 16 0 0,1-1 1 0 0,0 1 0 0 0,0-1 0 0 0,1 1-1 0 0,0-1 1 0 0,0 0 0 0 0,5 10 0 0 0,-5-15 2 0 0,-1 0 1 0 0,1 1-1 0 0,0-1 1 0 0,0 0-1 0 0,0-1 1 0 0,0 1-1 0 0,0 0 1 0 0,1 0-1 0 0,-1-1 1 0 0,0 1-1 0 0,1-1 1 0 0,-1 0-1 0 0,1 0 1 0 0,-1 0-1 0 0,1 0 1 0 0,0 0-1 0 0,0-1 1 0 0,-1 1-1 0 0,1-1 1 0 0,0 1-1 0 0,0-1 1 0 0,-1 0-1 0 0,1 0 1 0 0,0-1-1 0 0,3 1 1 0 0,8-2-1 0 0,0-1 1 0 0,0 0-1 0 0,-1 0 1 0 0,1-1-1 0 0,-1-1 1 0 0,1-1-1 0 0,-2 0 1 0 0,1 0-1 0 0,-1-1 1 0 0,0-1-1 0 0,0 0 0 0 0,-1 0 1 0 0,0-2-1 0 0,0 1 1 0 0,-1-1-1 0 0,12-15 1 0 0,8-12 16 0 0,-2-2 1 0 0,-2 0 0 0 0,33-66 0 0 0,-49 84 76 0 0,0 0 1 0 0,-2-1 0 0 0,0 0 0 0 0,-2-1 0 0 0,-1 1-1 0 0,0-1 1 0 0,-2 0 0 0 0,0-1 0 0 0,-1-29 0 0 0,-2 52 91 0 0,-2 4-153 0 0,-6 18-5 0 0,1-1-1 0 0,1 1 1 0 0,0 1 0 0 0,2-1-1 0 0,1 1 1 0 0,0 0 0 0 0,1 28-1 0 0,-6 44 9 0 0,-30 143-10 0 0,38-235-92 0 0,-1 0 1 0 0,1-1 0 0 0,0 1-1 0 0,0 0 1 0 0,0 0 0 0 0,1 0-1 0 0,-1 0 1 0 0,0 0 0 0 0,1-1-1 0 0,-1 1 1 0 0,1 0 0 0 0,-1 0-1 0 0,1 0 1 0 0,0-1 0 0 0,0 1-1 0 0,0-1 1 0 0,0 1 0 0 0,0 0-1 0 0,0-1 1 0 0,2 2 0 0 0,-2-2-181 0 0,12-9-2544 0 0,-13 6 2560 0 0,-16-29-954 0 0,-5 2 771 0 0,16 24 434 0 0,-2 0 1 0 0,1 1-1 0 0,0-1 0 0 0,-1 1 1 0 0,0 1-1 0 0,0-1 0 0 0,0 1 0 0 0,0 1 1 0 0,0-1-1 0 0,-1 1 0 0 0,1 0 1 0 0,-11-1-1 0 0,-29-9 1562 0 0,44 12-1401 0 0,-30-6 1467 0 0,144-11 443 0 0,318-16-1765 0 0,-404 32-313 0 0,-14 1-7 0 0,0 0-1 0 0,0 0 1 0 0,0-1-1 0 0,0-1 0 0 0,0 0 1 0 0,-1 0-1 0 0,1-1 1 0 0,0 0-1 0 0,15-8 1 0 0,-25 11-14 0 0,-1 0 1 0 0,1 0 0 0 0,-1-1-1 0 0,1 1 1 0 0,-1 0-1 0 0,0-1 1 0 0,1 1 0 0 0,-1-1-1 0 0,1 1 1 0 0,-1-1-1 0 0,0 1 1 0 0,1 0 0 0 0,-1-1-1 0 0,0 1 1 0 0,0-1-1 0 0,1 1 1 0 0,-1-1 0 0 0,0 1-1 0 0,0-1 1 0 0,0 0-1 0 0,0 1 1 0 0,1-1 0 0 0,-1 1-1 0 0,0-1 1 0 0,0 1-1 0 0,0-1 1 0 0,0 0 0 0 0,0 1-1 0 0,-1-1 1 0 0,1 1-1 0 0,0-1 1 0 0,0 1 0 0 0,0-2-1 0 0,-17-13-1 0 0,-20-2-8 0 0,37 17 9 0 0,-3-2-2 0 0,-3 0 1 0 0,4 1-4 0 0,-1 2-1 0 0,-2 0 5 0 0,0 1-1 0 0,-1 0 1 0 0,1 1 0 0 0,0-1-1 0 0,0 1 1 0 0,1 0 0 0 0,-1 1 0 0 0,0-1-1 0 0,1 1 1 0 0,0 0 0 0 0,0 0-1 0 0,0 0 1 0 0,0 0 0 0 0,1 1-1 0 0,0-1 1 0 0,0 1 0 0 0,0 0-1 0 0,0 0 1 0 0,1 0 0 0 0,0 0-1 0 0,0 1 1 0 0,0-1 0 0 0,-1 7-1 0 0,-1-1 2 0 0,2-4 7 0 0,0-1 0 0 0,0 1 0 0 0,1-1 0 0 0,-1 1 0 0 0,1 0 0 0 0,1-1 0 0 0,-1 1 0 0 0,1 0 0 0 0,1 0-1 0 0,1 9 1 0 0,-2-13 1 0 0,1-1-1 0 0,-1 0 1 0 0,1 0-1 0 0,-1 0 1 0 0,1-1-1 0 0,0 1 1 0 0,0 0-1 0 0,0 0 1 0 0,0 0-1 0 0,1-1 1 0 0,-1 1-1 0 0,0 0 1 0 0,1-1-1 0 0,-1 1 1 0 0,1-1-1 0 0,-1 0 1 0 0,1 1-1 0 0,0-1 0 0 0,0 0 1 0 0,-1 0-1 0 0,1 0 1 0 0,0 0-1 0 0,0-1 1 0 0,0 1-1 0 0,0 0 1 0 0,0-1-1 0 0,0 1 1 0 0,0-1-1 0 0,0 0 1 0 0,0 0-1 0 0,0 0 1 0 0,0 0-1 0 0,1 0 1 0 0,-1 0-1 0 0,0 0 1 0 0,3-1-1 0 0,10-2 2 0 0,0-1 0 0 0,-1 0-1 0 0,1-1 1 0 0,-1 0 0 0 0,0-1 0 0 0,0-1-1 0 0,-1 0 1 0 0,0-1 0 0 0,0 0 0 0 0,0-1 0 0 0,-1-1-1 0 0,-1 0 1 0 0,0 0 0 0 0,0-1 0 0 0,-1 0-1 0 0,11-16 1 0 0,-7 10-3 0 0,0-1 0 0 0,-1 0-1 0 0,0-1 1 0 0,-2 0 0 0 0,12-26 0 0 0,-23 44-9 0 0,0-1 6 0 0,0-5-10 0 0,0 6-4 0 0,-1-8-6 0 0,-5 6 15 0 0,4 2 34 0 0,2 1-30 0 0,0 0-1 0 0,0 0 1 0 0,0 0 0 0 0,-1 0-1 0 0,1 0 1 0 0,0 0 0 0 0,0 0 0 0 0,0 0-1 0 0,0 0 1 0 0,0 0 0 0 0,-1 0 0 0 0,1 0-1 0 0,0 0 1 0 0,0-1 0 0 0,0 1 0 0 0,0 0-1 0 0,0 0 1 0 0,-1 0 0 0 0,1 0-1 0 0,0 0 1 0 0,0-1 0 0 0,0 1 0 0 0,0 0-1 0 0,0 0 1 0 0,0 0 0 0 0,0 0 0 0 0,0 0-1 0 0,0-1 1 0 0,0 1 0 0 0,0 0-1 0 0,0 0 1 0 0,0 0 0 0 0,0-1 0 0 0,0 1-1 0 0,0 0 1 0 0,0 0 0 0 0,0 0 0 0 0,0 0-1 0 0,0-1 1 0 0,0 1 0 0 0,0 0 0 0 0,0 0-1 0 0,0 0 1 0 0,0 0 0 0 0,0-1-1 0 0,0 1 1 0 0,0 0 0 0 0,0 0 0 0 0,1 0-1 0 0,-1 0 1 0 0,0 0 0 0 0,0-1 0 0 0,2-2-79 0 0,-13 21 74 0 0,0 0 1 0 0,1 1-1 0 0,1 0 0 0 0,1 0 0 0 0,1 1 1 0 0,0 0-1 0 0,2 1 0 0 0,0-1 0 0 0,2 1 1 0 0,0 0-1 0 0,1 0 0 0 0,1 21 0 0 0,1-40-150 0 0,1 0-1 0 0,-1 0 0 0 0,1 0 0 0 0,0 0 0 0 0,0 0 1 0 0,0-1-1 0 0,0 1 0 0 0,0 0 0 0 0,0-1 0 0 0,0 1 1 0 0,1-1-1 0 0,-1 1 0 0 0,0-1 0 0 0,1 1 0 0 0,-1-1 1 0 0,1 0-1 0 0,0 0 0 0 0,-1 0 0 0 0,1 0 1 0 0,0 0-1 0 0,0 0 0 0 0,-1 0 0 0 0,1-1 0 0 0,0 1 1 0 0,0-1-1 0 0,0 1 0 0 0,0-1 0 0 0,0 0 0 0 0,0 0 1 0 0,0 0-1 0 0,0 0 0 0 0,0 0 0 0 0,3 0 0 0 0,9-2-1865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35.054"/>
    </inkml:context>
    <inkml:brush xml:id="br0">
      <inkml:brushProperty name="width" value="0.1" units="cm"/>
      <inkml:brushProperty name="height" value="0.1" units="cm"/>
    </inkml:brush>
  </inkml:definitions>
  <inkml:trace contextRef="#ctx0" brushRef="#br0">1 27 424 0 0,'8'-4'445'0'0,"1"0"-1"0"0,0 1 1 0 0,0 0 0 0 0,0 1-1 0 0,14-2 1 0 0,3-2 227 0 0,-24 6-653 0 0,-1 0 0 0 0,0 0 1 0 0,0 0-1 0 0,0 0 1 0 0,0 0-1 0 0,0 0 0 0 0,1 0 1 0 0,-1 1-1 0 0,0-1 1 0 0,0 0-1 0 0,0 0 0 0 0,0 1 1 0 0,0-1-1 0 0,0 1 0 0 0,0-1 1 0 0,0 1-1 0 0,0 0 1 0 0,0-1-1 0 0,0 1 0 0 0,0 0 1 0 0,0 0-1 0 0,-1-1 1 0 0,1 1-1 0 0,0 0 0 0 0,0 0 1 0 0,-1 0-1 0 0,1 0 1 0 0,-1 0-1 0 0,1 0 0 0 0,-1 0 1 0 0,1 0-1 0 0,-1 0 0 0 0,0 0 1 0 0,1 1-1 0 0,-1-1 1 0 0,0 1-1 0 0,5 41 439 0 0,-8-20-248 0 0,-1 0 1 0 0,-1 0-1 0 0,-1 0 0 0 0,-1-1 0 0 0,-1 1 0 0 0,-11 22 1 0 0,26-57-87 0 0,0 0 0 0 0,1 0 1 0 0,1 1-1 0 0,0 0 0 0 0,0 0 1 0 0,19-14-1 0 0,76-60-42 0 0,-94 79-70 0 0,0-1-1 0 0,0 1 0 0 0,0 0 0 0 0,1 1 1 0 0,0 0-1 0 0,13-3 0 0 0,-22 7-10 0 0,0 0 0 0 0,0 1-1 0 0,1-1 1 0 0,-1 0 0 0 0,0 1 0 0 0,0 0 0 0 0,1 0 0 0 0,-1-1-1 0 0,0 1 1 0 0,1 1 0 0 0,-1-1 0 0 0,0 0 0 0 0,0 0-1 0 0,1 1 1 0 0,-1 0 0 0 0,0-1 0 0 0,0 1 0 0 0,0 0 0 0 0,0 0-1 0 0,0 0 1 0 0,0 0 0 0 0,0 0 0 0 0,0 1 0 0 0,0-1-1 0 0,0 0 1 0 0,-1 1 0 0 0,1 0 0 0 0,-1-1 0 0 0,1 1 0 0 0,-1 0-1 0 0,1 0 1 0 0,-1 0 0 0 0,0 0 0 0 0,0 0 0 0 0,0 0-1 0 0,0 0 1 0 0,0 0 0 0 0,-1 0 0 0 0,2 3 0 0 0,-1 5 0 0 0,0 1 1 0 0,0-1-1 0 0,0 0 0 0 0,-1 0 1 0 0,-1 1-1 0 0,0-1 1 0 0,0 0-1 0 0,-5 15 1 0 0,-3 45 85 0 0,9-69-47 0 0,21-15-11 0 0,47-34 36 0 0,-19 13-29 0 0,76-41 0 0 0,-118 73-25 0 0,0 0 0 0 0,0 0 0 0 0,0 0 0 0 0,1 1 0 0 0,0 0 1 0 0,-1 0-1 0 0,1 1 0 0 0,0 0 0 0 0,14 0 0 0 0,-20 1-6 0 0,1 1 0 0 0,-1-1 0 0 0,0 0 0 0 0,0 1 0 0 0,0 0 0 0 0,0-1 0 0 0,1 1 0 0 0,-1 0 0 0 0,0 0-1 0 0,0 0 1 0 0,0 0 0 0 0,-1 0 0 0 0,1 1 0 0 0,0-1 0 0 0,0 0 0 0 0,-1 1 0 0 0,1-1 0 0 0,-1 1 0 0 0,1 0 0 0 0,-1 0 0 0 0,0-1 0 0 0,0 1 0 0 0,1 0 0 0 0,-1 0 0 0 0,-1 0 0 0 0,1 0-1 0 0,0 0 1 0 0,0 1 0 0 0,-1-1 0 0 0,1 0 0 0 0,-1 0 0 0 0,0 0 0 0 0,1 1 0 0 0,-1-1 0 0 0,0 0 0 0 0,-1 0 0 0 0,1 0 0 0 0,-1 4 0 0 0,0 9-66 0 0,-7 70 370 0 0,7-79-411 0 0,0 0-1 0 0,-1 1 0 0 0,1-1 1 0 0,-1 0-1 0 0,-1 0 1 0 0,1 0-1 0 0,-1-1 0 0 0,0 1 1 0 0,0-1-1 0 0,-7 9 1 0 0,-6-6-3457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45.633"/>
    </inkml:context>
    <inkml:brush xml:id="br0">
      <inkml:brushProperty name="width" value="0.1" units="cm"/>
      <inkml:brushProperty name="height" value="0.1" units="cm"/>
    </inkml:brush>
  </inkml:definitions>
  <inkml:trace contextRef="#ctx0" brushRef="#br0">531 244 44 0 0,'9'-20'1873'0'0,"22"-33"-828"0"0,-17 28-857 0 0,2-11 7 0 0,-6-1 38 0 0,-5-24 544 0 0,-5 59-702 0 0,-3-1 56 0 0,3 3-128 0 0,-1-1 0 0 0,1 1 0 0 0,0 0 1 0 0,0-1-1 0 0,0 1 0 0 0,-1 0 0 0 0,1-1 1 0 0,0 1-1 0 0,0 0 0 0 0,-1 0 1 0 0,1-1-1 0 0,0 1 0 0 0,-1 0 0 0 0,1-1 1 0 0,0 1-1 0 0,-1 0 0 0 0,1 0 0 0 0,0 0 1 0 0,-1 0-1 0 0,1-1 0 0 0,-1 1 1 0 0,1 0-1 0 0,0 0 0 0 0,-1 0 0 0 0,1 0 1 0 0,-1 0-1 0 0,1 0 0 0 0,0 0 0 0 0,-1 0 1 0 0,1 0-1 0 0,-1 0 0 0 0,1 0 0 0 0,-1 0 1 0 0,1 0-1 0 0,0 1 0 0 0,-1-1 1 0 0,1 0-1 0 0,0 0 0 0 0,-1 0 0 0 0,1 0 1 0 0,0 1-1 0 0,-1-1 0 0 0,0 1 0 0 0,-34 22 155 0 0,-16 25 130 0 0,-23 43 162 0 0,61-73-385 0 0,-17 26 187 0 0,3 2 0 0 0,2 2 0 0 0,1 0 1 0 0,-28 86-1 0 0,-47 183 1670 0 0,62-208-754 0 0,37-109-1150 0 0,-1 1 1 0 0,1-1 0 0 0,0 1 0 0 0,-1-1 0 0 0,1 1 0 0 0,0-1 0 0 0,-1 1-1 0 0,1-1 1 0 0,-1 0 0 0 0,1 1 0 0 0,-1-1 0 0 0,1 0 0 0 0,-1 1 0 0 0,1-1-1 0 0,-1 0 1 0 0,1 0 0 0 0,-1 1 0 0 0,1-1 0 0 0,-1 0 0 0 0,1 0 0 0 0,-1 0-1 0 0,0 0 1 0 0,1 0 0 0 0,-1 0 0 0 0,1 0 0 0 0,-1 0 0 0 0,0 0 0 0 0,1 0-1 0 0,-1 0 1 0 0,1 0 0 0 0,-1 0 0 0 0,1 0 0 0 0,-1-1 0 0 0,0 1 0 0 0,1 0-1 0 0,-1 0 1 0 0,1-1 0 0 0,-1 1 0 0 0,1 0 0 0 0,-1-1 0 0 0,1 1-1 0 0,0 0 1 0 0,-1-1 0 0 0,1 1 0 0 0,-1-1 0 0 0,1 1 0 0 0,-1-1 0 0 0,-26-25 170 0 0,23 21-107 0 0,-4-3-264 0 0,1-1-1 0 0,0 0 1 0 0,0-1-1 0 0,1 0 0 0 0,0 0 1 0 0,0 0-1 0 0,1-1 1 0 0,1 1-1 0 0,0-1 0 0 0,0 0 1 0 0,1-1-1 0 0,1 1 1 0 0,-1-1-1 0 0,2 1 0 0 0,-1-18 1 0 0,12-4-4299 0 0,-5 23 2347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46.149"/>
    </inkml:context>
    <inkml:brush xml:id="br0">
      <inkml:brushProperty name="width" value="0.1" units="cm"/>
      <inkml:brushProperty name="height" value="0.1" units="cm"/>
    </inkml:brush>
  </inkml:definitions>
  <inkml:trace contextRef="#ctx0" brushRef="#br0">94 91 132 0 0,'-40'-19'1278'0'0,"6"17"-380"0"0,14 1 2413 0 0,42-3-2120 0 0,165-10-291 0 0,-113 11-534 0 0,137-25 1 0 0,-185 19-1183 0 0,-16-1-3703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47.734"/>
    </inkml:context>
    <inkml:brush xml:id="br0">
      <inkml:brushProperty name="width" value="0.1" units="cm"/>
      <inkml:brushProperty name="height" value="0.1" units="cm"/>
    </inkml:brush>
  </inkml:definitions>
  <inkml:trace contextRef="#ctx0" brushRef="#br0">164 96 256 0 0,'-12'-42'1615'0'0,"10"36"-1173"0"0,-1 0 0 0 0,1-1-1 0 0,1 1 1 0 0,-1 0 0 0 0,1 0-1 0 0,0-10 1603 0 0,-1 75-1734 0 0,2-11-174 0 0,-8-8 3 0 0,-2 0 1 0 0,-1-1 0 0 0,-30 67-1 0 0,23-62 189 0 0,2 0-1 0 0,-14 63 0 0 0,28-99-240 0 0,1-1-1 0 0,0 1 0 0 0,1-1 0 0 0,0 1 0 0 0,0-1 0 0 0,1 1 0 0 0,0-1 1 0 0,0 1-1 0 0,1-1 0 0 0,0 0 0 0 0,0 0 0 0 0,0 1 0 0 0,1-1 0 0 0,0-1 1 0 0,1 1-1 0 0,0 0 0 0 0,6 8 0 0 0,1 5 64 0 0,-10-19-224 0 0,0 0-1 0 0,0 0 1 0 0,-1 0-1 0 0,1 0 1 0 0,0 0 0 0 0,0 0-1 0 0,0 0 1 0 0,0 0-1 0 0,0-1 1 0 0,0 1-1 0 0,0 0 1 0 0,0-1-1 0 0,1 1 1 0 0,-1-1-1 0 0,0 1 1 0 0,0-1 0 0 0,0 1-1 0 0,1-1 1 0 0,-1 0-1 0 0,0 0 1 0 0,0 0-1 0 0,1 1 1 0 0,1-2-1 0 0,2 1-174 0 0,-1 0-1 0 0,1-1 0 0 0,-1 0 0 0 0,1 0 1 0 0,-1 0-1 0 0,1-1 0 0 0,3-1 0 0 0,1-1-179 0 0,-1 0-1 0 0,1-1 1 0 0,-1 0-1 0 0,-1 0 1 0 0,1-1-1 0 0,12-11 1 0 0,82-86-362 0 0,3-4 1713 0 0,-79 78-711 0 0,-10 12 175 0 0,27-38 0 0 0,-39 49-278 0 0,-1 1-1 0 0,0-2 1 0 0,0 1-1 0 0,0 0 1 0 0,-1-1 0 0 0,1 1-1 0 0,-1-1 1 0 0,-1 1-1 0 0,0-1 1 0 0,0 0-1 0 0,1-8 1 0 0,-4 2 348 0 0,-3 18-254 0 0,-2 4-221 0 0,-4 5 48 0 0,1 1 1 0 0,0 1-1 0 0,1 0 0 0 0,1 0 0 0 0,1 0 1 0 0,0 1-1 0 0,-5 22 0 0 0,-6 11 35 0 0,11-30 10 0 0,2 1 0 0 0,0-1 0 0 0,-2 29 0 0 0,7-48-64 0 0,-1 0 0 0 0,1 0 0 0 0,0 1-1 0 0,0-1 1 0 0,0 0 0 0 0,0 0 0 0 0,0 0 0 0 0,0 0-1 0 0,0 1 1 0 0,0-1 0 0 0,0 0 0 0 0,1 0-1 0 0,-1 0 1 0 0,0 0 0 0 0,1 0 0 0 0,-1 0 0 0 0,1 0-1 0 0,-1 0 1 0 0,1 0 0 0 0,-1 0 0 0 0,1 0-1 0 0,0 0 1 0 0,-1 0 0 0 0,1 0 0 0 0,0 0-1 0 0,0-1 1 0 0,0 1 0 0 0,1 1 0 0 0,0-2 1 0 0,1 1 0 0 0,-1-1 0 0 0,0 1 0 0 0,0-1 0 0 0,0 0-1 0 0,1 0 1 0 0,-1 0 0 0 0,0 0 0 0 0,0-1 0 0 0,0 1 0 0 0,1 0 0 0 0,-1-1 0 0 0,4-1 0 0 0,8-4 19 0 0,0 0 0 0 0,0-1 0 0 0,15-10-1 0 0,-28 16-25 0 0,18-11 17 0 0,0-1 0 0 0,-1-1 1 0 0,-1-1-1 0 0,0-1 1 0 0,-1 0-1 0 0,0-1 0 0 0,-2-1 1 0 0,0 0-1 0 0,-1-1 1 0 0,11-22-1 0 0,20-50 150 0 0,-40 78-66 0 0,-6 19-50 0 0,-8 20-39 0 0,3-10-2 0 0,1 0 0 0 0,1 0 1 0 0,0 1-1 0 0,1-1 0 0 0,1 1 1 0 0,1 0-1 0 0,0 0 0 0 0,2 0 1 0 0,1 30-1 0 0,-1-43-8 0 0,1 1 0 0 0,0-1 0 0 0,-1 1 0 0 0,2 0 0 0 0,-1-1 0 0 0,1 0 0 0 0,-1 1 1 0 0,1-1-1 0 0,0 0 0 0 0,1 0 0 0 0,-1 0 0 0 0,1 0 0 0 0,5 7 0 0 0,-5-9-45 0 0,-1-1-1 0 0,1 1 1 0 0,0 0 0 0 0,0-1 0 0 0,-1 0-1 0 0,1 0 1 0 0,0 0 0 0 0,0 0 0 0 0,0 0 0 0 0,0-1-1 0 0,0 1 1 0 0,0-1 0 0 0,1 0 0 0 0,-1 0-1 0 0,0 0 1 0 0,0 0 0 0 0,0 0 0 0 0,0-1 0 0 0,0 1-1 0 0,0-1 1 0 0,0 0 0 0 0,5-2 0 0 0,0 0-84 0 0,-1-1 1 0 0,0 0-1 0 0,0 0 1 0 0,0-1-1 0 0,0 1 1 0 0,-1-1-1 0 0,0-1 1 0 0,0 1 0 0 0,0-1-1 0 0,-1 0 1 0 0,0-1-1 0 0,0 1 1 0 0,0-1-1 0 0,-1 0 1 0 0,5-11-1 0 0,7-15-88 0 0,-2 0-1 0 0,11-41 0 0 0,-19 54 240 0 0,-3 13 12 0 0,3-12 438 0 0,0 1 0 0 0,-1-1 0 0 0,0-1 0 0 0,2-36 0 0 0,25 97-149 0 0,43 113 469 0 0,-6-33-208 0 0,-15-23 4 0 0,-53-97-567 0 0,-1-1-39 0 0,-1 0 0 0 0,1 0 0 0 0,0 0 0 0 0,0 0 0 0 0,0 1-1 0 0,0-1 1 0 0,0 0 0 0 0,0 0 0 0 0,0 0 0 0 0,0 0 0 0 0,0 0 0 0 0,0 0 0 0 0,0 0 0 0 0,0 1 0 0 0,0-1 0 0 0,0 0 0 0 0,0 0 0 0 0,0 0 0 0 0,0 0 0 0 0,0 0 0 0 0,0 1 0 0 0,0-1 0 0 0,0 0 0 0 0,0 0 0 0 0,0 0 0 0 0,0 0 0 0 0,0 0 0 0 0,0 0 0 0 0,0 1 0 0 0,0-1 0 0 0,0 0 0 0 0,0 0 0 0 0,0 0 0 0 0,0 0 0 0 0,1 0 0 0 0,-1 0 0 0 0,0 0 0 0 0,0 0 0 0 0,0 0 0 0 0,0 1 0 0 0,0-1 0 0 0,0 0 0 0 0,0 0 0 0 0,1 0 0 0 0,-1 0 0 0 0,0 0 0 0 0,0 0 0 0 0,0 0 0 0 0,0 0 0 0 0,0 0 0 0 0,0 0 0 0 0,1 0 0 0 0,-1 0 0 0 0,0 0 0 0 0,0 0 0 0 0,0 0 0 0 0,0 0 0 0 0,0 0 0 0 0,0 0 0 0 0,1 0 0 0 0,-1 0 0 0 0,0 0 0 0 0,0 0 0 0 0,0 0 0 0 0,0 0 0 0 0,20-52-1111 0 0,-2 0 0 0 0,19-97 0 0 0,-36 147 1154 0 0,-1 0 0 0 0,1 0 1 0 0,-1 1-1 0 0,1-1 0 0 0,-1 0 0 0 0,0 0 1 0 0,0 0-1 0 0,0 0 0 0 0,0 0 0 0 0,0 0 1 0 0,0 0-1 0 0,0 0 0 0 0,-1 1 1 0 0,1-1-1 0 0,0 0 0 0 0,-1 0 0 0 0,0 0 1 0 0,0 1-1 0 0,1-1 0 0 0,-1 0 0 0 0,0 1 1 0 0,0-1-1 0 0,0 0 0 0 0,-1 1 0 0 0,1-1 1 0 0,0 1-1 0 0,-1 0 0 0 0,1 0 0 0 0,0-1 1 0 0,-1 1-1 0 0,0 0 0 0 0,1 0 1 0 0,-1 0-1 0 0,0 0 0 0 0,1 1 0 0 0,-1-1 1 0 0,0 0-1 0 0,0 1 0 0 0,0-1 0 0 0,1 1 1 0 0,-1 0-1 0 0,0-1 0 0 0,0 1 0 0 0,0 0 1 0 0,0 0-1 0 0,0 0 0 0 0,-3 1 1 0 0,-6 0 63 0 0,1 0 0 0 0,-1 1 0 0 0,1 0 1 0 0,-1 1-1 0 0,1 0 0 0 0,0 1 0 0 0,-15 7 1 0 0,-10 9 47 0 0,1 1-1 0 0,0 2 1 0 0,2 1 0 0 0,1 1 0 0 0,2 2 0 0 0,0 1 0 0 0,1 1-1 0 0,2 2 1 0 0,2 0 0 0 0,0 2 0 0 0,2 0 0 0 0,-22 47 0 0 0,-7 10-3040 0 0,41-73 518 0 0,1-4-127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52.027"/>
    </inkml:context>
    <inkml:brush xml:id="br0">
      <inkml:brushProperty name="width" value="0.1" units="cm"/>
      <inkml:brushProperty name="height" value="0.1" units="cm"/>
    </inkml:brush>
  </inkml:definitions>
  <inkml:trace contextRef="#ctx0" brushRef="#br0">134 162 212 0 0,'-22'-13'1577'0'0,"-43"-14"32"0"0,64 26-1438 0 0,-31-6 1945 0 0,31 7-2062 0 0,1 0 0 0 0,0 0 0 0 0,-1 0 0 0 0,1-1 0 0 0,-1 1 0 0 0,1 0 0 0 0,0 0 0 0 0,-1-1 0 0 0,1 1 0 0 0,0 0 0 0 0,-1-1 0 0 0,1 1 1 0 0,0 0-1 0 0,0-1 0 0 0,-1 1 0 0 0,1-1 0 0 0,0 1 0 0 0,0 0 0 0 0,0-1 0 0 0,-1 1 0 0 0,1-1 0 0 0,0 1 0 0 0,0-1 0 0 0,0 1 0 0 0,0 0 1 0 0,0-1-1 0 0,0 1 0 0 0,0-1 0 0 0,0 1 0 0 0,0-1 0 0 0,0 1 0 0 0,0-1 0 0 0,1 0 0 0 0,23-6 158 0 0,395-44 556 0 0,-400 50-737 0 0,-14 2-24 0 0,0-1-1 0 0,-1-1 0 0 0,1 1 0 0 0,-1-1 0 0 0,1 1 0 0 0,-1-1 0 0 0,1-1 0 0 0,3-1 0 0 0,-6 3-2 0 0,-6-1-58 0 0,-29-12 69 0 0,31 13-17 0 0,0 0-2 0 0,-10-7 13 0 0,11 6-8 0 0,-9-10 13 0 0,9 10 0 0 0,-1 0-37 0 0,0 1 20 0 0,0 0 0 0 0,1 0 0 0 0,-1 0 0 0 0,0 0 1 0 0,1 1-1 0 0,-1-1 0 0 0,0 0 0 0 0,1 1 0 0 0,-1-1 1 0 0,0 1-1 0 0,1 0 0 0 0,-1 0 0 0 0,-1 1 0 0 0,-23 13-1 0 0,1 2 0 0 0,0 1 0 0 0,2 1 0 0 0,-36 36-1 0 0,0 1 14 0 0,29-28 5 0 0,2 1 0 0 0,0 2-1 0 0,2 0 1 0 0,-40 66-1 0 0,62-90-2 0 0,0 0-1 0 0,0 1 0 0 0,0-1 0 0 0,1 1 0 0 0,0 0 0 0 0,1 0 0 0 0,0-1 0 0 0,-2 12 0 0 0,4-16 3 0 0,0-1-1 0 0,0 1 0 0 0,0 0 0 0 0,1-1 0 0 0,-1 1 0 0 0,1 0 0 0 0,-1-1 0 0 0,1 1 0 0 0,0-1 0 0 0,0 1 0 0 0,0-1 0 0 0,0 0 0 0 0,1 1 0 0 0,-1-1 1 0 0,1 0-1 0 0,-1 0 0 0 0,1 0 0 0 0,0 0 0 0 0,-1 0 0 0 0,1 0 0 0 0,0-1 0 0 0,1 1 0 0 0,-1 0 0 0 0,0-1 0 0 0,0 0 0 0 0,0 0 0 0 0,1 1 1 0 0,-1-1-1 0 0,1 0 0 0 0,-1-1 0 0 0,4 2 0 0 0,16 4 66 0 0,1 0 1 0 0,0-2-1 0 0,1-1 0 0 0,-1 0 1 0 0,30-2-1 0 0,-10-2 296 0 0,0-1 1 0 0,44-10-1 0 0,-47 3 524 0 0,-39 8-603 0 0,12 3-1962 0 0,-24 19-3897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52.854"/>
    </inkml:context>
    <inkml:brush xml:id="br0">
      <inkml:brushProperty name="width" value="0.1" units="cm"/>
      <inkml:brushProperty name="height" value="0.1" units="cm"/>
    </inkml:brush>
  </inkml:definitions>
  <inkml:trace contextRef="#ctx0" brushRef="#br0">175 51 408 0 0,'0'0'498'0'0,"27"-15"6811"0"0,-27 14-6955 0 0,17-17 627 0 0,-17 17-956 0 0,1 0 0 0 0,0 0 0 0 0,0 0 0 0 0,-1 0 0 0 0,1 0 0 0 0,0 0 0 0 0,0 0-1 0 0,0 0 1 0 0,0 0 0 0 0,0 0 0 0 0,0 0 0 0 0,0 1 0 0 0,0-1 0 0 0,0 0 0 0 0,1 1 0 0 0,-1-1 0 0 0,0 1 0 0 0,0-1 0 0 0,1 1 0 0 0,-1 0 0 0 0,0-1 0 0 0,0 1 0 0 0,1 0 0 0 0,-1 0 0 0 0,0 0 0 0 0,1 0 0 0 0,-1 0 0 0 0,0 0 0 0 0,1 1 0 0 0,-1-1 0 0 0,0 0 0 0 0,0 1 0 0 0,1-1 0 0 0,0 1 0 0 0,-1 1-19 0 0,0-1-1 0 0,0 1 0 0 0,0-1 0 0 0,0 1 0 0 0,0-1 0 0 0,0 1 1 0 0,-1 0-1 0 0,1-1 0 0 0,-1 1 0 0 0,1 0 0 0 0,-1 0 1 0 0,0 0-1 0 0,0-1 0 0 0,0 1 0 0 0,0 0 0 0 0,0 0 0 0 0,0 0 1 0 0,0-1-1 0 0,0 1 0 0 0,-1 0 0 0 0,1 0 0 0 0,-1-1 1 0 0,1 1-1 0 0,-1 0 0 0 0,0-1 0 0 0,-1 4 0 0 0,-3 4-138 0 0,0 1-1 0 0,-1-1 1 0 0,0 0-1 0 0,0 0 0 0 0,-1-1 1 0 0,0 0-1 0 0,-1 0 1 0 0,1 0-1 0 0,-1-1 0 0 0,-12 8 1 0 0,-11 6-2020 0 0,-54 26-1 0 0,83-46 1998 0 0,-56 28-2452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54.879"/>
    </inkml:context>
    <inkml:brush xml:id="br0">
      <inkml:brushProperty name="width" value="0.1" units="cm"/>
      <inkml:brushProperty name="height" value="0.1" units="cm"/>
    </inkml:brush>
  </inkml:definitions>
  <inkml:trace contextRef="#ctx0" brushRef="#br0">13 274 280 0 0,'0'0'2390'0'0,"32"1"-466"0"0,-20-10-1814 0 0,1-1 1 0 0,-2 0 0 0 0,1 0-1 0 0,-2-1 1 0 0,1-1 0 0 0,-2 0-1 0 0,1 0 1 0 0,-2-1 0 0 0,11-19-1 0 0,22-29 87 0 0,-29 45-124 0 0,0-1 0 0 0,17-33 1 0 0,-166 309 159 0 0,95-185-168 0 0,25-41-51 0 0,2 0 1 0 0,1 2-1 0 0,-15 53 1 0 0,29-87-87 0 0,0 0 1 0 0,1-1 0 0 0,-1 1-1 0 0,0 0 1 0 0,0-1-1 0 0,0 1 1 0 0,0 0 0 0 0,0-1-1 0 0,1 1 1 0 0,-1 0 0 0 0,0-1-1 0 0,0 1 1 0 0,1-1 0 0 0,-1 1-1 0 0,1 0 1 0 0,-1-1 0 0 0,0 1-1 0 0,1-1 1 0 0,-1 1 0 0 0,1-1-1 0 0,-1 1 1 0 0,1-1-1 0 0,0 0 1 0 0,-1 1 0 0 0,1-1-1 0 0,-1 0 1 0 0,1 1 0 0 0,0-1-1 0 0,-1 0 1 0 0,1 0 0 0 0,0 1-1 0 0,-1-1 1 0 0,1 0 0 0 0,0 0-1 0 0,-1 0 1 0 0,1 0 0 0 0,0 0-1 0 0,-1 0 1 0 0,1 0-1 0 0,0 0 1 0 0,0 0 0 0 0,-1 0-1 0 0,1-1 1 0 0,0 1 0 0 0,-1 0-1 0 0,1 0 1 0 0,-1-1 0 0 0,1 1-1 0 0,0 0 1 0 0,-1-1 0 0 0,2 0-1 0 0,13-6-1482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55.530"/>
    </inkml:context>
    <inkml:brush xml:id="br0">
      <inkml:brushProperty name="width" value="0.1" units="cm"/>
      <inkml:brushProperty name="height" value="0.1" units="cm"/>
    </inkml:brush>
  </inkml:definitions>
  <inkml:trace contextRef="#ctx0" brushRef="#br0">148 12 40 0 0,'1'-1'197'0'0,"0"0"1"0"0,0 0-1 0 0,0 0 1 0 0,0 0-1 0 0,0 0 0 0 0,0 0 1 0 0,1 1-1 0 0,-1-1 1 0 0,0 0-1 0 0,1 1 0 0 0,-1-1 1 0 0,1 1-1 0 0,-1-1 1 0 0,1 1-1 0 0,1-1 0 0 0,0 5-133 0 0,-1 0 0 0 0,0-1 0 0 0,0 1 0 0 0,-1 0-1 0 0,1 0 1 0 0,-1 1 0 0 0,0-1 0 0 0,0 0 0 0 0,0 0 0 0 0,-1 0-1 0 0,1 1 1 0 0,-1-1 0 0 0,0 0 0 0 0,0 1 0 0 0,-1-1-1 0 0,1 0 1 0 0,-1 0 0 0 0,0 1 0 0 0,0-1 0 0 0,-3 8 0 0 0,-5 16 306 0 0,-19 45 1 0 0,19-53-245 0 0,-7 20 170 0 0,-3 0 0 0 0,-2 0-1 0 0,-32 47 1 0 0,37-73-75 0 0,16-13-215 0 0,0-1 0 0 0,0 0 0 0 0,0 0 0 0 0,-1 0 0 0 0,1 0 0 0 0,0 0 0 0 0,0 0-1 0 0,0 0 1 0 0,-1 0 0 0 0,1 0 0 0 0,0 0 0 0 0,0 0 0 0 0,0 0 0 0 0,-1 0 0 0 0,1 0 0 0 0,0 0 0 0 0,0 0 0 0 0,-1 0 0 0 0,1 0 0 0 0,0 0 0 0 0,0 0 0 0 0,0 0 0 0 0,0 0 0 0 0,-1-1 0 0 0,1 1 0 0 0,0 0 0 0 0,0 0-1 0 0,0 0 1 0 0,-1 0 0 0 0,1 0 0 0 0,0-1 0 0 0,0 1 0 0 0,0 0 0 0 0,0 0 0 0 0,0 0 0 0 0,0 0 0 0 0,-1-1 0 0 0,1 1 0 0 0,0 0 0 0 0,0 0 0 0 0,0 0 0 0 0,0-1 0 0 0,0 1 0 0 0,0-2 2 0 0,0-1 1 0 0,0 1 0 0 0,0 0 0 0 0,1-1 0 0 0,-1 1 0 0 0,0-1-1 0 0,1 1 1 0 0,0 0 0 0 0,0 0 0 0 0,-1-1 0 0 0,1 1 0 0 0,1 0-1 0 0,-1 0 1 0 0,2-3 0 0 0,171-234-236 0 0,-167 230 217 0 0,1 0 0 0 0,0 0 0 0 0,0 1 0 0 0,1 0 0 0 0,1 1 0 0 0,-1-1 0 0 0,1 2 0 0 0,14-8 0 0 0,-23 13 7 0 0,0 1 0 0 0,0 0 0 0 0,0 0 0 0 0,0 0-1 0 0,0 0 1 0 0,0 0 0 0 0,0 0 0 0 0,0 0 0 0 0,0 0-1 0 0,0 0 1 0 0,0 0 0 0 0,0 0 0 0 0,0 1 0 0 0,0-1 0 0 0,0 0-1 0 0,0 1 1 0 0,0-1 0 0 0,0 1 0 0 0,0-1 0 0 0,0 1-1 0 0,0 0 1 0 0,-1-1 0 0 0,1 1 0 0 0,0 0 0 0 0,0-1 0 0 0,-1 1-1 0 0,1 0 1 0 0,-1 0 0 0 0,1 0 0 0 0,0 0 0 0 0,-1-1-1 0 0,1 1 1 0 0,-1 0 0 0 0,0 0 0 0 0,1 0 0 0 0,-1 0 0 0 0,0 0-1 0 0,0 0 1 0 0,0 0 0 0 0,1 0 0 0 0,-1 0 0 0 0,0 0-1 0 0,0 0 1 0 0,-1 2 0 0 0,3 56 65 0 0,-2-50-43 0 0,-2 29 57 0 0,1-30-34 0 0,0 0 1 0 0,0 0-1 0 0,1 0 0 0 0,0 0 0 0 0,0 0 1 0 0,1 0-1 0 0,0 0 0 0 0,0 0 0 0 0,1 0 1 0 0,0 0-1 0 0,0 0 0 0 0,1-1 0 0 0,6 13 1 0 0,-6-17-24 0 0,-1-1 0 0 0,0 0 0 0 0,1 0 0 0 0,-1 0 1 0 0,1 0-1 0 0,-1-1 0 0 0,1 1 0 0 0,0-1 0 0 0,0 1 0 0 0,0-1 0 0 0,-1 0 1 0 0,1 0-1 0 0,1 0 0 0 0,-1-1 0 0 0,0 1 0 0 0,0-1 0 0 0,0 1 1 0 0,0-1-1 0 0,5 0 0 0 0,64-10 142 0 0,-53 6-108 0 0,1 0-26 0 0,0 0 0 0 0,0-2 0 0 0,-1-1 1 0 0,0 0-1 0 0,0-1 0 0 0,-1-1 0 0 0,0-1 0 0 0,28-21 0 0 0,-34 23-15 0 0,-1-2 0 0 0,0 1 0 0 0,-1-1-1 0 0,0-1 1 0 0,0 0 0 0 0,-1-1 0 0 0,-1 1 0 0 0,0-2-1 0 0,0 1 1 0 0,-2-1 0 0 0,1 0 0 0 0,8-27-1 0 0,-14 37-9 0 0,0 0 0 0 0,-1 0-1 0 0,1 0 1 0 0,-1 0-1 0 0,1 1 1 0 0,-1-1-1 0 0,0 0 1 0 0,0 0-1 0 0,0 0 1 0 0,0 0-1 0 0,-1 0 1 0 0,1 0 0 0 0,-1 0-1 0 0,0 1 1 0 0,0-1-1 0 0,0 0 1 0 0,0 0-1 0 0,0 1 1 0 0,-3-5-1 0 0,2 6-1 0 0,1-1 0 0 0,-1 1 0 0 0,1 0 0 0 0,-1 0 0 0 0,0 0 0 0 0,1 0 0 0 0,-1 0 0 0 0,0 0 0 0 0,0 0 0 0 0,1 0 0 0 0,-1 1 0 0 0,0-1 0 0 0,0 1 0 0 0,0-1-1 0 0,0 1 1 0 0,0 0 0 0 0,0 0 0 0 0,0 0 0 0 0,0 0 0 0 0,0 0 0 0 0,0 0 0 0 0,0 1 0 0 0,0-1 0 0 0,0 1 0 0 0,0-1 0 0 0,0 1 0 0 0,-3 1 0 0 0,0 0 2 0 0,0 0 1 0 0,0 0-1 0 0,1 1 1 0 0,-1 0-1 0 0,0 0 0 0 0,1 0 1 0 0,0 0-1 0 0,0 1 1 0 0,0 0-1 0 0,0-1 1 0 0,0 2-1 0 0,1-1 1 0 0,-1 0-1 0 0,1 1 0 0 0,1-1 1 0 0,-1 1-1 0 0,0 0 1 0 0,1 0-1 0 0,0 0 1 0 0,0 0-1 0 0,1 0 1 0 0,-1 0-1 0 0,1 1 0 0 0,0-1 1 0 0,1 0-1 0 0,-1 1 1 0 0,1 5-1 0 0,0-4-8 0 0,1 0 0 0 0,0-1 0 0 0,0 1 0 0 0,0-1-1 0 0,0 1 1 0 0,1-1 0 0 0,0 1 0 0 0,1-1 0 0 0,0 0 0 0 0,-1 0-1 0 0,2 0 1 0 0,-1-1 0 0 0,1 1 0 0 0,0-1 0 0 0,0 1-1 0 0,0-1 1 0 0,1-1 0 0 0,0 1 0 0 0,0-1 0 0 0,0 1 0 0 0,8 4-1 0 0,-4-5-201 0 0,0 1 0 0 0,0-1-1 0 0,1 0 1 0 0,-1-1 0 0 0,15 3-1 0 0,-18-5-432 0 0,0 0 1 0 0,0 0-1 0 0,1-1 0 0 0,-1 0 0 0 0,11-1 0 0 0,-6-1-1245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56.092"/>
    </inkml:context>
    <inkml:brush xml:id="br0">
      <inkml:brushProperty name="width" value="0.1" units="cm"/>
      <inkml:brushProperty name="height" value="0.1" units="cm"/>
    </inkml:brush>
  </inkml:definitions>
  <inkml:trace contextRef="#ctx0" brushRef="#br0">1 121 124 0 0,'0'0'3402'0'0,"6"-3"-3060"0"0,33-10 13 0 0,1 2-1 0 0,1 1 1 0 0,81-8-1 0 0,-52 9-195 0 0,129-17-805 0 0,381-1 0 0 0,-520 26-926 0 0,1-2 119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2:45.537"/>
    </inkml:context>
    <inkml:brush xml:id="br0">
      <inkml:brushProperty name="width" value="0.05" units="cm"/>
      <inkml:brushProperty name="height" value="0.05" units="cm"/>
    </inkml:brush>
  </inkml:definitions>
  <inkml:trace contextRef="#ctx0" brushRef="#br0">136 227 320 0 0,'0'0'712'0'0,"-49"4"2450"0"0,-24 9-573 0 0,70-13-2144 0 0,-6 2-250 0 0,7-2 51 0 0,10-3 1247 0 0,170-42-1208 0 0,204-22 0 0 0,-159 30-163 0 0,136-19 102 0 0,-349 54-286 0 0,0 0-1 0 0,0 0 1 0 0,-1-1-1 0 0,11-5 1 0 0,10-12-5504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05.768"/>
    </inkml:context>
    <inkml:brush xml:id="br0">
      <inkml:brushProperty name="width" value="0.05" units="cm"/>
      <inkml:brushProperty name="height" value="0.05" units="cm"/>
    </inkml:brush>
  </inkml:definitions>
  <inkml:trace contextRef="#ctx0" brushRef="#br0">0 103 380 0 0,'2'-6'340'0'0,"0"0"-1"0"0,1 0 1 0 0,-1 0 0 0 0,1 0-1 0 0,0 1 1 0 0,0-1-1 0 0,1 1 1 0 0,0 0 0 0 0,0 0-1 0 0,0 0 1 0 0,0 0 0 0 0,1 1-1 0 0,0 0 1 0 0,0 0-1 0 0,0 0 1 0 0,0 1 0 0 0,11-6-1 0 0,-12 7-291 0 0,-1 1 0 0 0,1 0 0 0 0,-1 0-1 0 0,1 0 1 0 0,-1 0 0 0 0,1 0 0 0 0,-1 1-1 0 0,1 0 1 0 0,0 0 0 0 0,-1 0 0 0 0,1 0 0 0 0,-1 0-1 0 0,1 1 1 0 0,0 0 0 0 0,-1 0 0 0 0,1 0-1 0 0,-1 0 1 0 0,1 0 0 0 0,-1 1 0 0 0,0-1 0 0 0,0 1-1 0 0,0 0 1 0 0,0 0 0 0 0,0 0 0 0 0,0 0-1 0 0,0 1 1 0 0,0-1 0 0 0,-1 1 0 0 0,1-1 0 0 0,-1 1-1 0 0,4 6 1 0 0,-3-3-22 0 0,0 0-1 0 0,0 1 1 0 0,0-1-1 0 0,-1 1 1 0 0,0-1-1 0 0,0 1 1 0 0,0 0-1 0 0,-1 0 1 0 0,0 0 0 0 0,-1 0-1 0 0,1 0 1 0 0,-1 0-1 0 0,-1 0 1 0 0,1 0-1 0 0,-1 0 1 0 0,0 0-1 0 0,-1 0 1 0 0,-4 12 0 0 0,-3 6 45 0 0,-1-1 1 0 0,-1 1-1 0 0,-20 33 1 0 0,-2-10 957 0 0,31-47-468 0 0,1-6-405 0 0,1-3-103 0 0,0 0 0 0 0,1 0 0 0 0,-1 1 0 0 0,1-1 0 0 0,1 0 0 0 0,0 0 0 0 0,0 0-1 0 0,0 1 1 0 0,1-1 0 0 0,0 1 0 0 0,1 0 0 0 0,-1 0 0 0 0,10-12 0 0 0,9-14 136 0 0,38-42-1 0 0,-44 56-142 0 0,2 0-1 0 0,0 2 1 0 0,2 0-1 0 0,41-28 1 0 0,-56 41-31 0 0,9-6 62 0 0,-14 10-69 0 0,0 0 0 0 0,0 0 0 0 0,0 0 0 0 0,0 1 0 0 0,0-1 0 0 0,0 0 0 0 0,0 0 0 0 0,0 0 0 0 0,0 0 0 0 0,0 0 0 0 0,0 0-1 0 0,0 0 1 0 0,0 1 0 0 0,0-1 0 0 0,0 0 0 0 0,0 0 0 0 0,0 0 0 0 0,0 0 0 0 0,0 0 0 0 0,1 0 0 0 0,-1 0 0 0 0,0 0 0 0 0,0 0 0 0 0,0 0 0 0 0,0 1 0 0 0,0-1 0 0 0,0 0 0 0 0,0 0 0 0 0,0 0 0 0 0,1 0-1 0 0,-1 0 1 0 0,0 0 0 0 0,0 0 0 0 0,0 0 0 0 0,0 0 0 0 0,0 0 0 0 0,0 0 0 0 0,1 0 0 0 0,-1 0 0 0 0,0 0 0 0 0,0 0 0 0 0,0 0 0 0 0,0 0 0 0 0,0 0 0 0 0,0 0 0 0 0,0 0 0 0 0,1 0 0 0 0,-1 0-1 0 0,0-1 1 0 0,0 1 0 0 0,0 0 0 0 0,0 0 0 0 0,0 0 0 0 0,0 0 0 0 0,0 0 0 0 0,-30 66 50 0 0,15-37 18 0 0,2 0 0 0 0,-16 49 1 0 0,28-76-81 0 0,0 1 0 0 0,1-1 1 0 0,-1 1-1 0 0,1-1 0 0 0,-1 1 0 0 0,1-1 0 0 0,0 1 1 0 0,0-1-1 0 0,0 1 0 0 0,0 0 0 0 0,0-1 1 0 0,1 1-1 0 0,-1-1 0 0 0,1 1 0 0 0,-1-1 1 0 0,1 1-1 0 0,0-1 0 0 0,0 0 0 0 0,0 1 0 0 0,1-1 1 0 0,-1 0-1 0 0,0 0 0 0 0,1 0 0 0 0,0 0 1 0 0,-1 0-1 0 0,1 0 0 0 0,0 0 0 0 0,0 0 1 0 0,0-1-1 0 0,0 1 0 0 0,0-1 0 0 0,0 0 0 0 0,0 1 1 0 0,1-1-1 0 0,-1 0 0 0 0,1 0 0 0 0,-1 0 1 0 0,0-1-1 0 0,1 1 0 0 0,-1-1 0 0 0,1 1 1 0 0,3-1-1 0 0,11 2-422 0 0,0-1 0 0 0,0-1 1 0 0,0-1-1 0 0,32-5 0 0 0,-47 6 387 0 0,97-22-5097 0 0,-52 6 2188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56.823"/>
    </inkml:context>
    <inkml:brush xml:id="br0">
      <inkml:brushProperty name="width" value="0.1" units="cm"/>
      <inkml:brushProperty name="height" value="0.1" units="cm"/>
    </inkml:brush>
  </inkml:definitions>
  <inkml:trace contextRef="#ctx0" brushRef="#br0">1 124 444 0 0,'5'-3'231'0'0,"0"0"-1"0"0,1 0 1 0 0,-1 0-1 0 0,1 1 1 0 0,0-1-1 0 0,-1 1 1 0 0,1 1 0 0 0,0-1-1 0 0,0 1 1 0 0,0 0-1 0 0,1 1 1 0 0,11 0-1 0 0,-14 0-181 0 0,0 1 0 0 0,0 0 0 0 0,0 1 0 0 0,0-1 0 0 0,0 1 0 0 0,-1 0 0 0 0,1 0 0 0 0,0 0 0 0 0,-1 0 0 0 0,1 0 0 0 0,-1 1 0 0 0,0 0 0 0 0,0-1 0 0 0,0 1 0 0 0,0 0 0 0 0,-1 1 0 0 0,1-1 0 0 0,-1 0 0 0 0,0 1 0 0 0,3 5 0 0 0,-1 0 12 0 0,0 0 1 0 0,-1 0-1 0 0,0 0 0 0 0,-1 0 1 0 0,0 1-1 0 0,0-1 1 0 0,-1 1-1 0 0,0-1 0 0 0,-1 1 1 0 0,0-1-1 0 0,0 1 1 0 0,-4 17-1 0 0,3-21-12 0 0,0 0 0 0 0,0 0 1 0 0,-1-1-1 0 0,1 1 0 0 0,-1 0 0 0 0,-1-1 0 0 0,1 1 1 0 0,-1-1-1 0 0,0 0 0 0 0,0 0 0 0 0,0 0 0 0 0,-1 0 1 0 0,0 0-1 0 0,0-1 0 0 0,0 1 0 0 0,0-1 1 0 0,-1 0-1 0 0,0-1 0 0 0,0 1 0 0 0,0-1 0 0 0,-7 4 1 0 0,10-7-33 0 0,1 1 1 0 0,0-1 0 0 0,0 0 0 0 0,0 1 0 0 0,0-1 0 0 0,-1 0 0 0 0,1 0 0 0 0,0 0 0 0 0,0 0 0 0 0,0 0-1 0 0,-1 0 1 0 0,1 0 0 0 0,0-1 0 0 0,0 1 0 0 0,0 0 0 0 0,0-1 0 0 0,0 1 0 0 0,-1-1 0 0 0,1 1-1 0 0,0-1 1 0 0,0 1 0 0 0,0-1 0 0 0,0 0 0 0 0,0 0 0 0 0,1 1 0 0 0,-1-1 0 0 0,0 0 0 0 0,0 0-1 0 0,0 0 1 0 0,1 0 0 0 0,-1 0 0 0 0,0 0 0 0 0,1 0 0 0 0,-1 0 0 0 0,0-2 0 0 0,0 0 8 0 0,0 0 0 0 0,0 0-1 0 0,0 0 1 0 0,0-1 0 0 0,0 1 0 0 0,1 0 0 0 0,-1-1 0 0 0,1 1 0 0 0,0 0 0 0 0,0-1-1 0 0,1-5 1 0 0,2-4 3 0 0,2 0 0 0 0,-1 0 0 0 0,1 1 0 0 0,1 0 0 0 0,0 0 0 0 0,1 0 0 0 0,0 1 0 0 0,1 0 0 0 0,0 1 0 0 0,1-1 0 0 0,13-11 0 0 0,12-9 6 0 0,1 3-1 0 0,40-25 0 0 0,-74 52-33 0 0,15-9 8 0 0,-1 0-1 0 0,2 1 0 0 0,-1 1 0 0 0,1 0 0 0 0,1 2 0 0 0,-1 0 0 0 0,1 0 0 0 0,0 2 1 0 0,30-4-1 0 0,-46 8-9 0 0,-1 0 0 0 0,1 0 0 0 0,0 0 0 0 0,-1 0 0 0 0,1 0 0 0 0,-1 0 0 0 0,1 0 0 0 0,0 0 0 0 0,-1 1 0 0 0,1-1 0 0 0,-1 1 0 0 0,1-1 1 0 0,-1 1-1 0 0,1-1 0 0 0,-1 1 0 0 0,1 0 0 0 0,-1 0 0 0 0,0 0 0 0 0,1 0 0 0 0,-1 0 0 0 0,0 0 0 0 0,0 0 0 0 0,0 0 0 0 0,0 1 0 0 0,0-1 0 0 0,0 0 0 0 0,0 1 0 0 0,0-1 1 0 0,0 1-1 0 0,-1-1 0 0 0,1 2 0 0 0,0 3-2 0 0,0 0-1 0 0,-1 0 1 0 0,0 0 0 0 0,0-1 0 0 0,0 1 0 0 0,-1 0 0 0 0,-1 6 0 0 0,-2 21-80 0 0,4-32 57 0 0,0 1-190 0 0,0 0 0 0 0,-1 1 0 0 0,1-1 1 0 0,0 1-1 0 0,1-1 0 0 0,-1 0 0 0 0,0 1 0 0 0,1-1 1 0 0,-1 0-1 0 0,1 1 0 0 0,0-1 0 0 0,0 0 0 0 0,0 0 0 0 0,0 0 1 0 0,0 1-1 0 0,0-1 0 0 0,1 0 0 0 0,-1-1 0 0 0,1 1 1 0 0,-1 0-1 0 0,4 3 0 0 0,5-1-1431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58.320"/>
    </inkml:context>
    <inkml:brush xml:id="br0">
      <inkml:brushProperty name="width" value="0.1" units="cm"/>
      <inkml:brushProperty name="height" value="0.1" units="cm"/>
    </inkml:brush>
  </inkml:definitions>
  <inkml:trace contextRef="#ctx0" brushRef="#br0">294 433 448 0 0,'1'-29'1574'0'0,"1"17"-1125"0"0,-2 0 1 0 0,1 0 0 0 0,-2 0 0 0 0,1 0 0 0 0,-4-15 0 0 0,3 25-410 0 0,1 0-1 0 0,-1 0 1 0 0,1 0 0 0 0,-1-1 0 0 0,0 1 0 0 0,0 0 0 0 0,0 0 0 0 0,0 0 0 0 0,-1 1 0 0 0,1-1 0 0 0,0 0 0 0 0,-1 0 0 0 0,1 1 0 0 0,-1-1-1 0 0,0 1 1 0 0,0-1 0 0 0,1 1 0 0 0,-1 0 0 0 0,0-1 0 0 0,0 1 0 0 0,0 0 0 0 0,0 0 0 0 0,0 1 0 0 0,-1-1 0 0 0,1 0 0 0 0,0 1 0 0 0,0-1-1 0 0,0 1 1 0 0,-1 0 0 0 0,1-1 0 0 0,0 1 0 0 0,0 0 0 0 0,-1 1 0 0 0,-1-1 0 0 0,-5 2-5 0 0,0 0 1 0 0,1 0-1 0 0,-1 1 1 0 0,1 0-1 0 0,0 0 1 0 0,0 1-1 0 0,0 0 1 0 0,0 1-1 0 0,1-1 0 0 0,0 1 1 0 0,0 1-1 0 0,0 0 1 0 0,0 0-1 0 0,-6 7 1 0 0,-8 10 78 0 0,1 1-1 0 0,-26 43 1 0 0,24-25 158 0 0,21-41-202 0 0,8 3 48 0 0,-6-4-114 0 0,-1 1 0 0 0,0-1 0 0 0,1 0 0 0 0,-1 1 0 0 0,1-1 0 0 0,-1 0 0 0 0,1 1 0 0 0,-1-1 1 0 0,0 0-1 0 0,1 0 0 0 0,-1 1 0 0 0,1-1 0 0 0,-1 0 0 0 0,1 0 0 0 0,-1 0 0 0 0,1 0 0 0 0,0 0 0 0 0,-1 1 0 0 0,1-1 0 0 0,-1 0 0 0 0,1 0 0 0 0,-1 0 1 0 0,1 0-1 0 0,-1-1 0 0 0,1 1 0 0 0,-1 0 0 0 0,1 0 0 0 0,-1 0 0 0 0,1 0 0 0 0,-1-1 0 0 0,1 1 0 0 0,-1 0 0 0 0,1-1 0 0 0,30-16 47 0 0,-1-2 0 0 0,-1-2 0 0 0,-1 0-1 0 0,0-2 1 0 0,-2-1 0 0 0,35-41 0 0 0,-17 20-92 0 0,-42 44 23 0 0,15 71-31 0 0,-16-58 47 0 0,-1 0 0 0 0,1 0 1 0 0,1 0-1 0 0,0 0 1 0 0,1-1-1 0 0,0 1 0 0 0,1-1 1 0 0,10 22-1 0 0,-12-31 5 0 0,1 0 0 0 0,-1 1-1 0 0,1-1 1 0 0,-1 0 0 0 0,1-1 0 0 0,0 1 0 0 0,0-1-1 0 0,-1 1 1 0 0,1-1 0 0 0,0 0 0 0 0,0 0-1 0 0,0 0 1 0 0,1 0 0 0 0,-1 0 0 0 0,0-1 0 0 0,0 0-1 0 0,0 1 1 0 0,1-1 0 0 0,-1 0 0 0 0,0-1 0 0 0,0 1-1 0 0,0 0 1 0 0,0-1 0 0 0,1 0 0 0 0,-1 0-1 0 0,0 0 1 0 0,0 0 0 0 0,3-2 0 0 0,7-2 12 0 0,1-2 0 0 0,-1 1 0 0 0,0-2-1 0 0,21-16 1 0 0,-21 13-8 0 0,0-1-1 0 0,-1-1 0 0 0,0 0 0 0 0,-1-1 0 0 0,0 0 1 0 0,-2 0-1 0 0,1-1 0 0 0,-2-1 0 0 0,13-30 0 0 0,-7 9 0 0 0,-2-1 1 0 0,-1-1-1 0 0,7-52 0 0 0,-6 34 77 0 0,-12 55-97 0 0,-5 6-35 0 0,1 1 48 0 0,0-1-1 0 0,0 1 1 0 0,0 0-1 0 0,1 0 0 0 0,-1 0 1 0 0,1 0-1 0 0,-4 12 0 0 0,-7 22-2 0 0,1 1 0 0 0,3 1 0 0 0,1-1 0 0 0,-5 74 0 0 0,14-112 5 0 0,-10 104-793 0 0,9-97 141 0 0,0-14-681 0 0,-3-19-665 0 0,3 19 2255 0 0,-1-7-257 0 0,0 0 0 0 0,0 1 0 0 0,-1 0 1 0 0,-1-1-1 0 0,0 1 0 0 0,0 0 1 0 0,-1 1-1 0 0,-1-1 0 0 0,0 1 0 0 0,-8-11 1 0 0,14 20 24 0 0,-1 1 0 0 0,1 0 1 0 0,0 0-1 0 0,0 0 0 0 0,0-1 1 0 0,-1 1-1 0 0,1 0 0 0 0,0 0 1 0 0,0-1-1 0 0,0 1 0 0 0,0 0 1 0 0,0 0-1 0 0,0-1 0 0 0,0 1 1 0 0,-1 0-1 0 0,1 0 0 0 0,0-1 1 0 0,0 1-1 0 0,0 0 0 0 0,0-1 1 0 0,0 1-1 0 0,0 0 0 0 0,0 0 1 0 0,0-1-1 0 0,1 1 0 0 0,-1 0 1 0 0,0 0-1 0 0,0-1 0 0 0,0 1 1 0 0,0 0-1 0 0,0 0 0 0 0,0-1 0 0 0,0 1 1 0 0,1 0-1 0 0,-1 0 0 0 0,0-1 1 0 0,0 1-1 0 0,0 0 0 0 0,1 0 1 0 0,-1 0-1 0 0,0-1 0 0 0,0 1 1 0 0,19-6 418 0 0,39 0-470 0 0,-33 3 173 0 0,70-2-16 0 0,-58 4-69 0 0,46-6-1 0 0,-73 6-44 0 0,-1-1 0 0 0,1-1-1 0 0,0 0 1 0 0,-1 0-1 0 0,1 0 1 0 0,-1-1-1 0 0,0-1 1 0 0,0 0 0 0 0,10-7-1 0 0,-16 10-11 0 0,-1 0 0 0 0,1 0-1 0 0,-1 1 1 0 0,0-2 0 0 0,0 1 0 0 0,0 0-1 0 0,0 0 1 0 0,0-1 0 0 0,0 1 0 0 0,-1-1-1 0 0,1 1 1 0 0,-1-1 0 0 0,0 0 0 0 0,0 1-1 0 0,0-1 1 0 0,0 0 0 0 0,0 0 0 0 0,-1 0-1 0 0,1 0 1 0 0,-1 0 0 0 0,0 0 0 0 0,1 0-1 0 0,-2-4 1 0 0,5-22 1538 0 0,-3 28-1366 0 0,14 31-115 0 0,-17-4-29 0 0,-1 0 1 0 0,-2-1-1 0 0,0 0 0 0 0,-2 0 1 0 0,-14 35-1 0 0,-8 36 114 0 0,28-93-137 0 0,0 0 0 0 0,0 1-1 0 0,1-1 1 0 0,-1 0 0 0 0,1 1 0 0 0,0-1-1 0 0,0 1 1 0 0,1-1 0 0 0,-1 0 0 0 0,1 1 0 0 0,1 4-1 0 0,-2-6-1 0 0,1 0-1 0 0,0-1 1 0 0,0 1-1 0 0,0-1 1 0 0,0 1-1 0 0,0-1 1 0 0,0 0-1 0 0,0 1 0 0 0,0-1 1 0 0,1 0-1 0 0,-1 0 1 0 0,0 0-1 0 0,1 0 1 0 0,-1 0-1 0 0,1 0 1 0 0,-1 0-1 0 0,3 0 1 0 0,2 1-30 0 0,0-1 1 0 0,0 0 0 0 0,1 0 0 0 0,-1-1-1 0 0,1 1 1 0 0,-1-1 0 0 0,0-1 0 0 0,1 1-1 0 0,-1-1 1 0 0,0 0 0 0 0,8-3 0 0 0,14-4-234 0 0,0-1 0 0 0,0-2 1 0 0,0-1-1 0 0,-2-1 0 0 0,50-32 0 0 0,-39 19 228 0 0,-1-1-1 0 0,0-3 0 0 0,37-40 0 0 0,-69 66 110 0 0,-1 1 0 0 0,1-1-1 0 0,-1 0 1 0 0,0 0-1 0 0,0 0 1 0 0,0 0 0 0 0,-1-1-1 0 0,0 1 1 0 0,0-1 0 0 0,0 1-1 0 0,0-1 1 0 0,0 0-1 0 0,-1 0 1 0 0,1-8 0 0 0,-4 12-62 0 0,0 1 0 0 0,0-1 0 0 0,0 1 0 0 0,0 0 1 0 0,-1 0-1 0 0,1 0 0 0 0,0 0 0 0 0,0 0 0 0 0,0 0 1 0 0,-1 0-1 0 0,1 1 0 0 0,0-1 0 0 0,-2 1 0 0 0,-7 2 2 0 0,1 1-1 0 0,0-1 0 0 0,0 2 0 0 0,0-1 0 0 0,1 1 1 0 0,0 1-1 0 0,0 0 0 0 0,0 0 0 0 0,1 1 0 0 0,-1 0 1 0 0,2 0-1 0 0,-11 12 0 0 0,10-10 12 0 0,0 1 0 0 0,1-1 1 0 0,0 2-1 0 0,1-1 0 0 0,0 1 0 0 0,1 0 0 0 0,0 0 1 0 0,0 0-1 0 0,1 1 0 0 0,-4 19 0 0 0,7-27-14 0 0,1 0 0 0 0,-1 1 0 0 0,1-1 0 0 0,0 0 0 0 0,1 1 0 0 0,-1-1-1 0 0,1 0 1 0 0,-1 0 0 0 0,1 0 0 0 0,0 1 0 0 0,1-1 0 0 0,-1 0 0 0 0,1 0 0 0 0,0-1 0 0 0,0 1 0 0 0,0 0 0 0 0,0 0-1 0 0,1-1 1 0 0,3 5 0 0 0,-2-4 5 0 0,1 0 0 0 0,0 0 0 0 0,0-1 0 0 0,0 1-1 0 0,0-1 1 0 0,0 0 0 0 0,0-1 0 0 0,1 1 0 0 0,0-1-1 0 0,-1 0 1 0 0,1 0 0 0 0,10 1 0 0 0,-9-2-11 0 0,0 0 0 0 0,-1 0 0 0 0,1 0 0 0 0,-1-1 0 0 0,1 0 0 0 0,0-1 0 0 0,-1 1 0 0 0,1-1 0 0 0,-1 0 0 0 0,1-1 0 0 0,-1 0 0 0 0,1 0 0 0 0,-1 0 0 0 0,0-1 0 0 0,0 0 0 0 0,0 0 0 0 0,0 0 0 0 0,-1-1 0 0 0,1 0 0 0 0,-1 0 0 0 0,0 0 0 0 0,0-1 0 0 0,-1 0 0 0 0,1 0 0 0 0,6-9 0 0 0,-9 11-41 0 0,-1-1 1 0 0,1 1-1 0 0,-1-1 0 0 0,1 1 1 0 0,-1-1-1 0 0,0 0 1 0 0,0 0-1 0 0,0 0 1 0 0,-1 1-1 0 0,0-1 0 0 0,1 0 1 0 0,-1 0-1 0 0,-1 0 1 0 0,1 0-1 0 0,0 0 0 0 0,-1 1 1 0 0,0-1-1 0 0,0 0 1 0 0,0 0-1 0 0,0 1 0 0 0,-1-1 1 0 0,0 0-1 0 0,1 1 1 0 0,-1 0-1 0 0,0-1 0 0 0,-1 1 1 0 0,-3-4-1 0 0,0 0-434 0 0,-1 0 0 0 0,-1 1-1 0 0,1 0 1 0 0,-1 1 0 0 0,0-1 0 0 0,-1 1-1 0 0,1 1 1 0 0,-1 0 0 0 0,0 0 0 0 0,-9-2-1 0 0,-17-5-1700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0:59.638"/>
    </inkml:context>
    <inkml:brush xml:id="br0">
      <inkml:brushProperty name="width" value="0.1" units="cm"/>
      <inkml:brushProperty name="height" value="0.1" units="cm"/>
    </inkml:brush>
  </inkml:definitions>
  <inkml:trace contextRef="#ctx0" brushRef="#br0">1 0 464 0 0,'0'0'3908'0'0,"35"10"-3596"0"0,-26-6-52 0 0,0 0-184 0 0,7 2-312 0 0,-5 1-564 0 0,-2-3-860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03.432"/>
    </inkml:context>
    <inkml:brush xml:id="br0">
      <inkml:brushProperty name="width" value="0.1" units="cm"/>
      <inkml:brushProperty name="height" value="0.1" units="cm"/>
    </inkml:brush>
  </inkml:definitions>
  <inkml:trace contextRef="#ctx0" brushRef="#br0">36 89 212 0 0,'-35'-25'3657'0'0,"35"25"-3632"0"0,0 0 1 0 0,0 0-1 0 0,0 0 0 0 0,0 0 0 0 0,0-1 1 0 0,-1 1-1 0 0,1 0 0 0 0,0 0 0 0 0,0 0 1 0 0,0 0-1 0 0,0-1 0 0 0,0 1 0 0 0,0 0 1 0 0,0 0-1 0 0,0 0 0 0 0,0 0 1 0 0,0-1-1 0 0,0 1 0 0 0,0 0 0 0 0,0 0 1 0 0,1 0-1 0 0,-1 0 0 0 0,0-1 0 0 0,0 1 1 0 0,0 0-1 0 0,0 0 0 0 0,0 0 0 0 0,0 0 1 0 0,0-1-1 0 0,0 1 0 0 0,0 0 1 0 0,1 0-1 0 0,-1 0 0 0 0,0 0 0 0 0,0 0 1 0 0,0 0-1 0 0,0 0 0 0 0,0-1 0 0 0,1 1 1 0 0,-1 0-1 0 0,0 0 0 0 0,0 0 0 0 0,0 0 1 0 0,0 0-1 0 0,1 0 0 0 0,-1 0 0 0 0,0 0 1 0 0,0 0-1 0 0,0 0 0 0 0,0 0 1 0 0,1 0-1 0 0,-1 0 0 0 0,0 0 0 0 0,0 0 1 0 0,0 0-1 0 0,0 0 0 0 0,1 0 0 0 0,-1 0 1 0 0,24-6 366 0 0,25-1-276 0 0,47 3 291 0 0,149 12-1 0 0,-177-8 1141 0 0,-99-27-1226 0 0,31 26-312 0 0,-1 0 0 0 0,1 1 1 0 0,-1-1-1 0 0,0 1 0 0 0,1-1 0 0 0,-1 0 1 0 0,1 1-1 0 0,-1-1 0 0 0,1 0 0 0 0,0 1 1 0 0,-1-1-1 0 0,1 0 0 0 0,0 0 1 0 0,-1 1-1 0 0,1-1 0 0 0,0 0 0 0 0,0 0 1 0 0,0 1-1 0 0,0-1 0 0 0,0 0 0 0 0,0 0 1 0 0,0 0-1 0 0,0 1 0 0 0,0-1 0 0 0,0 0 1 0 0,0-1-1 0 0,0 2-15 0 0,-33 22-1 0 0,0 1-1 0 0,2 2 0 0 0,0 1 0 0 0,2 1 0 0 0,1 2 0 0 0,1 1 0 0 0,-42 61 0 0 0,66-86 10 0 0,0-1 0 0 0,0 1 1 0 0,0 0-1 0 0,1 0 0 0 0,0 0 0 0 0,0 1 0 0 0,1-1 0 0 0,-3 11 0 0 0,4-15 0 0 0,0 1-1 0 0,0-1 1 0 0,0 1-1 0 0,0 0 0 0 0,1-1 1 0 0,-1 1-1 0 0,0-1 0 0 0,1 1 1 0 0,-1-1-1 0 0,1 1 1 0 0,-1-1-1 0 0,1 1 0 0 0,0-1 1 0 0,0 1-1 0 0,-1-1 1 0 0,1 0-1 0 0,0 0 0 0 0,0 1 1 0 0,1-1-1 0 0,-1 0 1 0 0,0 0-1 0 0,0 0 0 0 0,0 0 1 0 0,1 0-1 0 0,-1 0 1 0 0,0-1-1 0 0,1 1 0 0 0,-1 0 1 0 0,1-1-1 0 0,-1 1 1 0 0,1-1-1 0 0,-1 1 0 0 0,1-1 1 0 0,0 0-1 0 0,1 1 0 0 0,20 3-584 0 0,-1-1-1 0 0,1-1 1 0 0,0 0-1 0 0,0-2 0 0 0,0 0 1 0 0,-1-2-1 0 0,1-1 1 0 0,36-9-1 0 0,-13-1-1415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03.788"/>
    </inkml:context>
    <inkml:brush xml:id="br0">
      <inkml:brushProperty name="width" value="0.1" units="cm"/>
      <inkml:brushProperty name="height" value="0.1" units="cm"/>
    </inkml:brush>
  </inkml:definitions>
  <inkml:trace contextRef="#ctx0" brushRef="#br0">688 50 88 0 0,'0'-9'270'0'0,"-3"-29"2345"0"0,2 38-2588 0 0,1-1 0 0 0,0 1-1 0 0,0 0 1 0 0,0 0 0 0 0,-1 0 0 0 0,1-1-1 0 0,0 1 1 0 0,0 0 0 0 0,0 0 0 0 0,-1 0-1 0 0,1 0 1 0 0,0 0 0 0 0,0 0 0 0 0,-1 0-1 0 0,1 0 1 0 0,0 0 0 0 0,0-1 0 0 0,-1 1 0 0 0,1 0-1 0 0,0 0 1 0 0,0 0 0 0 0,-1 0 0 0 0,1 0-1 0 0,0 1 1 0 0,0-1 0 0 0,-1 0 0 0 0,1 0-1 0 0,0 0 1 0 0,0 0 0 0 0,-1 0 0 0 0,1 0-1 0 0,0 0 1 0 0,0 0 0 0 0,-1 1 0 0 0,1-1-1 0 0,0 0 1 0 0,0 0 0 0 0,0 0 0 0 0,-1 1-1 0 0,-17 20 67 0 0,-220 331 733 0 0,105-152-536 0 0,44-67 5 0 0,-88 173 1 0 0,161-264-326 0 0,15-40-121 0 0,0 0 0 0 0,1 0 1 0 0,-1 0-1 0 0,1 0 0 0 0,0 0 0 0 0,0-1 1 0 0,0 1-1 0 0,0 0 0 0 0,0 0 1 0 0,0 0-1 0 0,0 0 0 0 0,1 0 0 0 0,-1 0 1 0 0,1 0-1 0 0,-1-1 0 0 0,1 1 0 0 0,0 0 1 0 0,-1 0-1 0 0,1-1 0 0 0,2 4 1 0 0,7 1-1342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05.128"/>
    </inkml:context>
    <inkml:brush xml:id="br0">
      <inkml:brushProperty name="width" value="0.1" units="cm"/>
      <inkml:brushProperty name="height" value="0.1" units="cm"/>
    </inkml:brush>
  </inkml:definitions>
  <inkml:trace contextRef="#ctx0" brushRef="#br0">294 188 160 0 0,'16'-36'2767'0'0,"-16"34"-2706"0"0,0 0 0 0 0,1-1-1 0 0,-1 1 1 0 0,0 0 0 0 0,0 0 0 0 0,0-1 0 0 0,-1 1 0 0 0,1 0-1 0 0,0 0 1 0 0,-1-1 0 0 0,1 1 0 0 0,-1 0 0 0 0,0 0-1 0 0,0 0 1 0 0,0 0 0 0 0,0 0 0 0 0,0 0 0 0 0,0 0 0 0 0,-1 0-1 0 0,1 0 1 0 0,-1 0 0 0 0,1 1 0 0 0,-3-3 0 0 0,1 2-20 0 0,0 1 0 0 0,0-1 1 0 0,-1 1-1 0 0,1 0 0 0 0,0 0 0 0 0,-1 0 1 0 0,1 0-1 0 0,-1 0 0 0 0,1 1 1 0 0,-1 0-1 0 0,1-1 0 0 0,-1 1 1 0 0,-5 1-1 0 0,-1 0-10 0 0,-1 1-1 0 0,1 0 1 0 0,0 0-1 0 0,0 1 1 0 0,0 1-1 0 0,1 0 1 0 0,-1 0-1 0 0,1 0 1 0 0,-12 9-1 0 0,4 0 47 0 0,2 0 0 0 0,0 1-1 0 0,-24 28 1 0 0,34-36-37 0 0,1 1 0 0 0,-1-1 0 0 0,1 1 0 0 0,0 0 0 0 0,1 0 0 0 0,0 0 0 0 0,0 0 0 0 0,0 0 0 0 0,1 1 0 0 0,0 0 0 0 0,1-1 0 0 0,-1 1 0 0 0,1 8 0 0 0,1-16-28 0 0,0 1 0 0 0,0 0 0 0 0,0-1 0 0 0,0 1 0 0 0,0-1 0 0 0,0 1 0 0 0,0 0 0 0 0,0-1 0 0 0,0 1-1 0 0,0-1 1 0 0,1 1 0 0 0,-1 0 0 0 0,0-1 0 0 0,0 1 0 0 0,1-1 0 0 0,-1 1 0 0 0,0-1 0 0 0,1 1 0 0 0,-1-1 0 0 0,0 1 0 0 0,1-1 0 0 0,-1 1-1 0 0,1-1 1 0 0,-1 0 0 0 0,1 1 0 0 0,-1-1 0 0 0,1 0 0 0 0,-1 1 0 0 0,1-1 0 0 0,0 0 0 0 0,0 1 0 0 0,23-4 215 0 0,26-23-34 0 0,-45 23-169 0 0,17-12 27 0 0,0-1 0 0 0,-2 0 1 0 0,0-2-1 0 0,19-21 0 0 0,-10 10 25 0 0,-15 15-49 0 0,-1-2 0 0 0,0 0-1 0 0,14-23 1 0 0,-26 38-22 0 0,10-8-38 0 0,-11 24 34 0 0,-1-1 0 0 0,0 0-1 0 0,-2 1 1 0 0,1-1 0 0 0,-2 0 0 0 0,-8 24 0 0 0,-5 20 37 0 0,-30 107 40 0 0,45-163-80 0 0,1 0-1 0 0,0 0 1 0 0,0 0 0 0 0,0 0-1 0 0,0 0 1 0 0,0 1-1 0 0,0-1 1 0 0,1 0 0 0 0,-1 0-1 0 0,1 1 1 0 0,-1-1 0 0 0,1 0-1 0 0,0 1 1 0 0,0-1-1 0 0,0 0 1 0 0,0 1 0 0 0,1 3-1 0 0,0-5 57 0 0,-3 4 1117 0 0,2-4-1125 0 0,23-25 148 0 0,-2-1 0 0 0,0-1-1 0 0,-2-1 1 0 0,24-42 0 0 0,31-43-69 0 0,59-71-164 0 0,-126 178-37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05.562"/>
    </inkml:context>
    <inkml:brush xml:id="br0">
      <inkml:brushProperty name="width" value="0.1" units="cm"/>
      <inkml:brushProperty name="height" value="0.1" units="cm"/>
    </inkml:brush>
  </inkml:definitions>
  <inkml:trace contextRef="#ctx0" brushRef="#br0">425 32 156 0 0,'1'-18'1494'0'0,"-1"17"-1434"0"0,1 1-1 0 0,-1 0 1 0 0,0-1-1 0 0,0 1 1 0 0,0 0-1 0 0,0-1 1 0 0,1 1-1 0 0,-1 0 1 0 0,0-1-1 0 0,0 1 0 0 0,0 0 1 0 0,0-1-1 0 0,0 1 1 0 0,0 0-1 0 0,0-1 1 0 0,0 1-1 0 0,0-1 1 0 0,0 1-1 0 0,0 0 1 0 0,0-1-1 0 0,-1 1 1 0 0,1 0-1 0 0,0-1 0 0 0,0 1 1 0 0,0 0-1 0 0,0-1 1 0 0,0 1-1 0 0,-1 0 1 0 0,1-1-1 0 0,0 1 1 0 0,0 0-1 0 0,-1 0 1 0 0,1-1-1 0 0,0 1 1 0 0,0 0-1 0 0,-1 0 0 0 0,1 0 1 0 0,0-1-1 0 0,-1 1 1 0 0,1 0-1 0 0,-1 0 1 0 0,-14 19 82 0 0,0 1 1 0 0,1 0-1 0 0,1 2 1 0 0,2-1-1 0 0,-17 42 1 0 0,-8 12 74 0 0,-66 133 218 0 0,-60 109 125 0 0,151-290-735 0 0,-3 5-3181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06.106"/>
    </inkml:context>
    <inkml:brush xml:id="br0">
      <inkml:brushProperty name="width" value="0.1" units="cm"/>
      <inkml:brushProperty name="height" value="0.1" units="cm"/>
    </inkml:brush>
  </inkml:definitions>
  <inkml:trace contextRef="#ctx0" brushRef="#br0">151 155 56 0 0,'-16'20'573'0'0,"1"1"1"0"0,1 0-1 0 0,-18 37 0 0 0,-18 29 504 0 0,36-63-664 0 0,4-9 1599 0 0,10-32-1152 0 0,3 2-731 0 0,1 0 0 0 0,1 1 1 0 0,0-1-1 0 0,1 1 1 0 0,1 0-1 0 0,10-16 0 0 0,55-74 198 0 0,-49 76-253 0 0,1 1 1 0 0,2 1-1 0 0,0 2 1 0 0,40-30-1 0 0,-65 54-74 0 0,-1 0 0 0 0,0-1-1 0 0,1 1 1 0 0,-1 0-1 0 0,0 0 1 0 0,1-1-1 0 0,-1 1 1 0 0,0 0 0 0 0,1 0-1 0 0,-1 0 1 0 0,0-1-1 0 0,1 1 1 0 0,-1 0-1 0 0,0 0 1 0 0,1 0-1 0 0,-1 0 1 0 0,1 0 0 0 0,-1 0-1 0 0,0 0 1 0 0,1 0-1 0 0,-1 0 1 0 0,1 0-1 0 0,-1 0 1 0 0,0 0 0 0 0,1 0-1 0 0,-1 0 1 0 0,1 0-1 0 0,-1 0 1 0 0,0 0-1 0 0,1 1 1 0 0,-1-1 0 0 0,0 0-1 0 0,1 0 1 0 0,-1 0-1 0 0,0 1 1 0 0,1-1-1 0 0,-1 0 1 0 0,1 1 0 0 0,3 17-38 0 0,-9 24-18 0 0,-96 247 26 0 0,90-246 193 0 0,10-41-255 0 0,1 0 0 0 0,0 0 0 0 0,0-1-1 0 0,0 1 1 0 0,0 0 0 0 0,0 0 0 0 0,0 0-1 0 0,0 0 1 0 0,0 0 0 0 0,1 0 0 0 0,-1-1 0 0 0,1 1-1 0 0,-1 0 1 0 0,1 0 0 0 0,0-1 0 0 0,0 1 0 0 0,0 0-1 0 0,0-1 1 0 0,2 3 0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06.290"/>
    </inkml:context>
    <inkml:brush xml:id="br0">
      <inkml:brushProperty name="width" value="0.1" units="cm"/>
      <inkml:brushProperty name="height" value="0.1" units="cm"/>
    </inkml:brush>
  </inkml:definitions>
  <inkml:trace contextRef="#ctx0" brushRef="#br0">1 38 472 0 0,'20'-6'524'0'0,"7"-2"-48"0"0,4 2-48 0 0,1 2-24 0 0,-1 0-112 0 0,3 2-216 0 0,-12 0-228 0 0,-2 2-268 0 0,-4-2-456 0 0,-9-2 200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07.375"/>
    </inkml:context>
    <inkml:brush xml:id="br0">
      <inkml:brushProperty name="width" value="0.1" units="cm"/>
      <inkml:brushProperty name="height" value="0.1" units="cm"/>
    </inkml:brush>
  </inkml:definitions>
  <inkml:trace contextRef="#ctx0" brushRef="#br0">251 1 192 0 0,'-4'0'108'0'0,"0"0"0"0"0,-1 1 0 0 0,1-1 0 0 0,0 1-1 0 0,0 0 1 0 0,0 0 0 0 0,1 0 0 0 0,-1 1 0 0 0,0-1 0 0 0,0 1 0 0 0,1 0 0 0 0,-1 0 0 0 0,1 0-1 0 0,-1 1 1 0 0,1-1 0 0 0,-3 4 0 0 0,-50 48 648 0 0,41-35-612 0 0,1 0 0 0 0,0 1 0 0 0,2 1 0 0 0,0 0 0 0 0,2 0 0 0 0,0 1 0 0 0,2 1 0 0 0,0-1 0 0 0,1 1 0 0 0,2 1-1 0 0,0-1 1 0 0,2 1 0 0 0,0 0 0 0 0,2 0 0 0 0,2 39 0 0 0,-1-45-67 0 0,1 1 0 0 0,1 0-1 0 0,1-1 1 0 0,0 1 0 0 0,9 25-1 0 0,-10-38-235 0 0,1 0 0 0 0,-1 0-1 0 0,1 0 1 0 0,0-1 0 0 0,1 0-1 0 0,-1 1 1 0 0,1-1 0 0 0,0 0-1 0 0,0-1 1 0 0,1 1 0 0 0,-1-1-1 0 0,1 0 1 0 0,0 0 0 0 0,0 0 0 0 0,1-1-1 0 0,-1 0 1 0 0,1 0 0 0 0,-1 0-1 0 0,11 3 1 0 0,12 1-1172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07.110"/>
    </inkml:context>
    <inkml:brush xml:id="br0">
      <inkml:brushProperty name="width" value="0.05" units="cm"/>
      <inkml:brushProperty name="height" value="0.05" units="cm"/>
    </inkml:brush>
  </inkml:definitions>
  <inkml:trace contextRef="#ctx0" brushRef="#br0">73 9 128 0 0,'0'0'1871'0'0,"-7"11"-4"0"0,-32-14 164 0 0,12 0 4686 0 0,119-10-6304 0 0,-84 13-400 0 0,1-1 1 0 0,-1 2 0 0 0,0-1 0 0 0,0 1 0 0 0,1 1 0 0 0,-1-1-1 0 0,0 1 1 0 0,0 1 0 0 0,0-1 0 0 0,-1 1 0 0 0,1 1 0 0 0,-1 0 0 0 0,12 7-1 0 0,-10-4-7 0 0,0 0-1 0 0,0 1 0 0 0,0 1 0 0 0,-1-1 1 0 0,0 2-1 0 0,-1-1 0 0 0,0 1 0 0 0,9 17 1 0 0,-5-4-6 0 0,0 0 1 0 0,-2 1 0 0 0,-1 0 0 0 0,-1 0 0 0 0,-1 1 0 0 0,-1 0 0 0 0,-1 0 0 0 0,0 31 0 0 0,-2-2 4 0 0,-3-1-1 0 0,-2 1 1 0 0,-3-1 0 0 0,-13 56 0 0 0,10-68 4 0 0,4-14 27 0 0,-1-1 0 0 0,-2 1 0 0 0,-1-1 0 0 0,0 0 0 0 0,-2-1 0 0 0,-16 27 0 0 0,26-50-32 0 0,-4 7 95 0 0,0 0-1 0 0,-1-1 1 0 0,1 0 0 0 0,-2 0 0 0 0,1 0-1 0 0,-1-1 1 0 0,0 0 0 0 0,-1 0 0 0 0,1-1 0 0 0,-13 8-1 0 0,19-14-40 0 0,-7 5 89 0 0,1-6-4719 0 0,-11-8 679 0 0,13 6 298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08.058"/>
    </inkml:context>
    <inkml:brush xml:id="br0">
      <inkml:brushProperty name="width" value="0.1" units="cm"/>
      <inkml:brushProperty name="height" value="0.1" units="cm"/>
    </inkml:brush>
  </inkml:definitions>
  <inkml:trace contextRef="#ctx0" brushRef="#br0">105 7 104 0 0,'-1'-6'2132'0'0,"3"9"-894"0"0,13 23-525 0 0,16 42-737 0 0,-23-45 99 0 0,-1 0 0 0 0,-1 1-1 0 0,-1-1 1 0 0,-1 1 0 0 0,-1 1 0 0 0,-1-1 0 0 0,-2 0-1 0 0,-2 33 1 0 0,0-41-61 0 0,-1 0 0 0 0,-1-1 1 0 0,0 1-1 0 0,-1-1 0 0 0,0 0 0 0 0,-2-1 0 0 0,1 1 0 0 0,-2-1 0 0 0,0-1 0 0 0,0 1 0 0 0,-2-1 1 0 0,1-1-1 0 0,-21 20 0 0 0,-30 24-2701 0 0,44-47 1364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12.950"/>
    </inkml:context>
    <inkml:brush xml:id="br0">
      <inkml:brushProperty name="width" value="0.1" units="cm"/>
      <inkml:brushProperty name="height" value="0.1" units="cm"/>
    </inkml:brush>
  </inkml:definitions>
  <inkml:trace contextRef="#ctx0" brushRef="#br0">14 598 136 0 0,'0'0'2482'0'0,"-13"-30"-776"0"0,19 10-1469 0 0,0 1 0 0 0,1 0 1 0 0,2 1-1 0 0,0-1 1 0 0,0 2-1 0 0,2-1 0 0 0,0 1 1 0 0,1 1-1 0 0,1 0 0 0 0,0 1 1 0 0,1 0-1 0 0,22-17 0 0 0,-35 31-234 0 0,0 0 0 0 0,0 0 1 0 0,0 1-1 0 0,0-1 0 0 0,0 0 0 0 0,0 1 0 0 0,0-1 0 0 0,0 0 0 0 0,1 1 0 0 0,-1 0 0 0 0,0-1 0 0 0,0 1 0 0 0,0 0 0 0 0,1-1 0 0 0,-1 1 0 0 0,0 0 0 0 0,0 0 0 0 0,1 0 0 0 0,-1 0 0 0 0,0 0 0 0 0,0 0 0 0 0,1 1 1 0 0,-1-1-1 0 0,0 0 0 0 0,0 1 0 0 0,1-1 0 0 0,-1 1 0 0 0,0-1 0 0 0,0 1 0 0 0,0-1 0 0 0,0 1 0 0 0,0 0 0 0 0,0 0 0 0 0,0-1 0 0 0,0 1 0 0 0,0 0 0 0 0,0 0 0 0 0,0 0 0 0 0,-1 0 0 0 0,1 0 0 0 0,0 0 1 0 0,-1 0-1 0 0,1 1 0 0 0,-1-1 0 0 0,1 0 0 0 0,-1 0 0 0 0,1 0 0 0 0,-1 3 0 0 0,3 2-5 0 0,-1 1-1 0 0,0 0 1 0 0,-1 0 0 0 0,0 0 0 0 0,0-1-1 0 0,0 1 1 0 0,-1 13 0 0 0,-6 9 0 0 0,-1 0 1 0 0,-1 0 0 0 0,-1 0 0 0 0,-2-1-1 0 0,-1-1 1 0 0,-1 0 0 0 0,-1-1 0 0 0,-29 42-1 0 0,34-61 532 0 0,7-17-392 0 0,7-20-62 0 0,8 0-49 0 0,2 1 0 0 0,0 1-1 0 0,2 0 1 0 0,1 1-1 0 0,2 1 1 0 0,0 0 0 0 0,31-28-1 0 0,-46 48-27 0 0,1 0 1 0 0,0 1-1 0 0,0 0 0 0 0,0 0 1 0 0,0 1-1 0 0,1 0 0 0 0,0 0 0 0 0,0 0 1 0 0,0 1-1 0 0,0 0 0 0 0,0 0 1 0 0,15-3-1 0 0,-18 6-3 0 0,0 0 0 0 0,0 0 1 0 0,0 0-1 0 0,0 0 0 0 0,-1 1 0 0 0,1 0 0 0 0,0-1 0 0 0,0 1 1 0 0,0 1-1 0 0,-1-1 0 0 0,1 0 0 0 0,-1 1 0 0 0,1 0 1 0 0,-1 0-1 0 0,0 0 0 0 0,1 0 0 0 0,-1 1 0 0 0,0-1 0 0 0,0 1 1 0 0,-1 0-1 0 0,1 0 0 0 0,0 0 0 0 0,-1 0 0 0 0,0 0 1 0 0,0 0-1 0 0,0 1 0 0 0,2 4 0 0 0,-1-3 0 0 0,-1 0 0 0 0,0 0 1 0 0,0 1-1 0 0,0-1 0 0 0,-1 0 0 0 0,0 1 0 0 0,0 0 0 0 0,0-1 1 0 0,0 1-1 0 0,-1-1 0 0 0,0 1 0 0 0,0 0 0 0 0,-1-1 0 0 0,0 1 1 0 0,0 0-1 0 0,0-1 0 0 0,0 1 0 0 0,-1-1 0 0 0,0 0 0 0 0,0 0 1 0 0,-6 10-1 0 0,-1 0-9 0 0,-1 0 1 0 0,-1-1 0 0 0,0 0 0 0 0,0-1-1 0 0,-26 22 1 0 0,37-35 10 0 0,0 1 0 0 0,0-1 0 0 0,0 0 0 0 0,0 0-1 0 0,-1 1 1 0 0,1-1 0 0 0,0 0 0 0 0,0 1 0 0 0,0-1 0 0 0,-1 0 0 0 0,1 0 0 0 0,0 1-1 0 0,0-1 1 0 0,-1 0 0 0 0,1 0 0 0 0,0 1 0 0 0,-1-1 0 0 0,1 0 0 0 0,0 0 0 0 0,-1 0-1 0 0,1 0 1 0 0,0 0 0 0 0,-1 0 0 0 0,1 1 0 0 0,0-1 0 0 0,-1 0 0 0 0,1 0 0 0 0,0 0-1 0 0,-1 0 1 0 0,1 0 0 0 0,0 0 0 0 0,-1 0 0 0 0,1 0 0 0 0,0 0 0 0 0,-1-1 0 0 0,1 1-1 0 0,0 0 1 0 0,-1 0 0 0 0,0 0 0 0 0,4-17-51 0 0,18-25-20 0 0,12-2 20 0 0,2 1 1 0 0,2 1 0 0 0,1 2 0 0 0,63-49-1 0 0,-99 87 40 0 0,1 0-1 0 0,-1 0 0 0 0,1 0 0 0 0,-1 0 0 0 0,1 1 1 0 0,0-1-1 0 0,0 1 0 0 0,0 0 0 0 0,0 0 0 0 0,-1 0 0 0 0,2 0 1 0 0,-1 0-1 0 0,0 1 0 0 0,6-1 0 0 0,-8 1 9 0 0,0 1-1 0 0,1 0 1 0 0,-1-1 0 0 0,0 1-1 0 0,1 0 1 0 0,-1 0 0 0 0,0-1-1 0 0,0 1 1 0 0,0 0-1 0 0,0 0 1 0 0,0 0 0 0 0,0 0-1 0 0,0 1 1 0 0,0-1 0 0 0,-1 0-1 0 0,1 0 1 0 0,0 0-1 0 0,-1 1 1 0 0,1-1 0 0 0,-1 0-1 0 0,1 1 1 0 0,-1-1-1 0 0,1 1 1 0 0,-1-1 0 0 0,0 0-1 0 0,0 1 1 0 0,0-1 0 0 0,0 1-1 0 0,0-1 1 0 0,0 1-1 0 0,0-1 1 0 0,-1 3 0 0 0,-1 20-13 0 0,-1 1 0 0 0,-1-1 1 0 0,-1 0-1 0 0,-11 31 0 0 0,-1 8 9 0 0,15-59 14 0 0,1 1 1 0 0,0 0-1 0 0,1 0 1 0 0,-1 0 0 0 0,1-1-1 0 0,0 1 1 0 0,0 0-1 0 0,2 8 1 0 0,-2-12-3 0 0,0 1-1 0 0,1-1 1 0 0,0 1-1 0 0,-1-1 1 0 0,1 0 0 0 0,0 1-1 0 0,0-1 1 0 0,-1 0 0 0 0,1 0-1 0 0,0 0 1 0 0,0 0 0 0 0,0 0-1 0 0,1 0 1 0 0,-1 0 0 0 0,0 0-1 0 0,0 0 1 0 0,0 0-1 0 0,1 0 1 0 0,-1-1 0 0 0,0 1-1 0 0,1-1 1 0 0,-1 1 0 0 0,1-1-1 0 0,-1 1 1 0 0,1-1 0 0 0,-1 0-1 0 0,1 0 1 0 0,-1 0-1 0 0,1 1 1 0 0,-1-2 0 0 0,3 1-1 0 0,3 0 8 0 0,0-1 0 0 0,0 0 0 0 0,1 0-1 0 0,-1-1 1 0 0,0 0 0 0 0,0 0 0 0 0,0-1 0 0 0,-1 0-1 0 0,1 0 1 0 0,-1 0 0 0 0,1-1 0 0 0,-1 0 0 0 0,8-7-1 0 0,5-6 9 0 0,-1 0 0 0 0,24-30-1 0 0,-29 33 3 0 0,0-2-6 0 0,0 0 1 0 0,-2 0 0 0 0,0-1-1 0 0,-1 0 1 0 0,10-23 0 0 0,-19 38-141 0 0,-4 7 38 0 0,-11 22-1 0 0,-16 39 56 0 0,22-49 30 0 0,1 1 0 0 0,1 1 0 0 0,0-1-1 0 0,1 1 1 0 0,1 0 0 0 0,-2 30 0 0 0,6-48 7 0 0,0 0 0 0 0,0 0 0 0 0,0 0 0 0 0,0 0 0 0 0,0 0 0 0 0,0 0-1 0 0,0 0 1 0 0,1 0 0 0 0,-1 0 0 0 0,0 0 0 0 0,1 0 0 0 0,-1-1 0 0 0,0 1 0 0 0,1 0-1 0 0,-1 0 1 0 0,1 0 0 0 0,-1-1 0 0 0,1 1 0 0 0,0 0 0 0 0,-1-1 0 0 0,1 1 0 0 0,0 0-1 0 0,-1-1 1 0 0,1 1 0 0 0,0-1 0 0 0,0 1 0 0 0,-1-1 0 0 0,1 1 0 0 0,0-1-1 0 0,0 1 1 0 0,0-1 0 0 0,1 0 0 0 0,1 1 4 0 0,1-1 0 0 0,-1 0 1 0 0,1 0-1 0 0,-1 0 0 0 0,1 0 0 0 0,-1-1 0 0 0,0 1 0 0 0,1-1 0 0 0,3-2 1 0 0,65-28 58 0 0,-37 12-60 0 0,0-1 0 0 0,-2-2 0 0 0,0-1 0 0 0,-2-2 0 0 0,0-1 0 0 0,38-42 0 0 0,-65 63 6 0 0,0 0 0 0 0,-1 0 0 0 0,1 0 1 0 0,-1-1-1 0 0,5-10 0 0 0,-8 15 12 0 0,2 0-12 0 0,0 0 0 0 0,0 0 0 0 0,0-1 0 0 0,0 1 0 0 0,-1 0 0 0 0,1-1 0 0 0,0 1 0 0 0,-1-1 0 0 0,1 0 0 0 0,-1 0 0 0 0,0 1 0 0 0,0-1 0 0 0,1 0 0 0 0,-1 0 0 0 0,0 0 0 0 0,-1 0 0 0 0,1 0 0 0 0,0-3 0 0 0,3-2-2 0 0,15-28 202 0 0,-19 33-134 0 0,-10 22-133 0 0,-24 48-10 0 0,18-41 52 0 0,2 2 0 0 0,2 0 1 0 0,-12 37-1 0 0,17-44 27 0 0,-7 21-3 0 0,13-41-8 0 0,1-1 0 0 0,0 1 1 0 0,-1-1-1 0 0,1 1 0 0 0,0-1 1 0 0,0 1-1 0 0,0 0 0 0 0,0-1 1 0 0,0 1-1 0 0,1-1 0 0 0,-1 1 1 0 0,0 0-1 0 0,1-1 0 0 0,-1 1 1 0 0,1-1-1 0 0,-1 1 0 0 0,1-1 1 0 0,0 1-1 0 0,0-1 0 0 0,0 0 1 0 0,1 2-1 0 0,0-2 4 0 0,0 1 0 0 0,0-1 0 0 0,0 0 0 0 0,0 0 0 0 0,1-1 0 0 0,-1 1 0 0 0,0 0 0 0 0,0-1 1 0 0,1 0-1 0 0,-1 1 0 0 0,0-1 0 0 0,1 0 0 0 0,-1 0 0 0 0,1 0 0 0 0,-1 0 0 0 0,0-1 0 0 0,1 1 0 0 0,-1-1 0 0 0,0 1 0 0 0,0-1 0 0 0,1 0 0 0 0,-1 0 0 0 0,3-1 0 0 0,52-31 85 0 0,-50 29-65 0 0,21-16-16 0 0,0-1 1 0 0,-2-1-1 0 0,41-43 1 0 0,60-88-13 0 0,-83 98 18 0 0,-17 15-91 0 0,-27 39 22 0 0,-3 1-75 0 0,-1 0 120 0 0,1 0-1 0 0,-1 1 1 0 0,1 0-1 0 0,0-1 1 0 0,-1 1 0 0 0,1 0-1 0 0,0 1 1 0 0,-1-1-1 0 0,1 1 1 0 0,0-1-1 0 0,0 1 1 0 0,0 0-1 0 0,0 0 1 0 0,0 0-1 0 0,1 0 1 0 0,-1 1-1 0 0,-2 2 1 0 0,-1 1-7 0 0,-1 0-1 0 0,2 0 1 0 0,-1 1-1 0 0,1 0 1 0 0,-1 0-1 0 0,-4 11 1 0 0,9-16 13 0 0,0 1-1 0 0,0 0 1 0 0,1 0 0 0 0,-1 0-1 0 0,1 0 1 0 0,-1 0 0 0 0,1 0-1 0 0,0-1 1 0 0,0 1 0 0 0,1 0-1 0 0,-1 0 1 0 0,0 0-1 0 0,1 0 1 0 0,0 0 0 0 0,0 0-1 0 0,0 0 1 0 0,0-1 0 0 0,0 1-1 0 0,0 0 1 0 0,4 4 0 0 0,3 5-3 0 0,1-1 1 0 0,0 0 0 0 0,13 12-1 0 0,3 4 1 0 0,-20-21 2 0 0,2 1-4 0 0,-1 1-1 0 0,0 0 1 0 0,0 1 0 0 0,-1-1-1 0 0,0 1 1 0 0,6 13 0 0 0,-11-20 3 0 0,1 0 0 0 0,-1 0 1 0 0,1 0-1 0 0,-1 1 1 0 0,0-1-1 0 0,0 0 0 0 0,0 0 1 0 0,0 0-1 0 0,0 1 0 0 0,-1-1 1 0 0,1 0-1 0 0,-1 0 1 0 0,1 0-1 0 0,-1 0 0 0 0,0 0 1 0 0,0 0-1 0 0,0 0 0 0 0,0 0 1 0 0,0 0-1 0 0,0 0 1 0 0,0 0-1 0 0,-1-1 0 0 0,1 1 1 0 0,-1 0-1 0 0,1-1 0 0 0,-1 1 1 0 0,0-1-1 0 0,1 0 0 0 0,-1 1 1 0 0,0-1-1 0 0,0 0 1 0 0,0 0-1 0 0,0 0 0 0 0,0-1 1 0 0,-4 2-1 0 0,4-1 5 0 0,0 0 0 0 0,-1 0 0 0 0,1 0 0 0 0,0 0 0 0 0,0-1 0 0 0,-1 1 0 0 0,1-1 0 0 0,0 0 0 0 0,-1 0 0 0 0,1 1 0 0 0,-3-2 0 0 0,4 1-3 0 0,0 0 1 0 0,0 0-1 0 0,0 0 1 0 0,0-1-1 0 0,1 1 0 0 0,-1 0 1 0 0,0-1-1 0 0,0 1 1 0 0,1-1-1 0 0,-1 1 0 0 0,0-1 1 0 0,1 1-1 0 0,-1-1 1 0 0,0 1-1 0 0,1-1 0 0 0,-1 1 1 0 0,1-1-1 0 0,-1 0 0 0 0,1 1 1 0 0,-1-1-1 0 0,0-1 1 0 0,1-1-5 0 0,-1 1 1 0 0,1 0 0 0 0,0 0-1 0 0,0-1 1 0 0,0 1 0 0 0,0 0-1 0 0,0-1 1 0 0,0 1 0 0 0,1 0-1 0 0,-1-1 1 0 0,1 1 0 0 0,-1 0-1 0 0,1 0 1 0 0,0 0-1 0 0,0 0 1 0 0,0-1 0 0 0,0 1-1 0 0,0 0 1 0 0,1 1 0 0 0,1-4-1 0 0,2-1-6 0 0,0-1 0 0 0,1 1-1 0 0,-1 1 1 0 0,1-1 0 0 0,0 1-1 0 0,1 0 1 0 0,-1 0-1 0 0,1 1 1 0 0,11-6 0 0 0,0 2-13 0 0,0 2 0 0 0,32-8 1 0 0,-24 8 15 0 0,-2-1-56 0 0,0 0-1 0 0,-1-1 0 0 0,1-2 0 0 0,-2 0 1 0 0,1-1-1 0 0,-2-2 0 0 0,1 0 0 0 0,-2-1 1 0 0,0-1-1 0 0,0-1 0 0 0,-2-1 0 0 0,0 0 0 0 0,-1-1 1 0 0,-1-1-1 0 0,0-1 0 0 0,-2 0 0 0 0,0-1 1 0 0,-1-1-1 0 0,-2 0 0 0 0,0 0 0 0 0,8-26 1 0 0,7-45 745 0 0,-26 93-680 0 0,0-1 1 0 0,0 1-1 0 0,0 0 1 0 0,0 0-1 0 0,0 0 1 0 0,0-1-1 0 0,0 1 1 0 0,0 0-1 0 0,0 0 0 0 0,0-1 1 0 0,0 1-1 0 0,-1 0 1 0 0,1 0-1 0 0,0 0 1 0 0,0 0-1 0 0,0-1 1 0 0,0 1-1 0 0,-1 0 0 0 0,1 0 1 0 0,0 0-1 0 0,0 0 1 0 0,0 0-1 0 0,-1-1 1 0 0,1 1-1 0 0,0 0 1 0 0,0 0-1 0 0,0 0 0 0 0,-1 0 1 0 0,1 0-1 0 0,0 0 1 0 0,0 0-1 0 0,-1 0 1 0 0,1 0-1 0 0,0 0 0 0 0,0 0 1 0 0,0 0-1 0 0,-1 0 1 0 0,1 0-1 0 0,0 0 1 0 0,0 0-1 0 0,-1 0 1 0 0,1 0-1 0 0,0 0 0 0 0,0 0 1 0 0,0 1-1 0 0,-1-1 1 0 0,1 0-1 0 0,0 0 1 0 0,0 0-1 0 0,0 0 1 0 0,-1 0-1 0 0,1 1 0 0 0,0-1 1 0 0,0 0-1 0 0,-13 13 6 0 0,0 1 0 0 0,1 1 0 0 0,1-1 0 0 0,1 2 0 0 0,0 0 0 0 0,-11 24 0 0 0,-44 114 31 0 0,38-86-17 0 0,8-13-16 0 0,-18 78-1 0 0,33-93-748 0 0,13-16-3512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13.149"/>
    </inkml:context>
    <inkml:brush xml:id="br0">
      <inkml:brushProperty name="width" value="0.1" units="cm"/>
      <inkml:brushProperty name="height" value="0.1" units="cm"/>
    </inkml:brush>
  </inkml:definitions>
  <inkml:trace contextRef="#ctx0" brushRef="#br0">1 81 516 0 0,'0'0'1844'0'0,"6"0"-1340"0"0,384-42 2211 0 0,1 10-5992 0 0,-345 26 1983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13.944"/>
    </inkml:context>
    <inkml:brush xml:id="br0">
      <inkml:brushProperty name="width" value="0.1" units="cm"/>
      <inkml:brushProperty name="height" value="0.1" units="cm"/>
    </inkml:brush>
  </inkml:definitions>
  <inkml:trace contextRef="#ctx0" brushRef="#br0">233 16 408 0 0,'-3'-10'1570'0'0,"3"10"-1528"0"0,0-1 0 0 0,0 1 0 0 0,0 0-1 0 0,0 0 1 0 0,0 0 0 0 0,0 0 0 0 0,0-1 0 0 0,0 1 0 0 0,0 0 0 0 0,0 0 0 0 0,0 0 0 0 0,0-1 0 0 0,0 1 0 0 0,0 0 0 0 0,0 0 0 0 0,0 0 0 0 0,0 0 0 0 0,-1-1 0 0 0,1 1 0 0 0,0 0 0 0 0,0 0 0 0 0,0 0 0 0 0,0 0 0 0 0,0 0 0 0 0,0-1 0 0 0,0 1 0 0 0,-1 0 0 0 0,1 0 0 0 0,0 0 0 0 0,0 0 0 0 0,0 0 0 0 0,0 0 0 0 0,0 0 0 0 0,-1 0 0 0 0,1 0 0 0 0,0 0 0 0 0,0-1 0 0 0,0 1 0 0 0,-1 0 0 0 0,1 0 0 0 0,0 0 0 0 0,0 0 0 0 0,0 0 0 0 0,0 0 0 0 0,-1 0 0 0 0,1 0 0 0 0,0 0 0 0 0,0 0 0 0 0,0 1 0 0 0,-1-1 0 0 0,1 0 0 0 0,0 0 0 0 0,0 0 0 0 0,0 0 0 0 0,0 0 0 0 0,0 0 0 0 0,-1 0 0 0 0,-85 140 789 0 0,26-38-526 0 0,6-9-156 0 0,33-54 304 0 0,19-29 1431 0 0,23-30-1637 0 0,-5 4-125 0 0,1 0 0 0 0,0 0-1 0 0,1 2 1 0 0,20-13 0 0 0,-35 25-117 0 0,0 1 0 0 0,-1 0 0 0 0,1 0 0 0 0,0 0 0 0 0,0 0 1 0 0,0 0-1 0 0,0 0 0 0 0,0 1 0 0 0,0 0 0 0 0,0-1 0 0 0,0 1 0 0 0,0 0 1 0 0,0 1-1 0 0,0-1 0 0 0,0 0 0 0 0,0 1 0 0 0,0 0 0 0 0,0-1 0 0 0,0 1 1 0 0,0 0-1 0 0,0 1 0 0 0,-1-1 0 0 0,1 0 0 0 0,0 1 0 0 0,-1 0 0 0 0,1-1 0 0 0,-1 1 1 0 0,4 3-1 0 0,-4-2-9 0 0,1 0 1 0 0,0 0 0 0 0,-1 0 0 0 0,0 0 0 0 0,1 0-1 0 0,-1 1 1 0 0,0-1 0 0 0,-1 0 0 0 0,1 1 0 0 0,-1 0-1 0 0,1-1 1 0 0,-1 1 0 0 0,0 0 0 0 0,-1 0-1 0 0,1 0 1 0 0,-1-1 0 0 0,1 1 0 0 0,-1 0 0 0 0,0 0-1 0 0,-2 8 1 0 0,0-6 4 0 0,-1 0 1 0 0,0 0-1 0 0,0 0 0 0 0,0-1 0 0 0,-1 1 1 0 0,0-1-1 0 0,0 0 0 0 0,0 0 1 0 0,-1 0-1 0 0,0 0 0 0 0,1-1 0 0 0,-2 0 1 0 0,1 0-1 0 0,0 0 0 0 0,-1-1 0 0 0,0 1 1 0 0,0-2-1 0 0,0 1 0 0 0,0 0 1 0 0,0-1-1 0 0,-11 2 0 0 0,12-3-2 0 0,-1 1-1 0 0,1-1 1 0 0,-1-1-1 0 0,1 1 1 0 0,-1-1 0 0 0,0 0-1 0 0,1 0 1 0 0,-1-1 0 0 0,1 0-1 0 0,-1 0 1 0 0,-8-3-1 0 0,11 3-3 0 0,-1 0-1 0 0,1-1 0 0 0,0 1 1 0 0,0-1-1 0 0,0 0 1 0 0,1 0-1 0 0,-1 0 0 0 0,0-1 1 0 0,1 1-1 0 0,-1-1 0 0 0,1 1 1 0 0,0-1-1 0 0,0 0 1 0 0,0 0-1 0 0,0 0 0 0 0,1 0 1 0 0,-1 0-1 0 0,1 0 0 0 0,-2-6 1 0 0,2 5-8 0 0,0 0-1 0 0,1-1 1 0 0,0 1 0 0 0,0 0-1 0 0,0 0 1 0 0,0-1 0 0 0,1 1 0 0 0,0 0-1 0 0,-1 0 1 0 0,2 0 0 0 0,-1-1 0 0 0,0 1-1 0 0,1 0 1 0 0,0 0 0 0 0,0 1-1 0 0,0-1 1 0 0,0 0 0 0 0,1 1 0 0 0,3-5-1 0 0,-3 3-11 0 0,1 1 0 0 0,0-1 0 0 0,0 1 0 0 0,1-1 0 0 0,-1 1-1 0 0,1 1 1 0 0,0-1 0 0 0,0 1 0 0 0,0 0 0 0 0,1 0-1 0 0,-1 0 1 0 0,11-3 0 0 0,-11 7 12 0 0,0 0 0 0 0,0 0 0 0 0,0 0 0 0 0,0 1 0 0 0,-1 0 0 0 0,1 0 0 0 0,0 0 0 0 0,-1 0 0 0 0,1 1-1 0 0,-1 0 1 0 0,0 0 0 0 0,0 0 0 0 0,5 6 0 0 0,3 0-9 0 0,2 0 22 0 0,0 0-1 0 0,0-1 0 0 0,1 0 1 0 0,0-1-1 0 0,0-1 0 0 0,1-1 1 0 0,0 0-1 0 0,0-1 0 0 0,0 0 1 0 0,0-1-1 0 0,0-1 0 0 0,1-1 1 0 0,30-1-1 0 0,-25-1 6 0 0,0 0 0 0 0,0-2-1 0 0,0 0 1 0 0,41-12 0 0 0,-55 12 5 0 0,-1 0 0 0 0,0 0-1 0 0,1-1 1 0 0,-1 1 0 0 0,0-2 0 0 0,-1 1 0 0 0,1-1 0 0 0,-1 0-1 0 0,0 0 1 0 0,0-1 0 0 0,-1 1 0 0 0,1-1 0 0 0,-1-1-1 0 0,0 1 1 0 0,-1-1 0 0 0,0 1 0 0 0,5-10 0 0 0,-7 9 28 0 0,1 0 0 0 0,-1 1 1 0 0,0-1-1 0 0,0 0 0 0 0,-1 0 1 0 0,0 0-1 0 0,0 0 0 0 0,-1-1 1 0 0,0 1-1 0 0,0 0 0 0 0,-1 0 1 0 0,0 0-1 0 0,0 0 0 0 0,0 0 1 0 0,-1 0-1 0 0,0 0 0 0 0,-6-12 1 0 0,7 18-34 0 0,1 0 1 0 0,-1 0 0 0 0,0 0-1 0 0,0 0 1 0 0,0 0 0 0 0,0 0-1 0 0,0 1 1 0 0,0-1 0 0 0,0 0-1 0 0,0 0 1 0 0,0 1 0 0 0,0-1-1 0 0,0 1 1 0 0,-1-1 0 0 0,1 1-1 0 0,0-1 1 0 0,0 1 0 0 0,-1 0-1 0 0,1 0 1 0 0,0-1 0 0 0,-1 1-1 0 0,1 0 1 0 0,0 0 0 0 0,0 0-1 0 0,-1 0 1 0 0,1 1 0 0 0,-2-1-1 0 0,-1 2 3 0 0,1-1 1 0 0,-1 1-1 0 0,1-1 0 0 0,0 1 1 0 0,-1 0-1 0 0,1 1 0 0 0,0-1 1 0 0,0 0-1 0 0,-4 5 0 0 0,-2 2 23 0 0,0 1 1 0 0,1 1-1 0 0,0-1 0 0 0,-10 21 0 0 0,14-24 0 0 0,1-1-1 0 0,0 1 0 0 0,1 0 1 0 0,-1 0-1 0 0,1 0 0 0 0,1 0 1 0 0,-1 0-1 0 0,1 1 0 0 0,1-1 1 0 0,-1 12-1 0 0,2-15-24 0 0,-1-1 1 0 0,1 1-1 0 0,0-1 1 0 0,0 1-1 0 0,1-1 1 0 0,-1 0-1 0 0,1 1 1 0 0,-1-1-1 0 0,1 0 0 0 0,0 0 1 0 0,0 0-1 0 0,0 0 1 0 0,1-1-1 0 0,-1 1 1 0 0,1-1-1 0 0,0 1 1 0 0,-1-1-1 0 0,1 0 1 0 0,0 0-1 0 0,0 0 1 0 0,0 0-1 0 0,1-1 0 0 0,5 3 1 0 0,8 1-584 0 0,0-1 0 0 0,0-1-1 0 0,0-1 1 0 0,1 0 0 0 0,-1-1 0 0 0,0-1 0 0 0,1 0-1 0 0,-1-2 1 0 0,23-4 0 0 0,8-3-1712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17.608"/>
    </inkml:context>
    <inkml:brush xml:id="br0">
      <inkml:brushProperty name="width" value="0.1" units="cm"/>
      <inkml:brushProperty name="height" value="0.1" units="cm"/>
    </inkml:brush>
  </inkml:definitions>
  <inkml:trace contextRef="#ctx0" brushRef="#br0">265 471 136 0 0,'0'0'1009'0'0,"0"-39"1304"0"0,1-3-1195 0 0,-2-48 493 0 0,-6 42 31 0 0,-16 59-1556 0 0,7 0-60 0 0,1 1-1 0 0,0 0 1 0 0,1 1 0 0 0,0 0-1 0 0,1 1 1 0 0,-14 20-1 0 0,7-11-10 0 0,6-5 4 0 0,-1 0-1 0 0,2 1 0 0 0,1 1 1 0 0,0 0-1 0 0,1 0 0 0 0,-9 27 0 0 0,19-46-10 0 0,1 1-1 0 0,-1-1 1 0 0,1 0-1 0 0,-1 1 1 0 0,1-1-1 0 0,0 0 1 0 0,-1 1-1 0 0,1-1 1 0 0,0 1-1 0 0,0-1 0 0 0,0 0 1 0 0,0 1-1 0 0,1-1 1 0 0,-1 1-1 0 0,0-1 1 0 0,1 0-1 0 0,-1 1 1 0 0,0-1-1 0 0,1 0 1 0 0,0 1-1 0 0,-1-1 1 0 0,1 0-1 0 0,0 0 1 0 0,-1 0-1 0 0,3 2 0 0 0,-1-1 2 0 0,0-1 0 0 0,0 1 0 0 0,1-1 0 0 0,-1 0-1 0 0,0 0 1 0 0,1 0 0 0 0,-1 0 0 0 0,1 0-1 0 0,-1-1 1 0 0,1 1 0 0 0,-1-1 0 0 0,6 1-1 0 0,8-1 16 0 0,0 0 0 0 0,0-1-1 0 0,24-4 1 0 0,-34 3-17 0 0,27-3 24 0 0,-1-3 0 0 0,0 0 1 0 0,0-2-1 0 0,-1-2 0 0 0,-1 0 1 0 0,0-2-1 0 0,0-2 0 0 0,-2 0 1 0 0,0-2-1 0 0,46-39 0 0 0,-55 37 44 0 0,-19 20-73 0 0,0 0 0 0 0,0 0 0 0 0,0 0 0 0 0,0 0 0 0 0,0 0 0 0 0,0-1 0 0 0,0 1 0 0 0,0 0 0 0 0,0 0 0 0 0,0 0 0 0 0,-1 0 0 0 0,1 0 0 0 0,0-1 0 0 0,0 1 0 0 0,0 0 0 0 0,0 0 0 0 0,0 0 0 0 0,0 0 0 0 0,0 0 0 0 0,0 0 0 0 0,0 0 0 0 0,-1 0 0 0 0,1-1 0 0 0,0 1 0 0 0,0 0 0 0 0,0 0 0 0 0,0 0 1 0 0,0 0-1 0 0,-1 0 0 0 0,1 0 0 0 0,0 0 0 0 0,0 0 0 0 0,0 0 0 0 0,0 0 0 0 0,0 0 0 0 0,-1 0 0 0 0,1 0 0 0 0,0 0 0 0 0,0 0 0 0 0,0 0 0 0 0,0 0 0 0 0,0 0 0 0 0,-1 0 0 0 0,1 0 0 0 0,0 0 0 0 0,0 0 0 0 0,0 0 0 0 0,0 1 0 0 0,0-1 0 0 0,0 0 0 0 0,-1 0 0 0 0,1 0 0 0 0,0 0 0 0 0,0 0 0 0 0,0 0 0 0 0,0 0 0 0 0,0 0 0 0 0,0 1 0 0 0,0-1 0 0 0,0 0 0 0 0,-1 0 0 0 0,1 0 0 0 0,0 0 0 0 0,0 0 0 0 0,-44 23 184 0 0,43-22-185 0 0,-10 5 3 0 0,1 1 1 0 0,-1 0 0 0 0,1 1-1 0 0,1 0 1 0 0,-17 18 0 0 0,22-22-2 0 0,0 1 0 0 0,1 0-1 0 0,-1 0 1 0 0,1 0 0 0 0,0 0 0 0 0,0 1 0 0 0,1-1-1 0 0,0 1 1 0 0,0 0 0 0 0,0 0 0 0 0,0-1 0 0 0,1 1 0 0 0,0 0-1 0 0,0 8 1 0 0,1-13 3 0 0,0 0 0 0 0,0 1-1 0 0,0-1 1 0 0,0 0-1 0 0,1 0 1 0 0,-1 1 0 0 0,0-1-1 0 0,1 0 1 0 0,-1 0 0 0 0,1 0-1 0 0,-1 1 1 0 0,1-1 0 0 0,0 0-1 0 0,-1 0 1 0 0,1 0 0 0 0,0 0-1 0 0,0 0 1 0 0,0 0 0 0 0,0-1-1 0 0,0 1 1 0 0,0 0 0 0 0,0 0-1 0 0,0 0 1 0 0,1 0 0 0 0,2 0 4 0 0,-1 1 0 0 0,1-1 0 0 0,-1 0 0 0 0,1 0 1 0 0,0 0-1 0 0,-1 0 0 0 0,1-1 0 0 0,5 0 1 0 0,6 0 13 0 0,0-1 0 0 0,0 0 0 0 0,17-4 0 0 0,-12 1 5 0 0,-1-1 1 0 0,0 0 0 0 0,36-17 0 0 0,-50 20-26 0 0,0 0 1 0 0,-1 0-1 0 0,0-1 0 0 0,1 1 1 0 0,-1-1-1 0 0,0 0 0 0 0,0 0 1 0 0,0-1-1 0 0,-1 1 1 0 0,1-1-1 0 0,-1 0 0 0 0,0 1 1 0 0,0-2-1 0 0,0 1 0 0 0,0 0 1 0 0,-1-1-1 0 0,0 1 0 0 0,0-1 1 0 0,0 1-1 0 0,-1-1 1 0 0,3-8-1 0 0,-4 11-10 0 0,0-1 0 0 0,0 0 0 0 0,0 0 0 0 0,0 1 0 0 0,0-1 1 0 0,0 0-1 0 0,-1 1 0 0 0,1-1 0 0 0,-1 0 0 0 0,0 1 0 0 0,0-1 0 0 0,0 1 0 0 0,0-1 1 0 0,0 1-1 0 0,0-1 0 0 0,-1 1 0 0 0,1 0 0 0 0,-1 0 0 0 0,0-1 0 0 0,-3-2 0 0 0,2 2-2 0 0,-1 1 0 0 0,0 0-1 0 0,1 0 1 0 0,-1 0-1 0 0,0 0 1 0 0,0 1 0 0 0,0-1-1 0 0,0 1 1 0 0,0 0 0 0 0,0 0-1 0 0,-1 1 1 0 0,-4-1-1 0 0,0 0-3 0 0,0 1 0 0 0,-1 1 0 0 0,1-1-1 0 0,0 1 1 0 0,0 1 0 0 0,0 0-1 0 0,1 0 1 0 0,-1 1 0 0 0,0 0-1 0 0,1 0 1 0 0,-15 9 0 0 0,13-6 12 0 0,8-5 2 0 0,0 0 1 0 0,0 0-1 0 0,0 0 0 0 0,1 1 1 0 0,-1-1-1 0 0,1 0 1 0 0,-1 0-1 0 0,1 1 1 0 0,-1-1-1 0 0,1 1 1 0 0,0 0-1 0 0,-1-1 0 0 0,1 1 1 0 0,0 0-1 0 0,0 0 1 0 0,-1 2-1 0 0,6-2 8 0 0,0-1 0 0 0,-1 1 0 0 0,1-1 0 0 0,0 0 0 0 0,0 0-1 0 0,0 0 1 0 0,0 0 0 0 0,0-1 0 0 0,7 1 0 0 0,26-5 19 0 0,-1-1 0 0 0,1-2 0 0 0,-1-2 0 0 0,0-1-1 0 0,54-23 1 0 0,-76 28-17 0 0,19-9 5 0 0,-1-1 0 0 0,-1-1 0 0 0,45-31 0 0 0,-75 46-20 0 0,0 0 1 0 0,0 0 0 0 0,0 0 0 0 0,0 1 0 0 0,1-1 0 0 0,-1 0 0 0 0,0 0-1 0 0,0 1 1 0 0,1-1 0 0 0,-1 1 0 0 0,0-1 0 0 0,1 1 0 0 0,-1 0 0 0 0,1-1-1 0 0,-1 1 1 0 0,0 0 0 0 0,1 0 0 0 0,-1 0 0 0 0,1 0 0 0 0,-1 0 0 0 0,1 0-1 0 0,-1 1 1 0 0,2-1 0 0 0,-2 1-2 0 0,0 0-1 0 0,0 0 0 0 0,-1 0 1 0 0,1 0-1 0 0,0 0 1 0 0,-1 0-1 0 0,1 1 0 0 0,0-1 1 0 0,-1 0-1 0 0,1 0 1 0 0,-1 0-1 0 0,0 1 0 0 0,1-1 1 0 0,-1 0-1 0 0,0 1 1 0 0,0-1-1 0 0,0 0 0 0 0,0 0 1 0 0,0 3-1 0 0,-1 11-24 0 0,0-1 0 0 0,-2 1 0 0 0,-4 18 0 0 0,6-30 31 0 0,-14 74-53 0 0,9-46 64 0 0,-17 61-1 0 0,59-106 76 0 0,-8-7-111 0 0,-1-2 0 0 0,-1-1-1 0 0,-2-1 1 0 0,0-1 0 0 0,31-44-1 0 0,-6 8-172 0 0,-48 62 188 0 0,-1-1 1 0 0,0 1-1 0 0,0 0 1 0 0,0-1-1 0 0,0 1 1 0 0,0-1 0 0 0,0 1-1 0 0,1 0 1 0 0,-1-1-1 0 0,0 1 1 0 0,0 0-1 0 0,1-1 1 0 0,-1 1 0 0 0,0 0-1 0 0,0-1 1 0 0,1 1-1 0 0,-1 0 1 0 0,0 0-1 0 0,1-1 1 0 0,-1 1 0 0 0,0 0-1 0 0,1 0 1 0 0,-1 0-1 0 0,1-1 1 0 0,-1 1-1 0 0,0 0 1 0 0,1 0 0 0 0,-1 0-1 0 0,1 0 1 0 0,-1 0-1 0 0,0 0 1 0 0,1 0-1 0 0,-1 0 1 0 0,1 0 0 0 0,-1 0-1 0 0,1 0 1 0 0,-1 0-1 0 0,0 0 1 0 0,1 0 0 0 0,-1 0-1 0 0,1 0 1 0 0,0 1-1 0 0,-2 22-128 0 0,-16 48 66 0 0,14-61 31 0 0,-5 18 23 0 0,5-22 15 0 0,1 0 0 0 0,0 0 0 0 0,0 0 0 0 0,1 0 0 0 0,-1 0 0 0 0,1 1 1 0 0,1-1-1 0 0,-1 0 0 0 0,1 1 0 0 0,0-1 0 0 0,2 12 0 0 0,-1-17 4 0 0,0 0 0 0 0,0 0 0 0 0,0 0 0 0 0,0 0 0 0 0,0 0 0 0 0,0 0 0 0 0,1 0 0 0 0,-1-1-1 0 0,0 1 1 0 0,0 0 0 0 0,1-1 0 0 0,-1 1 0 0 0,1-1 0 0 0,-1 1 0 0 0,0-1 0 0 0,1 0 0 0 0,-1 0 0 0 0,1 1 0 0 0,-1-1 0 0 0,1 0-1 0 0,-1 0 1 0 0,1 0 0 0 0,-1-1 0 0 0,2 1 0 0 0,36-5 27 0 0,-25 2-27 0 0,1-1-1 0 0,-1 0 1 0 0,0-1 0 0 0,0 0 0 0 0,0-1 0 0 0,-1-1-1 0 0,0 0 1 0 0,0 0 0 0 0,0-2 0 0 0,-1 0-1 0 0,-1 0 1 0 0,1-1 0 0 0,-2 0 0 0 0,1-1 0 0 0,-1 0-1 0 0,-1 0 1 0 0,0-2 0 0 0,-1 1 0 0 0,0-1-1 0 0,-1 0 1 0 0,0 0 0 0 0,5-16 0 0 0,-12 28-8 0 0,1 0 1 0 0,-1 0 0 0 0,0 0-1 0 0,1 0 1 0 0,-1 0 0 0 0,0 0-1 0 0,0 0 1 0 0,0 0 0 0 0,1 0-1 0 0,-1 0 1 0 0,0 0 0 0 0,-1 0-1 0 0,1 0 1 0 0,0 0-1 0 0,0 0 1 0 0,0 0 0 0 0,0 0-1 0 0,-1 0 1 0 0,1 0 0 0 0,0 1-1 0 0,-1-1 1 0 0,1 0 0 0 0,-1 0-1 0 0,1 0 1 0 0,-1 0-1 0 0,0 0 1 0 0,1 1 0 0 0,-2-2-1 0 0,0 1-1 0 0,0 0 0 0 0,0 0 0 0 0,0 0 0 0 0,0 0 1 0 0,0 1-1 0 0,0-1 0 0 0,-1 1 0 0 0,1-1 0 0 0,0 1 0 0 0,0 0 0 0 0,0 0 0 0 0,0 0 0 0 0,-3 0 0 0 0,0 1-3 0 0,-1-1 0 0 0,1 1 0 0 0,0 0 0 0 0,-1 0 0 0 0,1 1 0 0 0,0 0 0 0 0,0 0 0 0 0,0 0 0 0 0,0 0 0 0 0,1 1 0 0 0,-7 3 0 0 0,8-3 2 0 0,-1 1-1 0 0,1-1 1 0 0,0 1 0 0 0,0 0-1 0 0,0 0 1 0 0,0 0 0 0 0,1 0 0 0 0,0 1-1 0 0,0-1 1 0 0,0 0 0 0 0,0 1-1 0 0,0 0 1 0 0,1-1 0 0 0,0 1 0 0 0,0 0-1 0 0,1 0 1 0 0,-1-1 0 0 0,1 1-1 0 0,0 0 1 0 0,0 0 0 0 0,0 0-1 0 0,2 5 1 0 0,1 2 4 0 0,1 0 0 0 0,1 1 0 0 0,0-2 0 0 0,1 1 0 0 0,0-1 0 0 0,1 0 0 0 0,10 14 0 0 0,-11-16 1 0 0,1 0-2 0 0,0 0 0 0 0,-1 1-1 0 0,0 0 1 0 0,-1 0-1 0 0,7 20 1 0 0,-11-27 5 0 0,0-1 0 0 0,-1 0 0 0 0,0 0 0 0 0,1 1 1 0 0,-1-1-1 0 0,0 0 0 0 0,0 0 0 0 0,-1 1 0 0 0,1-1 0 0 0,0 0 0 0 0,-1 0 1 0 0,1 1-1 0 0,-1-1 0 0 0,0 0 0 0 0,1 0 0 0 0,-1 0 0 0 0,0 0 0 0 0,-1 0 1 0 0,1 0-1 0 0,0 0 0 0 0,0 0 0 0 0,-1 0 0 0 0,1-1 0 0 0,-1 1 1 0 0,0 0-1 0 0,1-1 0 0 0,-1 0 0 0 0,0 1 0 0 0,0-1 0 0 0,0 0 0 0 0,0 0 1 0 0,0 0-1 0 0,0 0 0 0 0,0 0 0 0 0,-4 0 0 0 0,-1 3 24 0 0,-1-1-1 0 0,0-1 0 0 0,1 1 1 0 0,-1-1-1 0 0,-1-1 0 0 0,-13 2 1 0 0,19-3 3 0 0,4-2-25 0 0,0 0 1 0 0,0 0-1 0 0,0 1 1 0 0,0-1-1 0 0,0 0 1 0 0,0 1-1 0 0,0-1 1 0 0,0 1-1 0 0,1-1 1 0 0,-1 1-1 0 0,1-1 1 0 0,-1 1-1 0 0,1 0 1 0 0,0 0-1 0 0,-1 0 1 0 0,1 0-1 0 0,0 0 1 0 0,0 0-1 0 0,-1 0 1 0 0,4 0-1 0 0,52-21 4 0 0,-36 16 2 0 0,0-3-4 0 0,60-22 18 0 0,-1-4 1 0 0,94-56-1 0 0,-153 78-19 0 0,-1 0 0 0 0,0-2 0 0 0,-1 0 0 0 0,0-1 1 0 0,-1-1-1 0 0,-1-1 0 0 0,-1 0 0 0 0,-1-1 0 0 0,0-1 0 0 0,-1 0 0 0 0,-2-1 0 0 0,20-43 0 0 0,-23 41-18 0 0,-2-1 0 0 0,-1 0 0 0 0,-1 0-1 0 0,0-1 1 0 0,-2 1 0 0 0,0-35 0 0 0,-3 59 11 0 0,0-1 0 0 0,0 1 0 0 0,0-1 0 0 0,0 0 0 0 0,0 1 0 0 0,0-1 0 0 0,0 0 0 0 0,0 1 0 0 0,0-1 0 0 0,0 1 0 0 0,0-1 0 0 0,-1 0 0 0 0,1 1 0 0 0,0-1 1 0 0,0 1-1 0 0,-1-1 0 0 0,1 1 0 0 0,0-1 0 0 0,0 1 0 0 0,-1-1 0 0 0,1 1 0 0 0,-1-1 0 0 0,1 1 0 0 0,-1-1 0 0 0,1 1 0 0 0,0-1 0 0 0,-1 1 0 0 0,1 0 0 0 0,-1-1 0 0 0,0 1 0 0 0,1 0 0 0 0,-1 0 0 0 0,1-1 0 0 0,-1 1 0 0 0,1 0 1 0 0,-1 0-1 0 0,0 0 0 0 0,1 0 0 0 0,-1 0 0 0 0,1-1 0 0 0,-1 1 0 0 0,0 0 0 0 0,1 1 0 0 0,-2-1 0 0 0,0 0-2 0 0,1 1 1 0 0,-1-1-1 0 0,1 1 1 0 0,-1 0-1 0 0,1-1 1 0 0,-1 1-1 0 0,1 0 1 0 0,0 0-1 0 0,-1 0 1 0 0,1 0-1 0 0,0 0 0 0 0,0 0 1 0 0,0 1-1 0 0,0-1 1 0 0,0 0-1 0 0,0 0 1 0 0,-1 3-1 0 0,-8 22-1 0 0,1-1 0 0 0,1 2 0 0 0,2-1-1 0 0,0 1 1 0 0,-1 29 0 0 0,-7 31 10 0 0,9-61-2 0 0,-62 262 72 0 0,60-268-100 0 0,5-15-140 0 0,0 1 0 0 0,0-1 0 0 0,0 1 1 0 0,0-1-1 0 0,1 1 0 0 0,0-1 0 0 0,0 1 0 0 0,1 10 1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18.137"/>
    </inkml:context>
    <inkml:brush xml:id="br0">
      <inkml:brushProperty name="width" value="0.1" units="cm"/>
      <inkml:brushProperty name="height" value="0.1" units="cm"/>
    </inkml:brush>
  </inkml:definitions>
  <inkml:trace contextRef="#ctx0" brushRef="#br0">103 93 256 0 0,'0'0'478'0'0,"-5"-1"-786"0"0,-27-5 9119 0 0,24 4-8242 0 0,3 2-569 0 0,3 0 8 0 0,0-1 1 0 0,0 1 0 0 0,-1 0 0 0 0,1-1 0 0 0,0 1 0 0 0,0-1 0 0 0,-1 0 0 0 0,1 1-1 0 0,0-1 1 0 0,0 0 0 0 0,0-1 0 0 0,-2 0 0 0 0,3 1 15 0 0,-18-2 56 0 0,19 2-77 0 0,-1 1-1 0 0,1 0 1 0 0,0 0 0 0 0,0 0 0 0 0,0 0-1 0 0,0 0 1 0 0,0 0 0 0 0,-1 0 0 0 0,1-1 0 0 0,0 1-1 0 0,0 0 1 0 0,0 0 0 0 0,0 0 0 0 0,0 0-1 0 0,0 0 1 0 0,0-1 0 0 0,0 1 0 0 0,0 0-1 0 0,0 0 1 0 0,0 0 0 0 0,0 0 0 0 0,0-1-1 0 0,0 1 1 0 0,0 0 0 0 0,0 0 0 0 0,0 0 0 0 0,0 0-1 0 0,0-1 1 0 0,0 1 0 0 0,0 0 0 0 0,0 0-1 0 0,0 0 1 0 0,0 0 0 0 0,0-1 0 0 0,0 1-1 0 0,0 0 1 0 0,0 0 0 0 0,0 0 0 0 0,0 0-1 0 0,1 0 1 0 0,-1-1 0 0 0,0 1 0 0 0,0 0 0 0 0,0 0-1 0 0,0 0 1 0 0,1 0 0 0 0,1-2 4 0 0,0 1 1 0 0,0-1-1 0 0,0 1 0 0 0,1 0 1 0 0,-1 0-1 0 0,1 0 1 0 0,-1 0-1 0 0,1 0 0 0 0,-1 1 1 0 0,1-1-1 0 0,2 0 1 0 0,417-32-156 0 0,-351 24-629 0 0,-42 3-4592 0 0,-21 4 3147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19.209"/>
    </inkml:context>
    <inkml:brush xml:id="br0">
      <inkml:brushProperty name="width" value="0.1" units="cm"/>
      <inkml:brushProperty name="height" value="0.1" units="cm"/>
    </inkml:brush>
  </inkml:definitions>
  <inkml:trace contextRef="#ctx0" brushRef="#br0">195 637 160 0 0,'21'-18'1573'0'0,"-19"15"-1460"0"0,0 0-1 0 0,0-1 1 0 0,0 1 0 0 0,-1-1-1 0 0,1 1 1 0 0,-1-1 0 0 0,0 0 0 0 0,0 0-1 0 0,0 1 1 0 0,0-1 0 0 0,-1 0 0 0 0,0 0-1 0 0,0-6 1 0 0,1 9-68 0 0,-1-1-1 0 0,0 0 1 0 0,-1 0-1 0 0,1 0 1 0 0,0 1-1 0 0,0-1 1 0 0,-1 0 0 0 0,1 0-1 0 0,-1 1 1 0 0,0-1-1 0 0,1 0 1 0 0,-1 1 0 0 0,0-1-1 0 0,0 1 1 0 0,0-1-1 0 0,0 1 1 0 0,0-1 0 0 0,0 1-1 0 0,0 0 1 0 0,-1-1-1 0 0,1 1 1 0 0,-1 0-1 0 0,1 0 1 0 0,0 0 0 0 0,-1 0-1 0 0,0 0 1 0 0,1 0-1 0 0,-1 0 1 0 0,0 1 0 0 0,-2-2-1 0 0,0 2-21 0 0,-1 0-1 0 0,1 1 0 0 0,0-1 1 0 0,0 1-1 0 0,0-1 1 0 0,0 1-1 0 0,0 0 0 0 0,0 1 1 0 0,0-1-1 0 0,0 1 1 0 0,0 0-1 0 0,0 0 1 0 0,1 0-1 0 0,-7 5 0 0 0,-1 1 22 0 0,0 0-1 0 0,1 1 0 0 0,-11 13 0 0 0,17-18-20 0 0,-10 12 79 0 0,-1 2 0 0 0,-12 20 0 0 0,24-34-74 0 0,0 0 0 0 0,1 0 0 0 0,0 1 0 0 0,0-1 0 0 0,0 1 0 0 0,0-1 1 0 0,1 1-1 0 0,0-1 0 0 0,-1 1 0 0 0,2 0 0 0 0,-1 0 0 0 0,1 0 0 0 0,-1-1 0 0 0,1 1 0 0 0,1 0 0 0 0,0 7 1 0 0,0-11-14 0 0,0 1 0 0 0,0-1 0 0 0,0 1 1 0 0,0-1-1 0 0,0 0 0 0 0,1 0 1 0 0,-1 1-1 0 0,0-1 0 0 0,1 0 1 0 0,-1 0-1 0 0,1 0 0 0 0,-1-1 1 0 0,1 1-1 0 0,-1 0 0 0 0,1 0 0 0 0,0-1 1 0 0,0 1-1 0 0,-1-1 0 0 0,1 0 1 0 0,0 1-1 0 0,-1-1 0 0 0,1 0 1 0 0,0 0-1 0 0,0 0 0 0 0,0 0 1 0 0,-1 0-1 0 0,1-1 0 0 0,0 1 1 0 0,2-1-1 0 0,52-12 155 0 0,-32 4-134 0 0,-2-1 0 0 0,1-1 0 0 0,-1-1 0 0 0,-1-1 0 0 0,0-1 0 0 0,-1 0 0 0 0,-1-2 0 0 0,0 0 0 0 0,26-31 0 0 0,-38 38-9 0 0,0-1 1 0 0,-1 0-1 0 0,0 0 0 0 0,5-11 1 0 0,2-5 113 0 0,-20 34-12 0 0,-29 42-47 0 0,24-27-71 0 0,9-18-3 0 0,-1 1-1 0 0,1 0 1 0 0,1 0 0 0 0,-1 0 0 0 0,1 0-1 0 0,0 1 1 0 0,1-1 0 0 0,-1 0 0 0 0,0 13-1 0 0,2-18-2 0 0,0 0-1 0 0,0 0 1 0 0,0 0-1 0 0,0 1 0 0 0,0-1 1 0 0,0 0-1 0 0,0 0 1 0 0,0 0-1 0 0,1 0 0 0 0,-1 1 1 0 0,0-1-1 0 0,1 0 0 0 0,-1 0 1 0 0,1 0-1 0 0,-1 0 1 0 0,1 0-1 0 0,-1 0 0 0 0,1 0 1 0 0,0 0-1 0 0,0 0 1 0 0,0 0-1 0 0,1 0 1 0 0,-1-1-1 0 0,1 1 1 0 0,-1-1-1 0 0,1 0 1 0 0,-1 0 0 0 0,1 0-1 0 0,-1 0 1 0 0,1 0-1 0 0,-1 0 1 0 0,1 0 0 0 0,-1 0-1 0 0,1-1 1 0 0,-1 1-1 0 0,1 0 1 0 0,-1-1-1 0 0,2 0 1 0 0,9-4 12 0 0,0 0-1 0 0,0-1 1 0 0,-1 0 0 0 0,1 0-1 0 0,-2-1 1 0 0,1-1-1 0 0,15-14 1 0 0,60-69 47 0 0,-62 63-58 0 0,42-27-7 0 0,-65 54-1 0 0,-1 1 0 0 0,0 0 1 0 0,0 0-1 0 0,0-1 0 0 0,0 1 0 0 0,1 0 0 0 0,-1 0 0 0 0,0 0 0 0 0,0 0 1 0 0,1-1-1 0 0,-1 1 0 0 0,0 0 0 0 0,0 0 0 0 0,0 0 0 0 0,1 0 1 0 0,-1 0-1 0 0,0 0 0 0 0,1 0 0 0 0,-1 0 0 0 0,0 0 0 0 0,0 0 0 0 0,1 0 1 0 0,-1 0-1 0 0,0 0 0 0 0,0 0 0 0 0,1 0 0 0 0,-1 0 0 0 0,0 0 0 0 0,0 0 1 0 0,1 0-1 0 0,-1 0 0 0 0,0 0 0 0 0,1 0 0 0 0,-1 0 0 0 0,0 0 1 0 0,0 1-1 0 0,0-1 0 0 0,1 0 0 0 0,-1 0 0 0 0,0 0 0 0 0,0 0 0 0 0,0 1 1 0 0,1-1-1 0 0,-1 0 0 0 0,0 0 0 0 0,0 0 0 0 0,0 1 0 0 0,0-1 1 0 0,1 0-1 0 0,-1 0 0 0 0,0 1 0 0 0,0-1 0 0 0,0 0 0 0 0,0 0 0 0 0,0 1 1 0 0,0-1-1 0 0,0 0 0 0 0,0 1 0 0 0,0-1 0 0 0,0 0 0 0 0,0 0 1 0 0,0 1-1 0 0,0-1 0 0 0,0 1 0 0 0,3 18-50 0 0,-13 53-39 0 0,6-46 129 0 0,-3 47 1 0 0,8-73-37 0 0,-1 1 0 0 0,0-1 0 0 0,0 1 0 0 0,1-1 0 0 0,-1 0 0 0 0,0 1-1 0 0,1-1 1 0 0,-1 1 0 0 0,0-1 0 0 0,1 0 0 0 0,-1 0 0 0 0,0 1 0 0 0,1-1 0 0 0,-1 0 0 0 0,1 0 0 0 0,-1 1 0 0 0,1-1 0 0 0,-1 0 0 0 0,0 0-1 0 0,1 0 1 0 0,-1 0 0 0 0,1 1 0 0 0,-1-1 0 0 0,1 0 0 0 0,-1 0 0 0 0,1 0 0 0 0,-1 0 0 0 0,1 0 0 0 0,-1 0 0 0 0,1-1 0 0 0,-1 1-1 0 0,1 0 1 0 0,-1 0 0 0 0,1 0 0 0 0,-1 0 0 0 0,0 0 0 0 0,1-1 0 0 0,-1 1 0 0 0,1-1 0 0 0,20-6 31 0 0,-21 7-31 0 0,16-8 15 0 0,0-2-1 0 0,-1 0 1 0 0,0-1-1 0 0,-1 0 1 0 0,0-1-1 0 0,-1 0 1 0 0,20-25-1 0 0,30-27-83 0 0,-62 64 52 0 0,4 26-45 0 0,-9 0 17 0 0,-2 46-4 0 0,6-68 48 0 0,0 0 0 0 0,0 0 1 0 0,0 1-1 0 0,1-1 0 0 0,-1 0 1 0 0,1 0-1 0 0,0 0 0 0 0,0 0 0 0 0,1 0 1 0 0,-1 0-1 0 0,1 0 0 0 0,0 0 1 0 0,3 4-1 0 0,-2-6 3 0 0,0 0 1 0 0,0 0-1 0 0,0 0 1 0 0,1 0-1 0 0,-1 0 0 0 0,0-1 1 0 0,1 0-1 0 0,-1 0 0 0 0,1 0 1 0 0,0 0-1 0 0,-1 0 1 0 0,1-1-1 0 0,0 1 0 0 0,-1-1 1 0 0,1 0-1 0 0,0 0 0 0 0,0 0 1 0 0,-1-1-1 0 0,1 0 1 0 0,0 1-1 0 0,4-3 0 0 0,11-2 10 0 0,0 0 0 0 0,29-13-1 0 0,-24 6-13 0 0,0-1 1 0 0,-1 0-1 0 0,-1-2 0 0 0,0-1 0 0 0,-1-1 0 0 0,0 0 0 0 0,-2-2 0 0 0,0 0 0 0 0,23-31 0 0 0,-22 23-36 0 0,-1-1 0 0 0,-1-1 0 0 0,-2-1 0 0 0,-1 0 0 0 0,-1-1 1 0 0,19-64-1 0 0,-30 84 35 0 0,1-1 2 0 0,-1 1-1 0 0,0 0 0 0 0,0-1 0 0 0,-1 0 0 0 0,-1 1 0 0 0,0-1 1 0 0,-1 0-1 0 0,0 0 0 0 0,-3-22 0 0 0,3 33 2 0 0,0 0 0 0 0,-1 0-1 0 0,1 0 1 0 0,0 0 0 0 0,0 0 0 0 0,-1 0 0 0 0,1 1-1 0 0,0-1 1 0 0,-1 0 0 0 0,1 0 0 0 0,-1 1 0 0 0,1-1-1 0 0,-1 0 1 0 0,1 0 0 0 0,-1 1 0 0 0,0-1-1 0 0,1 1 1 0 0,-1-1 0 0 0,0 0 0 0 0,0 1 0 0 0,1-1-1 0 0,-1 1 1 0 0,0 0 0 0 0,0-1 0 0 0,0 1 0 0 0,1 0-1 0 0,-1-1 1 0 0,-1 1 0 0 0,0 0-1 0 0,0 0 1 0 0,0 0-1 0 0,0 1 1 0 0,0-1-1 0 0,0 0 1 0 0,0 1-1 0 0,0 0 0 0 0,0-1 1 0 0,0 1-1 0 0,1 0 1 0 0,-1 0-1 0 0,-2 1 1 0 0,-2 3 1 0 0,-1-1 1 0 0,1 1-1 0 0,0 1 1 0 0,-11 10-1 0 0,-3 13 4 0 0,1 1-1 0 0,1 1 1 0 0,1 0-1 0 0,2 1 1 0 0,-20 61-1 0 0,-34 175 90 0 0,66-258-116 0 0,1 1-1 0 0,0-1 1 0 0,1 1-1 0 0,0-1 0 0 0,0 1 1 0 0,1 0-1 0 0,0 0 1 0 0,3 11-1 0 0,-2-21-113 0 0,-1 0 0 0 0,1 0-1 0 0,0 0 1 0 0,0 0 0 0 0,0 0-1 0 0,-1-1 1 0 0,1 1 0 0 0,0 0 0 0 0,0-1-1 0 0,0 1 1 0 0,0-1 0 0 0,0 1 0 0 0,0-1-1 0 0,0 0 1 0 0,1 1 0 0 0,-1-1-1 0 0,0 0 1 0 0,0 1 0 0 0,0-1 0 0 0,0 0-1 0 0,0 0 1 0 0,0 0 0 0 0,1 0 0 0 0,-1 0-1 0 0,0-1 1 0 0,0 1 0 0 0,0 0 0 0 0,0 0-1 0 0,0-1 1 0 0,0 1 0 0 0,0-1-1 0 0,0 1 1 0 0,2-2 0 0 0,6-4-1643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19.336"/>
    </inkml:context>
    <inkml:brush xml:id="br0">
      <inkml:brushProperty name="width" value="0.1" units="cm"/>
      <inkml:brushProperty name="height" value="0.1" units="cm"/>
    </inkml:brush>
  </inkml:definitions>
  <inkml:trace contextRef="#ctx0" brushRef="#br0">0 103 680 0 0,'7'-6'708'0'0,"4"0"-72"0"0,5-2-64 0 0,11 0-52 0 0,4 0-52 0 0,14 0-32 0 0,-9 0-56 0 0,15 0-36 0 0,-4-1-52 0 0,7 3-136 0 0,-2 0-236 0 0,-1 0-244 0 0,-17 2-476 0 0,1 0-864 0 0,1-4 384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25.086"/>
    </inkml:context>
    <inkml:brush xml:id="br0">
      <inkml:brushProperty name="width" value="0.1" units="cm"/>
      <inkml:brushProperty name="height" value="0.1" units="cm"/>
    </inkml:brush>
  </inkml:definitions>
  <inkml:trace contextRef="#ctx0" brushRef="#br0">496 115 132 0 0,'0'0'3544'0'0,"3"-30"-1300"0"0,-2 21-2055 0 0,-1 1 1 0 0,0-1-1 0 0,-1 0 1 0 0,0 1-1 0 0,0-1 0 0 0,-1 0 1 0 0,-4-12-1 0 0,6 21-185 0 0,0 0 0 0 0,0-1 0 0 0,-1 1 0 0 0,1 0 0 0 0,0 0 0 0 0,-1-1 0 0 0,1 1 0 0 0,-1 0 0 0 0,1 0 0 0 0,0 0 0 0 0,-1 0 0 0 0,1-1 0 0 0,-1 1 0 0 0,1 0 0 0 0,0 0 0 0 0,-1 0 0 0 0,1 0 0 0 0,-1 0 0 0 0,1 0 0 0 0,0 0 0 0 0,-1 0 0 0 0,1 0 0 0 0,-1 0 0 0 0,1 0 0 0 0,0 1 0 0 0,-1-1 0 0 0,1 0 0 0 0,-1 0 0 0 0,1 0 0 0 0,0 0 0 0 0,-1 1 0 0 0,1-1 0 0 0,0 0 0 0 0,-1 0 0 0 0,1 1 0 0 0,0-1 0 0 0,-1 0 0 0 0,1 0 0 0 0,0 1 0 0 0,0-1 0 0 0,-1 1 0 0 0,-15 13 17 0 0,3 7 14 0 0,0 0 0 0 0,2 0 0 0 0,0 1 0 0 0,2 1 0 0 0,0 0 0 0 0,-7 31 0 0 0,-20 148 216 0 0,8-38-54 0 0,16-78-108 0 0,11-64-15 0 0,-2-1 0 0 0,0 0 0 0 0,-12 40 1 0 0,14-59-42 0 0,0 0 0 0 0,0 0 0 0 0,0-1 0 0 0,0 1-1 0 0,0-1 1 0 0,-1 1 0 0 0,1-1 0 0 0,0 1 0 0 0,-1-1 0 0 0,1 0 0 0 0,-1 1 0 0 0,1-1 0 0 0,-1 0 0 0 0,0 0 0 0 0,1 0 0 0 0,-1 0 0 0 0,0-1 0 0 0,0 1 0 0 0,0 0 0 0 0,0-1-1 0 0,0 0 1 0 0,1 1 0 0 0,-1-1 0 0 0,0 0 0 0 0,0 0 0 0 0,0 0 0 0 0,0 0 0 0 0,0 0 0 0 0,0 0 0 0 0,0-1 0 0 0,0 1 0 0 0,0 0 0 0 0,0-1 0 0 0,-3-1 0 0 0,-10-3 36 0 0,0-1 0 0 0,1 0 0 0 0,-19-11 0 0 0,19 10 7 0 0,0 0-141 0 0,0-1-1 0 0,0-1 1 0 0,0 0 0 0 0,-12-11-1 0 0,20 15-783 0 0,1-1-1 0 0,0 1 0 0 0,0-1 1 0 0,0 0-1 0 0,1 0 1 0 0,-6-12-1 0 0,7 9-1364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26.003"/>
    </inkml:context>
    <inkml:brush xml:id="br0">
      <inkml:brushProperty name="width" value="0.1" units="cm"/>
      <inkml:brushProperty name="height" value="0.1" units="cm"/>
    </inkml:brush>
  </inkml:definitions>
  <inkml:trace contextRef="#ctx0" brushRef="#br0">0 329 108 0 0,'0'0'1442'0'0,"27"-14"728"0"0,52-3-1019 0 0,143-14 0 0 0,-63 11-667 0 0,-110 14-430 0 0,-30 4-187 0 0,-1 0-1 0 0,1-1 1 0 0,0-1-1 0 0,-1-1 1 0 0,0-1-1 0 0,19-8 1 0 0,-35 13 118 0 0,0 0 0 0 0,0-1 0 0 0,0 1 0 0 0,0-1 0 0 0,-1 1 1 0 0,1-1-1 0 0,-1 0 0 0 0,1 1 0 0 0,-1-1 0 0 0,0 0 0 0 0,1 0 0 0 0,-1 0 0 0 0,0 0 1 0 0,0 0-1 0 0,0 0 0 0 0,-1-1 0 0 0,1 1 0 0 0,-1 0 0 0 0,1 0 0 0 0,-1 0 0 0 0,1-1 1 0 0,-1 1-1 0 0,0-3 0 0 0,0 3 28 0 0,0 0 1 0 0,0 1-1 0 0,-1-1 0 0 0,1 0 1 0 0,0 0-1 0 0,-1 1 0 0 0,1-1 1 0 0,-1 0-1 0 0,1 1 0 0 0,-1-1 1 0 0,0 0-1 0 0,0 1 1 0 0,0-1-1 0 0,0 1 0 0 0,0-1 1 0 0,0 1-1 0 0,0 0 0 0 0,0 0 1 0 0,-1-1-1 0 0,1 1 1 0 0,0 0-1 0 0,-1 0 0 0 0,1 0 1 0 0,-1 0-1 0 0,1 0 0 0 0,-1 1 1 0 0,0-1-1 0 0,1 0 0 0 0,-1 1 1 0 0,-2-1-1 0 0,-1 0 13 0 0,-1 1-1 0 0,1 0 1 0 0,-1 1-1 0 0,0-1 1 0 0,1 1-1 0 0,-1 0 1 0 0,1 1 0 0 0,-1-1-1 0 0,1 1 1 0 0,0 0-1 0 0,0 0 1 0 0,0 1-1 0 0,0-1 1 0 0,0 1-1 0 0,0 0 1 0 0,1 1-1 0 0,-1-1 1 0 0,-4 6 0 0 0,-11 9 98 0 0,1 1 0 0 0,-22 31 0 0 0,35-43-76 0 0,0 0 0 0 0,1 0 0 0 0,0 1 0 0 0,0-1 0 0 0,1 1-1 0 0,0 1 1 0 0,1-1 0 0 0,-1 0 0 0 0,2 1 0 0 0,-1 0 0 0 0,1 0 0 0 0,0 0 0 0 0,1 0-1 0 0,0 17 1 0 0,1-25-36 0 0,0 0-1 0 0,0 0 0 0 0,0-1 0 0 0,0 1 0 0 0,1 0 0 0 0,-1 0 1 0 0,0-1-1 0 0,1 1 0 0 0,-1 0 0 0 0,0-1 0 0 0,1 1 1 0 0,-1 0-1 0 0,1-1 0 0 0,-1 1 0 0 0,1-1 0 0 0,-1 1 1 0 0,1-1-1 0 0,-1 1 0 0 0,1-1 0 0 0,0 1 0 0 0,-1-1 0 0 0,1 0 1 0 0,0 1-1 0 0,-1-1 0 0 0,1 0 0 0 0,0 1 0 0 0,0-1 1 0 0,1 0-1 0 0,26-3 158 0 0,23-22 0 0 0,-46 22-149 0 0,1-1 0 0 0,-1 0 0 0 0,0 0 0 0 0,0 0 0 0 0,-1-1 0 0 0,1 0 0 0 0,-1 0 0 0 0,0 0 0 0 0,0 0 0 0 0,-1-1 0 0 0,1 1 1 0 0,-1-1-1 0 0,4-11 0 0 0,-2 0 38 0 0,-1 0 0 0 0,-1 0 0 0 0,3-30 0 0 0,-4 27 0 0 0,2 1-72 0 0,-3 15 13 0 0,0-1-1 0 0,0 1 1 0 0,-1-1-1 0 0,1 0 0 0 0,-1 1 1 0 0,0-1-1 0 0,0 1 1 0 0,-1-1-1 0 0,-1-7 0 0 0,2 11-18 0 0,-69-6-113 0 0,66 8 128 0 0,-2 0-5 0 0,2-1 20 0 0,5-1 54 0 0,12-2-58 0 0,1 0 1 0 0,-1 2-1 0 0,0-1 1 0 0,1 2-1 0 0,-1-1 1 0 0,1 2-1 0 0,-1 0 1 0 0,0 1-1 0 0,28 7 1 0 0,-33-6-8 0 0,0 0 1 0 0,0 0-1 0 0,0 1 1 0 0,-1 0-1 0 0,1 0 1 0 0,-1 1-1 0 0,0 0 1 0 0,-1 0-1 0 0,1 1 1 0 0,-1 0-1 0 0,0 1 1 0 0,-1 0-1 0 0,0 0 1 0 0,0 0-1 0 0,0 0 1 0 0,7 14-1 0 0,-9-13-3 0 0,0-1-1 0 0,-1 1 1 0 0,0 0-1 0 0,0-1 0 0 0,-1 1 1 0 0,0 1-1 0 0,2 14 1 0 0,-4-19 9 0 0,0 1 0 0 0,-1-1 1 0 0,1 0-1 0 0,-1 0 0 0 0,1 1 1 0 0,-1-1-1 0 0,0 0 0 0 0,-1 0 1 0 0,1 0-1 0 0,-1 0 0 0 0,0 0 1 0 0,0 0-1 0 0,0 0 0 0 0,0 0 1 0 0,-1-1-1 0 0,-4 5 0 0 0,7-7-1 0 0,-1-1-1 0 0,1 1 0 0 0,0-1 1 0 0,-1 1-1 0 0,1-1 0 0 0,-1 0 1 0 0,1 1-1 0 0,-1-1 0 0 0,1 0 0 0 0,-1 1 1 0 0,1-1-1 0 0,-1 0 0 0 0,1 0 1 0 0,-1 1-1 0 0,1-1 0 0 0,-1 0 0 0 0,0 0 1 0 0,1 0-1 0 0,-1 0 0 0 0,1 0 1 0 0,-1 0-1 0 0,1 0 0 0 0,-1 0 1 0 0,0 0-1 0 0,1 0 0 0 0,-1 0 0 0 0,1 0 1 0 0,-1-1-1 0 0,1 1 0 0 0,-1 0 1 0 0,0 0-1 0 0,1 0 0 0 0,-1-1 1 0 0,1 1-1 0 0,-1 0 0 0 0,1-1 0 0 0,0 1 1 0 0,-1 0-1 0 0,1-1 0 0 0,-1 1 1 0 0,1-1-1 0 0,0 1 0 0 0,-1-1 1 0 0,0 0-1 0 0,0 0 3 0 0,0-1 1 0 0,0 1 0 0 0,1-1-1 0 0,-1 1 1 0 0,0-1-1 0 0,0 1 1 0 0,1-1 0 0 0,-1 1-1 0 0,1-1 1 0 0,0 0-1 0 0,-1 0 1 0 0,1 1 0 0 0,0-1-1 0 0,0-3 1 0 0,3-9-3 0 0,0 1 0 0 0,2-1 1 0 0,-1 0-1 0 0,2 1 0 0 0,0 0 1 0 0,0 1-1 0 0,1-1 0 0 0,1 1 1 0 0,0 1-1 0 0,1-1 0 0 0,0 1 1 0 0,0 1-1 0 0,1 0 0 0 0,1 0 0 0 0,0 1 1 0 0,0 0-1 0 0,18-10 0 0 0,-3 3-470 0 0,0 2-1 0 0,1 0 0 0 0,0 2 0 0 0,1 1 1 0 0,1 1-1 0 0,0 2 0 0 0,38-7 0 0 0,-36 12-1454 0 0,-1 2 148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4:43.857"/>
    </inkml:context>
    <inkml:brush xml:id="br0">
      <inkml:brushProperty name="width" value="0.05" units="cm"/>
      <inkml:brushProperty name="height" value="0.05" units="cm"/>
    </inkml:brush>
  </inkml:definitions>
  <inkml:trace contextRef="#ctx0" brushRef="#br0">99 74 100 0 0,'0'0'1444'0'0,"-17"-2"-931"0"0,-40 15 3781 0 0,54-13-3620 0 0,-7 3 45 0 0,-1 0 4191 0 0,37-14-4761 0 0,0 1 0 0 0,2 2 0 0 0,-1 1 0 0 0,1 1 0 0 0,46-4 0 0 0,-3-1 62 0 0,-7 0 165 0 0,119-3-1 0 0,-176 11-2422 0 0,-32 12 1042 0 0,-40 16-5953 0 0,54-19 4426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27.713"/>
    </inkml:context>
    <inkml:brush xml:id="br0">
      <inkml:brushProperty name="width" value="0.1" units="cm"/>
      <inkml:brushProperty name="height" value="0.1" units="cm"/>
    </inkml:brush>
  </inkml:definitions>
  <inkml:trace contextRef="#ctx0" brushRef="#br0">305 404 212 0 0,'2'-2'122'0'0,"0"0"0"0"0,0 0 1 0 0,0 0-1 0 0,0-1 0 0 0,-1 1 0 0 0,1 0 0 0 0,-1-1 1 0 0,0 0-1 0 0,1 1 0 0 0,-1-1 0 0 0,0 0 0 0 0,-1 1 1 0 0,1-1-1 0 0,0 0 0 0 0,-1 0 0 0 0,0 0 0 0 0,1 1 1 0 0,-1-1-1 0 0,0 0 0 0 0,-1 0 0 0 0,1 0 1 0 0,0 0-1 0 0,-1 0 0 0 0,1 1 0 0 0,-3-6 0 0 0,2 6-88 0 0,0 1-1 0 0,0-1 1 0 0,0 0-1 0 0,0 1 1 0 0,0-1-1 0 0,0 0 1 0 0,-1 1-1 0 0,1-1 1 0 0,-1 1-1 0 0,1 0 1 0 0,-1 0-1 0 0,0-1 1 0 0,1 1-1 0 0,-1 0 1 0 0,0 0-1 0 0,0 1 1 0 0,0-1-1 0 0,1 0 1 0 0,-1 1-1 0 0,0-1 1 0 0,0 1-1 0 0,0-1 1 0 0,0 1-1 0 0,0 0 1 0 0,0 0-1 0 0,0 0 1 0 0,0 0-1 0 0,0 0 1 0 0,0 0-1 0 0,0 1 1 0 0,0-1-1 0 0,0 1 1 0 0,0-1-1 0 0,0 1 1 0 0,0 0-1 0 0,0 0 1 0 0,0-1-1 0 0,-1 3 1 0 0,-10 4 25 0 0,0 0 1 0 0,1 1-1 0 0,0 0 0 0 0,0 1 1 0 0,1 1-1 0 0,1-1 0 0 0,-1 2 1 0 0,-13 18-1 0 0,-2 5 139 0 0,-34 61 1 0 0,59-93-194 0 0,-34 66 204 0 0,33-62-161 0 0,-1-1 0 0 0,2 1 0 0 0,-1 0 1 0 0,0 0-1 0 0,1 0 0 0 0,0 0 0 0 0,0 0 0 0 0,1 0 0 0 0,0 0 0 0 0,1 9 1 0 0,-1-14-41 0 0,0 0 1 0 0,1 0 0 0 0,-1-1 0 0 0,1 1-1 0 0,0 0 1 0 0,-1-1 0 0 0,1 1 0 0 0,-1-1-1 0 0,1 1 1 0 0,0-1 0 0 0,-1 1-1 0 0,1-1 1 0 0,0 1 0 0 0,0-1 0 0 0,0 1-1 0 0,-1-1 1 0 0,1 0 0 0 0,0 0 0 0 0,0 1-1 0 0,0-1 1 0 0,-1 0 0 0 0,1 0 0 0 0,0 0-1 0 0,0 0 1 0 0,0 0 0 0 0,0 0 0 0 0,0 0-1 0 0,-1 0 1 0 0,1 0 0 0 0,0-1 0 0 0,0 1-1 0 0,0 0 1 0 0,0 0 0 0 0,-1-1 0 0 0,2 0-1 0 0,30-11 128 0 0,-9-2-73 0 0,0-1 1 0 0,-2-1-1 0 0,1-2 1 0 0,-2 0-1 0 0,31-35 1 0 0,-18 12 142 0 0,56-88 1 0 0,-79 112-92 0 0,1 0 143 0 0,-14 40-141 0 0,-2-2-101 0 0,3-16-4 0 0,0 1 0 0 0,0-1 0 0 0,1 1 0 0 0,0-1-1 0 0,0 1 1 0 0,0-1 0 0 0,1 1 0 0 0,0-1 0 0 0,0 1 0 0 0,0 0-1 0 0,1-1 1 0 0,0 1 0 0 0,0-1 0 0 0,2 7 0 0 0,-2-11-7 0 0,0 0 0 0 0,0 0 0 0 0,0 0 0 0 0,0-1 0 0 0,1 1 0 0 0,-1 0 0 0 0,0-1 0 0 0,0 1 0 0 0,1-1 0 0 0,-1 1 0 0 0,1-1 0 0 0,-1 0 0 0 0,0 1 0 0 0,1-1 0 0 0,-1 0 0 0 0,1 0 0 0 0,-1 0 0 0 0,0 0 0 0 0,1 0 0 0 0,-1 0 0 0 0,1 0 0 0 0,-1-1 0 0 0,1 1 0 0 0,1-1 0 0 0,36-12 46 0 0,-20 3-41 0 0,0-1 0 0 0,-1 0 0 0 0,0-2-1 0 0,-1 0 1 0 0,0-1 0 0 0,-1 0-1 0 0,-1-2 1 0 0,0 0 0 0 0,-1 0 0 0 0,-1-1-1 0 0,0-1 1 0 0,-2 0 0 0 0,0-1 0 0 0,-1 0-1 0 0,-1-1 1 0 0,0 0 0 0 0,-2 0-1 0 0,9-37 1 0 0,-6 20-6 0 0,-6 25-5 0 0,0 0 1 0 0,-1-1-1 0 0,-1 1 0 0 0,1-20 1 0 0,-10 37-130 0 0,-8 19 98 0 0,-13 27 44 0 0,-46 149-44 0 0,65-170 55 0 0,1 1 0 0 0,2 1 0 0 0,1-1 1 0 0,-2 53-1 0 0,7-83-19 0 0,0 0 0 0 0,0 0 0 0 0,0 0 0 0 0,0 0 0 0 0,0 0 0 0 0,0 0 0 0 0,0-1 0 0 0,0 1 0 0 0,1 0-1 0 0,-1 0 1 0 0,0 0 0 0 0,1 0 0 0 0,-1 0 0 0 0,0 0 0 0 0,1-1 0 0 0,-1 1 0 0 0,1 0 0 0 0,-1 0 0 0 0,1-1 0 0 0,-1 1 0 0 0,1 0 0 0 0,0 0 0 0 0,-1-1 0 0 0,1 1 0 0 0,0-1 0 0 0,0 1 0 0 0,0-1 0 0 0,-1 1 0 0 0,3 0 0 0 0,-1-1-1 0 0,0 0 0 0 0,1 1 0 0 0,-1-1 0 0 0,0 0 0 0 0,1-1 0 0 0,-1 1 0 0 0,0 0 0 0 0,0-1 0 0 0,1 1 0 0 0,-1-1 1 0 0,4-1-1 0 0,50-29-209 0 0,-23 5-82 0 0,-2-2-1 0 0,-1-1 0 0 0,-1-1 0 0 0,-2-2 0 0 0,-1 0 0 0 0,23-39 0 0 0,-23 29 436 0 0,-2 0 0 0 0,31-80 0 0 0,-46 92 963 0 0,-25 47-519 0 0,-27 49-288 0 0,27-36-212 0 0,1 0 1 0 0,1 2-1 0 0,-11 36 0 0 0,19-49-72 0 0,1 0 0 0 0,1 1 0 0 0,1 0-1 0 0,1 0 1 0 0,0 0 0 0 0,2 31 0 0 0,1-47-60 0 0,-1 0 0 0 0,1 0 0 0 0,0 0 1 0 0,0 0-1 0 0,0 0 0 0 0,0 0 0 0 0,1 0 0 0 0,-1 0 1 0 0,1-1-1 0 0,0 1 0 0 0,1-1 0 0 0,-1 1 0 0 0,0-1 1 0 0,1 0-1 0 0,0 0 0 0 0,0 0 0 0 0,0 0 0 0 0,0 0 1 0 0,0-1-1 0 0,5 4 0 0 0,0-2-557 0 0,1 0 1 0 0,-1 0-1 0 0,1-1 1 0 0,0 0-1 0 0,0 0 0 0 0,0-1 1 0 0,18 2-1 0 0,7-3-1557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28.913"/>
    </inkml:context>
    <inkml:brush xml:id="br0">
      <inkml:brushProperty name="width" value="0.1" units="cm"/>
      <inkml:brushProperty name="height" value="0.1" units="cm"/>
    </inkml:brush>
  </inkml:definitions>
  <inkml:trace contextRef="#ctx0" brushRef="#br0">1 577 152 0 0,'2'1'210'0'0,"0"0"1"0"0,0 1-1 0 0,0-2 1 0 0,0 1-1 0 0,0 0 1 0 0,0 0-1 0 0,1-1 1 0 0,-1 1-1 0 0,0-1 1 0 0,0 1-1 0 0,1-1 1 0 0,-1 0-1 0 0,0 0 1 0 0,1 0-1 0 0,-1 0 1 0 0,0-1-1 0 0,0 1 1 0 0,1-1-1 0 0,-1 1 1 0 0,0-1-1 0 0,0 0 0 0 0,0 1 1 0 0,0-1-1 0 0,1-1 1 0 0,-1 1-1 0 0,-1 0 1 0 0,3-2-1 0 0,10-6-63 0 0,0 0 0 0 0,20-19 0 0 0,-25 20 212 0 0,25-23-142 0 0,-1-1 0 0 0,-1-2 0 0 0,-2-1 1 0 0,41-62-1 0 0,-58 74-167 0 0,-1-1 1 0 0,-1-1 0 0 0,-1 0 0 0 0,-1 0 0 0 0,-1-1-1 0 0,5-30 1 0 0,-12 51-46 0 0,-1 1-1 0 0,1-1 1 0 0,-1 1-1 0 0,0-1 1 0 0,0 1-1 0 0,0-1 1 0 0,0 1-1 0 0,-1 0 1 0 0,0-1-1 0 0,0 1 1 0 0,0 0-1 0 0,-3-8 1 0 0,3 11-4 0 0,0-1-1 0 0,1 1 1 0 0,-1 0-1 0 0,-1-1 1 0 0,1 1 0 0 0,0 0-1 0 0,0 0 1 0 0,0-1-1 0 0,-1 1 1 0 0,1 0 0 0 0,0 0-1 0 0,-1 0 1 0 0,1 1-1 0 0,-1-1 1 0 0,1 0 0 0 0,-1 0-1 0 0,1 1 1 0 0,-1-1-1 0 0,0 1 1 0 0,1 0 0 0 0,-1-1-1 0 0,0 1 1 0 0,1 0-1 0 0,-1 0 1 0 0,0 0 0 0 0,1 0-1 0 0,-1 0 1 0 0,0 0-1 0 0,0 1 1 0 0,1-1 0 0 0,-1 0-1 0 0,1 1 1 0 0,-3 0-1 0 0,-2 2-2 0 0,0-1 0 0 0,0 1-1 0 0,1 0 1 0 0,-1 0-1 0 0,0 0 1 0 0,1 1 0 0 0,0 0-1 0 0,0 0 1 0 0,0 0-1 0 0,-6 9 1 0 0,8-10 11 0 0,0 0 0 0 0,1 0 0 0 0,-1 1 0 0 0,1-1 0 0 0,0 1 0 0 0,0-1 0 0 0,0 1 0 0 0,1 0 0 0 0,-1 0 0 0 0,1 0 0 0 0,0 0 0 0 0,0 0 0 0 0,1 0 0 0 0,-1 0 0 0 0,1 0 0 0 0,0 0 0 0 0,0 7 0 0 0,0-9 0 0 0,1 0 0 0 0,-1 0-1 0 0,1 0 1 0 0,-1 0 0 0 0,1 0 0 0 0,0-1 0 0 0,-1 1 0 0 0,1 0 0 0 0,0 0-1 0 0,0-1 1 0 0,1 1 0 0 0,-1-1 0 0 0,0 1 0 0 0,0-1 0 0 0,1 1 0 0 0,-1-1-1 0 0,1 0 1 0 0,-1 1 0 0 0,1-1 0 0 0,-1 0 0 0 0,1 0 0 0 0,0 0 0 0 0,0-1 0 0 0,0 1-1 0 0,-1 0 1 0 0,1-1 0 0 0,0 1 0 0 0,0-1 0 0 0,0 1 0 0 0,0-1 0 0 0,0 0-1 0 0,0 0 1 0 0,3 0 0 0 0,7-1 25 0 0,1 0 0 0 0,-1 0-1 0 0,0-2 1 0 0,17-4 0 0 0,3 0 10 0 0,147-39 176 0 0,-166 43-204 0 0,-1 0 0 0 0,0-1 1 0 0,0-1-1 0 0,-1 0 0 0 0,17-9 0 0 0,-25 10-10 0 0,9 0 48 0 0,-10 3-12 0 0,-15 11 14 0 0,-27 19-65 0 0,24-19 18 0 0,0 2 0 0 0,1 0-1 0 0,-25 26 1 0 0,35-32-2 0 0,0 0 0 0 0,0 1 0 0 0,1 0 0 0 0,-1-1 0 0 0,1 2 0 0 0,1-1-1 0 0,-1 0 1 0 0,1 1 0 0 0,1-1 0 0 0,-1 1 0 0 0,-1 13 0 0 0,3-18 4 0 0,1 1 0 0 0,0-1 0 0 0,0 1 0 0 0,0-1 0 0 0,1 0 0 0 0,-1 1 0 0 0,1-1 0 0 0,0 1 0 0 0,0-1 0 0 0,0 0 0 0 0,0 0-1 0 0,1 0 1 0 0,-1 0 0 0 0,1 0 0 0 0,0 0 0 0 0,0 0 0 0 0,0 0 0 0 0,0 0 0 0 0,0-1 0 0 0,1 1 0 0 0,-1-1 0 0 0,1 0 0 0 0,-1 0 0 0 0,1 0 0 0 0,0 0 0 0 0,0 0 0 0 0,0 0 0 0 0,0-1 0 0 0,0 1 0 0 0,4 0 0 0 0,10 5 37 0 0,0-1-1 0 0,1 0 1 0 0,0-1-1 0 0,33 4 1 0 0,-43-9 26 0 0,0 1 0 0 0,0-1 0 0 0,0 0 0 0 0,0-1 0 0 0,0 0 0 0 0,-1 0 0 0 0,1-1 0 0 0,0 0 0 0 0,0 0 0 0 0,-1-1 0 0 0,0 0 0 0 0,1 0 0 0 0,12-9 0 0 0,-10 5 1299 0 0,-3 1-3635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29.595"/>
    </inkml:context>
    <inkml:brush xml:id="br0">
      <inkml:brushProperty name="width" value="0.1" units="cm"/>
      <inkml:brushProperty name="height" value="0.1" units="cm"/>
    </inkml:brush>
  </inkml:definitions>
  <inkml:trace contextRef="#ctx0" brushRef="#br0">269 155 304 0 0,'21'-24'1448'0'0,"-19"21"-1333"0"0,1 0 1 0 0,-1 1-1 0 0,0-1 0 0 0,0 0 0 0 0,0 0 1 0 0,0 0-1 0 0,0 0 0 0 0,-1-1 1 0 0,1 1-1 0 0,-1 0 0 0 0,0-1 0 0 0,0 1 1 0 0,-1-1-1 0 0,1 1 0 0 0,0-1 0 0 0,-1 1 1 0 0,0-1-1 0 0,0 0 0 0 0,0 1 0 0 0,-1-1 1 0 0,1 1-1 0 0,-1-1 0 0 0,1 1 0 0 0,-1-1 1 0 0,0 1-1 0 0,-1 0 0 0 0,1-1 0 0 0,-1 1 1 0 0,1 0-1 0 0,-1 0 0 0 0,0 0 1 0 0,0 0-1 0 0,0 0 0 0 0,-1 0 0 0 0,1 1 1 0 0,0-1-1 0 0,-1 1 0 0 0,0-1 0 0 0,-4-2 1 0 0,4 5-91 0 0,0-1 1 0 0,0 1-1 0 0,0 0 0 0 0,0 0 1 0 0,0 0-1 0 0,0 0 1 0 0,0 0-1 0 0,0 1 1 0 0,0-1-1 0 0,1 1 1 0 0,-1 0-1 0 0,0 0 1 0 0,0 0-1 0 0,-3 1 0 0 0,-40 19 185 0 0,30-12-141 0 0,-1 1 0 0 0,2 0 1 0 0,0 2-1 0 0,0-1 0 0 0,-16 19 0 0 0,22-21-14 0 0,1 0 0 0 0,0 0 1 0 0,0 1-1 0 0,1 0 0 0 0,1 1 0 0 0,0-1 0 0 0,0 1 0 0 0,1 1 1 0 0,-4 11-1 0 0,8-22-48 0 0,1 0 1 0 0,0-1-1 0 0,-1 1 1 0 0,1 0-1 0 0,0-1 1 0 0,0 1-1 0 0,0 0 1 0 0,-1-1-1 0 0,1 1 1 0 0,0 0-1 0 0,0 0 1 0 0,0-1-1 0 0,0 1 1 0 0,1 0-1 0 0,-1 0 1 0 0,0-1-1 0 0,0 1 0 0 0,0 0 1 0 0,0-1-1 0 0,1 1 1 0 0,-1 0-1 0 0,0 0 1 0 0,1-1-1 0 0,-1 1 1 0 0,0-1-1 0 0,1 1 1 0 0,-1 0-1 0 0,1-1 1 0 0,-1 1-1 0 0,1-1 1 0 0,0 1-1 0 0,0 0 1 0 0,1-1 1 0 0,0 1 1 0 0,0-1-1 0 0,0 1 1 0 0,0-1-1 0 0,0 0 1 0 0,0 0-1 0 0,0 0 0 0 0,0 0 1 0 0,0 0-1 0 0,0-1 1 0 0,-1 1-1 0 0,4-1 1 0 0,52-22 88 0 0,-32 8-76 0 0,-1-1 1 0 0,0-1-1 0 0,-1-2 0 0 0,-1 0 1 0 0,-1-1-1 0 0,19-24 0 0 0,-8-6-46 0 0,-31 49 10 0 0,-18 19-16 0 0,8-6 29 0 0,1 1 0 0 0,0 0 0 0 0,2 0 0 0 0,-9 21 0 0 0,13-31 7 0 0,1 1-1 0 0,-1 0 0 0 0,1 0 0 0 0,0 0 0 0 0,0-1 0 0 0,0 1 0 0 0,1 0 0 0 0,0 0 0 0 0,-1 0 0 0 0,1 0 0 0 0,1 1 0 0 0,-1-1 0 0 0,0 0 0 0 0,1-1 0 0 0,0 1 0 0 0,0 0 1 0 0,0 0-1 0 0,1 0 0 0 0,-1 0 0 0 0,5 6 0 0 0,-3-7 0 0 0,0-1 0 0 0,1 1-1 0 0,-1-1 1 0 0,1 0 0 0 0,0 0 0 0 0,-1 0 0 0 0,1 0 0 0 0,0-1 0 0 0,0 0-1 0 0,0 1 1 0 0,0-1 0 0 0,1-1 0 0 0,-1 1 0 0 0,0-1 0 0 0,0 1 0 0 0,1-1-1 0 0,6-1 1 0 0,73-9 75 0 0,-68 6-73 0 0,25 0-2 0 0,-40 5-13 0 0,3 2 7 0 0,-2-3 3 0 0,-27 14-161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30.517"/>
    </inkml:context>
    <inkml:brush xml:id="br0">
      <inkml:brushProperty name="width" value="0.1" units="cm"/>
      <inkml:brushProperty name="height" value="0.1" units="cm"/>
    </inkml:brush>
  </inkml:definitions>
  <inkml:trace contextRef="#ctx0" brushRef="#br0">307 405 84 0 0,'6'-16'771'0'0,"-4"14"-688"0"0,-1-1 0 0 0,0 1 0 0 0,0-1 0 0 0,1 0 0 0 0,-1 1 0 0 0,-1-1 0 0 0,1 0 0 0 0,0 0 0 0 0,-1 0 0 0 0,1 1 0 0 0,-1-1 0 0 0,0 0 0 0 0,0 0 0 0 0,0 0 0 0 0,-1 0 0 0 0,1 0 0 0 0,-1 1 0 0 0,1-1 0 0 0,-1 0 0 0 0,-1-4 0 0 0,-3-14 462 0 0,5 20-519 0 0,0-1 1 0 0,0 1 0 0 0,0-1 0 0 0,0 1-1 0 0,0-1 1 0 0,-1 1 0 0 0,1-1 0 0 0,0 1 0 0 0,-1 0-1 0 0,1-1 1 0 0,-1 1 0 0 0,0 0 0 0 0,1-1 0 0 0,-1 1-1 0 0,0 0 1 0 0,0 0 0 0 0,0-1 0 0 0,0 1-1 0 0,0 0 1 0 0,-2-2 0 0 0,2 3 83 0 0,-40-15 519 0 0,26 20-526 0 0,1 1-1 0 0,0 1 0 0 0,0 0 0 0 0,1 1 1 0 0,0 1-1 0 0,0 0 0 0 0,1 0 0 0 0,-16 17 1 0 0,-5 8 320 0 0,-43 56 0 0 0,75-89-407 0 0,-1 1-1 0 0,1-1 1 0 0,0 0-1 0 0,0 1 1 0 0,0-1-1 0 0,0 1 1 0 0,0-1-1 0 0,0 1 0 0 0,1 0 1 0 0,-1-1-1 0 0,1 1 1 0 0,-1 0-1 0 0,1-1 1 0 0,-1 1-1 0 0,1 0 1 0 0,0 0-1 0 0,0-1 1 0 0,0 1-1 0 0,0 2 1 0 0,0-3-4 0 0,1-1 0 0 0,-1 1 1 0 0,1 0-1 0 0,0 0 1 0 0,-1 0-1 0 0,1-1 0 0 0,0 1 1 0 0,-1 0-1 0 0,1-1 1 0 0,0 1-1 0 0,0 0 0 0 0,0-1 1 0 0,-1 1-1 0 0,1-1 1 0 0,0 1-1 0 0,0-1 0 0 0,0 0 1 0 0,0 1-1 0 0,0-1 1 0 0,0 0-1 0 0,0 0 0 0 0,0 0 1 0 0,2 0-1 0 0,4 1 17 0 0,0-1 0 0 0,0 0 1 0 0,1-1-1 0 0,-1 0 0 0 0,0 0 0 0 0,1 0 0 0 0,9-4 0 0 0,11-6 7 0 0,0 0 1 0 0,-1-2-1 0 0,0-2 0 0 0,-1 0 0 0 0,0-2 0 0 0,-1 0 0 0 0,-1-2 0 0 0,22-22 1 0 0,-32 27-24 0 0,-1 0 0 0 0,0-2 0 0 0,0 1 0 0 0,-2-2 0 0 0,0 1 0 0 0,-1-2 0 0 0,0 1 0 0 0,-2-1 1 0 0,0-1-1 0 0,-1 1 0 0 0,-1-1 0 0 0,-1-1 0 0 0,4-22 0 0 0,-9-2-13 0 0,0 42-1 0 0,0 0 1 0 0,-1 0-1 0 0,1 0 0 0 0,-1 0 0 0 0,0-1 0 0 0,1 1 1 0 0,-1 0-1 0 0,0 0 0 0 0,0 0 0 0 0,-1 0 0 0 0,1 1 1 0 0,0-1-1 0 0,0 0 0 0 0,-1 0 0 0 0,1 1 0 0 0,-1-1 1 0 0,0 1-1 0 0,1-1 0 0 0,-1 1 0 0 0,-4-3 0 0 0,2 3 7 0 0,2 1-5 0 0,0 0 0 0 0,0 0 0 0 0,-1 0 0 0 0,1-1-1 0 0,0 2 1 0 0,0-1 0 0 0,0 0 0 0 0,0 0 0 0 0,-1 1 0 0 0,1-1-1 0 0,0 1 1 0 0,0 0 0 0 0,0 0 0 0 0,0 0 0 0 0,0 0-1 0 0,0 0 1 0 0,1 0 0 0 0,-1 0 0 0 0,0 0 0 0 0,0 1 0 0 0,1-1-1 0 0,-4 4 1 0 0,2 0 2 0 0,0 0-1 0 0,0 0 1 0 0,1 0 0 0 0,-1 0-1 0 0,1 0 1 0 0,-2 8 0 0 0,-1 2 11 0 0,-3 6 6 0 0,1 0 0 0 0,2 1-1 0 0,0-1 1 0 0,-4 42 0 0 0,3 92 105 0 0,6-151-116 0 0,0 0 1 0 0,0 0 0 0 0,0 0-1 0 0,0 0 1 0 0,1 1 0 0 0,0-1-1 0 0,0 0 1 0 0,0 0 0 0 0,0 0-1 0 0,0-1 1 0 0,1 1 0 0 0,0 0-1 0 0,0 0 1 0 0,0-1 0 0 0,0 1-1 0 0,0-1 1 0 0,1 0 0 0 0,0 0-1 0 0,-1 1 1 0 0,1-2 0 0 0,6 6-1 0 0,-5-7-1 0 0,0 1 0 0 0,0 0 0 0 0,0-1 1 0 0,1 0-1 0 0,-1 0 0 0 0,1 0 0 0 0,-1 0 0 0 0,1-1 0 0 0,-1 1 0 0 0,1-1 0 0 0,-1-1 0 0 0,1 1 0 0 0,-1-1 0 0 0,1 1 0 0 0,-1-1 0 0 0,0 0 1 0 0,1-1-1 0 0,-1 1 0 0 0,8-5 0 0 0,-2 2-1 0 0,1 0 1 0 0,-1-1-1 0 0,0-1 1 0 0,0 1-1 0 0,-1-2 0 0 0,1 1 1 0 0,-1-1-1 0 0,-1-1 1 0 0,0 0-1 0 0,0 0 1 0 0,0 0-1 0 0,-1-1 1 0 0,0 0-1 0 0,-1-1 1 0 0,0 1-1 0 0,8-20 0 0 0,-13 27-5 0 0,8-35 55 0 0,-9 36-51 0 0,-3-8 32 0 0,3 9-38 0 0,0 0 0 0 0,0-1 0 0 0,0 1 0 0 0,0 0 0 0 0,0 0 1 0 0,0 0-1 0 0,0 0 0 0 0,0-1 0 0 0,0 1 0 0 0,0 0 0 0 0,0 0 0 0 0,0 0 0 0 0,0-1 0 0 0,0 1 1 0 0,0 0-1 0 0,-1 0 0 0 0,1 0 0 0 0,0 0 0 0 0,0 0 0 0 0,0-1 0 0 0,0 1 0 0 0,0 0 1 0 0,0 0-1 0 0,0 0 0 0 0,-1 0 0 0 0,1 0 0 0 0,0 0 0 0 0,0 0 0 0 0,0-1 0 0 0,0 1 0 0 0,-1 0 1 0 0,1 0-1 0 0,0 0 0 0 0,0 0 0 0 0,0 0 0 0 0,0 0 0 0 0,-1 0 0 0 0,1 0 0 0 0,0 0 0 0 0,0 0 1 0 0,0 0-1 0 0,0 0 0 0 0,-1 0 0 0 0,1 0 0 0 0,0 0 0 0 0,0 0 0 0 0,0 0 0 0 0,-1 0 0 0 0,1 0 1 0 0,0 1-1 0 0,0-1 0 0 0,0 0 0 0 0,0 0 0 0 0,-1 0 0 0 0,-7 13 22 0 0,1 1 0 0 0,0 0 1 0 0,1 0-1 0 0,1 1 0 0 0,0 0 0 0 0,1-1 0 0 0,0 2 0 0 0,1-1 0 0 0,1 0 1 0 0,0 1-1 0 0,1-1 0 0 0,1 1 0 0 0,3 24 0 0 0,-3-37-45 0 0,0 0 0 0 0,0 0 0 0 0,1-1 0 0 0,-1 1 0 0 0,1 0 0 0 0,-1 0 0 0 0,1-1 0 0 0,0 1 0 0 0,0 0 0 0 0,1-1 0 0 0,-1 1 0 0 0,0-1 0 0 0,1 1 0 0 0,0-1 0 0 0,-1 0 0 0 0,1 0 0 0 0,0 0 0 0 0,0 0 0 0 0,0 0 0 0 0,0 0 0 0 0,4 2 0 0 0,-3-4-265 0 0,0-1 1 0 0,0 0-1 0 0,0 0 0 0 0,0 0 1 0 0,0 0-1 0 0,-1-1 1 0 0,1 1-1 0 0,0-1 0 0 0,-1 0 1 0 0,0 0-1 0 0,1 0 0 0 0,-1 0 1 0 0,0 0-1 0 0,0 0 0 0 0,2-3 1 0 0,-3 4 149 0 0,10-13-1832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30.655"/>
    </inkml:context>
    <inkml:brush xml:id="br0">
      <inkml:brushProperty name="width" value="0.1" units="cm"/>
      <inkml:brushProperty name="height" value="0.1" units="cm"/>
    </inkml:brush>
  </inkml:definitions>
  <inkml:trace contextRef="#ctx0" brushRef="#br0">26 29 452 0 0,'-5'-6'748'0'0,"1"-2"-84"0"0,-1 2-44 0 0,3-2 1376 0 0,-7 30-3136 0 0,9-6-1328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31.326"/>
    </inkml:context>
    <inkml:brush xml:id="br0">
      <inkml:brushProperty name="width" value="0.1" units="cm"/>
      <inkml:brushProperty name="height" value="0.1" units="cm"/>
    </inkml:brush>
  </inkml:definitions>
  <inkml:trace contextRef="#ctx0" brushRef="#br0">203 413 448 0 0,'5'-5'305'0'0,"0"0"1"0"0,-1-1-1 0 0,1 1 0 0 0,-1-1 0 0 0,0 0 1 0 0,-1 0-1 0 0,1-1 0 0 0,-1 1 0 0 0,3-11 1 0 0,-5 15-232 0 0,0-1 1 0 0,0 0-1 0 0,0 0 1 0 0,-1 0-1 0 0,1 0 1 0 0,-1 0-1 0 0,0 0 1 0 0,0 0-1 0 0,0 0 0 0 0,0 0 1 0 0,0 0-1 0 0,-1 0 1 0 0,1 0-1 0 0,-1 0 1 0 0,0 0-1 0 0,0 0 1 0 0,0 1-1 0 0,0-1 1 0 0,0 0-1 0 0,-1 1 1 0 0,1-1-1 0 0,-1 0 1 0 0,0 1-1 0 0,1 0 1 0 0,-4-3-1 0 0,4 4-51 0 0,-1 0-1 0 0,1 1 1 0 0,-1-1-1 0 0,1 0 1 0 0,-1 1 0 0 0,0-1-1 0 0,1 1 1 0 0,-1 0-1 0 0,0-1 1 0 0,1 1-1 0 0,-1 0 1 0 0,0 0-1 0 0,1 0 1 0 0,-1 0 0 0 0,0 1-1 0 0,0-1 1 0 0,1 0-1 0 0,-1 1 1 0 0,1-1-1 0 0,-1 1 1 0 0,0-1-1 0 0,1 1 1 0 0,-1 0 0 0 0,-1 1-1 0 0,-37 23 176 0 0,27-14-150 0 0,-1 0 0 0 0,2 0 1 0 0,0 2-1 0 0,0-1 1 0 0,1 1-1 0 0,0 1 1 0 0,1 0-1 0 0,1 1 0 0 0,1 0 1 0 0,0 0-1 0 0,0 1 1 0 0,2 0-1 0 0,-7 23 1 0 0,12-38-37 0 0,1 0 0 0 0,0 0-1 0 0,0 0 1 0 0,-1 0 0 0 0,1 1 0 0 0,0-1 0 0 0,0 0 0 0 0,0 0 0 0 0,0 0 0 0 0,0 0 0 0 0,0 1 0 0 0,1-1 0 0 0,-1 0 0 0 0,0 0 0 0 0,0 0 0 0 0,1 0 0 0 0,-1 0 0 0 0,1 0 0 0 0,-1 0 0 0 0,1 0 0 0 0,-1 0 0 0 0,1 0 0 0 0,0 0 0 0 0,0 0-1 0 0,-1 0 1 0 0,1 0 0 0 0,0 0 0 0 0,0-1 0 0 0,0 1 0 0 0,1 1 0 0 0,1-1 3 0 0,0-1 0 0 0,0 1 0 0 0,0 0 0 0 0,0-1 0 0 0,0 0 0 0 0,0 0 0 0 0,0 0 0 0 0,0 0 0 0 0,0 0 0 0 0,-1 0 0 0 0,7-2 0 0 0,7-3 18 0 0,1 0-1 0 0,-1-1 1 0 0,18-9 0 0 0,-14 4-17 0 0,0-2 1 0 0,-1 0-1 0 0,0-2 1 0 0,-1 0-1 0 0,0 0 0 0 0,-2-2 1 0 0,0 0-1 0 0,-1-1 1 0 0,0-1-1 0 0,-2 0 0 0 0,20-37 1 0 0,-33 55-25 0 0,-23 11-30 0 0,18-7 35 0 0,1 0-1 0 0,0 0 0 0 0,0 0 0 0 0,0 1 0 0 0,0-1 0 0 0,0 1 0 0 0,1 0 0 0 0,0 0 1 0 0,0 0-1 0 0,0 1 0 0 0,0-1 0 0 0,-2 6 0 0 0,-22 60 16 0 0,21-54-2 0 0,3-8 2 0 0,1-1 0 0 0,0 1 0 0 0,0 0 1 0 0,1 0-1 0 0,0 0 0 0 0,0 0 0 0 0,1 0 0 0 0,0 8 1 0 0,0-15-10 0 0,0 1 0 0 0,0-1 0 0 0,1 0 1 0 0,-1 1-1 0 0,0-1 0 0 0,1 0 0 0 0,-1 1 0 0 0,1-1 1 0 0,0 0-1 0 0,-1 0 0 0 0,1 1 0 0 0,0-1 1 0 0,0 0-1 0 0,0 0 0 0 0,0 0 0 0 0,0 0 0 0 0,0 0 1 0 0,0 0-1 0 0,0-1 0 0 0,2 2 0 0 0,-1-1 0 0 0,0 0 1 0 0,0-1-1 0 0,1 1 0 0 0,-1-1 0 0 0,0 0 0 0 0,0 0 0 0 0,1 0 0 0 0,-1 0 0 0 0,0 0 0 0 0,1 0 0 0 0,-1-1 0 0 0,0 1 0 0 0,1-1 0 0 0,-1 1 1 0 0,0-1-1 0 0,3-1 0 0 0,16-7 4 0 0,-1-1 0 0 0,-1 0 0 0 0,0-2 0 0 0,0 0 0 0 0,-1-1 0 0 0,-1 0 0 0 0,0-2 0 0 0,-1 0 0 0 0,0-1 0 0 0,-1-1 0 0 0,-1 0 0 0 0,15-24 0 0 0,-8 8-16 0 0,-2-1-1 0 0,-1-1 1 0 0,-2-1 0 0 0,-1 0 0 0 0,-2-1 0 0 0,10-43 0 0 0,-22 77 13 0 0,-1 0-1 0 0,1 0 1 0 0,0 0-1 0 0,-1 0 1 0 0,0 0 0 0 0,1 0-1 0 0,-1 0 1 0 0,0 0-1 0 0,-1 0 1 0 0,1 0 0 0 0,0 1-1 0 0,-2-6 1 0 0,1 6-5 0 0,-2 3 0 0 0,0 0-1 0 0,0 0 1 0 0,0 0-1 0 0,0 0 1 0 0,0 0-1 0 0,1 1 1 0 0,-1-1 0 0 0,0 1-1 0 0,1 0 1 0 0,-1 0-1 0 0,1 0 1 0 0,0 0-1 0 0,0 0 1 0 0,-1 1 0 0 0,1-1-1 0 0,1 1 1 0 0,-1-1-1 0 0,0 1 1 0 0,-2 4-1 0 0,-30 63 27 0 0,28-56-15 0 0,-74 203 87 0 0,68-182-103 0 0,10-28-22 0 0,0-1 0 0 0,0 1 0 0 0,1 0 0 0 0,0 0 0 0 0,0 1 0 0 0,0-1 0 0 0,1 0 0 0 0,0 0 0 0 0,1 0 0 0 0,0 0 0 0 0,2 13 0 0 0,-1-16-161 0 0,-1 0 0 0 0,1 0 0 0 0,-1-1 0 0 0,1 1 0 0 0,0 0-1 0 0,0-1 1 0 0,1 0 0 0 0,-1 1 0 0 0,1-1 0 0 0,0 0 0 0 0,0 0 0 0 0,0-1 0 0 0,0 1 0 0 0,0 0-1 0 0,1-1 1 0 0,-1 0 0 0 0,1 0 0 0 0,-1 0 0 0 0,1 0 0 0 0,0-1 0 0 0,0 1 0 0 0,4 0 0 0 0,26 5-1723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32.986"/>
    </inkml:context>
    <inkml:brush xml:id="br0">
      <inkml:brushProperty name="width" value="0.1" units="cm"/>
      <inkml:brushProperty name="height" value="0.1" units="cm"/>
    </inkml:brush>
  </inkml:definitions>
  <inkml:trace contextRef="#ctx0" brushRef="#br0">243 228 212 0 0,'0'0'5449'0'0,"10"-35"-4435"0"0,0-21-333 0 0,-6 41-548 0 0,-1-1 0 0 0,-1-1 0 0 0,0 1 0 0 0,-1 0 0 0 0,-2-30 0 0 0,1 46-129 0 0,0 0 1 0 0,0-1-1 0 0,0 1 1 0 0,0 0-1 0 0,0-1 0 0 0,0 1 1 0 0,0 0-1 0 0,0-1 0 0 0,0 1 1 0 0,0 0-1 0 0,0-1 0 0 0,0 1 1 0 0,0 0-1 0 0,0-1 0 0 0,-1 1 1 0 0,1 0-1 0 0,0-1 1 0 0,0 1-1 0 0,0 0 0 0 0,0-1 1 0 0,-1 1-1 0 0,1 0 0 0 0,0 0 1 0 0,0-1-1 0 0,-1 1 0 0 0,1 0 1 0 0,0 0-1 0 0,0-1 0 0 0,-1 1 1 0 0,1 0-1 0 0,0 0 1 0 0,-1 0-1 0 0,1 0 0 0 0,0-1 1 0 0,-1 1-1 0 0,1 0 0 0 0,0 0 1 0 0,-1 0-1 0 0,1 0 0 0 0,0 0 1 0 0,-1 0-1 0 0,1 0 0 0 0,0 0 1 0 0,-1 0-1 0 0,1 0 1 0 0,0 0-1 0 0,-1 0 0 0 0,1 0 1 0 0,-1 0-1 0 0,-18 20 92 0 0,-20 47-44 0 0,31-53-17 0 0,-19 41 44 0 0,2 2 1 0 0,3 0 0 0 0,2 2-1 0 0,-21 108 1 0 0,28-89 108 0 0,10-52-23 0 0,-2 0 0 0 0,0 0 1 0 0,-15 42-1 0 0,11-45 346 0 0,5-13-2327 0 0,3-29-318 0 0,0 4-275 0 0,1-2 183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33.360"/>
    </inkml:context>
    <inkml:brush xml:id="br0">
      <inkml:brushProperty name="width" value="0.1" units="cm"/>
      <inkml:brushProperty name="height" value="0.1" units="cm"/>
    </inkml:brush>
  </inkml:definitions>
  <inkml:trace contextRef="#ctx0" brushRef="#br0">63 8 384 0 0,'19'-6'1008'0'0,"-6"5"-800"0"0,0 1-1 0 0,0 0 0 0 0,-1 0 1 0 0,1 2-1 0 0,0 0 1 0 0,-1 0-1 0 0,1 1 0 0 0,-1 0 1 0 0,0 1-1 0 0,17 8 1 0 0,-25-10-132 0 0,1 1 0 0 0,-1-1 0 0 0,0 1 0 0 0,1 0 0 0 0,-1 0 0 0 0,-1 1 0 0 0,1-1 0 0 0,0 1 0 0 0,-1 0 0 0 0,0 0 0 0 0,0 0 0 0 0,0 0 0 0 0,0 0 0 0 0,0 1 0 0 0,-1-1 0 0 0,0 1 0 0 0,0 0 0 0 0,0-1 0 0 0,-1 1 0 0 0,0 0 0 0 0,0 0 0 0 0,0 0 0 0 0,0 0 0 0 0,-1 0 0 0 0,0 1 0 0 0,0-1 0 0 0,0 0 0 0 0,0 0 1 0 0,-3 8-1 0 0,1-5 12 0 0,0-1 0 0 0,-1 0 0 0 0,0 0 0 0 0,0 0 0 0 0,-1 0 0 0 0,0-1 0 0 0,0 1 0 0 0,0-1 0 0 0,-1 0 0 0 0,0-1 0 0 0,0 1 0 0 0,-1-1 0 0 0,1 0 0 0 0,-1 0 0 0 0,0 0 0 0 0,-1-1 0 0 0,1 0 0 0 0,-1 0 0 0 0,-7 3 0 0 0,4-3-68 0 0,1 0 0 0 0,-1 0 1 0 0,0 0-1 0 0,0-2 1 0 0,0 1-1 0 0,0-1 0 0 0,-1-1 1 0 0,1 0-1 0 0,0 0 1 0 0,-1-1-1 0 0,1 0 0 0 0,-1-1 1 0 0,-16-3-1 0 0,24 3-169 0 0,1 1 0 0 0,0-1 0 0 0,0 0 0 0 0,0 0 0 0 0,0 0 0 0 0,0 0-1 0 0,0-1 1 0 0,0 1 0 0 0,0 0 0 0 0,0-1 0 0 0,0 0 0 0 0,1 1 0 0 0,-1-1 0 0 0,1 0 0 0 0,-1 0 0 0 0,1 0 0 0 0,0 0-1 0 0,-1 0 1 0 0,1 0 0 0 0,0 0 0 0 0,0 0 0 0 0,1 0 0 0 0,-1 0 0 0 0,0-1 0 0 0,1 1 0 0 0,-1 0 0 0 0,1-1 0 0 0,0 1-1 0 0,0 0 1 0 0,0-3 0 0 0,1-11-1753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35.119"/>
    </inkml:context>
    <inkml:brush xml:id="br0">
      <inkml:brushProperty name="width" value="0.1" units="cm"/>
      <inkml:brushProperty name="height" value="0.1" units="cm"/>
    </inkml:brush>
  </inkml:definitions>
  <inkml:trace contextRef="#ctx0" brushRef="#br0">121 498 36 0 0,'47'-27'2666'0'0,"-27"14"749"0"0,-26 15-3195 0 0,-8 5-87 0 0,0 1-1 0 0,0 0 1 0 0,1 1 0 0 0,0 0-1 0 0,1 1 1 0 0,0 0-1 0 0,0 1 1 0 0,-18 24-1 0 0,24-29-81 0 0,1 1 0 0 0,0 0-1 0 0,1 1 1 0 0,0-1-1 0 0,0 1 1 0 0,0-1-1 0 0,1 1 1 0 0,0 0-1 0 0,1 1 1 0 0,0-1-1 0 0,0 0 1 0 0,1 1 0 0 0,0-1-1 0 0,0 1 1 0 0,1-1-1 0 0,0 1 1 0 0,0-1-1 0 0,4 16 1 0 0,-4-22-40 0 0,1 0 0 0 0,0-1 0 0 0,0 1 0 0 0,0-1-1 0 0,0 1 1 0 0,0-1 0 0 0,0 1 0 0 0,0-1 0 0 0,0 0 0 0 0,0 1 0 0 0,1-1 0 0 0,-1 0 0 0 0,0 0 0 0 0,1 0 0 0 0,-1 0 0 0 0,1 0 0 0 0,0 0 0 0 0,-1-1 0 0 0,1 1 0 0 0,-1 0-1 0 0,1-1 1 0 0,0 1 0 0 0,0-1 0 0 0,-1 0 0 0 0,1 0 0 0 0,0 1 0 0 0,0-1 0 0 0,-1 0 0 0 0,1-1 0 0 0,0 1 0 0 0,0 0 0 0 0,2-1 0 0 0,3 0 14 0 0,0 0 0 0 0,0 0 1 0 0,0-1-1 0 0,0 0 0 0 0,0-1 1 0 0,12-5-1 0 0,-8 1-9 0 0,1 0 0 0 0,-1-1 0 0 0,0-1 0 0 0,0 1 0 0 0,-1-2 0 0 0,-1 1 0 0 0,1-1 0 0 0,-2-1 0 0 0,1 0 0 0 0,10-18 1 0 0,-16 24-21 0 0,-1-1 0 0 0,1 0 1 0 0,-1 0-1 0 0,1 1 0 0 0,-2-1 1 0 0,1-1-1 0 0,-1 1 1 0 0,0 0-1 0 0,0 0 0 0 0,0 0 1 0 0,-1-1-1 0 0,0 1 1 0 0,0 0-1 0 0,-1-1 0 0 0,0 1 1 0 0,0 0-1 0 0,-1 0 0 0 0,1 0 1 0 0,-1 0-1 0 0,0 0 1 0 0,-1 0-1 0 0,1 0 0 0 0,-1 1 1 0 0,-1-1-1 0 0,-4-6 1 0 0,3 6-10 0 0,0 1 1 0 0,0-1-1 0 0,0 1 1 0 0,-1 0-1 0 0,0 1 1 0 0,0-1-1 0 0,0 1 1 0 0,-10-4-1 0 0,3 0 1 0 0,12 7 20 0 0,-3-5-2 0 0,4 6 5 0 0,0 0 0 0 0,0-1 1 0 0,-1 1-1 0 0,1 0 0 0 0,0 0 0 0 0,0-1 0 0 0,0 1 1 0 0,-1 0-1 0 0,1 0 0 0 0,0-1 0 0 0,0 1 0 0 0,0 0 0 0 0,0 0 1 0 0,0-1-1 0 0,0 1 0 0 0,-1 0 0 0 0,1-1 0 0 0,0 1 0 0 0,0 0 1 0 0,0-1-1 0 0,0 1 0 0 0,0 0 0 0 0,0 0 0 0 0,0-1 1 0 0,0 1-1 0 0,0 0 0 0 0,0-1 0 0 0,0 1 0 0 0,1 0 0 0 0,-1-1 1 0 0,0 1-1 0 0,0 0 0 0 0,0 0 0 0 0,0-1 0 0 0,0 1 1 0 0,0 0-1 0 0,1 0 0 0 0,-1-1 0 0 0,0 1 0 0 0,0 0 0 0 0,1 0 1 0 0,-1-1-1 0 0,0 1 0 0 0,0 0 0 0 0,1 0 0 0 0,-1 0 0 0 0,0 0 1 0 0,0-1-1 0 0,1 1 0 0 0,-1 0 0 0 0,0 0 0 0 0,0 0 1 0 0,1 0-1 0 0,-1 0 0 0 0,0 0 0 0 0,1 0 0 0 0,-1 0 0 0 0,0 0 1 0 0,1 0-1 0 0,-1 0 0 0 0,0 0 0 0 0,1 0 0 0 0,-1 0 1 0 0,0 0-1 0 0,0 0 0 0 0,1 0 0 0 0,-1 0 0 0 0,0 0 0 0 0,1 1 1 0 0,257-42 368 0 0,-244 40-378 0 0,4-1 30 0 0,1 0 0 0 0,-1-1 0 0 0,0-1-1 0 0,33-12 1 0 0,-50 16-32 0 0,0 0-1 0 0,0 0 1 0 0,0-1 0 0 0,0 1 0 0 0,-1-1-1 0 0,1 1 1 0 0,0-1 0 0 0,0 1 0 0 0,-1-1-1 0 0,1 1 1 0 0,0-1 0 0 0,0 1 0 0 0,-1-1-1 0 0,1 0 1 0 0,-1 0 0 0 0,1 1 0 0 0,-1-1-1 0 0,1 0 1 0 0,-1 0 0 0 0,1 1 0 0 0,-1-1-1 0 0,0 0 1 0 0,1 0 0 0 0,-1 0 0 0 0,0 0-1 0 0,0 0 1 0 0,0 0 0 0 0,0 1-1 0 0,0-1 1 0 0,0 0 0 0 0,0 0 0 0 0,0 0-1 0 0,0 0 1 0 0,0 0 0 0 0,0 0 0 0 0,0 0-1 0 0,-1 0 1 0 0,1 1 0 0 0,0-1 0 0 0,-1 0-1 0 0,1 0 1 0 0,0 0 0 0 0,-1 0 0 0 0,1 1-1 0 0,-1-1 1 0 0,0 0 0 0 0,1 1 0 0 0,-1-1-1 0 0,0 0 1 0 0,1 1 0 0 0,-1-1 0 0 0,0 1-1 0 0,1-1 1 0 0,-1 1 0 0 0,0-1 0 0 0,0 1-1 0 0,0 0 1 0 0,0-1 0 0 0,1 1 0 0 0,-1 0-1 0 0,0-1 1 0 0,0 1 0 0 0,0 0 0 0 0,-1 0-1 0 0,-4 0-4 0 0,1 0 0 0 0,0 0 0 0 0,-1 0 0 0 0,1 1 0 0 0,0-1 0 0 0,-1 1 0 0 0,1 1 0 0 0,0-1 0 0 0,0 1 0 0 0,-7 3 0 0 0,1 0-6 0 0,6-4 10 0 0,0 1 1 0 0,0-1 0 0 0,1 1 0 0 0,-1 0-1 0 0,1 1 1 0 0,-1-1 0 0 0,1 1 0 0 0,0 0-1 0 0,0 0 1 0 0,0 0 0 0 0,1 0 0 0 0,-1 1-1 0 0,1 0 1 0 0,0-1 0 0 0,0 1 0 0 0,0 1-1 0 0,0-1 1 0 0,-4 9 0 0 0,7-11 8 0 0,0 0 1 0 0,0 0-1 0 0,0 0 1 0 0,0 0-1 0 0,1 0 0 0 0,-1 0 1 0 0,0 0-1 0 0,1 1 1 0 0,0-1-1 0 0,-1 0 0 0 0,1 0 1 0 0,0-1-1 0 0,0 1 1 0 0,0 0-1 0 0,0 0 0 0 0,0 0 1 0 0,1-1-1 0 0,-1 1 1 0 0,0 0-1 0 0,1-1 0 0 0,-1 1 1 0 0,1-1-1 0 0,0 0 1 0 0,-1 1-1 0 0,1-1 0 0 0,0 0 1 0 0,0 0-1 0 0,2 1 1 0 0,10 5 27 0 0,-1-1 0 0 0,28 9 0 0 0,-29-11-13 0 0,53 24 53 0 0,-60-26-74 0 0,-1 0-1 0 0,0 0 1 0 0,0 1-1 0 0,0-1 1 0 0,0 1 0 0 0,-1 0-1 0 0,1 0 1 0 0,-1 0-1 0 0,0 1 1 0 0,0-1-1 0 0,0 1 1 0 0,5 7-1 0 0,-8-9 0 0 0,0 0 0 0 0,0 1 1 0 0,0-1-1 0 0,0 0 0 0 0,0 0 0 0 0,0 0 0 0 0,0 0 0 0 0,-1 1 0 0 0,1-1 0 0 0,-1 0 0 0 0,0 0 0 0 0,1 0 0 0 0,-1 0 0 0 0,0 0 0 0 0,0 0 0 0 0,0 0 1 0 0,-1 0-1 0 0,1-1 0 0 0,0 1 0 0 0,-1 0 0 0 0,1-1 0 0 0,-1 1 0 0 0,0-1 0 0 0,1 1 0 0 0,-1-1 0 0 0,0 0 0 0 0,0 0 0 0 0,0 0 0 0 0,0 0 0 0 0,-2 1 1 0 0,-9 5 10 0 0,0 0 0 0 0,-28 9 0 0 0,31-13 0 0 0,-1-1-1 0 0,0 1 1 0 0,0-2 0 0 0,0 1-1 0 0,-17-1 1 0 0,25-1-5 0 0,-1-1 1 0 0,1 1-1 0 0,-1 0 1 0 0,1-1-1 0 0,-1 0 1 0 0,1 0-1 0 0,0 0 1 0 0,-1 0-1 0 0,-4-3 0 0 0,7 3-3 0 0,0 0-1 0 0,0 0 0 0 0,-1 0 0 0 0,1 0 0 0 0,0 0 1 0 0,0 0-1 0 0,0 0 0 0 0,0 0 0 0 0,0-1 0 0 0,1 1 0 0 0,-1 0 1 0 0,0-1-1 0 0,1 1 0 0 0,-1 0 0 0 0,0-1 0 0 0,1 1 1 0 0,0-1-1 0 0,-1 1 0 0 0,1-1 0 0 0,0 1 0 0 0,0-1 0 0 0,0-2 1 0 0,0 3-4 0 0,0 0 0 0 0,0 0 0 0 0,0 0 0 0 0,1 0 0 0 0,-1 0 1 0 0,0 0-1 0 0,1 1 0 0 0,-1-1 0 0 0,0 0 0 0 0,1 0 0 0 0,-1 0 1 0 0,1 0-1 0 0,0 0 0 0 0,-1 0 0 0 0,1 1 0 0 0,0-1 0 0 0,-1 0 1 0 0,1 1-1 0 0,0-1 0 0 0,0 0 0 0 0,0 1 0 0 0,-1-1 0 0 0,1 1 1 0 0,0-1-1 0 0,0 1 0 0 0,0 0 0 0 0,0-1 0 0 0,0 1 0 0 0,0 0 1 0 0,0 0-1 0 0,0-1 0 0 0,0 1 0 0 0,0 0 0 0 0,0 0 0 0 0,0 0 0 0 0,0 0 1 0 0,0 0-1 0 0,0 1 0 0 0,0-1 0 0 0,0 0 0 0 0,0 0 0 0 0,1 1 1 0 0,43 13-14 0 0,-26-3 0 0 0,-11-6 10 0 0,0 0 1 0 0,1 0-1 0 0,-1-1 0 0 0,1 0 1 0 0,0 0-1 0 0,0-1 0 0 0,1 0 1 0 0,-1 0-1 0 0,0-1 0 0 0,1-1 1 0 0,0 0-1 0 0,-1 0 0 0 0,1-1 1 0 0,13-1-1 0 0,-12 0-22 0 0,0 0-1 0 0,0-2 1 0 0,0 1 0 0 0,-1-1 0 0 0,1-1-1 0 0,-1 0 1 0 0,0 0 0 0 0,0-1 0 0 0,-1 0-1 0 0,1-1 1 0 0,-1 0 0 0 0,0 0-1 0 0,-1-1 1 0 0,1 0 0 0 0,-1-1 0 0 0,-1 0-1 0 0,1 0 1 0 0,-2-1 0 0 0,1 0-1 0 0,-1 0 1 0 0,0 0 0 0 0,-1-1 0 0 0,0 0-1 0 0,-1 0 1 0 0,0 0 0 0 0,0 0 0 0 0,-1-1-1 0 0,0 1 1 0 0,-1-1 0 0 0,0 0-1 0 0,-1 0 1 0 0,0-19 0 0 0,-1 29 2 0 0,-1 1 20 0 0,1-1 0 0 0,0 1 0 0 0,0 0 0 0 0,-1 0 0 0 0,1-1 0 0 0,0 1 0 0 0,-1 0 0 0 0,1 0 0 0 0,0 0 0 0 0,-1-1 0 0 0,1 1 0 0 0,0 0 0 0 0,-1 0 0 0 0,1 0 0 0 0,0 0-1 0 0,-1 0 1 0 0,1 0 0 0 0,0 0 0 0 0,-1 0 0 0 0,1 0 0 0 0,0 0 0 0 0,-1 0 0 0 0,1 0 0 0 0,-1 0 0 0 0,1 0 0 0 0,0 0 0 0 0,-1 0 0 0 0,1 0 0 0 0,0 0 0 0 0,-1 1 0 0 0,1-1 0 0 0,0 0 0 0 0,-1 0 0 0 0,1 1 0 0 0,-5 4 0 0 0,1 0 0 0 0,1 1 1 0 0,-1-1-1 0 0,1 1 1 0 0,0 0-1 0 0,0 0 0 0 0,0 1 1 0 0,1-1-1 0 0,0 0 1 0 0,0 1-1 0 0,1-1 0 0 0,0 1 1 0 0,0 0-1 0 0,0 0 1 0 0,1-1-1 0 0,0 1 1 0 0,0 0-1 0 0,1-1 0 0 0,1 8 1 0 0,-1-10 8 0 0,-1 0 0 0 0,1 0 0 0 0,-1 0 0 0 0,1 0 0 0 0,0 0 0 0 0,1-1 1 0 0,-1 1-1 0 0,1 0 0 0 0,-1-1 0 0 0,1 1 0 0 0,0-1 0 0 0,0 1 0 0 0,1-1 0 0 0,-1 0 0 0 0,1 0 1 0 0,0 0-1 0 0,-1 0 0 0 0,1-1 0 0 0,1 1 0 0 0,-1-1 0 0 0,0 0 0 0 0,0 1 0 0 0,1-1 0 0 0,-1-1 1 0 0,1 1-1 0 0,0-1 0 0 0,0 1 0 0 0,-1-1 0 0 0,1 0 0 0 0,0 0 0 0 0,0-1 0 0 0,0 1 0 0 0,7-1 1 0 0,2-2-2 0 0,-1 0 0 0 0,1-1 0 0 0,0 0 0 0 0,-1-1 1 0 0,0 0-1 0 0,0-1 0 0 0,0-1 0 0 0,-1 0 0 0 0,1 0 1 0 0,-1-1-1 0 0,-1-1 0 0 0,0 1 0 0 0,0-2 0 0 0,0 0 1 0 0,-1 0-1 0 0,14-18 0 0 0,0-1-8 0 0,-2-2 0 0 0,-1-1 1 0 0,-2 0-1 0 0,25-58 0 0 0,-25 41-2 0 0,-3-1-1 0 0,-2-1 0 0 0,7-51 1 0 0,-23 103-3 0 0,1 0 0 0 0,0 0 1 0 0,0-1-1 0 0,0 1 0 0 0,0 0 0 0 0,1 1 1 0 0,-1-1-1 0 0,0 0 0 0 0,1 0 1 0 0,0 1-1 0 0,-1-1 0 0 0,-1 6 1 0 0,-17 75 2 0 0,4 2 1 0 0,-9 134 0 0 0,13-103-355 0 0,-2 36-330 0 0,14-151 417 0 0,-3-2-674 0 0,2 1 903 0 0,-1-1-1 0 0,1 0 1 0 0,0 0 0 0 0,0 1-1 0 0,-1-1 1 0 0,1 0-1 0 0,0 0 1 0 0,0 0 0 0 0,0-1-1 0 0,0 1 1 0 0,0 0-1 0 0,0 0 1 0 0,0 0 0 0 0,0-1-1 0 0,1 1 1 0 0,-2-3-1 0 0,-16-31-502 0 0,16 31 437 0 0,-21-38-365 0 0,16 33 414 0 0,2-1 0 0 0,-1 1 0 0 0,1-1-1 0 0,1-1 1 0 0,0 1 0 0 0,0 0 0 0 0,-3-17 0 0 0,0 8 126 0 0,7 18-58 0 0,-1 1 0 0 0,0-1 0 0 0,1 0-1 0 0,-1 1 1 0 0,1-1 0 0 0,-1 0 0 0 0,1 1-1 0 0,0-1 1 0 0,-1 0 0 0 0,1 0 0 0 0,0 0-1 0 0,-1 1 1 0 0,1-1 0 0 0,0 0 0 0 0,0 0-1 0 0,0 0 1 0 0,0 1 0 0 0,0-1 0 0 0,0 0-1 0 0,0 0 1 0 0,0 0 0 0 0,0 0 0 0 0,0 1 0 0 0,0-1-1 0 0,1 0 1 0 0,-1 0 0 0 0,0 0 0 0 0,0 1-1 0 0,1-1 1 0 0,-1 0 0 0 0,1 0 0 0 0,-1 1-1 0 0,0-1 1 0 0,1 0 0 0 0,0 1 0 0 0,-1-1-1 0 0,1 1 1 0 0,-1-1 0 0 0,1 0 0 0 0,0 1-1 0 0,-1-1 1 0 0,1 1 0 0 0,0 0 0 0 0,-1-1 0 0 0,1 1-1 0 0,0 0 1 0 0,0-1 0 0 0,0 1 0 0 0,-1 0-1 0 0,1 0 1 0 0,0-1 0 0 0,0 1 0 0 0,0 0-1 0 0,0 0 1 0 0,-1 0 0 0 0,1 0 0 0 0,0 0-1 0 0,1 1 1 0 0,76-12 35 0 0,-48 9-27 0 0,0-2 1 0 0,-1-1-1 0 0,0-1 0 0 0,0-1 1 0 0,0-2-1 0 0,52-23 1 0 0,-74 28-12 0 0,-1 0 1 0 0,0-1-1 0 0,0 1 1 0 0,-1-1-1 0 0,0 0 1 0 0,1-1 0 0 0,-2 1-1 0 0,1-1 1 0 0,0 0-1 0 0,4-9 1 0 0,-86 204 907 0 0,65-159-778 0 0,2 1 0 0 0,2 0 0 0 0,1 0 0 0 0,1 1 0 0 0,-3 60 0 0 0,8-92-175 0 0,1 0 0 0 0,0 1-1 0 0,0-1 1 0 0,0 0 0 0 0,0 1-1 0 0,0-1 1 0 0,0 1 0 0 0,1-1-1 0 0,-1 0 1 0 0,0 1 0 0 0,0-1-1 0 0,0 0 1 0 0,0 1 0 0 0,0-1-1 0 0,0 1 1 0 0,1-1 0 0 0,-1 0-1 0 0,0 0 1 0 0,0 1 0 0 0,1-1-1 0 0,-1 0 1 0 0,0 1 0 0 0,0-1-1 0 0,1 0 1 0 0,-1 0-1 0 0,0 1 1 0 0,1-1 0 0 0,-1 0-1 0 0,0 0 1 0 0,1 0 0 0 0,-1 0-1 0 0,0 1 1 0 0,1-1 0 0 0,-1 0-1 0 0,0 0 1 0 0,1 0 0 0 0,-1 0-1 0 0,1 0 1 0 0,-1 0 0 0 0,0 0-1 0 0,1 0 1 0 0,-1 0 0 0 0,1 0-1 0 0,-1 0 1 0 0,0 0 0 0 0,1 0-1 0 0,-1-1 1 0 0,0 1 0 0 0,1 0-1 0 0,-1 0 1 0 0,0 0 0 0 0,1 0-1 0 0,-1-1 1 0 0,0 1 0 0 0,1 0-1 0 0,-1 0 1 0 0,0-1-1 0 0,0 1 1 0 0,1 0 0 0 0,-1-1-1 0 0,20-14-2011 0 0,1-11 132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35.225"/>
    </inkml:context>
    <inkml:brush xml:id="br0">
      <inkml:brushProperty name="width" value="0.1" units="cm"/>
      <inkml:brushProperty name="height" value="0.1" units="cm"/>
    </inkml:brush>
  </inkml:definitions>
  <inkml:trace contextRef="#ctx0" brushRef="#br0">0 47 32 0 0,'0'-16'848'0'0,"0"8"-76"0"0,0 0-84 0 0,2-3-68 0 0,-2 7 604 0 0,14 19-1732 0 0,-14-7-108 0 0,4 2-660 0 0,1 2 292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4:44.292"/>
    </inkml:context>
    <inkml:brush xml:id="br0">
      <inkml:brushProperty name="width" value="0.05" units="cm"/>
      <inkml:brushProperty name="height" value="0.05" units="cm"/>
    </inkml:brush>
  </inkml:definitions>
  <inkml:trace contextRef="#ctx0" brushRef="#br0">113 0 348 0 0,'0'0'1986'0'0,"-38"25"819"0"0,-37 6 1934 0 0,82-32-4547 0 0,214-23 1745 0 0,-83 14-2120 0 0,-135 10-372 0 0,1-1 1021 0 0,1-1-3807 0 0,-1 0 442 0 0,17-7-192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35.986"/>
    </inkml:context>
    <inkml:brush xml:id="br0">
      <inkml:brushProperty name="width" value="0.1" units="cm"/>
      <inkml:brushProperty name="height" value="0.1" units="cm"/>
    </inkml:brush>
  </inkml:definitions>
  <inkml:trace contextRef="#ctx0" brushRef="#br0">137 133 380 0 0,'9'-43'3393'0'0,"-9"42"-2961"0"0,-4 2-250 0 0,-2 1-97 0 0,0 0 1 0 0,-1 1-1 0 0,1 0 1 0 0,0 0-1 0 0,0 0 0 0 0,0 1 1 0 0,1 0-1 0 0,0 0 1 0 0,-1 0-1 0 0,1 1 0 0 0,1 0 1 0 0,-1 0-1 0 0,1 0 1 0 0,-1 1-1 0 0,2-1 0 0 0,-6 10 1 0 0,1-2 57 0 0,1 0 0 0 0,0 1 0 0 0,1 0-1 0 0,1 1 1 0 0,0-1 0 0 0,-4 25 0 0 0,9-39-135 0 0,0 1 1 0 0,0-1-1 0 0,-1 1 0 0 0,1-1 0 0 0,0 1 0 0 0,0-1 1 0 0,0 1-1 0 0,0-1 0 0 0,0 1 0 0 0,0-1 0 0 0,0 1 1 0 0,1-1-1 0 0,-1 1 0 0 0,0-1 0 0 0,0 0 0 0 0,0 1 0 0 0,0-1 1 0 0,1 1-1 0 0,-1-1 0 0 0,0 1 0 0 0,0-1 0 0 0,1 0 1 0 0,-1 1-1 0 0,0-1 0 0 0,0 0 0 0 0,1 1 0 0 0,-1-1 1 0 0,1 0-1 0 0,-1 1 0 0 0,0-1 0 0 0,1 0 0 0 0,-1 0 0 0 0,1 1 1 0 0,0-1-1 0 0,20-1 143 0 0,17-16-47 0 0,-27 9-93 0 0,0 0 1 0 0,0-1-1 0 0,-1 0 0 0 0,-1-1 1 0 0,1 0-1 0 0,-2-1 1 0 0,1 0-1 0 0,-1 0 1 0 0,-1 0-1 0 0,0-1 1 0 0,9-23-1 0 0,-6 12-42 0 0,-5 13 7 0 0,-1-1 1 0 0,0 0 0 0 0,0 0 0 0 0,-1 0 0 0 0,0-1 0 0 0,-1 1-1 0 0,1-22 1 0 0,-3 31-7 0 0,0 2 28 0 0,-1 0 0 0 0,1-1 1 0 0,0 1-1 0 0,-1 0 0 0 0,1-1 0 0 0,-1 1 0 0 0,1 0 0 0 0,-1 0 0 0 0,0-1 0 0 0,1 1 0 0 0,-1 0 0 0 0,1 0 0 0 0,-1 0 0 0 0,1 0 0 0 0,-1 0 0 0 0,1 0 1 0 0,-1 0-1 0 0,1 0 0 0 0,-1 0 0 0 0,0 0 0 0 0,1 0 0 0 0,-1 0 0 0 0,1 0 0 0 0,-1 1 0 0 0,1-1 0 0 0,-1 0 0 0 0,1 0 0 0 0,-1 0 0 0 0,1 1 0 0 0,-1-1 1 0 0,1 0-1 0 0,-1 1 0 0 0,0 0 0 0 0,-19 21-23 0 0,-9 30 53 0 0,17-32-24 0 0,-10 23 51 0 0,21-41-47 0 0,0 1 1 0 0,0-1-1 0 0,1 0 0 0 0,-1 0 0 0 0,1 1 0 0 0,-1-1 0 0 0,1 0 0 0 0,0 1 0 0 0,-1-1 0 0 0,1 0 0 0 0,0 1 0 0 0,1-1 0 0 0,-1 0 0 0 0,0 1 0 0 0,2 3 0 0 0,0-6-1 0 0,0 1-1 0 0,-1 0 0 0 0,1-1 1 0 0,0 1-1 0 0,0-1 1 0 0,0 0-1 0 0,0 1 0 0 0,0-1 1 0 0,0 0-1 0 0,1 0 0 0 0,-1-1 1 0 0,0 1-1 0 0,0 0 0 0 0,0-1 1 0 0,-1 1-1 0 0,1-1 1 0 0,0 1-1 0 0,3-3 0 0 0,-4 3-10 0 0,11-4 14 0 0,0-1-1 0 0,-1-1 1 0 0,0 0-1 0 0,0-1 1 0 0,0 0-1 0 0,-1 0 1 0 0,0-1-1 0 0,-1 0 1 0 0,17-19-1 0 0,37-29 0 0 0,-21 15-38 0 0,-41 40 14 0 0,0 3 6 0 0,1 0 8 0 0,-1 0 0 0 0,0 0-1 0 0,0 0 1 0 0,0 1 0 0 0,0-1 0 0 0,0 0-1 0 0,0 1 1 0 0,0-1 0 0 0,-1 0-1 0 0,0 1 1 0 0,1-1 0 0 0,-1 0-1 0 0,0 1 1 0 0,0-1 0 0 0,0 1-1 0 0,0-1 1 0 0,-1 1 0 0 0,0 2-1 0 0,-15 54-13 0 0,7-31 34 0 0,-5 23 65 0 0,14-51-46 0 0,1 0-34 0 0,-1 1-1 0 0,0-1 0 0 0,0 0 1 0 0,0 1-1 0 0,1-1 0 0 0,-1 0 1 0 0,0 1-1 0 0,1-1 0 0 0,-1 0 1 0 0,0 0-1 0 0,0 0 0 0 0,1 1 1 0 0,-1-1-1 0 0,1 0 0 0 0,-1 0 1 0 0,0 0-1 0 0,1 0 0 0 0,-1 1 1 0 0,0-1-1 0 0,1 0 0 0 0,-1 0 1 0 0,1 0-1 0 0,-1 0 0 0 0,0 0 0 0 0,1 0 1 0 0,-1 0-1 0 0,0 0 0 0 0,1 0 1 0 0,-1 0-1 0 0,1-1 0 0 0,-1 1 1 0 0,0 0-1 0 0,1 0 0 0 0,-1 0 1 0 0,0 0-1 0 0,1 0 0 0 0,-1-1 1 0 0,0 1-1 0 0,1 0 0 0 0,13-6 22 0 0,-1 0 0 0 0,1 0-1 0 0,-1-1 1 0 0,-1-1 0 0 0,24-18-1 0 0,-23 16-14 0 0,1 0 0 0 0,0 1 0 0 0,0 1 0 0 0,1 0 0 0 0,0 1 0 0 0,19-7 0 0 0,-33 14-11 0 0,1-1 1 0 0,-1 1 0 0 0,0 0 0 0 0,1-1-1 0 0,-1 1 1 0 0,0 0 0 0 0,1 0-1 0 0,-1 0 1 0 0,1 0 0 0 0,-1 1 0 0 0,0-1-1 0 0,1 0 1 0 0,-1 0 0 0 0,0 1-1 0 0,1-1 1 0 0,-1 1 0 0 0,0-1 0 0 0,0 1-1 0 0,1 0 1 0 0,-1-1 0 0 0,0 1-1 0 0,0 0 1 0 0,2 2 0 0 0,-1-1 0 0 0,0 1-1 0 0,0-1 1 0 0,-1 1 0 0 0,1 0 0 0 0,-1-1 0 0 0,1 1-1 0 0,-1 0 1 0 0,0 0 0 0 0,0 0 0 0 0,1 4 0 0 0,0 9 4 0 0,0 0 0 0 0,0 1 0 0 0,-2 19 0 0 0,0-28 1 0 0,-16 159-819 0 0,18-157-127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38.190"/>
    </inkml:context>
    <inkml:brush xml:id="br0">
      <inkml:brushProperty name="width" value="0.1" units="cm"/>
      <inkml:brushProperty name="height" value="0.1" units="cm"/>
    </inkml:brush>
  </inkml:definitions>
  <inkml:trace contextRef="#ctx0" brushRef="#br0">1 0 140 0 0,'0'0'2292'0'0,"0"9"-448"0"0,7-5-1664 0 0,-5 6-1008 0 0,-4-4-688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41.843"/>
    </inkml:context>
    <inkml:brush xml:id="br0">
      <inkml:brushProperty name="width" value="0.1" units="cm"/>
      <inkml:brushProperty name="height" value="0.1" units="cm"/>
    </inkml:brush>
  </inkml:definitions>
  <inkml:trace contextRef="#ctx0" brushRef="#br0">3 1 200 0 0,'5'0'2187'0'0,"-5"0"-2142"0"0,0 0 1 0 0,0 0-1 0 0,0 0 1 0 0,0 0-1 0 0,0 1 1 0 0,0-1-1 0 0,0 0 1 0 0,0 0 0 0 0,0 0-1 0 0,0 0 1 0 0,0 0-1 0 0,0 0 1 0 0,0 0-1 0 0,0 1 1 0 0,0-1-1 0 0,0 0 1 0 0,0 0 0 0 0,0 0-1 0 0,0 0 1 0 0,-3 15 729 0 0,2-13-687 0 0,0-1 0 0 0,1 1 0 0 0,-1 0 0 0 0,1-1 0 0 0,0 1 0 0 0,-1 0 1 0 0,1 0-1 0 0,0-1 0 0 0,0 1 0 0 0,0 0 0 0 0,0-1 0 0 0,0 1 0 0 0,0 0 0 0 0,2 3 652 0 0,7-15-384 0 0,-9 10-304 0 0,1 0 1 0 0,0-1 0 0 0,-1 1-1 0 0,1-1 1 0 0,0 1 0 0 0,0-1 0 0 0,-1 1-1 0 0,1-1 1 0 0,-1 0 0 0 0,1 1-1 0 0,-1-1 1 0 0,1 1 0 0 0,-1-1-1 0 0,1 0 1 0 0,-1 0 0 0 0,1 1-1 0 0,-1-1 1 0 0,0 0 0 0 0,1 0-1 0 0,-1 0 1 0 0,0 1 0 0 0,0-1-1 0 0,0-1 1 0 0,-2-18-99 0 0,1 34-3884 0 0,7-6 1852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42.823"/>
    </inkml:context>
    <inkml:brush xml:id="br0">
      <inkml:brushProperty name="width" value="0.1" units="cm"/>
      <inkml:brushProperty name="height" value="0.1" units="cm"/>
    </inkml:brush>
  </inkml:definitions>
  <inkml:trace contextRef="#ctx0" brushRef="#br0">175 268 404 0 0,'9'-26'5385'0'0,"-20"40"-5199"0"0,-1 2 0 0 0,2-1 0 0 0,0 1 0 0 0,-10 23 0 0 0,-12 18 178 0 0,-57 107 798 0 0,90-164-1140 0 0,-1 0 0 0 0,0 0-1 0 0,0 0 1 0 0,0 0-1 0 0,0 0 1 0 0,0 0-1 0 0,0 0 1 0 0,1 0-1 0 0,-1 0 1 0 0,0 0-1 0 0,0 0 1 0 0,0 0-1 0 0,0 0 1 0 0,0 0 0 0 0,0 1-1 0 0,0-1 1 0 0,1 0-1 0 0,-1 0 1 0 0,0 0-1 0 0,0 0 1 0 0,0 0-1 0 0,0 0 1 0 0,0 0-1 0 0,0 1 1 0 0,0-1 0 0 0,0 0-1 0 0,21-26 145 0 0,27-44-95 0 0,-22 23-27 0 0,2-6 25 0 0,57-79 0 0 0,-48 73 100 0 0,-36 59-155 0 0,0-2 4 0 0,-1 2-17 0 0,0-1 1 0 0,0 1-1 0 0,0 0 0 0 0,0-1 0 0 0,1 1 0 0 0,-1 0 0 0 0,0-1 0 0 0,0 1 0 0 0,0 0 0 0 0,1-1 0 0 0,-1 1 0 0 0,0 0 1 0 0,0 0-1 0 0,1-1 0 0 0,-1 1 0 0 0,0 0 0 0 0,0 0 0 0 0,1-1 0 0 0,-1 1 0 0 0,0 0 0 0 0,1 0 0 0 0,-1 0 0 0 0,0 0 1 0 0,1 0-1 0 0,-1 0 0 0 0,0-1 0 0 0,1 1 0 0 0,-1 0 0 0 0,1 0 0 0 0,-1 0 0 0 0,0 0 0 0 0,1 0 0 0 0,-1 0 0 0 0,1 0 1 0 0,11 14 6 0 0,0 1 1 0 0,-1-1 0 0 0,-1 2-1 0 0,-1-1 1 0 0,0 1 0 0 0,0 1 0 0 0,-2 0-1 0 0,0 0 1 0 0,7 28 0 0 0,-12-36-9 0 0,1 2-1 0 0,0 0 0 0 0,-1 0 1 0 0,0 0-1 0 0,0 18 1 0 0,-1-8 295 0 0,3-27 388 0 0,7-16-521 0 0,37-39 177 0 0,85-84-1 0 0,-22 26-171 0 0,-23 27-28 0 0,-74 80-824 0 0,-12 20-1433 0 0,-14 28-2884 0 0,6-22 2814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43.712"/>
    </inkml:context>
    <inkml:brush xml:id="br0">
      <inkml:brushProperty name="width" value="0.1" units="cm"/>
      <inkml:brushProperty name="height" value="0.1" units="cm"/>
    </inkml:brush>
  </inkml:definitions>
  <inkml:trace contextRef="#ctx0" brushRef="#br0">159 122 48 0 0,'34'-18'2644'0'0,"-26"12"-869"0"0,-26 15-1318 0 0,1 2-298 0 0,0 0-1 0 0,1 1 1 0 0,1 1-1 0 0,0 1 1 0 0,0 0-1 0 0,2 0 1 0 0,0 1-1 0 0,0 1 1 0 0,2 0-1 0 0,-15 28 1 0 0,24-41-123 0 0,0 1 0 0 0,1 0 0 0 0,-1-1 0 0 0,1 1 0 0 0,0 0 0 0 0,0 0 0 0 0,1 0 0 0 0,-1 0 0 0 0,1 0 0 0 0,0 0 0 0 0,0 0-1 0 0,0 0 1 0 0,0 0 0 0 0,1 0 0 0 0,0 0 0 0 0,1 4 0 0 0,-1-5-15 0 0,0-1 0 0 0,1 0 0 0 0,-1 0 0 0 0,1 0 0 0 0,0 0 0 0 0,0 0-1 0 0,0-1 1 0 0,0 1 0 0 0,0 0 0 0 0,0-1 0 0 0,0 1 0 0 0,0-1 0 0 0,1 0 0 0 0,-1 0-1 0 0,0 0 1 0 0,1 0 0 0 0,-1 0 0 0 0,1-1 0 0 0,-1 1 0 0 0,1-1 0 0 0,-1 1 0 0 0,1-1-1 0 0,0 0 1 0 0,-1 0 0 0 0,6-1 0 0 0,2 1 2 0 0,1-1 1 0 0,-1-1-1 0 0,0 0 1 0 0,0 0-1 0 0,0-1 1 0 0,0 0-1 0 0,0-1 1 0 0,0 0-1 0 0,-1-1 1 0 0,0 0-1 0 0,0 0 0 0 0,0-1 1 0 0,-1 0-1 0 0,0 0 1 0 0,0-1-1 0 0,13-14 1 0 0,-17 17-25 0 0,0-1 0 0 0,-1 1 1 0 0,1-1-1 0 0,-1 0 1 0 0,0 0-1 0 0,0 0 0 0 0,-1 0 1 0 0,0-1-1 0 0,0 1 1 0 0,0 0-1 0 0,0-1 0 0 0,-1 0 1 0 0,0 1-1 0 0,0-1 1 0 0,-1 0-1 0 0,1 0 0 0 0,-1 1 1 0 0,0-1-1 0 0,-1 0 1 0 0,0 0-1 0 0,1 1 0 0 0,-2-1 1 0 0,1 0-1 0 0,-1 1 1 0 0,0-1-1 0 0,0 1 0 0 0,0 0 1 0 0,-1 0-1 0 0,0 0 1 0 0,0 0-1 0 0,-5-7 0 0 0,1 5-9 0 0,0 0-1 0 0,-1 1 1 0 0,1 0-1 0 0,-2 0 0 0 0,1 1 1 0 0,0 0-1 0 0,-1 0 0 0 0,0 1 1 0 0,0 0-1 0 0,0 0 1 0 0,-1 1-1 0 0,1 0 0 0 0,-1 1 1 0 0,0 0-1 0 0,-10 0 0 0 0,-11 5 1 0 0,30-3 12 0 0,1 0 0 0 0,-1 0-1 0 0,1 1 1 0 0,-1-1 0 0 0,0 1 0 0 0,1-1 0 0 0,-1 0 0 0 0,1 1-1 0 0,-1-1 1 0 0,1 1 0 0 0,-1-1 0 0 0,1 1 0 0 0,-1 0 0 0 0,1-1 0 0 0,0 1-1 0 0,-1-1 1 0 0,1 1 0 0 0,0 0 0 0 0,0-1 0 0 0,-1 1 0 0 0,1 0-1 0 0,0 0 1 0 0,0 1 3 0 0,0-1-1 0 0,0 0 0 0 0,0 1 0 0 0,0-1 1 0 0,1 0-1 0 0,-1 1 0 0 0,1-1 1 0 0,-1 0-1 0 0,1 1 0 0 0,-1-1 0 0 0,1 0 1 0 0,0 0-1 0 0,-1 0 0 0 0,1 0 1 0 0,0 0-1 0 0,0 0 0 0 0,0 0 0 0 0,0 0 1 0 0,0 0-1 0 0,0 0 0 0 0,0 0 1 0 0,0 0-1 0 0,1 0 0 0 0,11 5 16 0 0,0-1 1 0 0,0-1-1 0 0,0 0 0 0 0,0-1 0 0 0,0 0 0 0 0,1-1 1 0 0,21 0-1 0 0,97-3 42 0 0,-130 1-61 0 0,10-1 4 0 0,-1 0 0 0 0,0 0 0 0 0,1-1 0 0 0,-1-1 0 0 0,18-6 0 0 0,-25 7-7 0 0,0 1 0 0 0,0-1 0 0 0,0 0 1 0 0,0-1-1 0 0,0 1 0 0 0,-1-1 0 0 0,1 1 0 0 0,-1-1 0 0 0,0 0 0 0 0,0 0 1 0 0,0-1-1 0 0,0 1 0 0 0,0-1 0 0 0,-1 1 0 0 0,0-1 0 0 0,1 0 0 0 0,1-5 0 0 0,-3 8-2 0 0,-1 0 0 0 0,1 0 0 0 0,-1-1-1 0 0,1 1 1 0 0,-1 0 0 0 0,1 0 0 0 0,-1-1-1 0 0,0 1 1 0 0,0 0 0 0 0,0 0 0 0 0,1-1-1 0 0,-1 1 1 0 0,0 0 0 0 0,0-1 0 0 0,-1 1-1 0 0,1 0 1 0 0,0-1 0 0 0,0 1 0 0 0,-2-2-1 0 0,2 2 3 0 0,-1 1-1 0 0,1 0 1 0 0,-1 0 0 0 0,0-1-1 0 0,1 1 1 0 0,-1 0-1 0 0,0 0 1 0 0,1 0-1 0 0,-1 0 1 0 0,0 0 0 0 0,0 0-1 0 0,1 0 1 0 0,-1 0-1 0 0,0 0 1 0 0,1 0-1 0 0,-1 0 1 0 0,0 1 0 0 0,1-1-1 0 0,-1 0 1 0 0,0 0-1 0 0,1 1 1 0 0,-1-1-1 0 0,1 0 1 0 0,-1 1-1 0 0,0 0 1 0 0,-5 2-5 0 0,1 0-1 0 0,-1 1 1 0 0,1 0 0 0 0,0 0-1 0 0,1 1 1 0 0,-8 7-1 0 0,-28 51 41 0 0,36-58-12 0 0,1 1 1 0 0,0 0-1 0 0,1 1 1 0 0,-1-1-1 0 0,1 0 1 0 0,0 1-1 0 0,1-1 1 0 0,-2 13-1 0 0,4-18-16 0 0,-1 0-1 0 0,0-1 1 0 0,0 1-1 0 0,1 0 0 0 0,-1 0 1 0 0,1 0-1 0 0,-1 0 0 0 0,1-1 1 0 0,-1 1-1 0 0,1 0 1 0 0,0-1-1 0 0,-1 1 0 0 0,1 0 1 0 0,0-1-1 0 0,-1 1 0 0 0,1-1 1 0 0,0 1-1 0 0,0-1 1 0 0,0 1-1 0 0,-1-1 0 0 0,1 1 1 0 0,0-1-1 0 0,0 0 0 0 0,0 1 1 0 0,0-1-1 0 0,0 0 1 0 0,0 0-1 0 0,0 0 0 0 0,0 0 1 0 0,0 0-1 0 0,0 0 0 0 0,-1 0 1 0 0,1 0-1 0 0,0 0 1 0 0,0 0-1 0 0,0-1 0 0 0,0 1 1 0 0,0 0-1 0 0,0-1 0 0 0,1 0 1 0 0,41-12 72 0 0,-24 5-44 0 0,-1-1 0 0 0,0-1 0 0 0,0 0 0 0 0,30-25 0 0 0,-48 35-34 0 0,1-1 0 0 0,-1 1 0 0 0,1 0-1 0 0,-1 0 1 0 0,1 0 0 0 0,-1 0-1 0 0,1 0 1 0 0,-1-1 0 0 0,1 1-1 0 0,-1 0 1 0 0,1 0 0 0 0,-1 0 0 0 0,1 0-1 0 0,-1 0 1 0 0,1 1 0 0 0,-1-1-1 0 0,1 0 1 0 0,-1 0 0 0 0,1 0 0 0 0,-1 0-1 0 0,0 0 1 0 0,1 1 0 0 0,-1-1-1 0 0,1 0 1 0 0,-1 0 0 0 0,1 1-1 0 0,-1-1 1 0 0,0 0 0 0 0,1 1 0 0 0,-1-1-1 0 0,0 0 1 0 0,1 1 0 0 0,-1-1-1 0 0,0 1 1 0 0,1-1 0 0 0,-1 1-1 0 0,0-1 1 0 0,0 0 0 0 0,0 1 0 0 0,1-1-1 0 0,-1 1 1 0 0,0-1 0 0 0,0 1-1 0 0,0-1 1 0 0,0 2 0 0 0,9 22-24 0 0,-9-24 23 0 0,2 10-3 0 0,0-1 0 0 0,1 0-1 0 0,1 1 1 0 0,0-2-1 0 0,0 1 1 0 0,0 0-1 0 0,1-1 1 0 0,8 10-1 0 0,-10-14 11 0 0,1 0-1 0 0,-1-1 1 0 0,1 0-1 0 0,0 0 0 0 0,0 0 1 0 0,0 0-1 0 0,0-1 1 0 0,1 1-1 0 0,-1-1 0 0 0,1 0 1 0 0,0 0-1 0 0,-1-1 1 0 0,1 0-1 0 0,0 0 1 0 0,0 0-1 0 0,0 0 0 0 0,0 0 1 0 0,9-1-1 0 0,-3-1-1 0 0,0-1-1 0 0,0 0 0 0 0,-1-1 1 0 0,1 0-1 0 0,-1 0 1 0 0,1-1-1 0 0,-1 0 1 0 0,0-1-1 0 0,-1 0 0 0 0,1-1 1 0 0,-1 0-1 0 0,0 0 1 0 0,0-1-1 0 0,-1 0 1 0 0,0-1-1 0 0,0 0 0 0 0,-1 0 1 0 0,0-1-1 0 0,0 0 1 0 0,-1 0-1 0 0,0 0 1 0 0,-1-1-1 0 0,0 1 0 0 0,-1-2 1 0 0,0 1-1 0 0,0 0 1 0 0,-1-1-1 0 0,0 1 1 0 0,-1-1-1 0 0,2-21 0 0 0,-4 31-164 0 0,0-1-1 0 0,0 1 1 0 0,0-1-1 0 0,-1 0 0 0 0,1 1 1 0 0,0-1-1 0 0,-1 1 0 0 0,1-1 1 0 0,-1 1-1 0 0,0-1 0 0 0,1 1 1 0 0,-1-1-1 0 0,0 1 0 0 0,0 0 1 0 0,0-1-1 0 0,0 1 0 0 0,0 0 1 0 0,0 0-1 0 0,0 0 0 0 0,0-1 1 0 0,-1 1-1 0 0,1 1 0 0 0,0-1 1 0 0,-1 0-1 0 0,1 0 0 0 0,-1 0 1 0 0,1 1-1 0 0,-3-2 0 0 0,-21-9-2167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44.367"/>
    </inkml:context>
    <inkml:brush xml:id="br0">
      <inkml:brushProperty name="width" value="0.1" units="cm"/>
      <inkml:brushProperty name="height" value="0.1" units="cm"/>
    </inkml:brush>
  </inkml:definitions>
  <inkml:trace contextRef="#ctx0" brushRef="#br0">0 250 132 0 0,'5'-5'159'0'0,"27"-23"984"0"0,-1-1 0 0 0,48-60 0 0 0,-69 75-750 0 0,-5 9-164 0 0,0 0 0 0 0,-1-1 0 0 0,0 1 0 0 0,0-1 0 0 0,0 0 1 0 0,-1 0-1 0 0,0 0 0 0 0,0 0 0 0 0,2-11 0 0 0,7 1 1301 0 0,-32 49-1338 0 0,1 1-1 0 0,2 2 1 0 0,2-1 0 0 0,-17 58 0 0 0,16-45-49 0 0,14-41-211 0 0,-5 10-275 0 0,1 1 0 0 0,0 0 0 0 0,2 0 0 0 0,0 1 0 0 0,-1 19 0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44.974"/>
    </inkml:context>
    <inkml:brush xml:id="br0">
      <inkml:brushProperty name="width" value="0.1" units="cm"/>
      <inkml:brushProperty name="height" value="0.1" units="cm"/>
    </inkml:brush>
  </inkml:definitions>
  <inkml:trace contextRef="#ctx0" brushRef="#br0">1 333 52 0 0,'67'-33'2092'0'0,"-65"33"-2067"0"0,-1 0 1 0 0,0-1-1 0 0,0 1 1 0 0,0 0-1 0 0,0 0 1 0 0,0 0-1 0 0,0 0 1 0 0,0 0-1 0 0,0 0 1 0 0,1 0-1 0 0,-1 0 1 0 0,0 0-1 0 0,0 0 0 0 0,0 1 1 0 0,0-1-1 0 0,0 0 1 0 0,0 1-1 0 0,0-1 1 0 0,0 1-1 0 0,0-1 1 0 0,0 1-1 0 0,0-1 1 0 0,0 1-1 0 0,0 0 1 0 0,-1-1-1 0 0,1 1 1 0 0,0 0-1 0 0,0 1 1 0 0,22 22 579 0 0,-20-17-510 0 0,0 0 0 0 0,-1-1-1 0 0,1 1 1 0 0,-2 0 0 0 0,1 0 0 0 0,-1 1-1 0 0,0-1 1 0 0,0 0 0 0 0,-1 0-1 0 0,0 1 1 0 0,0-1 0 0 0,-2 12 0 0 0,-1 21 268 0 0,7-41-335 0 0,0-1 0 0 0,-1 1 0 0 0,1-1 0 0 0,-1 0 0 0 0,0 0 0 0 0,1 0 0 0 0,-1-1 0 0 0,0 1 0 0 0,-1-1 0 0 0,1 1 0 0 0,3-5 0 0 0,52-46-95 0 0,-27 24 27 0 0,-18 14 23 0 0,1 1 0 0 0,1 1 1 0 0,0 1-1 0 0,1 0 0 0 0,31-19 1 0 0,-45 31 8 0 0,-1 0 7 0 0,0 0 1 0 0,0 1-1 0 0,-1-1 1 0 0,1 0-1 0 0,0 1 1 0 0,0-1-1 0 0,0 1 0 0 0,0-1 1 0 0,0 1-1 0 0,-1-1 1 0 0,1 1-1 0 0,0 0 1 0 0,-1 0-1 0 0,1-1 1 0 0,0 1-1 0 0,-1 0 1 0 0,1 0-1 0 0,-1-1 0 0 0,1 1 1 0 0,-1 0-1 0 0,1 0 1 0 0,-1 0-1 0 0,0 0 1 0 0,1 0-1 0 0,-1 0 1 0 0,0 0-1 0 0,0 0 1 0 0,0 0-1 0 0,0 0 0 0 0,0 0 1 0 0,0 0-1 0 0,0 0 1 0 0,0 0-1 0 0,0 0 1 0 0,0 1-1 0 0,-6 45 30 0 0,4-37-28 0 0,1 3 11 0 0,-1-1 0 0 0,1 1-1 0 0,1 0 1 0 0,1 0 0 0 0,1 15-1 0 0,-1-26-5 0 0,-1 1-1 0 0,1-1 0 0 0,-1 1 1 0 0,1-1-1 0 0,0 0 0 0 0,0 1 1 0 0,0-1-1 0 0,0 0 0 0 0,0 1 1 0 0,1-1-1 0 0,-1 0 0 0 0,1 0 1 0 0,-1 0-1 0 0,1 0 0 0 0,0-1 1 0 0,0 1-1 0 0,0 0 0 0 0,0-1 1 0 0,0 1-1 0 0,0-1 0 0 0,0 1 1 0 0,0-1-1 0 0,0 0 0 0 0,1 0 1 0 0,-1 0-1 0 0,1-1 0 0 0,-1 1 1 0 0,0 0-1 0 0,1-1 0 0 0,0 1 1 0 0,-1-1-1 0 0,1 0 0 0 0,2 0 1 0 0,10-1-40 0 0,-1-1 0 0 0,1 0-1 0 0,-1-1 1 0 0,1 0 0 0 0,-1-1 0 0 0,0-1 0 0 0,0-1 0 0 0,-1 0 0 0 0,1 0 0 0 0,-1-1-1 0 0,-1-1 1 0 0,1 0 0 0 0,-1-1 0 0 0,-1 0 0 0 0,0-1 0 0 0,0 0 0 0 0,-1-1-1 0 0,16-20 1 0 0,-10 9 118 0 0,0 0-1 0 0,-2-1 0 0 0,-1-1 1 0 0,0 0-1 0 0,-2-1 0 0 0,-1 0 1 0 0,-1 0-1 0 0,-1-1 0 0 0,7-40 1 0 0,-4-7 1557 0 0,-10 72-1272 0 0,-3 3-361 0 0,1 0-1 0 0,-1 0 0 0 0,1 1 0 0 0,0-1 1 0 0,0 0-1 0 0,0 1 0 0 0,0-1 1 0 0,0 1-1 0 0,0-1 0 0 0,1 1 0 0 0,0 0 1 0 0,-1-1-1 0 0,1 6 0 0 0,-1-3 11 0 0,-14 76 99 0 0,-39 124 0 0 0,39-153-101 0 0,8-27 9 0 0,-1 0 0 0 0,-13 30-1 0 0,18-50-180 0 0,0 2-109 0 0,0-1-1 0 0,0 1 1 0 0,0-1 0 0 0,1 1-1 0 0,0 0 1 0 0,-2 11-1 0 0,21-50-3301 0 0,-12 24 2143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45.408"/>
    </inkml:context>
    <inkml:brush xml:id="br0">
      <inkml:brushProperty name="width" value="0.1" units="cm"/>
      <inkml:brushProperty name="height" value="0.1" units="cm"/>
    </inkml:brush>
  </inkml:definitions>
  <inkml:trace contextRef="#ctx0" brushRef="#br0">48 259 260 0 0,'-3'-9'221'0'0,"-1"0"0"0"0,0 1 0 0 0,0-1-1 0 0,-7-9 1 0 0,-10-22 3557 0 0,22 39-3717 0 0,0 0 0 0 0,1 0 0 0 0,-1 0-1 0 0,0 0 1 0 0,1 0 0 0 0,-1 1 0 0 0,1-1-1 0 0,-1 0 1 0 0,1 1 0 0 0,0-1 0 0 0,-1 1-1 0 0,1-1 1 0 0,-1 1 0 0 0,1 0 0 0 0,0 0-1 0 0,-1 0 1 0 0,1 0 0 0 0,2 0 0 0 0,44 1 104 0 0,-27-1-19 0 0,54-1 138 0 0,112-15-1 0 0,-180 14-264 0 0,0 0 0 0 0,0 0-1 0 0,0-1 1 0 0,0 0 0 0 0,0 0 0 0 0,0 0-1 0 0,11-9 1 0 0,-16 11-16 0 0,0 0 1 0 0,0 0-1 0 0,0-1 0 0 0,0 1 1 0 0,0-1-1 0 0,-1 1 0 0 0,1-1 1 0 0,0 0-1 0 0,-1 0 0 0 0,1 0 0 0 0,-1 0 1 0 0,0 0-1 0 0,0 0 0 0 0,0 0 1 0 0,0 0-1 0 0,0 0 0 0 0,0 0 1 0 0,0-1-1 0 0,-1 1 0 0 0,1 0 1 0 0,-1-1-1 0 0,1 1 0 0 0,-1 0 1 0 0,0-1-1 0 0,0 1 0 0 0,-1-4 1 0 0,-1 2-7 0 0,0 0 0 0 0,0 1 0 0 0,0 0 0 0 0,0-1 0 0 0,-1 1 0 0 0,0 0 0 0 0,1 0 1 0 0,-1 0-1 0 0,0 1 0 0 0,-1-1 0 0 0,1 1 0 0 0,0-1 0 0 0,-1 1 0 0 0,1 0 0 0 0,-1 1 0 0 0,0-1 1 0 0,0 1-1 0 0,1-1 0 0 0,-1 1 0 0 0,-7-1 0 0 0,7 2 11 0 0,-1 1 1 0 0,1 0-1 0 0,-1 0 1 0 0,1 0-1 0 0,-1 1 0 0 0,1 0 1 0 0,0-1-1 0 0,-1 1 0 0 0,1 1 1 0 0,0-1-1 0 0,1 1 1 0 0,-1-1-1 0 0,0 1 0 0 0,1 0 1 0 0,-1 1-1 0 0,1-1 1 0 0,0 0-1 0 0,0 1 0 0 0,0 0 1 0 0,1 0-1 0 0,-1-1 1 0 0,1 2-1 0 0,0-1 0 0 0,0 0 1 0 0,-2 8-1 0 0,0-1 33 0 0,0-1 0 0 0,1 1 0 0 0,1 0 0 0 0,0-1 0 0 0,0 1 0 0 0,1 0 1 0 0,0 0-1 0 0,1 0 0 0 0,2 21 0 0 0,-1-26-34 0 0,0-1 1 0 0,1 1 0 0 0,-1 0 0 0 0,1-1-1 0 0,1 1 1 0 0,-1-1 0 0 0,1 1-1 0 0,-1-1 1 0 0,2 0 0 0 0,-1 0-1 0 0,0-1 1 0 0,1 1 0 0 0,0-1 0 0 0,0 1-1 0 0,0-1 1 0 0,1 0 0 0 0,5 3-1 0 0,-3-3-370 0 0,0 0-1 0 0,1 0 1 0 0,-1-1-1 0 0,1-1 0 0 0,0 1 1 0 0,0-1-1 0 0,0 0 0 0 0,0-1 1 0 0,0 0-1 0 0,0 0 1 0 0,0-1-1 0 0,11 0 0 0 0,11-2-1546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46.141"/>
    </inkml:context>
    <inkml:brush xml:id="br0">
      <inkml:brushProperty name="width" value="0.1" units="cm"/>
      <inkml:brushProperty name="height" value="0.1" units="cm"/>
    </inkml:brush>
  </inkml:definitions>
  <inkml:trace contextRef="#ctx0" brushRef="#br0">243 196 156 0 0,'0'0'933'0'0,"33"-9"1748"0"0,-27 4-2573 0 0,0 1 0 0 0,0-1 0 0 0,0 0 0 0 0,-1 0 0 0 0,0 0-1 0 0,0-1 1 0 0,0 0 0 0 0,-1 0 0 0 0,1 0 0 0 0,-2 0 0 0 0,4-7-1 0 0,-5 9-86 0 0,0 1 0 0 0,0-1 0 0 0,-1 1-1 0 0,1-1 1 0 0,-1 1 0 0 0,0-1 0 0 0,0 0-1 0 0,-1 1 1 0 0,1-1 0 0 0,-1 0 0 0 0,1 0-1 0 0,-1 1 1 0 0,0-1 0 0 0,-1 0 0 0 0,1 0-1 0 0,-1 0 1 0 0,0 1 0 0 0,1-1 0 0 0,-2 0-1 0 0,1 1 1 0 0,0-1 0 0 0,-1 1 0 0 0,0-1-1 0 0,-1-2 1 0 0,0 4-13 0 0,1-1-1 0 0,-1 2 1 0 0,0-1-1 0 0,1 0 1 0 0,-1 0-1 0 0,0 1 1 0 0,0 0-1 0 0,0-1 1 0 0,0 1-1 0 0,0 0 1 0 0,-1 1-1 0 0,1-1 1 0 0,0 0-1 0 0,0 1 1 0 0,0 0-1 0 0,-1 0 1 0 0,1 0 0 0 0,0 0-1 0 0,0 0 1 0 0,-1 1-1 0 0,1-1 1 0 0,0 1-1 0 0,0 0 1 0 0,0 0-1 0 0,-5 2 1 0 0,-9 3 18 0 0,0 1 1 0 0,1 0-1 0 0,-18 12 1 0 0,19-9 23 0 0,0 0 0 0 0,1 1 1 0 0,0 1-1 0 0,1 0 1 0 0,0 0-1 0 0,1 2 1 0 0,0 0-1 0 0,-17 27 1 0 0,29-41-44 0 0,-1 1 1 0 0,1-1 0 0 0,0 0 0 0 0,-1 1 0 0 0,1-1 0 0 0,0 0 0 0 0,0 1 0 0 0,-1-1-1 0 0,1 0 1 0 0,0 1 0 0 0,0-1 0 0 0,0 1 0 0 0,-1-1 0 0 0,1 0 0 0 0,0 1 0 0 0,0-1-1 0 0,0 1 1 0 0,0-1 0 0 0,0 1 0 0 0,0-1 0 0 0,0 0 0 0 0,0 1 0 0 0,0-1 0 0 0,0 1 0 0 0,0-1-1 0 0,0 1 1 0 0,0-1 0 0 0,0 0 0 0 0,0 1 0 0 0,1-1 0 0 0,-1 1 0 0 0,0-1 0 0 0,0 0-1 0 0,0 1 1 0 0,1-1 0 0 0,-1 1 0 0 0,0-1 0 0 0,1 1 0 0 0,19 0 183 0 0,25-11-46 0 0,-44 10-142 0 0,11-5 33 0 0,0 0 0 0 0,0-1 0 0 0,0 0 1 0 0,-1-1-1 0 0,0-1 0 0 0,-1 1 0 0 0,13-13 1 0 0,34-23 45 0 0,-55 43-90 0 0,-2 7-4 0 0,0 1 9 0 0,0 0 0 0 0,-1 0-1 0 0,0-1 1 0 0,0 1 0 0 0,-1-1 0 0 0,0 1-1 0 0,0-1 1 0 0,-5 10 0 0 0,0 5 24 0 0,-14 51 211 0 0,-4-1 0 0 0,-2-2 0 0 0,-70 127 0 0 0,59-137 153 0 0,38-60-377 0 0,0 1 0 0 0,0-1 0 0 0,0 0 0 0 0,0 0 0 0 0,-1 1 0 0 0,1-1 0 0 0,0 0-1 0 0,0 0 1 0 0,0 1 0 0 0,-1-1 0 0 0,1 0 0 0 0,0 0 0 0 0,0 1 0 0 0,-1-1 0 0 0,1 0 0 0 0,0 0 0 0 0,0 0 0 0 0,-1 0-1 0 0,1 1 1 0 0,0-1 0 0 0,-1 0 0 0 0,1 0 0 0 0,0 0 0 0 0,-1 0 0 0 0,1 0 0 0 0,0 0 0 0 0,-1 0 0 0 0,1 0 0 0 0,0 0 0 0 0,-1 0-1 0 0,1 0 1 0 0,0 0 0 0 0,0 0 0 0 0,-1 0 0 0 0,1 0 0 0 0,0 0 0 0 0,-1-1 0 0 0,1 1 0 0 0,0 0 0 0 0,-1 0 0 0 0,1 0-1 0 0,0 0 1 0 0,0 0 0 0 0,-1-1 0 0 0,1 1 0 0 0,0 0 0 0 0,0 0 0 0 0,-1-1 0 0 0,1 1 0 0 0,0 0 0 0 0,0 0 0 0 0,0-1 0 0 0,0 1-1 0 0,-1 0 1 0 0,1-1 0 0 0,-11-17 151 0 0,9 9-135 0 0,1 0 0 0 0,0 0 0 0 0,0 0 0 0 0,1 0 0 0 0,1-1 1 0 0,-1 1-1 0 0,1 0 0 0 0,1 0 0 0 0,0 0 0 0 0,0 0 0 0 0,6-15 1 0 0,4-6 11 0 0,0 1 1 0 0,17-28 0 0 0,-16 36-29 0 0,1-1 0 0 0,0 2 0 0 0,1 0 0 0 0,1 0 0 0 0,1 2 0 0 0,1 0 0 0 0,1 1 0 0 0,31-23 1 0 0,-34 29-7 0 0,0 2 0 0 0,1-1 0 0 0,0 2 0 0 0,0 0 0 0 0,0 2 0 0 0,1-1 1 0 0,0 2-1 0 0,1 1 0 0 0,-1 0 0 0 0,1 1 0 0 0,35-1 0 0 0,-17 10-461 0 0,-36-6 310 0 0,-1 0 0 0 0,1 1 0 0 0,0-1 0 0 0,0 0 1 0 0,-1 0-1 0 0,1 0 0 0 0,0 1 0 0 0,0-1 0 0 0,-1 0 0 0 0,1 1 1 0 0,0-1-1 0 0,-1 1 0 0 0,1-1 0 0 0,0 1 0 0 0,-1-1 0 0 0,1 1 1 0 0,-1-1-1 0 0,1 1 0 0 0,-1 0 0 0 0,1-1 0 0 0,-1 1 0 0 0,1 0 1 0 0,-1-1-1 0 0,0 1 0 0 0,1 0 0 0 0,-1 0 0 0 0,0-1 1 0 0,0 1-1 0 0,1 0 0 0 0,-1 0 0 0 0,0-1 0 0 0,0 1 0 0 0,0 0 1 0 0,0 0-1 0 0,0 0 0 0 0,0-1 0 0 0,0 1 0 0 0,0 0 0 0 0,-1 1 1 0 0,-3 6-1726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46.496"/>
    </inkml:context>
    <inkml:brush xml:id="br0">
      <inkml:brushProperty name="width" value="0.1" units="cm"/>
      <inkml:brushProperty name="height" value="0.1" units="cm"/>
    </inkml:brush>
  </inkml:definitions>
  <inkml:trace contextRef="#ctx0" brushRef="#br0">0 21 172 0 0,'20'-6'810'0'0,"-12"3"-525"0"0,0 0 0 0 0,-1 1 0 0 0,1 0 0 0 0,0 0 0 0 0,0 1 0 0 0,16-1 0 0 0,-22 3-248 0 0,0-1 0 0 0,1 1 0 0 0,-1-1 0 0 0,0 1 0 0 0,0 0 0 0 0,0 0 0 0 0,0 0-1 0 0,0 0 1 0 0,0 0 0 0 0,0 0 0 0 0,0 0 0 0 0,0 1 0 0 0,-1-1 0 0 0,1 1 0 0 0,0-1 0 0 0,-1 1 0 0 0,1 0 0 0 0,-1 0 0 0 0,0 0 0 0 0,0-1-1 0 0,1 1 1 0 0,-1 0 0 0 0,0 1 0 0 0,-1-1 0 0 0,1 0 0 0 0,0 0 0 0 0,-1 0 0 0 0,1 0 0 0 0,-1 1 0 0 0,1 2 0 0 0,0 10 87 0 0,0 1 0 0 0,0 0 0 0 0,-2-1 0 0 0,0 1 1 0 0,-1 0-1 0 0,0-1 0 0 0,-1 0 0 0 0,-1 0 0 0 0,0 0 0 0 0,-1 0 1 0 0,-1 0-1 0 0,0-1 0 0 0,-1 0 0 0 0,-1 0 0 0 0,0-1 0 0 0,-11 14 1 0 0,17-28-101 0 0,1 0 0 0 0,0 0 1 0 0,0-1-1 0 0,0 1 1 0 0,1 0-1 0 0,-1-1 1 0 0,0 1-1 0 0,0-1 0 0 0,1 1 1 0 0,-1-1-1 0 0,1 1 1 0 0,-1-1-1 0 0,1 1 1 0 0,0-1-1 0 0,0 0 0 0 0,0 1 1 0 0,0-1-1 0 0,0-2 1 0 0,3-10-64 0 0,1 1 0 0 0,0 0 1 0 0,1 0-1 0 0,0 0 0 0 0,1 0 1 0 0,1 1-1 0 0,0 0 1 0 0,1 0-1 0 0,13-16 0 0 0,-8 12-152 0 0,0 1-1 0 0,1 1 1 0 0,1 0-1 0 0,0 1 1 0 0,1 1-1 0 0,20-12 1 0 0,-31 20-46 0 0,-2 2 55 0 0,0 0-1 0 0,0 1 0 0 0,0-1 1 0 0,0 0-1 0 0,1 1 0 0 0,-1 0 1 0 0,0 0-1 0 0,1 0 0 0 0,-1 0 1 0 0,0 0-1 0 0,1 1 0 0 0,-1-1 1 0 0,1 1-1 0 0,3 0 1 0 0,6 2-940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4:45.707"/>
    </inkml:context>
    <inkml:brush xml:id="br0">
      <inkml:brushProperty name="width" value="0.05" units="cm"/>
      <inkml:brushProperty name="height" value="0.05" units="cm"/>
    </inkml:brush>
  </inkml:definitions>
  <inkml:trace contextRef="#ctx0" brushRef="#br0">22 0 204 0 0,'-21'49'2637'0'0,"20"-47"-2693"0"0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47.524"/>
    </inkml:context>
    <inkml:brush xml:id="br0">
      <inkml:brushProperty name="width" value="0.1" units="cm"/>
      <inkml:brushProperty name="height" value="0.1" units="cm"/>
    </inkml:brush>
  </inkml:definitions>
  <inkml:trace contextRef="#ctx0" brushRef="#br0">153 298 4 0 0,'5'-9'429'0'0,"1"-1"-91"0"0,0 1-1 0 0,-1-1 1 0 0,0 0-1 0 0,-1-1 1 0 0,0 1 0 0 0,-1-1-1 0 0,0 0 1 0 0,3-17 0 0 0,-6 28-322 0 0,-1-1 1 0 0,1 1-1 0 0,0-1 1 0 0,0 1 0 0 0,0-1-1 0 0,-1 1 1 0 0,1-1-1 0 0,0 0 1 0 0,-1 1 0 0 0,1 0-1 0 0,-1-1 1 0 0,1 1-1 0 0,0-1 1 0 0,-1 1-1 0 0,1-1 1 0 0,-1 1 0 0 0,1 0-1 0 0,-1-1 1 0 0,1 1-1 0 0,-1 0 1 0 0,1 0 0 0 0,-1-1-1 0 0,0 1 1 0 0,1 0-1 0 0,-1 0 1 0 0,1 0 0 0 0,-1 0-1 0 0,1-1 1 0 0,-1 1-1 0 0,0 0 1 0 0,1 0-1 0 0,-1 0 1 0 0,0 0 0 0 0,1 1-1 0 0,-1-1 1 0 0,1 0-1 0 0,-1 0 1 0 0,1 0 0 0 0,-1 0-1 0 0,0 1 1 0 0,1-1-1 0 0,-1 0 1 0 0,1 0 0 0 0,-1 1-1 0 0,0 0 1 0 0,-26 11 211 0 0,12-1-130 0 0,0 1 0 0 0,1 0 0 0 0,1 1 0 0 0,0 1 0 0 0,1 0 0 0 0,-11 17 0 0 0,17-24-37 0 0,1 1 1 0 0,0 0 0 0 0,1 0-1 0 0,0 1 1 0 0,0-1 0 0 0,0 1-1 0 0,1-1 1 0 0,1 1 0 0 0,0 0 0 0 0,0 0-1 0 0,0 1 1 0 0,1-1 0 0 0,1 0-1 0 0,0 11 1 0 0,0-19-50 0 0,1 1 0 0 0,0 0-1 0 0,0-1 1 0 0,0 1 0 0 0,0-1 0 0 0,0 1 0 0 0,0-1 0 0 0,0 0-1 0 0,0 1 1 0 0,0-1 0 0 0,1 0 0 0 0,-1 0 0 0 0,1 0 0 0 0,-1 0-1 0 0,1 0 1 0 0,-1 0 0 0 0,1 0 0 0 0,-1 0 0 0 0,1-1 0 0 0,0 1-1 0 0,0 0 1 0 0,-1-1 0 0 0,1 0 0 0 0,0 1 0 0 0,0-1 0 0 0,-1 0-1 0 0,1 0 1 0 0,0 0 0 0 0,0 0 0 0 0,0 0 0 0 0,3-1 0 0 0,4 1 16 0 0,0-1 0 0 0,1 0 0 0 0,-1-1 0 0 0,17-5 0 0 0,-19 4-12 0 0,1-1 0 0 0,-1 0 0 0 0,0 0 0 0 0,0-1 0 0 0,-1 0 0 0 0,1 0 0 0 0,-1-1 0 0 0,0 0 0 0 0,-1 0 0 0 0,1 0 0 0 0,-1-1 0 0 0,0 1 0 0 0,-1-1 0 0 0,5-11 0 0 0,5-3-2 0 0,-13 20-13 0 0,-1 1 0 0 0,0-1-1 0 0,0 1 1 0 0,0-1-1 0 0,0 1 1 0 0,0 0 0 0 0,0-1-1 0 0,1 1 1 0 0,-1-1-1 0 0,0 1 1 0 0,0 0 0 0 0,1-1-1 0 0,-1 1 1 0 0,0 0-1 0 0,1-1 1 0 0,-1 1 0 0 0,0 0-1 0 0,1 0 1 0 0,-1-1 0 0 0,0 1-1 0 0,1 0 1 0 0,-1 0-1 0 0,0 0 1 0 0,1-1 0 0 0,-1 1-1 0 0,1 0 1 0 0,-1 0-1 0 0,1 0 1 0 0,-1 0 0 0 0,0 0-1 0 0,1 0 1 0 0,-1 0 0 0 0,1 0-1 0 0,3 15 49 0 0,-4-13-45 0 0,0 0 0 0 0,0 0 0 0 0,0 0-1 0 0,0 0 1 0 0,0 0 0 0 0,1 0 0 0 0,-1-1-1 0 0,1 1 1 0 0,-1 0 0 0 0,1 0 0 0 0,0 0-1 0 0,-1 0 1 0 0,1-1 0 0 0,0 1 0 0 0,0 0-1 0 0,0-1 1 0 0,1 1 0 0 0,-1-1 0 0 0,0 1-1 0 0,0-1 1 0 0,1 0 0 0 0,-1 1 0 0 0,1-1-1 0 0,-1 0 1 0 0,1 0 0 0 0,0 0 0 0 0,-1 0-1 0 0,1 0 1 0 0,3 0 0 0 0,4-1 9 0 0,1 0 0 0 0,-1-1 1 0 0,1-1-1 0 0,-1 1 0 0 0,1-2 0 0 0,-1 1 0 0 0,0-1 1 0 0,0-1-1 0 0,0 1 0 0 0,-1-2 0 0 0,1 1 0 0 0,-1-1 1 0 0,0 0-1 0 0,0-1 0 0 0,-1 0 0 0 0,1 0 0 0 0,6-8 1 0 0,5-5 6 0 0,-1-1 0 0 0,-1-1 0 0 0,0 0 0 0 0,24-45 0 0 0,-40 65-17 0 0,35-74 413 0 0,-34 70-349 0 0,0 1 0 0 0,0-1 1 0 0,-1 1-1 0 0,0-1 0 0 0,0 0 1 0 0,0 0-1 0 0,0 1 0 0 0,-1-1 1 0 0,0 0-1 0 0,0 0 0 0 0,0 0 1 0 0,-1 0-1 0 0,0 1 0 0 0,-2-9 1 0 0,3 12-59 0 0,0 0 0 0 0,-1 0 1 0 0,1 0-1 0 0,-1 1 0 0 0,1-1 0 0 0,-1 0 1 0 0,1 1-1 0 0,-1-1 0 0 0,0 0 0 0 0,1 1 0 0 0,-1-1 1 0 0,0 1-1 0 0,1-1 0 0 0,-1 1 0 0 0,0-1 1 0 0,0 1-1 0 0,1-1 0 0 0,-1 1 0 0 0,0 0 1 0 0,0 0-1 0 0,0-1 0 0 0,0 1 0 0 0,1 0 1 0 0,-1 0-1 0 0,0 0 0 0 0,0 0 0 0 0,-1 0 1 0 0,-28 9 98 0 0,-20 28-2 0 0,37-22-88 0 0,0-1 0 0 0,1 2-1 0 0,1 0 1 0 0,0 0 0 0 0,1 1-1 0 0,1 1 1 0 0,-12 28 0 0 0,-34 135 72 0 0,49-158-74 0 0,4-13-21 0 0,-3 7-45 0 0,0 0 1 0 0,1 0 0 0 0,1 0 0 0 0,1 0 0 0 0,1 1 0 0 0,0-1 0 0 0,2 24 0 0 0,-1-40 14 0 0,0 0 1 0 0,0 0-1 0 0,0-1 1 0 0,0 1 0 0 0,0 0-1 0 0,0 0 1 0 0,1 0 0 0 0,-1-1-1 0 0,0 1 1 0 0,0 0 0 0 0,1 0-1 0 0,-1 0 1 0 0,0-1-1 0 0,1 1 1 0 0,-1 0 0 0 0,1-1-1 0 0,-1 1 1 0 0,1 0 0 0 0,-1-1-1 0 0,1 1 1 0 0,0 0 0 0 0,-1-1-1 0 0,1 1 1 0 0,0-1-1 0 0,-1 1 1 0 0,1-1 0 0 0,0 0-1 0 0,0 1 1 0 0,-1-1 0 0 0,1 0-1 0 0,0 1 1 0 0,0-1 0 0 0,0 0-1 0 0,-1 0 1 0 0,1 0-1 0 0,0 0 1 0 0,0 0 0 0 0,0 0-1 0 0,0 0 1 0 0,-1 0 0 0 0,1 0-1 0 0,0 0 1 0 0,0 0 0 0 0,0 0-1 0 0,-1-1 1 0 0,1 1-1 0 0,0 0 1 0 0,0-1 0 0 0,0 1-1 0 0,-1-1 1 0 0,1 1 0 0 0,0 0-1 0 0,-1-1 1 0 0,1 0 0 0 0,0 1-1 0 0,-1-1 1 0 0,1 1-1 0 0,-1-1 1 0 0,1 0 0 0 0,0 0-1 0 0,3-3-206 0 0,0 1 1 0 0,0-1-1 0 0,-1 0 0 0 0,1-1 0 0 0,-1 1 0 0 0,0-1 0 0 0,0 1 0 0 0,3-8 0 0 0,-4 2 194 0 0,-1 0 1 0 0,1 1-1 0 0,-1-1 0 0 0,-1 0 1 0 0,0-1-1 0 0,0 1 0 0 0,-1 0 0 0 0,0 1 1 0 0,-1-1-1 0 0,0 0 0 0 0,-1 0 0 0 0,0 1 1 0 0,-6-15-1 0 0,-8-25 1761 0 0,17 47-1606 0 0,94-4 510 0 0,-63 4-573 0 0,1-1 0 0 0,-1-2 0 0 0,0-1 0 0 0,0-1 0 0 0,36-14 0 0 0,-62 19-35 0 0,1 0 0 0 0,-1 0 0 0 0,0-1 0 0 0,0 0 0 0 0,0 0 0 0 0,0 0 0 0 0,0 0 0 0 0,-1-1 0 0 0,0 1 0 0 0,1-1 0 0 0,-1 0 0 0 0,-1-1 0 0 0,1 1 0 0 0,0-1 0 0 0,-1 1 0 0 0,0-1 0 0 0,0 0 0 0 0,3-9 0 0 0,-4 9 53 0 0,0 2-25 0 0,-4 4 50 0 0,-8 10-67 0 0,0 0 0 0 0,1 1 0 0 0,0 0 0 0 0,1 1 0 0 0,0 0 0 0 0,1 0 1 0 0,0 1-1 0 0,1-1 0 0 0,1 2 0 0 0,0-1 0 0 0,1 0 0 0 0,-3 19 0 0 0,-2 2 25 0 0,-1 3-483 0 0,7-11-3587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47.633"/>
    </inkml:context>
    <inkml:brush xml:id="br0">
      <inkml:brushProperty name="width" value="0.1" units="cm"/>
      <inkml:brushProperty name="height" value="0.1" units="cm"/>
    </inkml:brush>
  </inkml:definitions>
  <inkml:trace contextRef="#ctx0" brushRef="#br0">1 1 248 0 0,'0'0'160'0'0,"4"16"-248"0"0,-4-12-48 0 0,-2 6 32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48.348"/>
    </inkml:context>
    <inkml:brush xml:id="br0">
      <inkml:brushProperty name="width" value="0.1" units="cm"/>
      <inkml:brushProperty name="height" value="0.1" units="cm"/>
    </inkml:brush>
  </inkml:definitions>
  <inkml:trace contextRef="#ctx0" brushRef="#br0">123 56 280 0 0,'-1'12'210'0'0,"0"0"0"0"0,0 0 0 0 0,-2 0 0 0 0,1 0 0 0 0,-1-1 0 0 0,-1 1 0 0 0,0-1 1 0 0,-1 0-1 0 0,-8 15 0 0 0,-4 3 227 0 0,-1-1 1 0 0,-24 27-1 0 0,34-49 265 0 0,8-17-539 0 0,15-21-127 0 0,107-96 207 0 0,-104 112-161 0 0,1 0-1 0 0,0 2 1 0 0,1 0-1 0 0,1 1 1 0 0,24-11-1 0 0,-44 24-78 0 0,-1-1-1 0 0,1 1 1 0 0,0-1-1 0 0,-1 1 0 0 0,1 0 1 0 0,-1 0-1 0 0,1-1 0 0 0,0 1 1 0 0,0 0-1 0 0,-1 0 0 0 0,1 0 1 0 0,0 0-1 0 0,-1-1 0 0 0,1 1 1 0 0,0 0-1 0 0,-1 1 0 0 0,1-1 1 0 0,0 0-1 0 0,-1 0 0 0 0,1 0 1 0 0,0 0-1 0 0,0 0 0 0 0,-1 1 1 0 0,1-1-1 0 0,-1 0 0 0 0,1 1 1 0 0,0-1-1 0 0,-1 0 0 0 0,1 1 1 0 0,-1-1-1 0 0,1 1 1 0 0,-1-1-1 0 0,1 1 0 0 0,-1-1 1 0 0,1 1-1 0 0,-1-1 0 0 0,1 1 1 0 0,-1-1-1 0 0,0 1 0 0 0,1 0 1 0 0,-1-1-1 0 0,0 1 0 0 0,0 0 1 0 0,1-1-1 0 0,-1 1 0 0 0,0 0 1 0 0,0-1-1 0 0,0 1 0 0 0,0 0 1 0 0,0-1-1 0 0,0 1 0 0 0,0 0 1 0 0,0-1-1 0 0,0 1 0 0 0,0 0 1 0 0,-1 1-1 0 0,-7 48 49 0 0,6-41-32 0 0,-1 8-32 0 0,1-9 24 0 0,1 1-1 0 0,0 0 1 0 0,0 0-1 0 0,1 0 0 0 0,0 16 1 0 0,1-23-6 0 0,-1 1 1 0 0,1-1-1 0 0,0 1 1 0 0,0-1-1 0 0,0 0 1 0 0,0 1-1 0 0,0-1 0 0 0,0 0 1 0 0,0 0-1 0 0,1 0 1 0 0,-1 0-1 0 0,1 0 1 0 0,0 0-1 0 0,-1 0 0 0 0,1-1 1 0 0,0 1-1 0 0,0-1 1 0 0,0 1-1 0 0,0-1 1 0 0,0 1-1 0 0,1-1 0 0 0,-1 0 1 0 0,0 0-1 0 0,1 0 1 0 0,3 0-1 0 0,6 2 7 0 0,-1-1 0 0 0,1-1-1 0 0,0 0 1 0 0,0-1 0 0 0,-1 0-1 0 0,1 0 1 0 0,0-2 0 0 0,0 1 0 0 0,-1-1-1 0 0,1-1 1 0 0,-1 0 0 0 0,0-1-1 0 0,0 0 1 0 0,21-11 0 0 0,-16 6 16 0 0,0 0-1 0 0,0-1 1 0 0,-1 0 0 0 0,-1-1 0 0 0,1-1 0 0 0,-2-1-1 0 0,0 1 1 0 0,-1-2 0 0 0,12-15 0 0 0,-21 24 9 0 0,1 0 0 0 0,-1 0 0 0 0,0-1 0 0 0,0 0 0 0 0,0 1 0 0 0,-1-1 1 0 0,0 0-1 0 0,2-7 0 0 0,-4 12-29 0 0,0 0 0 0 0,0 0 0 0 0,0 0 1 0 0,0 0-1 0 0,0-1 0 0 0,0 1 0 0 0,0 0 0 0 0,-1 0 0 0 0,1 0 0 0 0,0 0 1 0 0,-1 0-1 0 0,1-1 0 0 0,0 1 0 0 0,-1 0 0 0 0,1 0 0 0 0,-1 0 1 0 0,0 0-1 0 0,1 0 0 0 0,-2-1 0 0 0,0 1-3 0 0,1 0 0 0 0,-1 0 0 0 0,0 0 0 0 0,0 0 1 0 0,1 0-1 0 0,-1 0 0 0 0,0 0 0 0 0,0 0 0 0 0,0 1 0 0 0,0-1 0 0 0,0 1 0 0 0,0 0 0 0 0,0-1 1 0 0,-4 1-1 0 0,-11 1 12 0 0,0 0-1 0 0,1 1 1 0 0,-1 0 0 0 0,1 2 0 0 0,-1 0 0 0 0,1 0 0 0 0,0 2 0 0 0,1 0 0 0 0,-1 1 0 0 0,1 0 0 0 0,0 1 0 0 0,1 1 0 0 0,0 0-1 0 0,0 1 1 0 0,-14 14 0 0 0,27-23-8 0 0,1-1 0 0 0,-1 1 0 0 0,0 0 0 0 0,1-1-1 0 0,-1 1 1 0 0,1 0 0 0 0,-1 0 0 0 0,1 0 0 0 0,-1 0 0 0 0,1-1-1 0 0,-1 1 1 0 0,1 0 0 0 0,0 0 0 0 0,-1 0 0 0 0,1 0-1 0 0,0 0 1 0 0,0 0 0 0 0,0 0 0 0 0,0 0 0 0 0,0 0 0 0 0,0 0-1 0 0,0 0 1 0 0,0 0 0 0 0,0 0 0 0 0,0 0 0 0 0,0 0-1 0 0,1 0 1 0 0,-1 0 0 0 0,0-1 0 0 0,1 1 0 0 0,-1 0 0 0 0,1 0-1 0 0,-1 0 1 0 0,1 0 0 0 0,-1-1 0 0 0,1 1 0 0 0,0 0 0 0 0,-1 0-1 0 0,1-1 1 0 0,0 1 0 0 0,-1 0 0 0 0,1-1 0 0 0,0 1-1 0 0,0-1 1 0 0,0 1 0 0 0,0-1 0 0 0,0 0 0 0 0,1 1 0 0 0,56 21 192 0 0,-44-17-170 0 0,-4-2-15 0 0,0 0 0 0 0,-1 1 0 0 0,1 1 1 0 0,-1 0-1 0 0,0 0 0 0 0,15 13 0 0 0,-19-14-11 0 0,-1 0 0 0 0,0 1 0 0 0,0-1 1 0 0,-1 1-1 0 0,1 0 0 0 0,-1 0 0 0 0,0 1 0 0 0,-1-1 0 0 0,1 1 0 0 0,-1-1 0 0 0,0 1 0 0 0,0 0 1 0 0,1 7-1 0 0,0 10 13 0 0,-1 1 1 0 0,0 0 0 0 0,-2-1-1 0 0,-1 1 1 0 0,-1 0-1 0 0,0-1 1 0 0,-2 0 0 0 0,-10 35-1 0 0,2-19 31 0 0,-1-1 0 0 0,-2 0 0 0 0,-2-2-1 0 0,-26 43 1 0 0,34-63 1 0 0,-1-1 1 0 0,-1-1-1 0 0,-25 27 0 0 0,31-36 3 0 0,0-1 0 0 0,0 1 1 0 0,-1-1-1 0 0,0 0 0 0 0,0 0 0 0 0,0 0 0 0 0,0-1 0 0 0,-1 0 1 0 0,1 0-1 0 0,-1-1 0 0 0,1 0 0 0 0,-1 0 0 0 0,-7 1 1 0 0,12-3-28 0 0,1 0 1 0 0,-1 1-1 0 0,0-1 1 0 0,1 0 0 0 0,-1 0-1 0 0,0 0 1 0 0,1 0 0 0 0,-1-1-1 0 0,1 1 1 0 0,-1 0 0 0 0,0-1-1 0 0,1 1 1 0 0,-1-1 0 0 0,1 1-1 0 0,-1-1 1 0 0,1 0 0 0 0,0 0-1 0 0,-1 0 1 0 0,1 0 0 0 0,0 0-1 0 0,-1 0 1 0 0,1 0 0 0 0,0 0-1 0 0,0 0 1 0 0,0 0 0 0 0,-2-3-1 0 0,2 1 7 0 0,0 0 0 0 0,0 0 0 0 0,0-1 0 0 0,0 1 0 0 0,0 0 0 0 0,1-1 0 0 0,0 1 0 0 0,-1 0 0 0 0,1-1 0 0 0,1 1-1 0 0,-1-1 1 0 0,1-3 0 0 0,1-6 33 0 0,1 0-1 0 0,1-1 1 0 0,0 1-1 0 0,0 1 1 0 0,10-18-1 0 0,3-1-35 0 0,3 2 0 0 0,0 0 0 0 0,2 1 0 0 0,1 1 0 0 0,1 1 0 0 0,1 1 0 0 0,1 1 0 0 0,2 1 0 0 0,0 2 0 0 0,33-19 0 0 0,-20 16-577 0 0,2 2 0 0 0,65-25 0 0 0,-52 28-2136 0 0,95-20 1 0 0,-122 34 380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52.224"/>
    </inkml:context>
    <inkml:brush xml:id="br0">
      <inkml:brushProperty name="width" value="0.1" units="cm"/>
      <inkml:brushProperty name="height" value="0.1" units="cm"/>
    </inkml:brush>
  </inkml:definitions>
  <inkml:trace contextRef="#ctx0" brushRef="#br0">56 53 220 0 0,'0'0'436'0'0,"-45"5"4167"0"0,43-4-4128 0 0,-6-3 1702 0 0,12-2-898 0 0,30-3-568 0 0,50-4-760 0 0,11 5 212 0 0,-15 0-10 0 0,1 4 1 0 0,95 8-1 0 0,-142-3-99 0 0,-32-2-67 0 0,4 1-18 0 0,-13-6 42 0 0,-4-2 7 0 0,7 4-5 0 0,9-18-74 0 0,-51 47 13 0 0,1 1 0 0 0,-66 57 0 0 0,96-73 44 0 0,1 1 0 0 0,0 1 0 0 0,1 1 0 0 0,1 0 0 0 0,0 0 0 0 0,1 2-1 0 0,1-1 1 0 0,0 1 0 0 0,1 0 0 0 0,-11 33 0 0 0,18-47 8 0 0,1 0 0 0 0,1 0-1 0 0,-1 0 1 0 0,0 0 0 0 0,1 0 0 0 0,0 0 0 0 0,-1 0 0 0 0,1 0-1 0 0,0 0 1 0 0,1 0 0 0 0,-1 0 0 0 0,1 0 0 0 0,-1 0 0 0 0,1 0-1 0 0,0 0 1 0 0,0 0 0 0 0,0 0 0 0 0,0 0 0 0 0,1 0 0 0 0,-1 0-1 0 0,1-1 1 0 0,-1 1 0 0 0,1-1 0 0 0,0 1 0 0 0,0-1 0 0 0,0 0-1 0 0,1 0 1 0 0,-1 0 0 0 0,1 0 0 0 0,-1 0 0 0 0,1 0 0 0 0,-1-1-1 0 0,1 1 1 0 0,0-1 0 0 0,0 0 0 0 0,0 0 0 0 0,-1 0 0 0 0,1 0-1 0 0,0 0 1 0 0,4 0 0 0 0,14 3-27 0 0,-1-1 0 0 0,1-1 0 0 0,-1 0 0 0 0,36-3 0 0 0,-48 1-20 0 0,13-2-212 0 0,0-1 0 0 0,26-6 0 0 0,-29 5-1626 0 0,1 0 0 0 0,34-2 0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52.737"/>
    </inkml:context>
    <inkml:brush xml:id="br0">
      <inkml:brushProperty name="width" value="0.1" units="cm"/>
      <inkml:brushProperty name="height" value="0.1" units="cm"/>
    </inkml:brush>
  </inkml:definitions>
  <inkml:trace contextRef="#ctx0" brushRef="#br0">8 162 224 0 0,'0'0'159'0'0,"0"0"0"0"0,-5-4 1911 0 0,5 4-1911 0 0,-1 0 0 0 0,1-1 0 0 0,0 1 0 0 0,0-1 0 0 0,-1 1 1 0 0,1-1-1 0 0,0 1 0 0 0,0 0 0 0 0,0-1 0 0 0,0 1 0 0 0,0-1 1 0 0,0 1-1 0 0,0-1 0 0 0,0 0 0 0 0,489-62 2212 0 0,-357 51-2072 0 0,301-13 499 0 0,-329 21-628 0 0,-62 3-170 0 0,-23 2-212 0 0,1-1 1 0 0,0-1 0 0 0,-1-1 0 0 0,1-1 0 0 0,-1 0 0 0 0,0-2-1 0 0,26-8 1 0 0,-30 1-3226 0 0,-11 5 1459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54.245"/>
    </inkml:context>
    <inkml:brush xml:id="br0">
      <inkml:brushProperty name="width" value="0.1" units="cm"/>
      <inkml:brushProperty name="height" value="0.1" units="cm"/>
    </inkml:brush>
  </inkml:definitions>
  <inkml:trace contextRef="#ctx0" brushRef="#br0">339 232 444 0 0,'18'-26'3100'0'0,"-16"23"-3008"0"0,-1 0 0 0 0,1-1 1 0 0,-1 1-1 0 0,0-1 1 0 0,0 1-1 0 0,-1-1 0 0 0,1 1 1 0 0,-1-1-1 0 0,0 0 1 0 0,0 1-1 0 0,0-1 0 0 0,0 1 1 0 0,0-1-1 0 0,-1 0 1 0 0,0 1-1 0 0,0-1 0 0 0,0 1 1 0 0,0 0-1 0 0,0-1 0 0 0,-1 1 1 0 0,1 0-1 0 0,-1-1 1 0 0,0 1-1 0 0,0 0 0 0 0,0 1 1 0 0,0-1-1 0 0,-1 0 1 0 0,-4-4-1 0 0,3 4-64 0 0,-1-1 0 0 0,0 1 0 0 0,0 0 0 0 0,0 0 0 0 0,0 0 1 0 0,0 1-1 0 0,-1 0 0 0 0,1 0 0 0 0,-1 0 0 0 0,0 1 0 0 0,1 0 0 0 0,-1 0 0 0 0,0 0 0 0 0,0 1 0 0 0,1 0 0 0 0,-1 0 1 0 0,-9 1-1 0 0,0 2-1 0 0,-1 1 1 0 0,1 1-1 0 0,0 0 1 0 0,0 1-1 0 0,0 0 1 0 0,1 1-1 0 0,-24 16 1 0 0,31-19-5 0 0,1 1 1 0 0,-1 0 0 0 0,1 0 0 0 0,0 0-1 0 0,0 1 1 0 0,1-1 0 0 0,0 1-1 0 0,0 1 1 0 0,0-1 0 0 0,1 1-1 0 0,-1 0 1 0 0,2 0 0 0 0,-1 0 0 0 0,1 0-1 0 0,0 1 1 0 0,0-1 0 0 0,-1 11-1 0 0,4-17-10 0 0,0 1 0 0 0,0 0 0 0 0,0 0 0 0 0,0 0 0 0 0,1-1 0 0 0,-1 1 0 0 0,1 0 0 0 0,-1-1 0 0 0,1 1 0 0 0,0 0 0 0 0,-1-1 0 0 0,1 1 0 0 0,0 0 0 0 0,0-1 0 0 0,0 0 0 0 0,0 1 0 0 0,1-1 0 0 0,-1 1 0 0 0,0-1 0 0 0,0 0 0 0 0,1 0 0 0 0,-1 0 0 0 0,1 0 0 0 0,-1 0 0 0 0,1 0 0 0 0,-1 0 0 0 0,1-1 0 0 0,0 1 0 0 0,-1 0 0 0 0,1-1 0 0 0,0 1 0 0 0,0-1 0 0 0,-1 0 0 0 0,1 1 0 0 0,0-1 0 0 0,3 0 0 0 0,5 1 19 0 0,0-1-1 0 0,1 0 1 0 0,-1 0-1 0 0,0-1 1 0 0,12-2-1 0 0,4-2 20 0 0,0 0-1 0 0,-1-2 1 0 0,0-2-1 0 0,0 0 0 0 0,-1-1 1 0 0,0-1-1 0 0,0-2 1 0 0,-2 0-1 0 0,41-31 0 0 0,-44 31 15 0 0,-16 12-34 0 0,0-1-1 0 0,-1 1 0 0 0,1-1 0 0 0,0 0 1 0 0,-1 0-1 0 0,0 0 0 0 0,1 0 0 0 0,-1 0 1 0 0,2-3-1 0 0,-4 4 3 0 0,-3 16 117 0 0,-3 1-157 0 0,-1 0 0 0 0,-1-1 0 0 0,-15 23 0 0 0,-12 14 24 0 0,25-36-18 0 0,0 1 0 0 0,1-1 0 0 0,1 1 0 0 0,0 1-1 0 0,2-1 1 0 0,-7 27 0 0 0,-6 14-43 0 0,-8 41 93 0 0,27-91-34 0 0,1-7-12 0 0,-1 0 0 0 0,0 0 0 0 0,0 0 0 0 0,0 0 0 0 0,0 0 0 0 0,0 0 0 0 0,0-1 0 0 0,0 1 0 0 0,0 0 0 0 0,0 0 0 0 0,-1 0 0 0 0,1 0 0 0 0,0 0 0 0 0,-1-1 0 0 0,1 1 1 0 0,0 0-1 0 0,-1 0 0 0 0,1 0 0 0 0,-1-1 0 0 0,0 2 0 0 0,0-1 22 0 0,2 13 140 0 0,9-16 162 0 0,22-24 231 0 0,-20 16-608 0 0,15-15 117 0 0,-1-2 0 0 0,-1-1 0 0 0,-2-1 0 0 0,21-31-1 0 0,9-11-2 0 0,172-224 178 0 0,-221 290-272 0 0,-1-1-21 0 0,1 1 0 0 0,0 0 0 0 0,0 0 0 0 0,0 0 1 0 0,0 1-1 0 0,1 0 0 0 0,0 0 0 0 0,0 0 0 0 0,9-6 0 0 0,-12 9-350 0 0,36 27-5556 0 0,-29-21 3744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54.724"/>
    </inkml:context>
    <inkml:brush xml:id="br0">
      <inkml:brushProperty name="width" value="0.1" units="cm"/>
      <inkml:brushProperty name="height" value="0.1" units="cm"/>
    </inkml:brush>
  </inkml:definitions>
  <inkml:trace contextRef="#ctx0" brushRef="#br0">296 178 56 0 0,'0'0'641'0'0,"14"-23"1585"0"0,-6 14-2073 0 0,-1-1 0 0 0,0 0 0 0 0,0 0 0 0 0,-1-1 0 0 0,0 0 0 0 0,-1 0 0 0 0,7-21 0 0 0,5-10 994 0 0,-13 34-40 0 0,-8 13-440 0 0,-18 32-241 0 0,-30 54-333 0 0,-42 80 231 0 0,-94 179 34 0 0,183-341-475 0 0,-14 33-86 0 0,18-41 92 0 0,0 0 1 0 0,1 1 0 0 0,-1-1-1 0 0,1 0 1 0 0,-1 1 0 0 0,1-1-1 0 0,0 1 1 0 0,0-1 0 0 0,0 1 0 0 0,-1-1-1 0 0,1 1 1 0 0,0-1 0 0 0,1 1-1 0 0,-1-1 1 0 0,0 1 0 0 0,0-1-1 0 0,1 1 1 0 0,-1-1 0 0 0,1 1-1 0 0,-1-1 1 0 0,1 0 0 0 0,0 1-1 0 0,0 0 1 0 0,16-1-3751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55.161"/>
    </inkml:context>
    <inkml:brush xml:id="br0">
      <inkml:brushProperty name="width" value="0.1" units="cm"/>
      <inkml:brushProperty name="height" value="0.1" units="cm"/>
    </inkml:brush>
  </inkml:definitions>
  <inkml:trace contextRef="#ctx0" brushRef="#br0">201 83 540 0 0,'-13'29'2232'0'0,"-28"41"0"0"0,-4 8-1703 0 0,13-25-145 0 0,23-38-196 0 0,0-1 0 0 0,0 2-1 0 0,-12 31 1 0 0,4-13 594 0 0,13-25 187 0 0,17-24-655 0 0,190-237 574 0 0,-158 198-797 0 0,36-48 74 0 0,-80 100-169 0 0,1-1 0 0 0,0 1 0 0 0,0 0 0 0 0,1 0 1 0 0,-1 0-1 0 0,0 0 0 0 0,1 0 0 0 0,-1 0 0 0 0,1 1 0 0 0,4-3 0 0 0,-5 3-10 0 0,-3 20 0 0 0,-5 41-17 0 0,-18 73-1 0 0,13-84 33 0 0,3 1 1 0 0,-5 84-1 0 0,13-124-154 0 0,2 33 305 0 0,-2-42-300 0 0,0 1-1 0 0,1-1 1 0 0,-1 0 0 0 0,0 1 0 0 0,1-1 0 0 0,-1 0 0 0 0,1 1 0 0 0,-1-1 0 0 0,1 0 0 0 0,-1 0 0 0 0,1 1 0 0 0,0-1 0 0 0,0 0 0 0 0,0 0 0 0 0,0 0 0 0 0,0 0 0 0 0,0 0 0 0 0,0 0 0 0 0,0 0 0 0 0,0 0 0 0 0,0 0 0 0 0,0-1 0 0 0,2 2 0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55.379"/>
    </inkml:context>
    <inkml:brush xml:id="br0">
      <inkml:brushProperty name="width" value="0.1" units="cm"/>
      <inkml:brushProperty name="height" value="0.1" units="cm"/>
    </inkml:brush>
  </inkml:definitions>
  <inkml:trace contextRef="#ctx0" brushRef="#br0">0 128 604 0 0,'5'-8'712'0'0,"4"0"-84"0"0,4-3-64 0 0,7 5-48 0 0,7-2-56 0 0,4-2-44 0 0,5 4-40 0 0,11-4-32 0 0,0-2-36 0 0,5 2-44 0 0,-5 2-124 0 0,-11 4-224 0 0,8-6-240 0 0,-8 6-500 0 0,-2-4-888 0 0,-12 4 396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56.001"/>
    </inkml:context>
    <inkml:brush xml:id="br0">
      <inkml:brushProperty name="width" value="0.1" units="cm"/>
      <inkml:brushProperty name="height" value="0.1" units="cm"/>
    </inkml:brush>
  </inkml:definitions>
  <inkml:trace contextRef="#ctx0" brushRef="#br0">314 0 188 0 0,'-27'22'380'0'0,"2"1"-1"0"0,0 1 1 0 0,2 0-1 0 0,0 2 1 0 0,2 1 0 0 0,1 1-1 0 0,1 1 1 0 0,1 0-1 0 0,2 1 1 0 0,1 1 0 0 0,-14 41-1 0 0,18-42-216 0 0,1 0 1 0 0,1 1-1 0 0,2 0 1 0 0,1 0-1 0 0,1 0 0 0 0,2 1 1 0 0,2 61-1 0 0,1-80-170 0 0,1 0 0 0 0,1 0 0 0 0,1 0 0 0 0,0 0 0 0 0,0 0 0 0 0,1 0 0 0 0,1-1 0 0 0,0 1 0 0 0,1-1 0 0 0,0-1 0 0 0,1 1 0 0 0,0-1 0 0 0,0 0 0 0 0,2-1 0 0 0,-1 0 0 0 0,1 0 0 0 0,1-1 0 0 0,0 0 0 0 0,0 0 0 0 0,0-1 0 0 0,16 8 0 0 0,-11-8-477 0 0,-1-1 0 0 0,2 0 0 0 0,-1-2 0 0 0,1 0 0 0 0,26 5 0 0 0,22 1-1200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4:46.320"/>
    </inkml:context>
    <inkml:brush xml:id="br0">
      <inkml:brushProperty name="width" value="0.05" units="cm"/>
      <inkml:brushProperty name="height" value="0.05" units="cm"/>
    </inkml:brush>
  </inkml:definitions>
  <inkml:trace contextRef="#ctx0" brushRef="#br0">4 515 116 0 0,'0'0'425'0'0,"-3"15"2164"0"0,3-14-2411 0 0,0 0 0 0 0,0 0 1 0 0,-1 0-1 0 0,1-1 0 0 0,1 1 0 0 0,-1 0 0 0 0,0 0 0 0 0,0 0 0 0 0,0 0 0 0 0,0 0 0 0 0,0-1 1 0 0,1 1-1 0 0,-1 0 0 0 0,0 0 0 0 0,1 0 0 0 0,-1-1 0 0 0,1 1 0 0 0,-1 0 0 0 0,1 0 0 0 0,-1-1 0 0 0,1 1 1 0 0,0 0-1 0 0,-1-1 0 0 0,2 2 0 0 0,16-11 855 0 0,-12 5-1140 0 0,16-13 473 0 0,-1 0-1 0 0,0-1 0 0 0,19-22 1 0 0,-15 14-62 0 0,5-7-8 0 0,-2-1 0 0 0,-1-2 0 0 0,-2 0 0 0 0,-1-2 1 0 0,-2 0-1 0 0,20-49 0 0 0,-24 54 775 0 0,-40 79-1046 0 0,-22 66 1 0 0,36-89-17 0 0,2 1 1 0 0,0 1-1 0 0,2-1 1 0 0,0 1 0 0 0,0 29-1 0 0,4-42 5 0 0,0-9-3 0 0,-1 0 0 0 0,1 0 0 0 0,0 0 0 0 0,0 1 0 0 0,0-1 0 0 0,0 0 0 0 0,1 0 0 0 0,0 0 0 0 0,-1 0 0 0 0,1 0 0 0 0,0 0 0 0 0,0 0 0 0 0,0 0 0 0 0,1 0 0 0 0,-1 0 0 0 0,1-1 1 0 0,0 1-1 0 0,2 3 0 0 0,-2-6-7 0 0,-1 0 1 0 0,1 0-1 0 0,0 0 1 0 0,0 0-1 0 0,-1 0 1 0 0,1 0-1 0 0,0 0 1 0 0,-1 0-1 0 0,1-1 1 0 0,0 1-1 0 0,0-1 1 0 0,-1 1-1 0 0,1-1 1 0 0,2-1-1 0 0,-3 2 3 0 0,10-4 12 0 0,1-1 0 0 0,-1-1-1 0 0,1 1 1 0 0,-2-2 0 0 0,1 0 0 0 0,-1 0-1 0 0,0 0 1 0 0,0-2 0 0 0,-1 1-1 0 0,0-1 1 0 0,8-10 0 0 0,-1-2-8 0 0,0 0 0 0 0,-1-1 0 0 0,-1-1 0 0 0,13-28 0 0 0,6-22 417 0 0,29-100 0 0 0,-61 171-352 0 0,-1 2-42 0 0,3-6 8 0 0,-3 8 48 0 0,-14 42-58 0 0,1 0-1 0 0,2 0 1 0 0,2 1-1 0 0,-3 51 1 0 0,12-90-35 0 0,0 0-1 0 0,0 1 1 0 0,1-1 0 0 0,0 0 0 0 0,0 0 0 0 0,0 1 0 0 0,1-1 0 0 0,0 0-1 0 0,0 0 1 0 0,0 0 0 0 0,1-1 0 0 0,0 1 0 0 0,0-1 0 0 0,5 8-1 0 0,-4-9-141 0 0,-1-1-1 0 0,1 1 1 0 0,0-1-1 0 0,0 0 0 0 0,0 0 1 0 0,0-1-1 0 0,1 1 1 0 0,-1-1-1 0 0,1 0 0 0 0,-1 0 1 0 0,1 0-1 0 0,0 0 0 0 0,0-1 1 0 0,0 0-1 0 0,-1 0 1 0 0,1-1-1 0 0,0 1 0 0 0,0-1 1 0 0,7 0-1 0 0,3-1-1084 0 0,1-1 0 0 0,-1 0 0 0 0,1-1 0 0 0,17-7 0 0 0,15-6-2285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56.611"/>
    </inkml:context>
    <inkml:brush xml:id="br0">
      <inkml:brushProperty name="width" value="0.1" units="cm"/>
      <inkml:brushProperty name="height" value="0.1" units="cm"/>
    </inkml:brush>
  </inkml:definitions>
  <inkml:trace contextRef="#ctx0" brushRef="#br0">130 59 268 0 0,'-4'-24'3158'0'0,"-12"10"-2442"0"0,0 0 2832 0 0,20 9-2167 0 0,13 3-1115 0 0,-10 3-244 0 0,0 0 1 0 0,0 1-1 0 0,0-1 0 0 0,-1 1 1 0 0,1 0-1 0 0,-1 1 0 0 0,1-1 1 0 0,-1 2-1 0 0,0-1 1 0 0,0 0-1 0 0,0 1 0 0 0,0 0 1 0 0,-1 1-1 0 0,0-1 0 0 0,1 1 1 0 0,5 7-1 0 0,8 11 4 0 0,-1 0 0 0 0,23 37 1 0 0,-30-42-13 0 0,-1 0 1 0 0,-1 1 0 0 0,-1 0-1 0 0,-1 0 1 0 0,0 1-1 0 0,-2 0 1 0 0,0 0 0 0 0,-1 0-1 0 0,-1 1 1 0 0,-1-1 0 0 0,-1 1-1 0 0,-2 33 1 0 0,0-39-91 0 0,-1 1-1 0 0,-1-1 1 0 0,0 1-1 0 0,-1-1 1 0 0,-1 0 0 0 0,0 0-1 0 0,-1-1 1 0 0,-1 1-1 0 0,0-1 1 0 0,-1-1 0 0 0,0 0-1 0 0,-1 0 1 0 0,0 0-1 0 0,-1-1 1 0 0,-1 0 0 0 0,0-1-1 0 0,-18 14 1 0 0,12-13-531 0 0,-1-1 1 0 0,0 0-1 0 0,0-1 1 0 0,-1-1-1 0 0,-1-1 1 0 0,-22 6-1 0 0,-42 6-1850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58.665"/>
    </inkml:context>
    <inkml:brush xml:id="br0">
      <inkml:brushProperty name="width" value="0.1" units="cm"/>
      <inkml:brushProperty name="height" value="0.1" units="cm"/>
    </inkml:brush>
  </inkml:definitions>
  <inkml:trace contextRef="#ctx0" brushRef="#br0">428 21 132 0 0,'0'0'1850'0'0,"-40"-20"284"0"0,32 20-2038 0 0,0 0 0 0 0,1 1-1 0 0,-1 0 1 0 0,0 0 0 0 0,1 1 0 0 0,-1 0 0 0 0,1 0 0 0 0,-1 0 0 0 0,1 1 0 0 0,0 1 0 0 0,0-1 0 0 0,-11 8 0 0 0,-9 8 158 0 0,-39 33 0 0 0,59-46-209 0 0,-13 11 84 0 0,0 1 0 0 0,1 1 1 0 0,1 1-1 0 0,0 1 0 0 0,2 1 0 0 0,0 0 1 0 0,-15 31-1 0 0,27-46-80 0 0,1-1 0 0 0,0 1-1 0 0,1 0 1 0 0,0 0 0 0 0,0 0 0 0 0,0 1-1 0 0,1-1 1 0 0,0 0 0 0 0,0 1 0 0 0,1-1 0 0 0,0 11-1 0 0,0-15-29 0 0,1 0-1 0 0,0 0 0 0 0,-1 0 0 0 0,1 0 1 0 0,0 0-1 0 0,1 0 0 0 0,-1 0 0 0 0,0 0 1 0 0,1 0-1 0 0,0-1 0 0 0,0 1 0 0 0,-1-1 1 0 0,2 1-1 0 0,-1-1 0 0 0,0 0 0 0 0,0 0 1 0 0,1 0-1 0 0,-1 0 0 0 0,1 0 0 0 0,-1 0 1 0 0,1-1-1 0 0,0 1 0 0 0,0-1 0 0 0,0 0 1 0 0,0 0-1 0 0,0 0 0 0 0,0 0 0 0 0,5 1 1 0 0,6 0 12 0 0,0-1 1 0 0,1 0 0 0 0,-1-1-1 0 0,0 0 1 0 0,0-1-1 0 0,0-1 1 0 0,0 0 0 0 0,0-1-1 0 0,23-7 1 0 0,-5-2 27 0 0,0-1 1 0 0,55-31-1 0 0,-72 34-29 0 0,-1-1 0 0 0,0 0-1 0 0,0-1 1 0 0,-1 0-1 0 0,0-1 1 0 0,-1 0-1 0 0,-1-1 1 0 0,0-1-1 0 0,15-28 1 0 0,-41 71 50 0 0,2 1 0 0 0,0 1 1 0 0,-12 46-1 0 0,-30 126 131 0 0,45-160-131 0 0,7-34-65 0 0,-17 73 275 0 0,-13 97 0 0 0,28-147 125 0 0,4-16-2010 0 0,9-42-1268 0 0,-4 14 584 0 0,3-3 175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1:58.929"/>
    </inkml:context>
    <inkml:brush xml:id="br0">
      <inkml:brushProperty name="width" value="0.1" units="cm"/>
      <inkml:brushProperty name="height" value="0.1" units="cm"/>
    </inkml:brush>
  </inkml:definitions>
  <inkml:trace contextRef="#ctx0" brushRef="#br0">99 14 20 0 0,'32'-14'1589'0'0,"-22"14"-1405"0"0,0 1 0 0 0,0 0 0 0 0,-1 0 0 0 0,1 1 0 0 0,-1 0-1 0 0,1 0 1 0 0,-1 1 0 0 0,0 1 0 0 0,0 0 0 0 0,0 0 0 0 0,9 6 0 0 0,-11-6-55 0 0,0 0 0 0 0,0 0-1 0 0,-1 1 1 0 0,0-1 0 0 0,0 2 0 0 0,0-1 0 0 0,0 1-1 0 0,-1-1 1 0 0,0 2 0 0 0,0-1 0 0 0,-1 0 0 0 0,0 1-1 0 0,7 14 1 0 0,-10-19-93 0 0,-1 1 0 0 0,0-1 0 0 0,1 1 0 0 0,-1-1 0 0 0,0 0 0 0 0,0 1 0 0 0,0-1 0 0 0,-1 1 0 0 0,1-1 0 0 0,-1 0 0 0 0,1 1 0 0 0,-1-1 0 0 0,0 0 0 0 0,0 1 0 0 0,1-1 0 0 0,-2 0 0 0 0,1 0 0 0 0,0 0 0 0 0,0 0 0 0 0,-1 0 0 0 0,1 0 0 0 0,-1 0 0 0 0,0 0 0 0 0,1-1 0 0 0,-1 1 0 0 0,0-1 0 0 0,0 1 0 0 0,0-1-1 0 0,-4 2 1 0 0,-7 5 79 0 0,0-2 0 0 0,0 0-1 0 0,-24 8 1 0 0,32-12-81 0 0,-10 3-85 0 0,0 0 0 0 0,0-1 0 0 0,0-1 0 0 0,0 0 0 0 0,0-1 0 0 0,-1 0 0 0 0,1-1 0 0 0,-1-1 0 0 0,1-1 1 0 0,-23-3-1 0 0,36 3-168 0 0,0 1 1 0 0,0-1 0 0 0,0 0 0 0 0,1 1 0 0 0,-1-1 0 0 0,0 0 0 0 0,0 0 0 0 0,0-1 0 0 0,1 1 0 0 0,-1 0-1 0 0,1-1 1 0 0,-1 1 0 0 0,1 0 0 0 0,-2-3 0 0 0,-6-7-1673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2:01.114"/>
    </inkml:context>
    <inkml:brush xml:id="br0">
      <inkml:brushProperty name="width" value="0.1" units="cm"/>
      <inkml:brushProperty name="height" value="0.1" units="cm"/>
    </inkml:brush>
  </inkml:definitions>
  <inkml:trace contextRef="#ctx0" brushRef="#br0">844 128 64 0 0,'0'0'289'0'0,"24"-1"1500"0"0,-22 0-1746 0 0,0-1-1 0 0,-1 0 1 0 0,1 1-1 0 0,0-1 0 0 0,-1 0 1 0 0,1 0-1 0 0,-1 0 1 0 0,0 0-1 0 0,1 0 1 0 0,-1 0-1 0 0,0 0 1 0 0,0-1-1 0 0,-1 1 1 0 0,1 0-1 0 0,0-1 1 0 0,-1 1-1 0 0,1 0 0 0 0,-1-1 1 0 0,0 1-1 0 0,0-1 1 0 0,0 1-1 0 0,0 0 1 0 0,0-1-1 0 0,0 1 1 0 0,-1-1-1 0 0,1 1 1 0 0,-1 0-1 0 0,-1-4 0 0 0,2 3 5 0 0,-1 0 0 0 0,0-1 0 0 0,0 1 0 0 0,0-1 0 0 0,0 1 0 0 0,-1 0-1 0 0,1 0 1 0 0,-1 0 0 0 0,0 0 0 0 0,0 0 0 0 0,0 0 0 0 0,0 0-1 0 0,0 1 1 0 0,-1-1 0 0 0,1 1 0 0 0,-1-1 0 0 0,0 1 0 0 0,1 0 0 0 0,-6-3-1 0 0,7 5 42 0 0,-25 9 100 0 0,19-6-132 0 0,1 1 1 0 0,-1 0-1 0 0,1 1 1 0 0,-1 0 0 0 0,2 0-1 0 0,-1 0 1 0 0,0 0-1 0 0,1 1 1 0 0,0 0-1 0 0,-8 13 1 0 0,0-3 51 0 0,-15 22 177 0 0,1 0 0 0 0,2 2 0 0 0,2 1 0 0 0,-26 63 0 0 0,-55 184 607 0 0,52-134-520 0 0,-49 189 348 0 0,14-43-188 0 0,81-284-438 0 0,0-1-1 0 0,-1 0 1 0 0,0 0 0 0 0,-2-1 0 0 0,0 0 0 0 0,0-1-1 0 0,-1 0 1 0 0,-22 22 0 0 0,-2-16 651 0 0,24-15-487 0 0,9-4-68 0 0,-30-10 314 0 0,26 6-402 0 0,0 1 1 0 0,0-1 0 0 0,0 0-1 0 0,0 0 1 0 0,1-1 0 0 0,-1 1-1 0 0,-4-8 1 0 0,-13-12 129 0 0,22 24-266 0 0,0-1 0 0 0,0 1 0 0 0,0-1-1 0 0,0 1 1 0 0,0-1 0 0 0,0 0 0 0 0,0 1 0 0 0,0-1 0 0 0,0 1-1 0 0,0-1 1 0 0,1 1 0 0 0,-1-1 0 0 0,0 0 0 0 0,0 1-1 0 0,0-1 1 0 0,1 1 0 0 0,-1-1 0 0 0,0 1 0 0 0,1-1 0 0 0,-1 1-1 0 0,0 0 1 0 0,1-1 0 0 0,-1 1 0 0 0,1-1 0 0 0,-1 1 0 0 0,0 0-1 0 0,1-1 1 0 0,-1 1 0 0 0,1 0 0 0 0,-1-1 0 0 0,1 1-1 0 0,0 0 1 0 0,-1 0 0 0 0,1-1 0 0 0,20-11-1573 0 0,-21 12 1477 0 0,33-15-4783 0 0,-17 3 2096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2:03.023"/>
    </inkml:context>
    <inkml:brush xml:id="br0">
      <inkml:brushProperty name="width" value="0.1" units="cm"/>
      <inkml:brushProperty name="height" value="0.1" units="cm"/>
    </inkml:brush>
  </inkml:definitions>
  <inkml:trace contextRef="#ctx0" brushRef="#br0">135 190 324 0 0,'0'0'5019'0'0,"16"-31"-3869"0"0,2-14-242 0 0,19-67 0 0 0,-36 110-706 0 0,-3 6-178 0 0,-43 82 126 0 0,3 3 0 0 0,-57 183 0 0 0,94-245-106 0 0,-8 23-400 0 0,29-69-846 0 0,0 2-2717 0 0,-10 11 1919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2:03.992"/>
    </inkml:context>
    <inkml:brush xml:id="br0">
      <inkml:brushProperty name="width" value="0.1" units="cm"/>
      <inkml:brushProperty name="height" value="0.1" units="cm"/>
    </inkml:brush>
  </inkml:definitions>
  <inkml:trace contextRef="#ctx0" brushRef="#br0">173 106 180 0 0,'0'0'1496'0'0,"0"0"-1460"0"0,0 0 0 0 0,0 0 0 0 0,0 0 0 0 0,0 0 0 0 0,1 1-1 0 0,-1-1 1 0 0,0 0 0 0 0,0 0 0 0 0,0 0 0 0 0,0 0 0 0 0,0 1 0 0 0,0-1 0 0 0,0 0-1 0 0,0 0 1 0 0,0 0 0 0 0,0 1 0 0 0,0-1 0 0 0,0 0 0 0 0,0 0 0 0 0,0 1 0 0 0,0-1-1 0 0,0 0 1 0 0,0 0 0 0 0,0 0 0 0 0,0 1 0 0 0,0-1 0 0 0,0 0 0 0 0,0 0 0 0 0,0 0 0 0 0,0 1-1 0 0,0-1 1 0 0,0 0 0 0 0,0 0 0 0 0,-1 0 0 0 0,1 0 0 0 0,0 1 0 0 0,0-1 0 0 0,0 0-1 0 0,0 0 1 0 0,-1 0 0 0 0,1 0 0 0 0,0 0 0 0 0,0 0 0 0 0,0 1 0 0 0,0-1 0 0 0,-1 0-1 0 0,1 0 1 0 0,0 0 0 0 0,0 0 0 0 0,0 0 0 0 0,-1 0 0 0 0,1 0 0 0 0,0 0 0 0 0,0 0-1 0 0,0 0 1 0 0,-1 0 0 0 0,1 0 0 0 0,0 0 0 0 0,0 0 0 0 0,-1 0 0 0 0,1 0 0 0 0,0 0-1 0 0,0 0 1 0 0,-21-8 56 0 0,15 6-6 0 0,-46-6 1251 0 0,51 8-1081 0 0,-1 1-182 0 0,1 0 0 0 0,-1-1-1 0 0,0 1 1 0 0,1 0 0 0 0,-1 0-1 0 0,0-1 1 0 0,0 1 0 0 0,1-1 0 0 0,-1 1-1 0 0,0-1 1 0 0,0 0 0 0 0,0 1-1 0 0,1-1 1 0 0,-1 0 0 0 0,0 0-1 0 0,-4-1 1 0 0,-1 1 93 0 0,5 1-26 0 0,-41-11 634 0 0,41 9-597 0 0,25-5-164 0 0,67-15 28 0 0,2 5 1 0 0,0 3 0 0 0,157-1-1 0 0,-208 15-12 0 0,47-6-1 0 0,-85 5-245 0 0,17-3 305 0 0,-3-12-6982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2:04.502"/>
    </inkml:context>
    <inkml:brush xml:id="br0">
      <inkml:brushProperty name="width" value="0.1" units="cm"/>
      <inkml:brushProperty name="height" value="0.1" units="cm"/>
    </inkml:brush>
  </inkml:definitions>
  <inkml:trace contextRef="#ctx0" brushRef="#br0">144 17 148 0 0,'8'-16'5907'0'0,"-18"21"-5799"0"0,1 1 1 0 0,0 0-1 0 0,0 0 0 0 0,1 1 0 0 0,0 0 0 0 0,0 1 1 0 0,1 0-1 0 0,0 0 0 0 0,-10 15 0 0 0,6-7 120 0 0,2 1 0 0 0,0 0 0 0 0,1 0 0 0 0,-11 35 0 0 0,18-50-193 0 0,0 0 0 0 0,1 1 0 0 0,-1-1 0 0 0,1 0-1 0 0,-1 1 1 0 0,1-1 0 0 0,0 1 0 0 0,0-1 0 0 0,0 1-1 0 0,0-1 1 0 0,1 0 0 0 0,-1 1 0 0 0,2 3 0 0 0,-2-5-32 0 0,1 0 0 0 0,-1 0 0 0 0,1 0 0 0 0,0 0 0 0 0,-1 0 0 0 0,1 0 1 0 0,0 0-1 0 0,0 0 0 0 0,0 0 0 0 0,0-1 0 0 0,0 1 0 0 0,0 0 0 0 0,0 0 1 0 0,0-1-1 0 0,0 1 0 0 0,0-1 0 0 0,0 1 0 0 0,0-1 0 0 0,2 1 0 0 0,1 0-296 0 0,-1-1-1 0 0,1 0 0 0 0,-1 0 1 0 0,1 0-1 0 0,0 0 0 0 0,-1 0 0 0 0,1-1 1 0 0,-1 0-1 0 0,1 1 0 0 0,-1-1 1 0 0,1-1-1 0 0,-1 1 0 0 0,0 0 0 0 0,1-1 1 0 0,-1 0-1 0 0,5-3 0 0 0,8-7-1864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2:04.645"/>
    </inkml:context>
    <inkml:brush xml:id="br0">
      <inkml:brushProperty name="width" value="0.1" units="cm"/>
      <inkml:brushProperty name="height" value="0.1" units="cm"/>
    </inkml:brush>
  </inkml:definitions>
  <inkml:trace contextRef="#ctx0" brushRef="#br0">12 10 196 0 0,'-12'-10'4336'0'0,"39"18"-4128"0"0,-11-4-236 0 0,2-2-280 0 0,2 2-428 0 0,-4-2-796 0 0,8 2 352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2:19.300"/>
    </inkml:context>
    <inkml:brush xml:id="br0">
      <inkml:brushProperty name="width" value="0.1" units="cm"/>
      <inkml:brushProperty name="height" value="0.1" units="cm"/>
    </inkml:brush>
  </inkml:definitions>
  <inkml:trace contextRef="#ctx0" brushRef="#br0">308 548 88 0 0,'24'-13'2490'0'0,"-22"11"-2346"0"0,1 1 0 0 0,-1-1 0 0 0,0 1 0 0 0,0-1 0 0 0,0 0 0 0 0,0 0-1 0 0,0 0 1 0 0,0 0 0 0 0,-1 0 0 0 0,1 0 0 0 0,0-1 0 0 0,-1 1 0 0 0,0 0 0 0 0,0-1-1 0 0,0 1 1 0 0,0-1 0 0 0,0 0 0 0 0,0 1 0 0 0,0-1 0 0 0,-1 0 0 0 0,1-4 0 0 0,-1 5-111 0 0,0 0 1 0 0,-1 0 0 0 0,1 1-1 0 0,0-1 1 0 0,0 0 0 0 0,-1 1-1 0 0,1-1 1 0 0,-1 0 0 0 0,0 1-1 0 0,0-1 1 0 0,1 0 0 0 0,-1 1-1 0 0,0-1 1 0 0,0 1 0 0 0,0 0-1 0 0,0-1 1 0 0,-1 1 0 0 0,1 0-1 0 0,0 0 1 0 0,-1-1 0 0 0,1 1-1 0 0,0 0 1 0 0,-1 0 0 0 0,1 1-1 0 0,-1-1 1 0 0,0 0 0 0 0,1 0-1 0 0,-1 1 1 0 0,0-1 0 0 0,1 1-1 0 0,-1 0 1 0 0,0-1 0 0 0,1 1-1 0 0,-4 0 1 0 0,-3 0 2 0 0,1 0-1 0 0,-1 1 1 0 0,1 0 0 0 0,0 0 0 0 0,-1 0 0 0 0,1 1-1 0 0,0 1 1 0 0,0-1 0 0 0,0 1 0 0 0,0 0-1 0 0,1 0 1 0 0,-1 1 0 0 0,-9 8 0 0 0,-4 3 3 0 0,0 0 1 0 0,-29 33 0 0 0,-24 34 126 0 0,65-72-120 0 0,1 0 0 0 0,1 0 0 0 0,0 0 1 0 0,0 1-1 0 0,1 0 0 0 0,0 0 0 0 0,-3 13 0 0 0,7-24-34 0 0,1 1 0 0 0,0-1 0 0 0,0 1-1 0 0,0-1 1 0 0,0 1 0 0 0,0-1-1 0 0,0 1 1 0 0,-1 0 0 0 0,1-1-1 0 0,1 1 1 0 0,-1-1 0 0 0,0 1-1 0 0,0-1 1 0 0,0 1 0 0 0,0-1 0 0 0,0 1-1 0 0,0 0 1 0 0,1-1 0 0 0,-1 1-1 0 0,0-1 1 0 0,0 1 0 0 0,1-1-1 0 0,-1 0 1 0 0,0 1 0 0 0,1-1 0 0 0,-1 1-1 0 0,0-1 1 0 0,1 1 0 0 0,-1-1-1 0 0,1 0 1 0 0,0 1 0 0 0,21 1 192 0 0,23-15 7 0 0,-27 4-156 0 0,16-6 4 0 0,-2-1 1 0 0,0-2-1 0 0,-1-1 0 0 0,-1-2 1 0 0,0-1-1 0 0,25-25 1 0 0,-27 18-25 0 0,-2 0 1 0 0,-1-2 0 0 0,-2 0-1 0 0,-1-2 1 0 0,23-45 0 0 0,-34 53 2 0 0,0 0 0 0 0,-2 0 0 0 0,-1-1 0 0 0,-1 0 0 0 0,-1 0 0 0 0,-1-1 0 0 0,-1 1 0 0 0,0-44 0 0 0,-9 5 590 0 0,3 66-615 0 0,0 0 1 0 0,1 0 0 0 0,-1 0-1 0 0,0 0 1 0 0,1 0 0 0 0,-1 1-1 0 0,1-1 1 0 0,-1 1 0 0 0,1-1-1 0 0,-1 1 1 0 0,1-1 0 0 0,0 1-1 0 0,0 0 1 0 0,0 0 0 0 0,-1 3-1 0 0,-18 49 26 0 0,3 1 0 0 0,2 0 0 0 0,-11 83 0 0 0,7-38 13 0 0,15-80-59 0 0,0-3 9 0 0,0-1 0 0 0,1 1 0 0 0,0 0 1 0 0,2-1-1 0 0,0 1 0 0 0,1 0 0 0 0,0 0 1 0 0,5 21-1 0 0,-4-36-62 0 0,0 0 0 0 0,0 0 0 0 0,1 0 1 0 0,-1 0-1 0 0,1 0 0 0 0,0 0 0 0 0,0 0 0 0 0,-1 0 0 0 0,1-1 0 0 0,0 1 0 0 0,1-1 1 0 0,-1 1-1 0 0,0-1 0 0 0,0 0 0 0 0,0 0 0 0 0,1 0 0 0 0,-1 0 0 0 0,1 0 0 0 0,-1-1 1 0 0,1 1-1 0 0,-1-1 0 0 0,1 1 0 0 0,-1-1 0 0 0,1 0 0 0 0,3 0 0 0 0,11 0-783 0 0,0 0 0 0 0,27-5-1 0 0,-36 4 332 0 0,24-5-1896 0 0,3-6 182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2:19.567"/>
    </inkml:context>
    <inkml:brush xml:id="br0">
      <inkml:brushProperty name="width" value="0.1" units="cm"/>
      <inkml:brushProperty name="height" value="0.1" units="cm"/>
    </inkml:brush>
  </inkml:definitions>
  <inkml:trace contextRef="#ctx0" brushRef="#br0">150 79 632 0 0,'14'-77'6455'0'0,"-14"75"-6013"0"0,-1 6-246 0 0,-32 94 734 0 0,3-9-484 0 0,-14 48 85 0 0,-10 39 181 0 0,52-156-982 0 0,2-20 253 0 0,0 0-1 0 0,1 1 0 0 0,-1-1 0 0 0,0 0 1 0 0,0 0-1 0 0,0 0 0 0 0,0 1 0 0 0,0-1 1 0 0,0 0-1 0 0,0 0 0 0 0,0 0 0 0 0,1 0 1 0 0,-1 0-1 0 0,0 1 0 0 0,0-1 0 0 0,0 0 0 0 0,0 0 1 0 0,0 0-1 0 0,1 0 0 0 0,-1 0 0 0 0,0 0 1 0 0,0 0-1 0 0,0 1 0 0 0,1-1 0 0 0,-1 0 1 0 0,0 0-1 0 0,0 0 0 0 0,0 0 0 0 0,0 0 1 0 0,1 0-1 0 0,-1 0 0 0 0,0 0 0 0 0,0 0 1 0 0,0 0-1 0 0,1 0 0 0 0,-1 0 0 0 0,0 0 1 0 0,0 0-1 0 0,0 0 0 0 0,1-1 0 0 0,-1 1 1 0 0,0 0-1 0 0,0 0 0 0 0,3-2-415 0 0,-1 1 0 0 0,0-1 0 0 0,0 0 1 0 0,0-1-1 0 0,0 1 0 0 0,0 0 0 0 0,0 0 0 0 0,0-1 0 0 0,-1 1 0 0 0,1-1 0 0 0,0-2 0 0 0,3-7-1873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4:48.173"/>
    </inkml:context>
    <inkml:brush xml:id="br0">
      <inkml:brushProperty name="width" value="0.05" units="cm"/>
      <inkml:brushProperty name="height" value="0.05" units="cm"/>
    </inkml:brush>
  </inkml:definitions>
  <inkml:trace contextRef="#ctx0" brushRef="#br0">11 147 152 0 0,'-10'11'6548'0'0,"24"-13"-4347"0"0,1 0-2434 0 0,250-23 202 0 0,326-71-1 0 0,-515 70-4639 0 0,-64 20 2457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2:19.937"/>
    </inkml:context>
    <inkml:brush xml:id="br0">
      <inkml:brushProperty name="width" value="0.1" units="cm"/>
      <inkml:brushProperty name="height" value="0.1" units="cm"/>
    </inkml:brush>
  </inkml:definitions>
  <inkml:trace contextRef="#ctx0" brushRef="#br0">35 101 204 0 0,'0'0'489'0'0,"-35"-13"5947"0"0,43 10-4845 0 0,28-4-618 0 0,52-4-1139 0 0,-85 11 309 0 0,69-7-121 0 0,84-12-509 0 0,-132 14-1174 0 0,0-1 0 0 0,28-10 0 0 0,-21 2-717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2:52.710"/>
    </inkml:context>
    <inkml:brush xml:id="br0">
      <inkml:brushProperty name="width" value="0.1" units="cm"/>
      <inkml:brushProperty name="height" value="0.1" units="cm"/>
      <inkml:brushProperty name="color" value="#008C3A"/>
    </inkml:brush>
  </inkml:definitions>
  <inkml:trace contextRef="#ctx0" brushRef="#br0">1 121 288 0 0,'0'0'5074'0'0,"21"4"-5034"0"0,241-16 74 0 0,154-4-97 0 0,-375 18 3 0 0,-16-4-24 0 0,32 2-4 0 0,6 7 19 0 0,-37-2-16 0 0,0-2 0 0 0,1-1 0 0 0,-1-2 0 0 0,41-3 0 0 0,-65 3-4 0 0,31 0 30 0 0,39-9 19 0 0,52 1-80 0 0,-102 7 53 0 0,-1-1 1 0 0,1-1 0 0 0,20-6 0 0 0,-18 3-27 0 0,12 4-7 0 0,-34 2 26 0 0,29-2-7 0 0,-14 3 18 0 0,0 1-24 0 0,-8-2-3 0 0,5-2-10 0 0,4 0 4 0 0,-1 0 12 0 0,-12 0-1 0 0,26 4-9 0 0,-19 0 15 0 0,-1-1 0 0 0,0-1 0 0 0,0 0 0 0 0,23-2 0 0 0,6 1 5 0 0,23 1-39 0 0,-61 0 22 0 0,30 0-17 0 0,4-3 20 0 0,8 2 14 0 0,-26 0-6 0 0,0 1 1 0 0,0 1-1 0 0,36 5 1 0 0,2-6 4 0 0,-54 1 2 0 0,43-4-10 0 0,147-3-36 0 0,-157 5 36 0 0,47-7 0 0 0,-80 7 12 0 0,1 2 10 0 0,233-3-44 0 0,-78-3-23 0 0,-106 7 49 0 0,-29 0-14 0 0,0-2 0 0 0,0 0-1 0 0,30-5 1 0 0,134-13 36 0 0,-140 16-38 0 0,46-1-48 0 0,-91 3 55 0 0,0 0 20 0 0,9 0-4 0 0,84-2 13 0 0,-40 0-36 0 0,86 8 1 0 0,-97-1-3 0 0,1-2-1 0 0,0-2 1 0 0,63-7 0 0 0,-95 4 13 0 0,0 2 0 0 0,1 0 0 0 0,-1 0 0 0 0,25 5-1 0 0,55 3-19 0 0,209 15-105 0 0,-256-18 98 0 0,0-3-1 0 0,-1-1 1 0 0,65-7 0 0 0,-84 4 19 0 0,47 2 1 0 0,-8 1 2 0 0,-64-1 19 0 0,17 0 14 0 0,-7 0-40 0 0,22 0-388 0 0,0-3-1 0 0,63-11 0 0 0,-94 13 399 0 0,20-5 348 0 0,17-3-260 0 0,6-4-8 0 0,-37 10-53 0 0,17 4 87 0 0,-23-1-104 0 0,-2 0 65 0 0,1-1-1 0 0,0 0 1 0 0,-1 1 0 0 0,1 0-1 0 0,0-1 1 0 0,0 1 0 0 0,-1-1-1 0 0,1 1 1 0 0,0 0 0 0 0,0-1-1 0 0,-1 1 1 0 0,1 0 0 0 0,0 0-1 0 0,0 0 1 0 0,0 0-1 0 0,0 0 1 0 0,-1 0 0 0 0,1 0-1 0 0,0 0 1 0 0,0 0 0 0 0,1 0-1 0 0,12-1 88 0 0,-1-5-3559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2:56.616"/>
    </inkml:context>
    <inkml:brush xml:id="br0">
      <inkml:brushProperty name="width" value="0.1" units="cm"/>
      <inkml:brushProperty name="height" value="0.1" units="cm"/>
      <inkml:brushProperty name="color" value="#008C3A"/>
    </inkml:brush>
  </inkml:definitions>
  <inkml:trace contextRef="#ctx0" brushRef="#br0">1 1370 36 0 0,'0'0'4667'0'0,"40"-4"-4504"0"0,13 5-64 0 0,-16-5 199 0 0,52-2-1 0 0,-56 6-198 0 0,-1-2 0 0 0,45-9 0 0 0,52-12 454 0 0,-75 11-436 0 0,-28 7-20 0 0,-1-1 1 0 0,0-1-1 0 0,39-17 1 0 0,15-6-38 0 0,-61 25-39 0 0,-1-1 0 0 0,0-1 0 0 0,20-11 0 0 0,-26 13-26 0 0,-1-1 0 0 0,0 2 0 0 0,22-7 0 0 0,18-7 2 0 0,120-49 84 0 0,-50 14-90 0 0,-65 30 18 0 0,66-38-1 0 0,-73 33 13 0 0,82-35-1 0 0,-67 38-27 0 0,-2-3 0 0 0,96-58 0 0 0,-115 60 2 0 0,55-25 1 0 0,25-14 29 0 0,-75 38-10 0 0,63-25-1 0 0,-35 18-11 0 0,57-22 17 0 0,-82 39-10 0 0,-35 12-11 0 0,0 0 0 0 0,0-1 0 0 0,15-8 0 0 0,15-9-2 0 0,68-24 1 0 0,-19 8-38 0 0,-20 9 38 0 0,128-34 0 0 0,-61 26 6 0 0,-91 25 13 0 0,-20 4-16 0 0,15-4-10 0 0,77-22-52 0 0,110 3 20 0 0,-189 28 58 0 0,-8 1 8 0 0,177-12-83 0 0,-182 17 35 0 0,59 10 0 0 0,-60-7 37 0 0,53 2 0 0 0,-57-4-18 0 0,0 1-1 0 0,-1 1 0 0 0,1 1 1 0 0,-1 1-1 0 0,-1 1 1 0 0,25 11-1 0 0,-21-8-17 0 0,-5-2 25 0 0,14 9 1 0 0,2 1-17 0 0,-24-12-6 0 0,122 58 68 0 0,-131-62-48 0 0,1 1 0 0 0,-1 0 0 0 0,0 0-1 0 0,0 1 1 0 0,0 0 0 0 0,5 6 0 0 0,-10-10-3 0 0,17 20 636 0 0,2 25-337 0 0,-19-45-258 0 0,2 7 75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05.341"/>
    </inkml:context>
    <inkml:brush xml:id="br0">
      <inkml:brushProperty name="width" value="0.1" units="cm"/>
      <inkml:brushProperty name="height" value="0.1" units="cm"/>
      <inkml:brushProperty name="color" value="#008C3A"/>
    </inkml:brush>
  </inkml:definitions>
  <inkml:trace contextRef="#ctx0" brushRef="#br0">211 37 20 0 0,'0'0'223'0'0,"12"-20"-39"0"0,15 4 1465 0 0,-39 26-222 0 0,-81 55-1050 0 0,53-36-277 0 0,-53 30-1 0 0,81-50-113 0 0,37-10-3467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05.978"/>
    </inkml:context>
    <inkml:brush xml:id="br0">
      <inkml:brushProperty name="width" value="0.1" units="cm"/>
      <inkml:brushProperty name="height" value="0.1" units="cm"/>
      <inkml:brushProperty name="color" value="#008C3A"/>
    </inkml:brush>
  </inkml:definitions>
  <inkml:trace contextRef="#ctx0" brushRef="#br0">111 133 88 0 0,'0'0'520'0'0,"23"-25"1232"0"0,-11 9-1368 0 0,1 0 1 0 0,1 1-1 0 0,0 1 1 0 0,26-20-1 0 0,-23 22-304 0 0,-24 17 94 0 0,-25 25 78 0 0,13-5-238 0 0,-39 36-1 0 0,6-6-1 0 0,25-30-19 0 0,21-21-24 0 0,1 0-1 0 0,0 1 1 0 0,0 0-1 0 0,0 0 1 0 0,0 0-1 0 0,1 1 1 0 0,-6 9-1 0 0,9-14-104 0 0,1 0-224 0 0,-2 2 500 0 0,34-7-3688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06.351"/>
    </inkml:context>
    <inkml:brush xml:id="br0">
      <inkml:brushProperty name="width" value="0.1" units="cm"/>
      <inkml:brushProperty name="height" value="0.1" units="cm"/>
      <inkml:brushProperty name="color" value="#008C3A"/>
    </inkml:brush>
  </inkml:definitions>
  <inkml:trace contextRef="#ctx0" brushRef="#br0">332 0 40 0 0,'0'0'2132'0'0,"2"14"-1831"0"0,-36 25 91 0 0,-76 64-1 0 0,68-66-216 0 0,11-11 32 0 0,-2-2 0 0 0,-49 29 0 0 0,81-52-334 0 0,7-2 14 0 0,21-9-205 0 0,35-16-1613 0 0,-44 18 1052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06.664"/>
    </inkml:context>
    <inkml:brush xml:id="br0">
      <inkml:brushProperty name="width" value="0.1" units="cm"/>
      <inkml:brushProperty name="height" value="0.1" units="cm"/>
      <inkml:brushProperty name="color" value="#008C3A"/>
    </inkml:brush>
  </inkml:definitions>
  <inkml:trace contextRef="#ctx0" brushRef="#br0">261 0 120 0 0,'0'0'2222'0'0,"-3"2"-2102"0"0,-69 52 283 0 0,-72 71 1 0 0,112-96-401 0 0,23-19-292 0 0,11-6-494 0 0,19-9-152 0 0,1-4 222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07.083"/>
    </inkml:context>
    <inkml:brush xml:id="br0">
      <inkml:brushProperty name="width" value="0.1" units="cm"/>
      <inkml:brushProperty name="height" value="0.1" units="cm"/>
      <inkml:brushProperty name="color" value="#008C3A"/>
    </inkml:brush>
  </inkml:definitions>
  <inkml:trace contextRef="#ctx0" brushRef="#br0">354 1 132 0 0,'0'0'2761'0'0,"-38"26"-2502"0"0,-90 70-48 0 0,45-31 18 0 0,69-55-206 0 0,3-3-12 0 0,-1 2 0 0 0,1-1 1 0 0,1 1-1 0 0,0 1 0 0 0,0 0 0 0 0,-16 21 1 0 0,26-30-119 0 0,4-4-381 0 0,36-18-1048 0 0,-24 12 657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07.424"/>
    </inkml:context>
    <inkml:brush xml:id="br0">
      <inkml:brushProperty name="width" value="0.1" units="cm"/>
      <inkml:brushProperty name="height" value="0.1" units="cm"/>
      <inkml:brushProperty name="color" value="#008C3A"/>
    </inkml:brush>
  </inkml:definitions>
  <inkml:trace contextRef="#ctx0" brushRef="#br0">279 0 52 0 0,'0'0'1837'0'0,"-3"3"-1692"0"0,-89 86 637 0 0,8-8-449 0 0,42-46-163 0 0,35-31-162 0 0,0 1 1 0 0,1 0-1 0 0,-1 0 1 0 0,1 1-1 0 0,1 0 1 0 0,-1 0-1 0 0,-7 11 1 0 0,13-17-166 0 0,4-4-1589 0 0,17-20 910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07.783"/>
    </inkml:context>
    <inkml:brush xml:id="br0">
      <inkml:brushProperty name="width" value="0.1" units="cm"/>
      <inkml:brushProperty name="height" value="0.1" units="cm"/>
      <inkml:brushProperty name="color" value="#008C3A"/>
    </inkml:brush>
  </inkml:definitions>
  <inkml:trace contextRef="#ctx0" brushRef="#br0">418 1 180 0 0,'0'0'1851'0'0,"-2"3"-1770"0"0,-20 27 44 0 0,-2-1 0 0 0,-2-1 0 0 0,0-1 0 0 0,-51 39 0 0 0,18-15-30 0 0,34-30-274 0 0,0-1 1 0 0,-2-1-1 0 0,-1-2 1 0 0,-43 22 0 0 0,66-37-561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4:48.842"/>
    </inkml:context>
    <inkml:brush xml:id="br0">
      <inkml:brushProperty name="width" value="0.05" units="cm"/>
      <inkml:brushProperty name="height" value="0.05" units="cm"/>
    </inkml:brush>
  </inkml:definitions>
  <inkml:trace contextRef="#ctx0" brushRef="#br0">178 246 144 0 0,'4'4'371'0'0,"0"1"1"0"0,0-1-1 0 0,0-1 1 0 0,1 1-1 0 0,-1 0 0 0 0,1-1 1 0 0,0 0-1 0 0,0 0 1 0 0,0-1-1 0 0,0 1 0 0 0,0-1 1 0 0,0 0-1 0 0,1-1 0 0 0,-1 1 1 0 0,1-1-1 0 0,0 0 1 0 0,-1 0-1 0 0,7-1 0 0 0,-3 0-80 0 0,0-1-1 0 0,0-1 1 0 0,0 1-1 0 0,0-2 1 0 0,0 1-1 0 0,-1-1 1 0 0,1 0-1 0 0,-1-1 1 0 0,0 0-1 0 0,12-8 1 0 0,0-1-57 0 0,-1-2 0 0 0,0 0 1 0 0,-1-2-1 0 0,-1 0 0 0 0,0-1 0 0 0,-2 0 1 0 0,24-35-1 0 0,-35 46-176 0 0,0 1-1 0 0,0-1 1 0 0,-1 0 0 0 0,1 0 0 0 0,-1 0-1 0 0,-1 0 1 0 0,0 0 0 0 0,3-13 0 0 0,-5 18-45 0 0,-1 1-12 0 0,1 0 1 0 0,0 1 0 0 0,-1-1 0 0 0,1 0 0 0 0,-1 0 0 0 0,0 1 0 0 0,1-1 0 0 0,-1 0 0 0 0,1 1 0 0 0,-1-1 0 0 0,0 1 0 0 0,1-1 0 0 0,-1 1 0 0 0,0-1 0 0 0,0 1 0 0 0,0-1 0 0 0,1 1 0 0 0,-1 0 0 0 0,0-1 0 0 0,0 1 0 0 0,0 0 0 0 0,0 0 0 0 0,-1-1 0 0 0,-3-1-1 0 0,-4 2 0 0 0,-1 2-1 0 0,1-1 1 0 0,0 1 0 0 0,0 1-1 0 0,0-1 1 0 0,0 2 0 0 0,0-1-1 0 0,1 1 1 0 0,0 0 0 0 0,-1 1-1 0 0,1 0 1 0 0,-8 7 0 0 0,-2-1 1 0 0,-6 5 5 0 0,1 1-1 0 0,1 0 1 0 0,1 2 0 0 0,1 0-1 0 0,0 1 1 0 0,1 2-1 0 0,2 0 1 0 0,0 0 0 0 0,1 2-1 0 0,2 0 1 0 0,0 0 0 0 0,1 2-1 0 0,-11 34 1 0 0,7-11 50 0 0,2 1-1 0 0,2 1 1 0 0,3 0 0 0 0,2 1 0 0 0,2-1-1 0 0,1 70 1 0 0,6-80-30 0 0,1-27-29 0 0,-1 1 0 0 0,-1-1 0 0 0,0 1 0 0 0,-1-1 1 0 0,-1 1-1 0 0,0-1 0 0 0,-1 0 0 0 0,-1 0 0 0 0,-6 16 1 0 0,10-30-49 0 0,0 1 0 0 0,-1-1 0 0 0,1 1 1 0 0,-1-1-1 0 0,1 0 0 0 0,0 1 1 0 0,-1-1-1 0 0,1 0 0 0 0,-1 0 0 0 0,1 1 1 0 0,-1-1-1 0 0,1 0 0 0 0,-1 0 1 0 0,0 1-1 0 0,1-1 0 0 0,-1 0 1 0 0,1 0-1 0 0,-1 0 0 0 0,1 0 0 0 0,-1 0 1 0 0,0 0-1 0 0,1 0 0 0 0,-1 0 1 0 0,1 0-1 0 0,-1 0 0 0 0,1 0 0 0 0,-1-1 1 0 0,1 1-1 0 0,-1 0 0 0 0,1 0 1 0 0,-1-1-1 0 0,1 1 0 0 0,-1 0 1 0 0,1 0-1 0 0,-1-1 0 0 0,1 1 0 0 0,-1 0 1 0 0,0-1-1 0 0,-15-13-1278 0 0,16 14 1357 0 0,-2-2-415 0 0,0-1 0 0 0,0 1 0 0 0,0-1 0 0 0,0 0 0 0 0,0 1 0 0 0,1-1 0 0 0,0 0 0 0 0,-1 0 0 0 0,1 0 0 0 0,0 0 0 0 0,0 0 0 0 0,0-6 0 0 0,-3-18-2487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08.186"/>
    </inkml:context>
    <inkml:brush xml:id="br0">
      <inkml:brushProperty name="width" value="0.1" units="cm"/>
      <inkml:brushProperty name="height" value="0.1" units="cm"/>
      <inkml:brushProperty name="color" value="#008C3A"/>
    </inkml:brush>
  </inkml:definitions>
  <inkml:trace contextRef="#ctx0" brushRef="#br0">316 1 40 0 0,'0'0'955'0'0,"-10"15"897"0"0,-1-4-1788 0 0,-1 0 1 0 0,0-1-1 0 0,-24 16 0 0 0,-3 2 18 0 0,4-2 20 0 0,-2-2 0 0 0,-50 23 0 0 0,50-27 42 0 0,98-63-2398 0 0,-39 31 1476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08.667"/>
    </inkml:context>
    <inkml:brush xml:id="br0">
      <inkml:brushProperty name="width" value="0.1" units="cm"/>
      <inkml:brushProperty name="height" value="0.1" units="cm"/>
      <inkml:brushProperty name="color" value="#008C3A"/>
    </inkml:brush>
  </inkml:definitions>
  <inkml:trace contextRef="#ctx0" brushRef="#br0">351 49 116 0 0,'0'0'214'0'0,"19"-19"2044"0"0,-17 19-2301 0 0,-2-1 24 0 0,0 1 0 0 0,1-1 0 0 0,-1 0 0 0 0,1 0 0 0 0,-1 0-1 0 0,1 0 1 0 0,0 1 0 0 0,-1-1 0 0 0,1 0 0 0 0,0 1 0 0 0,0-1 0 0 0,-1 0 0 0 0,1 1 0 0 0,0-1 0 0 0,0 1 0 0 0,0-1 0 0 0,0 1 0 0 0,0 0 0 0 0,-1-1-1 0 0,1 1 1 0 0,0 0 0 0 0,2-1 0 0 0,23-6-328 0 0,-23 7 277 0 0,-1-1 20 0 0,16-6 1092 0 0,-37 23-950 0 0,0 0 1 0 0,-25 16 0 0 0,-10 9-8 0 0,-248 215-1854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09.070"/>
    </inkml:context>
    <inkml:brush xml:id="br0">
      <inkml:brushProperty name="width" value="0.1" units="cm"/>
      <inkml:brushProperty name="height" value="0.1" units="cm"/>
      <inkml:brushProperty name="color" value="#008C3A"/>
    </inkml:brush>
  </inkml:definitions>
  <inkml:trace contextRef="#ctx0" brushRef="#br0">332 13 84 0 0,'11'-12'2377'0'0,"-291"263"-1556"0"0,254-225-798 0 0,-9 8-62 0 0,34-33-59 0 0,7-4-854 0 0,20-10 109 0 0,-7 1 66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09.396"/>
    </inkml:context>
    <inkml:brush xml:id="br0">
      <inkml:brushProperty name="width" value="0.1" units="cm"/>
      <inkml:brushProperty name="height" value="0.1" units="cm"/>
      <inkml:brushProperty name="color" value="#008C3A"/>
    </inkml:brush>
  </inkml:definitions>
  <inkml:trace contextRef="#ctx0" brushRef="#br0">349 0 188 0 0,'0'0'1784'0'0,"-4"3"-1674"0"0,-142 91 734 0 0,57-29-452 0 0,-20 13-402 0 0,108-78-181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09.707"/>
    </inkml:context>
    <inkml:brush xml:id="br0">
      <inkml:brushProperty name="width" value="0.1" units="cm"/>
      <inkml:brushProperty name="height" value="0.1" units="cm"/>
      <inkml:brushProperty name="color" value="#008C3A"/>
    </inkml:brush>
  </inkml:definitions>
  <inkml:trace contextRef="#ctx0" brushRef="#br0">274 0 160 0 0,'0'0'687'0'0,"-3"3"-559"0"0,-52 55 499 0 0,-2-3 0 0 0,-66 49 0 0 0,88-72-2262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10.189"/>
    </inkml:context>
    <inkml:brush xml:id="br0">
      <inkml:brushProperty name="width" value="0.1" units="cm"/>
      <inkml:brushProperty name="height" value="0.1" units="cm"/>
      <inkml:brushProperty name="color" value="#008C3A"/>
    </inkml:brush>
  </inkml:definitions>
  <inkml:trace contextRef="#ctx0" brushRef="#br0">226 32 236 0 0,'8'-31'2974'0'0,"-13"35"-2916"0"0,-117 99 65 0 0,16-35-157 0 0,105-67-43 0 0,9-3-470 0 0,0 0 406 0 0,0-1-1 0 0,0 1 1 0 0,-1-2-1 0 0,0 1 1 0 0,1-1 0 0 0,9-6-1 0 0,-2 1-545 0 0,2-1 91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10.497"/>
    </inkml:context>
    <inkml:brush xml:id="br0">
      <inkml:brushProperty name="width" value="0.1" units="cm"/>
      <inkml:brushProperty name="height" value="0.1" units="cm"/>
      <inkml:brushProperty name="color" value="#008C3A"/>
    </inkml:brush>
  </inkml:definitions>
  <inkml:trace contextRef="#ctx0" brushRef="#br0">267 50 28 0 0,'2'-2'122'0'0,"1"0"0"0"0,-1 1 1 0 0,0-1-1 0 0,0 0 0 0 0,1 0 0 0 0,-2 0 1 0 0,1-1-1 0 0,0 1 0 0 0,0 0 0 0 0,1-4 1 0 0,17-16 431 0 0,-19 21-413 0 0,5 1 726 0 0,-154 162-209 0 0,96-109-534 0 0,41-41-459 0 0,-1-1 0 0 0,-1-1-1 0 0,0 0 1 0 0,0-1 0 0 0,-18 9-1 0 0,6-5-625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12.624"/>
    </inkml:context>
    <inkml:brush xml:id="br0">
      <inkml:brushProperty name="width" value="0.1" units="cm"/>
      <inkml:brushProperty name="height" value="0.1" units="cm"/>
      <inkml:brushProperty name="color" value="#008C3A"/>
    </inkml:brush>
  </inkml:definitions>
  <inkml:trace contextRef="#ctx0" brushRef="#br0">88 143 156 0 0,'1'-8'5429'0'0,"2"-26"-4824"0"0,-2 26-489 0 0,0 1 0 0 0,0-1 0 0 0,0 1 0 0 0,5-14-1 0 0,4-28 500 0 0,-10 48-596 0 0,-1 5-35 0 0,-45 140 43 0 0,-5 18-23 0 0,37-117-39 0 0,14-43-36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13.323"/>
    </inkml:context>
    <inkml:brush xml:id="br0">
      <inkml:brushProperty name="width" value="0.1" units="cm"/>
      <inkml:brushProperty name="height" value="0.1" units="cm"/>
      <inkml:brushProperty name="color" value="#008C3A"/>
    </inkml:brush>
  </inkml:definitions>
  <inkml:trace contextRef="#ctx0" brushRef="#br0">0 77 220 0 0,'0'0'3401'0'0,"4"10"396"0"0,16-19-3725 0 0,-1 0 1 0 0,2 2-1 0 0,-1 0 0 0 0,1 1 0 0 0,0 1 1 0 0,0 1-1 0 0,36-2 0 0 0,42-9 30 0 0,-74 11-259 0 0,19-5-4726 0 0,-37 4 3161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14.725"/>
    </inkml:context>
    <inkml:brush xml:id="br0">
      <inkml:brushProperty name="width" value="0.1" units="cm"/>
      <inkml:brushProperty name="height" value="0.1" units="cm"/>
      <inkml:brushProperty name="color" value="#008C3A"/>
    </inkml:brush>
  </inkml:definitions>
  <inkml:trace contextRef="#ctx0" brushRef="#br0">0 49 60 0 0,'0'0'9588'0'0,"39"-13"-9360"0"0,116-20-709 0 0,-154 32 306 0 0,8 1 6 0 0,-2-2-1085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12.461"/>
    </inkml:context>
    <inkml:brush xml:id="br0">
      <inkml:brushProperty name="width" value="0.05" units="cm"/>
      <inkml:brushProperty name="height" value="0.05" units="cm"/>
    </inkml:brush>
  </inkml:definitions>
  <inkml:trace contextRef="#ctx0" brushRef="#br0">212 13 340 0 0,'0'0'5418'0'0,"-6"0"-5316"0"0,5 0-100 0 0,-11-2 102 0 0,0 1 0 0 0,1 0 0 0 0,-1 1 0 0 0,0 0 0 0 0,0 1 0 0 0,-22 5 0 0 0,-17-3 425 0 0,2 7 1992 0 0,349-35-1478 0 0,-297 25-976 0 0,10-2 267 0 0,-3 0-1764 0 0,-3 2-3403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15.266"/>
    </inkml:context>
    <inkml:brush xml:id="br0">
      <inkml:brushProperty name="width" value="0.1" units="cm"/>
      <inkml:brushProperty name="height" value="0.1" units="cm"/>
      <inkml:brushProperty name="color" value="#008C3A"/>
    </inkml:brush>
  </inkml:definitions>
  <inkml:trace contextRef="#ctx0" brushRef="#br0">83 35 72 0 0,'0'0'997'0'0,"-43"8"366"0"0,41-8-1245 0 0,-33 14 2118 0 0,33-11-964 0 0,19-8-966 0 0,9-2-245 0 0,0 0 0 0 0,35-3 0 0 0,5-2-637 0 0,16-2-2661 0 0,-58 10 1699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15.920"/>
    </inkml:context>
    <inkml:brush xml:id="br0">
      <inkml:brushProperty name="width" value="0.1" units="cm"/>
      <inkml:brushProperty name="height" value="0.1" units="cm"/>
      <inkml:brushProperty name="color" value="#008C3A"/>
    </inkml:brush>
  </inkml:definitions>
  <inkml:trace contextRef="#ctx0" brushRef="#br0">78 33 192 0 0,'0'0'605'0'0,"26"-33"1307"0"0,-38 57-1462 0 0,0 0 1 0 0,2 0-1 0 0,1 1 0 0 0,-7 30 1 0 0,-4 11-188 0 0,15-49-209 0 0,4-13-30 0 0,0-1 0 0 0,0 1-1 0 0,0 0 1 0 0,0 0 0 0 0,-1 0-1 0 0,0-1 1 0 0,0 1 0 0 0,-4 5-1 0 0,6-9-32 0 0,0 0-1 0 0,0 1 1 0 0,0-1 0 0 0,-1 0-1 0 0,1 0 1 0 0,0 0-1 0 0,0 1 1 0 0,0-1-1 0 0,0 0 1 0 0,-1 0 0 0 0,1 1-1 0 0,0-1 1 0 0,0 0-1 0 0,0 0 1 0 0,0 1 0 0 0,0-1-1 0 0,0 0 1 0 0,0 0-1 0 0,0 1 1 0 0,0-1 0 0 0,0 0-1 0 0,0 0 1 0 0,0 1-1 0 0,0-1 1 0 0,0 0 0 0 0,0 0-1 0 0,0 1 1 0 0,0-1-1 0 0,0 0 1 0 0,0 0-1 0 0,0 1 1 0 0,0-1 0 0 0,0 0-1 0 0,1 0 1 0 0,-1 1-1 0 0,0-1 1 0 0,0 0 0 0 0,0 0-1 0 0,0 0 1 0 0,1 1-1 0 0,-1-1 1 0 0,0 0 0 0 0,0 0-1 0 0,0 0 1 0 0,1 1-1 0 0,-1-1 1 0 0,0 0 0 0 0,0 0-1 0 0,1 0 1 0 0,-1 0-1 0 0,1 0-35 0 0,-1 0-1 0 0,1 1 1 0 0,-1-1-1 0 0,1 0 1 0 0,0 0-1 0 0,-1 0 1 0 0,1 0-1 0 0,-1 0 0 0 0,1 0 1 0 0,0-1-1 0 0,-1 1 1 0 0,1 0-1 0 0,-1 0 1 0 0,1 0-1 0 0,-1 0 1 0 0,1-1-1 0 0,-1 1 1 0 0,1 0-1 0 0,-1-1 0 0 0,1 1 1 0 0,-1 0-1 0 0,1-1 1 0 0,-1 1-1 0 0,1 0 1 0 0,-1-1-1 0 0,0 1 1 0 0,1-1-1 0 0,-1 1 1 0 0,0-1-1 0 0,1 1 0 0 0,-1-1 1 0 0,0 0-1 0 0,6-8-1283 0 0,-2 4 102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16.481"/>
    </inkml:context>
    <inkml:brush xml:id="br0">
      <inkml:brushProperty name="width" value="0.1" units="cm"/>
      <inkml:brushProperty name="height" value="0.1" units="cm"/>
      <inkml:brushProperty name="color" value="#008C3A"/>
    </inkml:brush>
  </inkml:definitions>
  <inkml:trace contextRef="#ctx0" brushRef="#br0">13 45 160 0 0,'0'0'373'0'0,"-13"4"4644"0"0,33-11-4836 0 0,0 0 0 0 0,1 1 0 0 0,0 2 1 0 0,0 0-1 0 0,42-2 0 0 0,10-3-1508 0 0,-41 6-1299 0 0,-16 1 1114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19.143"/>
    </inkml:context>
    <inkml:brush xml:id="br0">
      <inkml:brushProperty name="width" value="0.1" units="cm"/>
      <inkml:brushProperty name="height" value="0.1" units="cm"/>
      <inkml:brushProperty name="color" value="#008C3A"/>
    </inkml:brush>
  </inkml:definitions>
  <inkml:trace contextRef="#ctx0" brushRef="#br0">93 15 252 0 0,'0'0'800'0'0,"9"-15"2884"0"0,-28 42-3465 0 0,1 1 0 0 0,1 0 0 0 0,-20 47 0 0 0,35-68-164 0 0,0 0 0 0 0,0 0 0 0 0,1 1 0 0 0,0-1 0 0 0,0 13 0 0 0,0-19-71 0 0,1 0 0 0 0,0 0 0 0 0,0 1 1 0 0,0-1-1 0 0,0 0 0 0 0,0 0 0 0 0,0 0 1 0 0,0 1-1 0 0,0-1 0 0 0,0 0 1 0 0,0 0-1 0 0,1 0 0 0 0,-1 0 0 0 0,0 0 1 0 0,1 0-1 0 0,-1 1 0 0 0,1-1 1 0 0,-1 0-1 0 0,1 0 0 0 0,0 0 0 0 0,-1 0 1 0 0,1-1-1 0 0,0 1 0 0 0,0 0 0 0 0,0 0 1 0 0,0 0-1 0 0,0-1 0 0 0,0 1 1 0 0,0 0-1 0 0,0-1 0 0 0,0 1 0 0 0,0-1 1 0 0,0 1-1 0 0,0-1 0 0 0,0 1 0 0 0,0-1 1 0 0,0 0-1 0 0,0 0 0 0 0,1 1 1 0 0,-1-1-1 0 0,0 0 0 0 0,0 0 0 0 0,0 0 1 0 0,1 0-1 0 0,-1-1 0 0 0,2 1 0 0 0,2-1-290 0 0,18-8-1955 0 0,-8 0 778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19.390"/>
    </inkml:context>
    <inkml:brush xml:id="br0">
      <inkml:brushProperty name="width" value="0.1" units="cm"/>
      <inkml:brushProperty name="height" value="0.1" units="cm"/>
      <inkml:brushProperty name="color" value="#008C3A"/>
    </inkml:brush>
  </inkml:definitions>
  <inkml:trace contextRef="#ctx0" brushRef="#br0">0 9 268 0 0,'9'-8'1782'0'0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19.995"/>
    </inkml:context>
    <inkml:brush xml:id="br0">
      <inkml:brushProperty name="width" value="0.1" units="cm"/>
      <inkml:brushProperty name="height" value="0.1" units="cm"/>
      <inkml:brushProperty name="color" value="#008C3A"/>
    </inkml:brush>
  </inkml:definitions>
  <inkml:trace contextRef="#ctx0" brushRef="#br0">20 1 8 0 0,'0'0'4644'0'0,"0"43"-3937"0"0,1-21-640 0 0,0-15-329 0 0,-1 0 0 0 0,0 0-1 0 0,0 0 1 0 0,0 0-1 0 0,-1 0 1 0 0,0 0-1 0 0,0 0 1 0 0,-1-1-1 0 0,0 1 1 0 0,-3 9 0 0 0,-5-7-1170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21.682"/>
    </inkml:context>
    <inkml:brush xml:id="br0">
      <inkml:brushProperty name="width" value="0.1" units="cm"/>
      <inkml:brushProperty name="height" value="0.1" units="cm"/>
      <inkml:brushProperty name="color" value="#008C3A"/>
    </inkml:brush>
  </inkml:definitions>
  <inkml:trace contextRef="#ctx0" brushRef="#br0">256 51 120 0 0,'0'0'1359'0'0,"4"-26"-199"0"0,-5 25-1072 0 0,0-1 0 0 0,1 1-1 0 0,-1-1 1 0 0,0 0 0 0 0,0 1 0 0 0,-1 0-1 0 0,1-1 1 0 0,0 1 0 0 0,0 0 0 0 0,-1-1 0 0 0,1 1-1 0 0,0 0 1 0 0,-1 0 0 0 0,1 0 0 0 0,-1 0 0 0 0,0 1-1 0 0,1-1 1 0 0,-4-1 0 0 0,3 2-18 0 0,-37 11 161 0 0,22-4-181 0 0,1 1-1 0 0,0 0 0 0 0,0 2 1 0 0,1 0-1 0 0,0 0 0 0 0,1 1 0 0 0,0 1 1 0 0,1 1-1 0 0,0 0 0 0 0,-15 20 0 0 0,27-31-27 0 0,-1 1 0 0 0,0-1-1 0 0,1 1 1 0 0,-1 0 0 0 0,1 0-1 0 0,0 0 1 0 0,0 0 0 0 0,0 0-1 0 0,0 0 1 0 0,1 0 0 0 0,-1 0-1 0 0,1 0 1 0 0,-1 0 0 0 0,1 1-1 0 0,0-1 1 0 0,1 0-1 0 0,-1 0 1 0 0,0 0 0 0 0,1 0-1 0 0,0 0 1 0 0,0 0 0 0 0,0 0-1 0 0,0 0 1 0 0,0 0 0 0 0,0 0-1 0 0,1 0 1 0 0,0-1 0 0 0,-1 1-1 0 0,1 0 1 0 0,3 2-1 0 0,0 1 23 0 0,0-1 0 0 0,1 0-1 0 0,0 0 1 0 0,0 0 0 0 0,0-1-1 0 0,0 0 1 0 0,1 0 0 0 0,-1-1-1 0 0,1 1 1 0 0,0-1 0 0 0,12 3-1 0 0,-7-5-116 0 0,-1-1 1 0 0,1-1-1 0 0,-1 0 0 0 0,1 0 0 0 0,-1-1 0 0 0,1 0 0 0 0,-1-1 1 0 0,0 0-1 0 0,0-1 0 0 0,-1 0 0 0 0,14-8 0 0 0,0-2-617 0 0,-9 6 1011 0 0,-25 35 65 0 0,-102 236-206 0 0,107-252-197 0 0,-1 2 692 0 0,16-24-370 0 0,2-7-223 0 0,-2-1-1 0 0,0 0 0 0 0,0 0 0 0 0,10-33 1 0 0,4-8-41 0 0,29-20 75 0 0,-52 79-119 0 0,-1-1 1 0 0,1 1-1 0 0,0 0 1 0 0,-1 0-1 0 0,1-1 1 0 0,0 1-1 0 0,0 0 1 0 0,0 0-1 0 0,0 0 1 0 0,0 0-1 0 0,0 0 1 0 0,0 0-1 0 0,0 1 1 0 0,0-1-1 0 0,1 0 1 0 0,-1 1-1 0 0,0-1 1 0 0,1 0-1 0 0,-1 1 1 0 0,3-1-1 0 0,-3 1 2 0 0,-1 0-1 0 0,1 1 1 0 0,0-1-1 0 0,0 0 1 0 0,-1 1 0 0 0,1-1-1 0 0,0 1 1 0 0,-1-1-1 0 0,1 1 1 0 0,0-1 0 0 0,-1 1-1 0 0,1 0 1 0 0,-1-1-1 0 0,1 1 1 0 0,-1 0 0 0 0,1-1-1 0 0,-1 1 1 0 0,1 0-1 0 0,-1 0 1 0 0,0-1-1 0 0,1 1 1 0 0,-1 0 0 0 0,0 0-1 0 0,0-1 1 0 0,0 1-1 0 0,0 0 1 0 0,1 0 0 0 0,-1 0-1 0 0,0 0 1 0 0,0-1-1 0 0,-1 1 1 0 0,1 0-1 0 0,0 0 1 0 0,0 1 0 0 0,4 86 22 0 0,7 39-4 0 0,-10-125-21 0 0,2 5 8 0 0,-2-2 9 0 0,-1-4-33 0 0,0 0-1 0 0,0 0 1 0 0,0 0-1 0 0,0 0 1 0 0,1 0-1 0 0,-1-1 1 0 0,0 1 0 0 0,1 0-1 0 0,-1 0 1 0 0,0 0-1 0 0,1 0 1 0 0,-1-1 0 0 0,1 1-1 0 0,-1 0 1 0 0,1 0-1 0 0,0-1 1 0 0,-1 1-1 0 0,1 0 1 0 0,0-1 0 0 0,-1 1-1 0 0,1-1 1 0 0,0 1-1 0 0,0-1 1 0 0,0 1 0 0 0,0-1-1 0 0,18 2-3822 0 0,-6-6 2281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22.239"/>
    </inkml:context>
    <inkml:brush xml:id="br0">
      <inkml:brushProperty name="width" value="0.1" units="cm"/>
      <inkml:brushProperty name="height" value="0.1" units="cm"/>
      <inkml:brushProperty name="color" value="#008C3A"/>
    </inkml:brush>
  </inkml:definitions>
  <inkml:trace contextRef="#ctx0" brushRef="#br0">1 25 164 0 0,'2'0'7801'0'0,"22"-1"-7849"0"0,72-18-4359 0 0,-80 15 2429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22.878"/>
    </inkml:context>
    <inkml:brush xml:id="br0">
      <inkml:brushProperty name="width" value="0.1" units="cm"/>
      <inkml:brushProperty name="height" value="0.1" units="cm"/>
      <inkml:brushProperty name="color" value="#008C3A"/>
    </inkml:brush>
  </inkml:definitions>
  <inkml:trace contextRef="#ctx0" brushRef="#br0">1 1 56 0 0,'0'0'3567'0'0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23.567"/>
    </inkml:context>
    <inkml:brush xml:id="br0">
      <inkml:brushProperty name="width" value="0.1" units="cm"/>
      <inkml:brushProperty name="height" value="0.1" units="cm"/>
      <inkml:brushProperty name="color" value="#008C3A"/>
    </inkml:brush>
  </inkml:definitions>
  <inkml:trace contextRef="#ctx0" brushRef="#br0">11 78 44 0 0,'-11'-9'9139'0'0,"40"-3"-8704"0"0,-9 4-325 0 0,1 0 1 0 0,0 1-1 0 0,0 1 0 0 0,0 1 1 0 0,25-3-1 0 0,20-5-291 0 0,-66 12 126 0 0,0 1 1 0 0,0 0-1 0 0,1 0 1 0 0,-1 0-1 0 0,0 0 0 0 0,0 0 1 0 0,0 0-1 0 0,1 0 1 0 0,-1 0-1 0 0,0 0 1 0 0,0 0-1 0 0,0 0 0 0 0,1 0 1 0 0,-1 0-1 0 0,0 0 1 0 0,0 0-1 0 0,1 0 1 0 0,-1 0-1 0 0,0 0 0 0 0,0 0 1 0 0,0 0-1 0 0,1 0 1 0 0,-1 0-1 0 0,0 0 0 0 0,0 0 1 0 0,0 0-1 0 0,1 0 1 0 0,-1 0-1 0 0,0 1 1 0 0,0-1-1 0 0,0 0 0 0 0,0 0 1 0 0,1 0-1 0 0,-1 0 1 0 0,0 1-1 0 0,0-1 1 0 0,0 0-1 0 0,0 0 0 0 0,0 0 1 0 0,0 0-1 0 0,1 1 1 0 0,-1-1-1 0 0,0 0 1 0 0,0 0-1 0 0,0 1 0 0 0,0-1 1 0 0,0 0-1 0 0,0 0 1 0 0,0 0-1 0 0,0 1 0 0 0,0-1 1 0 0,0 0-1 0 0,0 0 1 0 0,0 1-1 0 0,0-1 1 0 0,0 0-1 0 0,-10 20-1188 0 0,-20 18-2328 0 0,25-33 2345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11.114"/>
    </inkml:context>
    <inkml:brush xml:id="br0">
      <inkml:brushProperty name="width" value="0.05" units="cm"/>
      <inkml:brushProperty name="height" value="0.05" units="cm"/>
    </inkml:brush>
  </inkml:definitions>
  <inkml:trace contextRef="#ctx0" brushRef="#br0">1 1 132 0 0,'0'0'8639'0'0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23.813"/>
    </inkml:context>
    <inkml:brush xml:id="br0">
      <inkml:brushProperty name="width" value="0.1" units="cm"/>
      <inkml:brushProperty name="height" value="0.1" units="cm"/>
      <inkml:brushProperty name="color" value="#008C3A"/>
    </inkml:brush>
  </inkml:definitions>
  <inkml:trace contextRef="#ctx0" brushRef="#br0">5 11 132 0 0,'0'0'167'0'0,"-1"0"0"0"0,1 1 0 0 0,0-1 0 0 0,-1 1 0 0 0,1-1 0 0 0,-1 1 0 0 0,1-1 0 0 0,0 1 0 0 0,0 0 0 0 0,-1-1 0 0 0,1 1 0 0 0,0-1 0 0 0,0 1 0 0 0,0-1 0 0 0,-1 1 0 0 0,1 0 0 0 0,0-1 0 0 0,0 1 0 0 0,0 0 0 0 0,0-1 0 0 0,0 1 0 0 0,0-1 0 0 0,0 1-1 0 0,0 0 1 0 0,1-1 0 0 0,-1 1 0 0 0,0 0 0 0 0,1 0 0 0 0,24-1 1692 0 0,15-1-1631 0 0,31-4-523 0 0,-25-9-3478 0 0,-34 7 2088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26.407"/>
    </inkml:context>
    <inkml:brush xml:id="br0">
      <inkml:brushProperty name="width" value="0.1" units="cm"/>
      <inkml:brushProperty name="height" value="0.1" units="cm"/>
      <inkml:brushProperty name="color" value="#008C3A"/>
    </inkml:brush>
  </inkml:definitions>
  <inkml:trace contextRef="#ctx0" brushRef="#br0">245 28 148 0 0,'0'0'2450'0'0,"13"-13"-488"0"0,-12 12-1905 0 0,-1 1 1 0 0,0-1 0 0 0,0 1-1 0 0,0-1 1 0 0,0 1-1 0 0,0-1 1 0 0,0 1-1 0 0,0-1 1 0 0,0 1 0 0 0,0 0-1 0 0,0-1 1 0 0,0 1-1 0 0,0-1 1 0 0,0 1 0 0 0,0-1-1 0 0,-1 1 1 0 0,1-1-1 0 0,0 1 1 0 0,0-1-1 0 0,0 1 1 0 0,-1-1 0 0 0,1 1-1 0 0,0 0 1 0 0,-1-1-1 0 0,1 1 1 0 0,0 0 0 0 0,-1-1-1 0 0,1 1 1 0 0,0 0-1 0 0,-1-1 1 0 0,1 1 0 0 0,-1 0-1 0 0,0-1 1 0 0,-15 8 815 0 0,12-5-1093 0 0,-15 13 261 0 0,0 0 1 0 0,0 1-1 0 0,2 0 1 0 0,0 2-1 0 0,1 0 1 0 0,1 0-1 0 0,-16 26 1 0 0,-2 0 35 0 0,0 5-10 0 0,31-47-61 0 0,1 0 1 0 0,0 0-1 0 0,-1 0 0 0 0,1 0 1 0 0,0 1-1 0 0,0-1 0 0 0,0 0 1 0 0,1 1-1 0 0,-1-1 0 0 0,1 0 0 0 0,-1 1 1 0 0,1-1-1 0 0,0 0 0 0 0,0 1 1 0 0,0-1-1 0 0,0 1 0 0 0,0-1 1 0 0,0 1-1 0 0,1-1 0 0 0,-1 0 1 0 0,2 4-1 0 0,-1-5 1 0 0,1 0-1 0 0,-1 1 0 0 0,1-1 1 0 0,0 0-1 0 0,-1 0 1 0 0,1-1-1 0 0,0 1 1 0 0,0 0-1 0 0,0 0 1 0 0,0-1-1 0 0,-1 1 1 0 0,1-1-1 0 0,0 0 1 0 0,0 0-1 0 0,0 1 0 0 0,0-1 1 0 0,0 0-1 0 0,4-1 1 0 0,46-6 41 0 0,-24 3-20 0 0,-16 2-17 0 0,0 1 0 0 0,0-1 1 0 0,0-1-1 0 0,0 0 0 0 0,17-8 1 0 0,-23 9-4 0 0,-1 0 1 0 0,1-1 0 0 0,-1 0 0 0 0,1 0-1 0 0,-1-1 1 0 0,0 1 0 0 0,-1-1 0 0 0,1 0 0 0 0,-1 0-1 0 0,1 0 1 0 0,-1-1 0 0 0,5-7 0 0 0,-6 8-95 0 0,-3 7 28 0 0,-6 19 3 0 0,-14 31 27 0 0,-39 93-66 0 0,57-139 224 0 0,7-9-50 0 0,15-17-26 0 0,23-36-39 0 0,-8-17-26 0 0,-18 35-5 0 0,32-51-1 0 0,-38 71 11 0 0,23-29 10 0 0,-33 45-12 0 0,2 2 4 0 0,1 0 0 0 0,0 1 0 0 0,-1-1 0 0 0,1 1 0 0 0,-1 0 0 0 0,0 0 0 0 0,1 0 1 0 0,-1 1-1 0 0,0-1 0 0 0,0 1 0 0 0,-1 0 0 0 0,5 5 0 0 0,-2 1-1 0 0,-1 0 0 0 0,-1 0 1 0 0,1 1-1 0 0,-1-1 0 0 0,-1 1 0 0 0,0-1 1 0 0,-1 1-1 0 0,1 0 0 0 0,-2 0 0 0 0,1 0 0 0 0,-3 14 1 0 0,-1 1-29 0 0,-1 0 0 0 0,-1-1 1 0 0,-11 33-1 0 0,19-41-796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26.720"/>
    </inkml:context>
    <inkml:brush xml:id="br0">
      <inkml:brushProperty name="width" value="0.1" units="cm"/>
      <inkml:brushProperty name="height" value="0.1" units="cm"/>
      <inkml:brushProperty name="color" value="#008C3A"/>
    </inkml:brush>
  </inkml:definitions>
  <inkml:trace contextRef="#ctx0" brushRef="#br0">0 29 204 0 0,'0'0'2160'0'0,"29"-6"-1696"0"0,-13 4-280 0 0,0 0-40 0 0,-1 0-36 0 0,5 0-84 0 0,-2 2-72 0 0,5-8-96 0 0,-8 8-104 0 0,6-2-228 0 0,-4 0-516 0 0,1 0 232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27.061"/>
    </inkml:context>
    <inkml:brush xml:id="br0">
      <inkml:brushProperty name="width" value="0.1" units="cm"/>
      <inkml:brushProperty name="height" value="0.1" units="cm"/>
      <inkml:brushProperty name="color" value="#008C3A"/>
    </inkml:brush>
  </inkml:definitions>
  <inkml:trace contextRef="#ctx0" brushRef="#br0">91 1 380 0 0,'0'0'1190'0'0,"1"16"-129"0"0,-15 1-739 0 0,2 2 0 0 0,0-1 0 0 0,1 1 0 0 0,1 1 0 0 0,1 0 0 0 0,0 1 0 0 0,-5 22 0 0 0,14-42-314 0 0,0 0-1 0 0,0 0 0 0 0,-1 1 1 0 0,1-1-1 0 0,0 0 1 0 0,1 0-1 0 0,-1 1 0 0 0,0-1 1 0 0,0 0-1 0 0,1 0 0 0 0,-1 0 1 0 0,0 1-1 0 0,1-1 1 0 0,-1 0-1 0 0,1 0 0 0 0,-1 0 1 0 0,1 0-1 0 0,0 0 1 0 0,0 0-1 0 0,-1 0 0 0 0,1 0 1 0 0,0 0-1 0 0,0 0 1 0 0,0 0-1 0 0,0-1 0 0 0,0 1 1 0 0,0 0-1 0 0,0-1 1 0 0,0 1-1 0 0,0 0 0 0 0,0-1 1 0 0,1 0-1 0 0,-1 1 1 0 0,0-1-1 0 0,2 1 0 0 0,-1-1-196 0 0,1 1 0 0 0,-1-1 0 0 0,1 0-1 0 0,-1 0 1 0 0,1 0 0 0 0,0 0 0 0 0,-1 0-1 0 0,1 0 1 0 0,-1-1 0 0 0,0 1 0 0 0,1-1-1 0 0,-1 0 1 0 0,1 1 0 0 0,-1-1 0 0 0,0 0-1 0 0,5-3 1 0 0,0-2-1083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27.232"/>
    </inkml:context>
    <inkml:brush xml:id="br0">
      <inkml:brushProperty name="width" value="0.1" units="cm"/>
      <inkml:brushProperty name="height" value="0.1" units="cm"/>
      <inkml:brushProperty name="color" value="#008C3A"/>
    </inkml:brush>
  </inkml:definitions>
  <inkml:trace contextRef="#ctx0" brushRef="#br0">3 15 412 0 0,'-2'-4'4540'0'0,"11"-6"-3647"0"0,4 12-2146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36.088"/>
    </inkml:context>
    <inkml:brush xml:id="br0">
      <inkml:brushProperty name="width" value="0.1" units="cm"/>
      <inkml:brushProperty name="height" value="0.1" units="cm"/>
      <inkml:brushProperty name="color" value="#008C3A"/>
    </inkml:brush>
  </inkml:definitions>
  <inkml:trace contextRef="#ctx0" brushRef="#br0">1 174 76 0 0,'0'0'1635'0'0,"-1"-29"-910"0"0,21-31 1489 0 0,-19 58-1963 0 0,-1 2-235 0 0,-1 0 0 0 0,1-1 0 0 0,0 1-1 0 0,0 0 1 0 0,0 0 0 0 0,0-1 0 0 0,0 1-1 0 0,0 0 1 0 0,0-1 0 0 0,0 1 0 0 0,0 0 0 0 0,0-1-1 0 0,0 1 1 0 0,0 0 0 0 0,0-1 0 0 0,0 1 0 0 0,0 0-1 0 0,0 0 1 0 0,1-1 0 0 0,-1 1 0 0 0,0 0 0 0 0,0-1-1 0 0,0 1 1 0 0,0 0 0 0 0,0 0 0 0 0,1-1 0 0 0,-1 1-1 0 0,0 0 1 0 0,0 0 0 0 0,1 0 0 0 0,-1-1 0 0 0,0 1-1 0 0,0 0 1 0 0,1 0 0 0 0,-1 0 0 0 0,0 0 0 0 0,0-1-1 0 0,1 1 1 0 0,-1 0 0 0 0,0 0 0 0 0,1 0 0 0 0,-1 0-1 0 0,0 0 1 0 0,1 0 0 0 0,-1 0 0 0 0,0 0 0 0 0,1 0-1 0 0,-1 0 1 0 0,0 0 0 0 0,0 0 0 0 0,1 0-1 0 0,-1 0 1 0 0,0 0 0 0 0,1 1 0 0 0,2 2-4 0 0,0 1 0 0 0,0 0 0 0 0,0 0 0 0 0,0 0 0 0 0,-1 0 0 0 0,0 1 0 0 0,0-1 1 0 0,0 1-1 0 0,0-1 0 0 0,1 8 0 0 0,10 60 53 0 0,-4-21 88 0 0,1 5-6 0 0,-5-43 627 0 0,-2-18 138 0 0,6-19-603 0 0,27-37 56 0 0,-11 18-215 0 0,2 0 1 0 0,45-53-1 0 0,-50 62-1000 0 0,-7 26-3839 0 0,-9 4 2697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36.617"/>
    </inkml:context>
    <inkml:brush xml:id="br0">
      <inkml:brushProperty name="width" value="0.1" units="cm"/>
      <inkml:brushProperty name="height" value="0.1" units="cm"/>
      <inkml:brushProperty name="color" value="#008C3A"/>
    </inkml:brush>
  </inkml:definitions>
  <inkml:trace contextRef="#ctx0" brushRef="#br0">0 39 128 0 0,'3'-3'5144'0'0,"12"-11"-4808"0"0,9 8-210 0 0,-1 2 0 0 0,1 0 1 0 0,1 1-1 0 0,-1 1 0 0 0,31 2 0 0 0,-53 0-125 0 0,-2 0-1 0 0,1-1 0 0 0,0 1 0 0 0,-1 0-1 0 0,1-1 1 0 0,-1 1 0 0 0,1 0 0 0 0,0 0 0 0 0,-1 0 0 0 0,1 0 0 0 0,0-1-1 0 0,-1 1 1 0 0,1 0 0 0 0,0 0 0 0 0,-1 0 0 0 0,1 0 0 0 0,0 0 0 0 0,-1 1 0 0 0,1-1-1 0 0,0 0 1 0 0,-1 0 0 0 0,1 0 0 0 0,-1 1 0 0 0,1-1 0 0 0,0 0 0 0 0,-1 0 0 0 0,2 1-1 0 0,19 8-2911 0 0,-15-7 1604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37.070"/>
    </inkml:context>
    <inkml:brush xml:id="br0">
      <inkml:brushProperty name="width" value="0.1" units="cm"/>
      <inkml:brushProperty name="height" value="0.1" units="cm"/>
      <inkml:brushProperty name="color" value="#008C3A"/>
    </inkml:brush>
  </inkml:definitions>
  <inkml:trace contextRef="#ctx0" brushRef="#br0">6 25 296 0 0,'0'0'2552'0'0,"-5"10"1448"0"0,5-10-3927 0 0,40-6 155 0 0,4 0 58 0 0,52-2 0 0 0,-74 3-1326 0 0,-15-4-2640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38.161"/>
    </inkml:context>
    <inkml:brush xml:id="br0">
      <inkml:brushProperty name="width" value="0.1" units="cm"/>
      <inkml:brushProperty name="height" value="0.1" units="cm"/>
      <inkml:brushProperty name="color" value="#008C3A"/>
    </inkml:brush>
  </inkml:definitions>
  <inkml:trace contextRef="#ctx0" brushRef="#br0">155 91 64 0 0,'12'-58'2522'0'0,"-12"56"-2357"0"0,-30-28 1889 0 0,28 29-1994 0 0,1 1-55 0 0,0 0 1 0 0,0 0-1 0 0,0 0 0 0 0,-1 0 1 0 0,1 0-1 0 0,0 0 0 0 0,0 0 1 0 0,0 1-1 0 0,-1-1 0 0 0,1 0 1 0 0,0 1-1 0 0,0-1 0 0 0,0 1 1 0 0,0-1-1 0 0,0 1 0 0 0,0-1 1 0 0,0 1-1 0 0,0 0 0 0 0,0-1 1 0 0,0 1-1 0 0,0 0 0 0 0,-1 2 1 0 0,-15 10 72 0 0,11-8-63 0 0,1 0 0 0 0,1 1 1 0 0,-1-1-1 0 0,1 1 0 0 0,0 0 0 0 0,0 0 1 0 0,1 1-1 0 0,-1-1 0 0 0,2 1 0 0 0,-4 8 1 0 0,-13 26 36 0 0,15-34-17 0 0,0 0 0 0 0,1-1 0 0 0,0 2 0 0 0,0-1 0 0 0,1 0-1 0 0,0 0 1 0 0,1 1 0 0 0,-1 0 0 0 0,1-1 0 0 0,1 1 0 0 0,-1-1-1 0 0,2 14 1 0 0,0-17-8 0 0,0 1-1 0 0,0-1 1 0 0,0 0-1 0 0,1 0 1 0 0,0 0-1 0 0,-1 0 1 0 0,1 0-1 0 0,1-1 1 0 0,-1 1-1 0 0,1 0 1 0 0,-1-1-1 0 0,1 0 1 0 0,0 0-1 0 0,0 0 1 0 0,0 0-1 0 0,1 0 1 0 0,-1 0-1 0 0,7 3 1 0 0,-7-5-4 0 0,0 0 0 0 0,0-1 0 0 0,0 1 0 0 0,0-1 0 0 0,0 0 0 0 0,0 1 0 0 0,0-1 0 0 0,-1-1 0 0 0,1 1 0 0 0,0 0 0 0 0,0-1 0 0 0,0 1 0 0 0,0-1 0 0 0,0 0 0 0 0,-1 0 0 0 0,1 0 0 0 0,0 0 0 0 0,-1-1 0 0 0,1 1 0 0 0,2-3 0 0 0,52-37 292 0 0,-52 36-266 0 0,-1-1-1 0 0,0 0 1 0 0,0 0 0 0 0,0 0 0 0 0,-1 0 0 0 0,0-1 0 0 0,0 0 0 0 0,-1 1 0 0 0,0-1-1 0 0,0 0 1 0 0,0 0 0 0 0,0-12 0 0 0,5-13 174 0 0,-6 30-180 0 0,0-1-13 0 0,0 1 0 0 0,0 0-1 0 0,-1 0 1 0 0,1 0 0 0 0,-1-1 0 0 0,0 1 0 0 0,1 0 0 0 0,-1-1-1 0 0,0 1 1 0 0,0 0 0 0 0,0-1 0 0 0,-1 1 0 0 0,0-4-1 0 0,0 5 36 0 0,-27-40 488 0 0,27 39-536 0 0,0 0-1 0 0,-1 0 1 0 0,1 1-1 0 0,-1-1 1 0 0,1 0-1 0 0,-1 1 1 0 0,1-1-1 0 0,-1 1 1 0 0,0-1-1 0 0,0 1 1 0 0,0 0-1 0 0,-3-2 1 0 0,0 2-9 0 0,-1 0 0 0 0,1 1 0 0 0,0 0 0 0 0,0-1 1 0 0,0 2-1 0 0,-1-1 0 0 0,1 1 0 0 0,-7 1 1 0 0,-25 4-472 0 0,-23 4-4530 0 0,44-10 2847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41.180"/>
    </inkml:context>
    <inkml:brush xml:id="br0">
      <inkml:brushProperty name="width" value="0.1" units="cm"/>
      <inkml:brushProperty name="height" value="0.1" units="cm"/>
      <inkml:brushProperty name="color" value="#008C3A"/>
    </inkml:brush>
  </inkml:definitions>
  <inkml:trace contextRef="#ctx0" brushRef="#br0">1 114 12 0 0,'1'-2'6258'0'0,"7"-7"-6266"0"0,-3 1 173 0 0,0 0 0 0 0,0 0 0 0 0,-1 0 0 0 0,0-1 0 0 0,-1 0 0 0 0,1 0 1 0 0,2-13-1 0 0,7 1 4 0 0,-22 98-239 0 0,-6 122-3 0 0,11-175 495 0 0,1-6-5605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2:46.442"/>
    </inkml:context>
    <inkml:brush xml:id="br0">
      <inkml:brushProperty name="width" value="0.05" units="cm"/>
      <inkml:brushProperty name="height" value="0.05" units="cm"/>
    </inkml:brush>
  </inkml:definitions>
  <inkml:trace contextRef="#ctx0" brushRef="#br0">164 227 332 0 0,'0'0'5827'0'0,"1"-4"-5367"0"0,2-18 273 0 0,-1 0 1 0 0,-2-26-1 0 0,0 39-561 0 0,0 1 1 0 0,-1 0-1 0 0,0-1 0 0 0,-1 1 1 0 0,1 0-1 0 0,-2 0 1 0 0,1 0-1 0 0,-1 0 1 0 0,-6-12-1 0 0,4 2 209 0 0,0 1-127 0 0,5 17-252 0 0,0 1 0 0 0,0-1 0 0 0,0 0 1 0 0,0 0-1 0 0,0 0 0 0 0,0 0 0 0 0,0 0 0 0 0,0 0 0 0 0,0 0 0 0 0,-1 0 0 0 0,1 0 1 0 0,0 0-1 0 0,0 0 0 0 0,0 0 0 0 0,0 0 0 0 0,0 0 0 0 0,0 0 0 0 0,0 0 0 0 0,0-1 1 0 0,0 1-1 0 0,-1 0 0 0 0,1 0 0 0 0,0 0 0 0 0,0 0 0 0 0,0 0 0 0 0,0 0 1 0 0,0 0-1 0 0,0 0 0 0 0,0 0 0 0 0,0 0 0 0 0,0 0 0 0 0,0 0 0 0 0,0 0 0 0 0,0 0 1 0 0,0-1-1 0 0,0 1 0 0 0,-1 0 0 0 0,1 0 0 0 0,0 0 0 0 0,0 0 0 0 0,0 0 1 0 0,0 0-1 0 0,0 0 0 0 0,0 0 0 0 0,0 0 0 0 0,0-1 0 0 0,0 1 0 0 0,-20 214 60 0 0,9-72-32 0 0,-35 168 114 0 0,46-308-191 0 0,-1 1 0 0 0,0 0 0 0 0,0-1 1 0 0,0 1-1 0 0,0 0 0 0 0,0-1 0 0 0,0 1 0 0 0,-1-1 1 0 0,1 1-1 0 0,-1-1 0 0 0,0 0 0 0 0,0 0 1 0 0,0 0-1 0 0,0 0 0 0 0,-3 2 0 0 0,-14 1-6310 0 0,5-7 3875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13.926"/>
    </inkml:context>
    <inkml:brush xml:id="br0">
      <inkml:brushProperty name="width" value="0.05" units="cm"/>
      <inkml:brushProperty name="height" value="0.05" units="cm"/>
    </inkml:brush>
  </inkml:definitions>
  <inkml:trace contextRef="#ctx0" brushRef="#br0">0 1 28 0 0,'0'0'556'0'0,"32"4"188"0"0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42.004"/>
    </inkml:context>
    <inkml:brush xml:id="br0">
      <inkml:brushProperty name="width" value="0.1" units="cm"/>
      <inkml:brushProperty name="height" value="0.1" units="cm"/>
      <inkml:brushProperty name="color" value="#008C3A"/>
    </inkml:brush>
  </inkml:definitions>
  <inkml:trace contextRef="#ctx0" brushRef="#br0">148 41 64 0 0,'0'0'4624'0'0,"-17"7"-3288"0"0,12-5-1315 0 0,4-1 23 0 0,-41 24 80 0 0,-11 0-76 0 0,52-25-43 0 0,-27 14 2025 0 0,55-27-1954 0 0,2 1 1 0 0,-1 1-1 0 0,1 1 1 0 0,1 1-1 0 0,0 2 0 0 0,0 1 1 0 0,31-2-1 0 0,100-23-5349 0 0,-139 24 3227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3:42.817"/>
    </inkml:context>
    <inkml:brush xml:id="br0">
      <inkml:brushProperty name="width" value="0.1" units="cm"/>
      <inkml:brushProperty name="height" value="0.1" units="cm"/>
      <inkml:brushProperty name="color" value="#008C3A"/>
    </inkml:brush>
  </inkml:definitions>
  <inkml:trace contextRef="#ctx0" brushRef="#br0">54 56 280 0 0,'0'0'637'0'0,"16"-39"1425"0"0,-16 37-1967 0 0,-2-13 3136 0 0,-3 43-3207 0 0,-2 12 12 0 0,-16 24-591 0 0,-3-28-2666 0 0,19-29 1764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44:30.462"/>
    </inkml:context>
    <inkml:brush xml:id="br0">
      <inkml:brushProperty name="width" value="0.1" units="cm"/>
      <inkml:brushProperty name="height" value="0.1" units="cm"/>
      <inkml:brushProperty name="color" value="#008C3A"/>
    </inkml:brush>
  </inkml:definitions>
  <inkml:trace contextRef="#ctx0" brushRef="#br0">0 234 64,'0'0'543,"7"-28"1036,-3 11-1125,-3 11-169,0 1 1,0-1-1,1 1 0,-1 0 0,1 0 0,0 0 1,5-8-1,-6 11-43,-1 2-222,1 0 1,-1 0-1,0 1 1,0-1-1,0 0 1,0 0 0,0 0-1,0 0 1,0 0-1,0 0 1,0 0-1,0 0 1,1 0-1,-1 0 1,0 0-1,0 0 1,0 0-1,0 0 1,0 0-1,0 0 1,0 0 0,0 0-1,1 0 1,-1 0-1,0 0 1,0 0-1,0 0 1,0 0-1,0 0 1,0 0-1,0 0 1,0 0-1,1 0 1,-1 0-1,0 0 1,0 0-1,0 0 1,0 0 0,0 0-1,0 0 1,0 0-1,0-1 1,9 23 147,7 29-197,9 149 150,-24-155-100,-1-32-17,0 0 1,1 1-1,0-1 0,1 0 0,1 1 1,5 17-1,-2-8 5,8 21 5,-14-43 4,0 0 1,0 0 0,0 0 0,1 0 0,-1 0-1,0-1 1,1 1 0,-1 0 0,1 0 0,-1 0 0,1-1-1,-1 1 1,1 0 0,0 0 0,-1-1 0,1 1-1,0-1 1,-1 1 0,1 0 0,0-1 0,0 1 0,0-1-1,-1 0 1,1 1 0,0-1 0,0 0 0,0 1-1,0-1 1,0 0 0,0 0 0,0 0 0,0 0-1,0 0 1,0 0 0,0 0 0,-1 0 0,1 0 0,0 0-1,0-1 1,0 1 0,0 0 0,0-1 0,0 1-1,0-1 1,-1 1 0,1-1 0,0 1 0,0-1 0,-1 1-1,1-1 1,0 0 0,5-5 20,-1 0 1,0 0-1,-1-1 1,8-12-1,-7 11 50,22-35 2,-1-2 0,-3 0-1,-1-1 1,27-89 0,-9 2 548,-26 77-158,-14 55-442,1-1-38,0 1 1,0-1 0,0 0 0,0 1 0,0-1 0,-1 0 0,1 1 0,-1-1 0,0 0 0,1 0 0,-1 0 0,0 0-1,0 1 1,0-1 0,0 0 0,0 0 0,0 0 0,-2-2 0,-3-36-97,5 40 87,0-1 1,-1 0-1,1 0 0,0 1 1,0-1-1,-1 0 1,1 1-1,-1-1 1,1 1-1,-1-1 0,1 0 1,-1 1-1,1-1 1,-1 1-1,0-1 0,1 1 1,-1 0-1,1-1 1,-1 1-1,0 0 1,0-1-1,1 1 0,-1 0 1,0 0-1,1-1 1,-1 1-1,0 0 0,0 0 1,1 0-1,-1 0 1,0 0-1,0 0 0,0 0 1,1 0-1,-1 1 1,0-1-1,1 0 1,-1 0-1,0 1 0,0-1 1,1 0-1,-1 1 1,0-1-1,1 1 0,-1-1 1,1 0-1,-1 1 1,1 0-1,-1-1 1,1 1-1,-2 0 0,-7 6 21,0-1-34,0 0-1,0 1 0,1 0 0,0 1 0,1 0 0,-9 10 0,13-14 17,0 0-1,1 1 1,-1-1 0,1 0-1,0 1 1,0 0-1,0-1 1,0 1-1,1 0 1,0 0-1,0 0 1,0 0-1,1 0 1,-1 0-1,2 9 1,-1-13 7,0 0 1,1 1-1,-1-1 0,1 0 1,0 1-1,-1-1 0,1 0 1,0 0-1,0 0 0,0 1 1,0-1-1,0 0 1,0 0-1,0-1 0,0 1 1,0 0-1,0 0 0,0 0 1,1-1-1,-1 1 0,0 0 1,1-1-1,-1 0 0,0 1 1,1-1-1,-1 0 1,1 1-1,-1-1 0,3 0 1,47-2 32,-39 1-91,30-10-1235,-19-1-2732,-17 7 2158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44:31.612"/>
    </inkml:context>
    <inkml:brush xml:id="br0">
      <inkml:brushProperty name="width" value="0.1" units="cm"/>
      <inkml:brushProperty name="height" value="0.1" units="cm"/>
      <inkml:brushProperty name="color" value="#008C3A"/>
    </inkml:brush>
  </inkml:definitions>
  <inkml:trace contextRef="#ctx0" brushRef="#br0">158 106 112,'0'0'233,"7"-32"1460,-6 30-1560,-1-1 0,1 0 0,-1 1 1,0-1-1,0 0 0,1 0 0,-2 1 1,1-1-1,0 0 0,-1 0 0,1 1 1,-1-1-1,-1-4 0,1 6 36,-31 13-85,19-4-80,0 1-1,1 1 0,0 0 1,-18 20-1,-18 18 46,47-48-26,20 17 186,-12-17-191,-1 0 0,1 0 1,-1 0-1,1-1 0,-1 0 0,1 0 1,-1 0-1,0-1 0,0 0 1,12-5-1,-9 3 7,0-1 0,0 1 1,0-1-1,-1-1 0,0 0 1,9-8-1,-8 4 97,0-1 1,-1 0-1,7-15 0,8-10 560,-17 14 392,-11 31-1069,1-1 1,0 1-1,1 0 0,0 0 0,-3 14 0,5-18-46,0-1-1,0 0 1,0 0-1,1 0 1,0 0-1,0 1 1,0-1-1,0 0 1,1 0-1,-1 0 1,1 0 0,0 0-1,0 1 1,1-1-1,-1-1 1,3 6-1,-2-8-198,-1 1 0,1-1 0,0 1 0,-1-1 0,1 0 0,0 0 0,0 1 0,0-1 0,0-1 0,0 1 0,0 0 0,1 0 0,-1-1 0,3 1 0,5-1-1339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44:32.059"/>
    </inkml:context>
    <inkml:brush xml:id="br0">
      <inkml:brushProperty name="width" value="0.1" units="cm"/>
      <inkml:brushProperty name="height" value="0.1" units="cm"/>
      <inkml:brushProperty name="color" value="#008C3A"/>
    </inkml:brush>
  </inkml:definitions>
  <inkml:trace contextRef="#ctx0" brushRef="#br0">0 89 28,'0'0'1135,"3"2"-1011,2 2-47,-1 0 0,0 0-1,0 0 1,-1 0-1,1 1 1,-1 0-1,0 0 1,0 0 0,0 0-1,-1 0 1,3 10-1,-1-4-4,-1 0 0,-1 0 0,0 1-1,0-1 1,0 17 0,19-58 1032,27-48-1,-30 48-759,-2 0-1,15-41 1,-31 70-360,-14 13-3369,6-6 1991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44:32.430"/>
    </inkml:context>
    <inkml:brush xml:id="br0">
      <inkml:brushProperty name="width" value="0.1" units="cm"/>
      <inkml:brushProperty name="height" value="0.1" units="cm"/>
      <inkml:brushProperty name="color" value="#008C3A"/>
    </inkml:brush>
  </inkml:definitions>
  <inkml:trace contextRef="#ctx0" brushRef="#br0">41 0 232,'0'0'1307,"1"47"1064,-14 4-1311,12-48-1246,0 0 0,-1 0 0,1 0 0,-1 0 1,1 0-1,-1 0 0,0-1 0,0 1 0,0 0 0,0-1 0,0 0 0,-1 1 0,-3 1 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4:34.251"/>
    </inkml:context>
    <inkml:brush xml:id="br0">
      <inkml:brushProperty name="width" value="0.1" units="cm"/>
      <inkml:brushProperty name="height" value="0.1" units="cm"/>
      <inkml:brushProperty name="color" value="#008C3A"/>
    </inkml:brush>
  </inkml:definitions>
  <inkml:trace contextRef="#ctx0" brushRef="#br0">207 127 148 0 0,'0'0'5701'0'0,"13"-16"-4875"0"0,-12-29-347 0 0,1 17-286 0 0,-2 26-179 0 0,0 1 0 0 0,0-1-1 0 0,0 1 1 0 0,0-1-1 0 0,0 1 1 0 0,0 0 0 0 0,0-1-1 0 0,-1 1 1 0 0,1-1 0 0 0,0 1-1 0 0,-1 0 1 0 0,1-1-1 0 0,-1 1 1 0 0,0 0 0 0 0,1-1-1 0 0,-1 1 1 0 0,0 0-1 0 0,0 0 1 0 0,0 0 0 0 0,0 0-1 0 0,0 0 1 0 0,0 0 0 0 0,0 0-1 0 0,0 0 1 0 0,0 0-1 0 0,-3-1 1 0 0,2 1-3 0 0,-1 1-1 0 0,0-1 1 0 0,0 1-1 0 0,1 0 1 0 0,-1-1 0 0 0,0 1-1 0 0,0 1 1 0 0,0-1 0 0 0,1 0-1 0 0,-1 1 1 0 0,0-1 0 0 0,-5 2-1 0 0,-3 3 5 0 0,-1-1 0 0 0,1 2 0 0 0,0-1 0 0 0,0 1 0 0 0,-11 8 0 0 0,15-8-16 0 0,-1 1-1 0 0,1-1 1 0 0,0 1 0 0 0,1 0 0 0 0,-1 1 0 0 0,1 0 0 0 0,1 0 0 0 0,-1 0 0 0 0,2 0-1 0 0,-1 1 1 0 0,1 0 0 0 0,-5 15 0 0 0,8-20 8 0 0,0 0-1 0 0,0 0 1 0 0,0 0-1 0 0,1 0 1 0 0,0 0 0 0 0,0 0-1 0 0,0 0 1 0 0,0 0-1 0 0,0 0 1 0 0,1 0-1 0 0,0 0 1 0 0,0 0 0 0 0,0 0-1 0 0,0 0 1 0 0,1 0-1 0 0,-1 0 1 0 0,1 0 0 0 0,0-1-1 0 0,0 1 1 0 0,1-1-1 0 0,-1 1 1 0 0,1-1-1 0 0,-1 0 1 0 0,1 0 0 0 0,0 0-1 0 0,0-1 1 0 0,0 1-1 0 0,1-1 1 0 0,-1 1 0 0 0,1-1-1 0 0,5 2 1 0 0,-4-1 75 0 0,1-1 1 0 0,0 0 0 0 0,0 0-1 0 0,0-1 1 0 0,0 0 0 0 0,0 0-1 0 0,0 0 1 0 0,0-1 0 0 0,0 1-1 0 0,0-2 1 0 0,0 1 0 0 0,0-1 0 0 0,0 0-1 0 0,0 0 1 0 0,0 0 0 0 0,0-1-1 0 0,9-3 1 0 0,-14 4 10 0 0,25-4-249 0 0,-8-1-5491 0 0,-8 3 3442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4:34.781"/>
    </inkml:context>
    <inkml:brush xml:id="br0">
      <inkml:brushProperty name="width" value="0.1" units="cm"/>
      <inkml:brushProperty name="height" value="0.1" units="cm"/>
      <inkml:brushProperty name="color" value="#008C3A"/>
    </inkml:brush>
  </inkml:definitions>
  <inkml:trace contextRef="#ctx0" brushRef="#br0">101 140 128 0 0,'2'2'77'0'0,"-1"-1"0"0"0,1 1 1 0 0,-1 0-1 0 0,0 0 0 0 0,0 0 0 0 0,0 0 0 0 0,0 0 0 0 0,0 1 1 0 0,0-1-1 0 0,0 0 0 0 0,-1 0 0 0 0,1 0 0 0 0,-1 1 0 0 0,0-1 0 0 0,1 0 1 0 0,-1 1-1 0 0,0-1 0 0 0,-1 0 0 0 0,1 1 0 0 0,0-1 0 0 0,-1 0 1 0 0,1 0-1 0 0,-1 1 0 0 0,1-1 0 0 0,-1 0 0 0 0,0 0 0 0 0,-2 3 1 0 0,-2 10 124 0 0,-1-1 1 0 0,-14 25-1 0 0,-40 43 1063 0 0,60-82-1225 0 0,0 0 0 0 0,0-1 0 0 0,0 1 0 0 0,0 0 1 0 0,0-1-1 0 0,0 1 0 0 0,0 0 0 0 0,0-1 0 0 0,0 1 0 0 0,0 0 0 0 0,-1-1 0 0 0,1 1 0 0 0,0 0 0 0 0,0-1 1 0 0,0 1-1 0 0,-1 0 0 0 0,1 0 0 0 0,0-1 0 0 0,0 1 0 0 0,-1 0 0 0 0,1 0 0 0 0,0-1 0 0 0,-1 1 0 0 0,1 0 1 0 0,0 0-1 0 0,-1 0 0 0 0,1 0 0 0 0,0-1 0 0 0,-1 1 0 0 0,1 0 0 0 0,0 0 0 0 0,-1 0 0 0 0,1 0 0 0 0,0 0 1 0 0,-1 0-1 0 0,1 0 0 0 0,-1 0 0 0 0,1 0 0 0 0,0 0 0 0 0,-1 0 0 0 0,1 0 0 0 0,0 0 0 0 0,-1 1 0 0 0,1-1 1 0 0,0 0-1 0 0,-1 0 0 0 0,1 0 0 0 0,0 0 0 0 0,-1 1 0 0 0,1-1 0 0 0,0 0 0 0 0,0 0 0 0 0,-1 0 0 0 0,1 1 1 0 0,0-1-1 0 0,0 0 0 0 0,-1 1 0 0 0,1-1 0 0 0,0 0 0 0 0,0 0 0 0 0,-1 1 0 0 0,1-36 300 0 0,9 7-185 0 0,1 1 1 0 0,2 0-1 0 0,1 0 0 0 0,1 1 0 0 0,0 1 0 0 0,3 0 0 0 0,37-44 0 0 0,-36 42-74 0 0,-17 24-75 0 0,1 0 0 0 0,0 0 0 0 0,-1 0 0 0 0,1 0 0 0 0,0 0 0 0 0,1 1 0 0 0,-1-1 0 0 0,0 1 0 0 0,1-1 0 0 0,3-1 0 0 0,-5 3-18 0 0,19 19-60 0 0,-9 6 69 0 0,-9-20 0 0 0,1 1 1 0 0,-1-1-1 0 0,0 1 1 0 0,-1 0-1 0 0,1-1 0 0 0,-1 1 1 0 0,1 10-1 0 0,8 57-29 0 0,-7-57 34 0 0,0 0 0 0 0,-1 1 0 0 0,-1-1 1 0 0,0 1-1 0 0,-1 0 0 0 0,-3 20 0 0 0,3-32-365 0 0,-1 10 857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4:35.060"/>
    </inkml:context>
    <inkml:brush xml:id="br0">
      <inkml:brushProperty name="width" value="0.1" units="cm"/>
      <inkml:brushProperty name="height" value="0.1" units="cm"/>
      <inkml:brushProperty name="color" value="#008C3A"/>
    </inkml:brush>
  </inkml:definitions>
  <inkml:trace contextRef="#ctx0" brushRef="#br0">1 31 20 0 0,'0'0'1828'0'0,"22"-5"-1144"0"0,0-1-416 0 0,-8 6 16 0 0,4-2-56 0 0,13-2-132 0 0,-13 2-220 0 0,4 0-428 0 0,-1-2-592 0 0,-1-2 268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4:52.618"/>
    </inkml:context>
    <inkml:brush xml:id="br0">
      <inkml:brushProperty name="width" value="0.1" units="cm"/>
      <inkml:brushProperty name="height" value="0.1" units="cm"/>
    </inkml:brush>
  </inkml:definitions>
  <inkml:trace contextRef="#ctx0" brushRef="#br0">62 43 104 0 0,'0'0'351'0'0,"-21"-14"1577"0"0,-20 19 1836 0 0,167-22-3291 0 0,0 6 1 0 0,131 5-1 0 0,-187 9-237 0 0,-68-3-212 0 0,-26 5-226 0 0,-14 6-2329 0 0,26-6 635 0 0,1-2 94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8T06:25:17.298"/>
    </inkml:context>
    <inkml:brush xml:id="br0">
      <inkml:brushProperty name="width" value="0.05" units="cm"/>
      <inkml:brushProperty name="height" value="0.05" units="cm"/>
    </inkml:brush>
  </inkml:definitions>
  <inkml:trace contextRef="#ctx0" brushRef="#br0">120 34 280,'0'0'5804,"-8"-2"-5584,-52-16 1182,58 17-1255,-47-10 656,87 14-264,73-5 0,23 0-303,28 10 450,-159-8-504,4 0 390,0 0-1826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44:56.885"/>
    </inkml:context>
    <inkml:brush xml:id="br0">
      <inkml:brushProperty name="width" value="0.1" units="cm"/>
      <inkml:brushProperty name="height" value="0.1" units="cm"/>
    </inkml:brush>
  </inkml:definitions>
  <inkml:trace contextRef="#ctx0" brushRef="#br0">135 14 120,'0'0'406,"-6"0"-312,-16 0-5,16 0-16,-34 6 825,33-6-602,1 0 1,0 0-1,-1 1 0,1 0 1,0 0-1,-10 4 1000,9-7 200,52-6-1353,0 1 1,1 2-1,-1 2 1,80 5-1,-39-1-101,-23-3 18,-41 0-15,0 1 0,0 1 0,1 1 1,23 4-1,-45-4 73,0-2-105,0 1 0,0-1 0,0 1 0,-1 0 0,1 0 0,0-1-1,0 1 1,0 0 0,0 0 0,0 0 0,0 0 0,-1 0 0,1 0-1,0 0 1,0 0 0,0 0 0,0 1 0,0-1 0,-1 0 0,1 0 0,0 1-1,0-1 1,0 1 0,-1-1 0,2 1 0,22 9-4324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5:01.204"/>
    </inkml:context>
    <inkml:brush xml:id="br0">
      <inkml:brushProperty name="width" value="0.1" units="cm"/>
      <inkml:brushProperty name="height" value="0.1" units="cm"/>
    </inkml:brush>
  </inkml:definitions>
  <inkml:trace contextRef="#ctx0" brushRef="#br0">829 240 196 0 0,'0'0'2808'0'0,"23"-41"-1762"0"0,-13 10-743 0 0,-4 17-207 0 0,-2 0 1 0 0,0 0-1 0 0,0 0 1 0 0,-2-1-1 0 0,0 1 1 0 0,1-19-1 0 0,-4 30-87 0 0,1 1 0 0 0,-1-1-1 0 0,0 0 1 0 0,0 1-1 0 0,0-1 1 0 0,-1 1 0 0 0,1 0-1 0 0,0-1 1 0 0,-1 1-1 0 0,0 0 1 0 0,1 0 0 0 0,-1 0-1 0 0,0 0 1 0 0,0 0-1 0 0,0 0 1 0 0,0 1 0 0 0,-1-1-1 0 0,1 1 1 0 0,0-1-1 0 0,-1 1 1 0 0,1 0-1 0 0,-1 0 1 0 0,1 0 0 0 0,-1 0-1 0 0,-3-1 1 0 0,4 2 2 0 0,-40 7 26 0 0,37-3-36 0 0,0 0 0 0 0,0 0-1 0 0,0 0 1 0 0,0 1 0 0 0,1-1 0 0 0,-1 1 0 0 0,1 0 0 0 0,1 0 0 0 0,-1 1 0 0 0,1-1-1 0 0,-4 8 1 0 0,-30 77 45 0 0,17-39-66 0 0,-150 354 897 0 0,19-3-217 0 0,136-350-509 0 0,-12 76-1 0 0,22-91-64 0 0,-2 0 0 0 0,-2 0 0 0 0,-2-1 0 0 0,-26 64 0 0 0,30-87-13 0 0,1 1 1 0 0,-2-2-1 0 0,0 1 0 0 0,0-1 0 0 0,-2 0 1 0 0,1 0-1 0 0,-1-1 0 0 0,-1-1 1 0 0,0 0-1 0 0,0 0 0 0 0,-1-1 0 0 0,-17 10 1 0 0,26-17-36 0 0,1-1 1 0 0,-1 0-1 0 0,1 0 1 0 0,-1 0-1 0 0,0 0 1 0 0,1 0-1 0 0,-1 0 1 0 0,0-1-1 0 0,0 1 1 0 0,0-1-1 0 0,1 0 1 0 0,-1 0-1 0 0,0 0 1 0 0,0 0-1 0 0,0 0 1 0 0,0-1-1 0 0,1 1 1 0 0,-1-1 0 0 0,0 0-1 0 0,0 1 1 0 0,1-1-1 0 0,-1-1 1 0 0,1 1-1 0 0,-1 0 1 0 0,1-1-1 0 0,-1 1 1 0 0,1-1-1 0 0,0 0 1 0 0,0 0-1 0 0,0 0 1 0 0,0 0-1 0 0,0 0 1 0 0,0 0-1 0 0,0 0 1 0 0,1-1-1 0 0,-1 1 1 0 0,1-1-1 0 0,0 1 1 0 0,-1-1-1 0 0,1 1 1 0 0,-1-5-1 0 0,0 1-171 0 0,0-1-1 0 0,0 1 0 0 0,1 0 1 0 0,0-1-1 0 0,0 1 0 0 0,0-1 1 0 0,1 1-1 0 0,0-1 0 0 0,0 1 0 0 0,1-1 1 0 0,0 1-1 0 0,0-1 0 0 0,0 1 1 0 0,1 0-1 0 0,0 0 0 0 0,0-1 1 0 0,6-9-1 0 0,10-11-3717 0 0,0 11 1646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5:02.274"/>
    </inkml:context>
    <inkml:brush xml:id="br0">
      <inkml:brushProperty name="width" value="0.1" units="cm"/>
      <inkml:brushProperty name="height" value="0.1" units="cm"/>
    </inkml:brush>
  </inkml:definitions>
  <inkml:trace contextRef="#ctx0" brushRef="#br0">210 419 244 0 0,'2'-2'103'0'0,"-1"-1"0"0"0,1 1 0 0 0,0-1 0 0 0,-1 1 0 0 0,0-1 0 0 0,1 0 0 0 0,-1 1 0 0 0,0-1 0 0 0,-1 0 0 0 0,1 0 0 0 0,0 0 0 0 0,-1 0 0 0 0,0 0 0 0 0,1 0 0 0 0,-1 0 0 0 0,0 0 0 0 0,-1 0 0 0 0,1 0 0 0 0,0 0 0 0 0,-1 0 0 0 0,0 0 0 0 0,1 1 0 0 0,-1-1 0 0 0,0 0 0 0 0,-1 0 0 0 0,1 1 0 0 0,0-1 0 0 0,-1 0 0 0 0,0 1 0 0 0,1 0 0 0 0,-5-5 0 0 0,3 6-81 0 0,0-1 1 0 0,1 1-1 0 0,-1 0 1 0 0,0 0 0 0 0,0 0-1 0 0,0 1 1 0 0,0-1 0 0 0,0 1-1 0 0,0 0 1 0 0,0 0-1 0 0,-1 0 1 0 0,1 0 0 0 0,0 0-1 0 0,0 0 1 0 0,0 1-1 0 0,-4 1 1 0 0,-48 15 186 0 0,49-14-178 0 0,0 0 0 0 0,1 1 0 0 0,-1-1-1 0 0,1 1 1 0 0,0 1 0 0 0,0-1 0 0 0,0 1 0 0 0,0-1 0 0 0,1 1 0 0 0,0 1-1 0 0,0-1 1 0 0,-6 11 0 0 0,6-6 43 0 0,0 1-1 0 0,0-1 1 0 0,1 1 0 0 0,0 0-1 0 0,1 0 1 0 0,-2 18 0 0 0,4-28-67 0 0,-1 45 262 0 0,1-45-251 0 0,0 1 1 0 0,0 0-1 0 0,0-1 0 0 0,1 1 0 0 0,-1-1 1 0 0,0 1-1 0 0,1-1 0 0 0,-1 1 0 0 0,1-1 1 0 0,0 1-1 0 0,0-1 0 0 0,-1 1 1 0 0,1-1-1 0 0,0 0 0 0 0,0 1 0 0 0,0-1 1 0 0,1 0-1 0 0,-1 0 0 0 0,0 0 0 0 0,0 0 1 0 0,0 0-1 0 0,1 0 0 0 0,2 2 1 0 0,-1-3 13 0 0,1 1 0 0 0,-1 0 0 0 0,1-1 0 0 0,-1 0 1 0 0,1 0-1 0 0,-1 0 0 0 0,1 0 0 0 0,-1-1 1 0 0,1 1-1 0 0,-1-1 0 0 0,1 0 0 0 0,-1 0 1 0 0,0 0-1 0 0,1 0 0 0 0,-1-1 0 0 0,0 1 0 0 0,0-1 1 0 0,0 0-1 0 0,0 0 0 0 0,4-4 0 0 0,9-7 21 0 0,-1 0 0 0 0,20-24-1 0 0,-9 10 40 0 0,-6 6-68 0 0,-2 0-1 0 0,-1-1 1 0 0,-1-1-1 0 0,0 0 0 0 0,-2-1 1 0 0,-1-1-1 0 0,-1 0 1 0 0,-1-1-1 0 0,-1 0 1 0 0,-1-1-1 0 0,-2 0 1 0 0,7-41-1 0 0,1-44 526 0 0,-60 282-323 0 0,40-140-200 0 0,-5 16 22 0 0,2 1 0 0 0,3 0 0 0 0,1 0 0 0 0,4 59 0 0 0,1-97-143 0 0,-1-2 55 0 0,1-1-1 0 0,-1 0 0 0 0,1 0 0 0 0,1 0 0 0 0,-1-1 0 0 0,4 10 0 0 0,-4-13-114 0 0,0-1 1 0 0,0 1-1 0 0,0-1 0 0 0,0 1 1 0 0,0-1-1 0 0,1 0 0 0 0,-1 1 1 0 0,0-1-1 0 0,1 0 0 0 0,-1 0 0 0 0,1 0 1 0 0,-1 0-1 0 0,1 0 0 0 0,0-1 1 0 0,-1 1-1 0 0,1 0 0 0 0,0-1 1 0 0,-1 1-1 0 0,1-1 0 0 0,0 0 1 0 0,0 1-1 0 0,-1-1 0 0 0,1 0 1 0 0,0 0-1 0 0,0 0 0 0 0,0 0 1 0 0,1-1-1 0 0,14-2-1718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5:02.788"/>
    </inkml:context>
    <inkml:brush xml:id="br0">
      <inkml:brushProperty name="width" value="0.1" units="cm"/>
      <inkml:brushProperty name="height" value="0.1" units="cm"/>
    </inkml:brush>
  </inkml:definitions>
  <inkml:trace contextRef="#ctx0" brushRef="#br0">38 121 80 0 0,'1'-4'317'0'0,"0"1"0"0"0,0-1 0 0 0,0 1 0 0 0,0 0 0 0 0,1-1 0 0 0,-1 1 0 0 0,1 0 0 0 0,0 0 0 0 0,0 0 0 0 0,0 0 0 0 0,0 0 0 0 0,0 0 0 0 0,5-3 884 0 0,-2 21-945 0 0,-4-13-241 0 0,0-1 0 0 0,-1 0 0 0 0,1 1 0 0 0,0 0 0 0 0,-1-1-1 0 0,1 1 1 0 0,-1-1 0 0 0,0 1 0 0 0,1 0 0 0 0,-1-1-1 0 0,0 1 1 0 0,0 0 0 0 0,0 1 0 0 0,-64 259 1038 0 0,54-228-884 0 0,10-33-157 0 0,0-1 1 0 0,0 0-1 0 0,0 1 0 0 0,-1-1 1 0 0,1 1-1 0 0,0-1 0 0 0,0 1 1 0 0,0-1-1 0 0,0 1 0 0 0,0-1 1 0 0,0 1-1 0 0,0-1 0 0 0,0 0 1 0 0,0 1-1 0 0,0-1 0 0 0,0 1 1 0 0,0-1-1 0 0,0 1 0 0 0,0-1 1 0 0,0 1-1 0 0,1-1 0 0 0,-1 1 1 0 0,0-1-1 0 0,0 0 0 0 0,0 1 1 0 0,1-1-1 0 0,-1 1 0 0 0,0-1 1 0 0,1 0-1 0 0,-1 1 0 0 0,0-1 1 0 0,1 0-1 0 0,-1 1 0 0 0,0-1 1 0 0,1 0-1 0 0,0 1 0 0 0,19-4 190 0 0,25-20-34 0 0,-29 14-146 0 0,-1-2 0 0 0,-1 1 0 0 0,0-2 0 0 0,-1 0 0 0 0,0-1 0 0 0,0 0 0 0 0,-1-1 0 0 0,-1 0 0 0 0,-1-1 0 0 0,0 0 0 0 0,-1 0 0 0 0,0-1 0 0 0,-1-1 0 0 0,-1 1 0 0 0,-1-1 0 0 0,0-1 0 0 0,-1 1 0 0 0,-1-1 0 0 0,-1 1 0 0 0,0-1 0 0 0,0-20 0 0 0,-3 34-5 0 0,-2-23 49 0 0,2 26-64 0 0,0 0 1 0 0,0 0-1 0 0,0 0 1 0 0,0 0-1 0 0,-1 0 1 0 0,1 0-1 0 0,0 0 1 0 0,0 1-1 0 0,-1-1 1 0 0,1 0-1 0 0,-1 0 1 0 0,1 0 0 0 0,-1 1-1 0 0,1-1 1 0 0,-1 0-1 0 0,1 0 1 0 0,-1 1-1 0 0,0-1 1 0 0,1 1-1 0 0,-1-1 1 0 0,0 0-1 0 0,0 1 1 0 0,1 0-1 0 0,-1-1 1 0 0,0 1-1 0 0,-1-1 1 0 0,-1 0-1 0 0,0 1 0 0 0,0-1 0 0 0,1 1 0 0 0,-1 0 0 0 0,0 0 0 0 0,1 0 1 0 0,-1 1-1 0 0,0-1 0 0 0,0 1 0 0 0,1-1 0 0 0,-1 1 0 0 0,1 0 0 0 0,-1 0 0 0 0,1 0 1 0 0,-1 0-1 0 0,1 0 0 0 0,-1 1 0 0 0,1-1 0 0 0,0 1 0 0 0,0 0 0 0 0,0-1 0 0 0,0 1 1 0 0,0 0-1 0 0,0 0 0 0 0,0 0 0 0 0,1 1 0 0 0,-1-1 0 0 0,1 0 0 0 0,-1 1 0 0 0,1-1 0 0 0,0 1 1 0 0,0-1-1 0 0,0 1 0 0 0,0-1 0 0 0,1 1 0 0 0,-1 0 0 0 0,1-1 0 0 0,-1 1 0 0 0,1 0 1 0 0,0 0-1 0 0,0-1 0 0 0,0 1 0 0 0,1 0 0 0 0,-1-1 0 0 0,1 1 0 0 0,-1 0 0 0 0,1-1 0 0 0,0 1 1 0 0,0 0-1 0 0,2 3 0 0 0,0-3-99 0 0,-1 1-1 0 0,1-1 1 0 0,1 0 0 0 0,-1 0 0 0 0,0-1-1 0 0,1 1 1 0 0,-1 0 0 0 0,1-1 0 0 0,0 0 0 0 0,0 0-1 0 0,0 0 1 0 0,7 1 0 0 0,30 4-3700 0 0,-23-7 1773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5:04.018"/>
    </inkml:context>
    <inkml:brush xml:id="br0">
      <inkml:brushProperty name="width" value="0.1" units="cm"/>
      <inkml:brushProperty name="height" value="0.1" units="cm"/>
    </inkml:brush>
  </inkml:definitions>
  <inkml:trace contextRef="#ctx0" brushRef="#br0">154 122 48 0 0,'1'-1'137'0'0,"0"0"1"0"0,0-1-1 0 0,0 1 1 0 0,0 0-1 0 0,0-1 1 0 0,-1 1-1 0 0,1-1 0 0 0,0 1 1 0 0,-1-1-1 0 0,1 0 1 0 0,-1 1-1 0 0,1-1 1 0 0,-1 1-1 0 0,0-1 1 0 0,0 0-1 0 0,0 1 0 0 0,0-1 1 0 0,0 0-1 0 0,0 1 1 0 0,-1-4-1 0 0,1-4 1845 0 0,-31 29-1602 0 0,18-11-304 0 0,0 2 0 0 0,1 0-1 0 0,0 0 1 0 0,1 1 0 0 0,0 0-1 0 0,1 1 1 0 0,0 0 0 0 0,1 1-1 0 0,1 0 1 0 0,-11 23 0 0 0,19-36-65 0 0,-1 0 0 0 0,0 0 0 0 0,1 1 0 0 0,0-1 0 0 0,-1 0 0 0 0,1 0 0 0 0,0 1 0 0 0,-1-1 0 0 0,1 0 0 0 0,0 0 0 0 0,0 1 0 0 0,0-1 0 0 0,0 0 0 0 0,0 0 0 0 0,0 1 0 0 0,1-1 0 0 0,-1 0 0 0 0,0 0 0 0 0,1 0 0 0 0,-1 1 0 0 0,1-1 0 0 0,-1 0 0 0 0,1 0 0 0 0,-1 0 0 0 0,1 0 0 0 0,0 0 0 0 0,1 2 0 0 0,0-2 4 0 0,0 0-1 0 0,0 0 1 0 0,0-1-1 0 0,0 1 1 0 0,0-1-1 0 0,0 1 1 0 0,0-1-1 0 0,0 0 1 0 0,0 1-1 0 0,0-1 1 0 0,0 0 0 0 0,0 0-1 0 0,1-1 1 0 0,-1 1-1 0 0,2-1 1 0 0,8-2 42 0 0,0 0 0 0 0,0-1 1 0 0,0 0-1 0 0,20-10 1 0 0,-17 6 2 0 0,-1-1 0 0 0,-1 0 1 0 0,1 0-1 0 0,-1-2 1 0 0,-1 1-1 0 0,18-21 0 0 0,-27 27-38 0 0,1 0-1 0 0,-1 0 0 0 0,0-1 0 0 0,0 1 0 0 0,-1-1 1 0 0,1 1-1 0 0,-1-1 0 0 0,0 0 0 0 0,-1 0 0 0 0,1 0 1 0 0,-1-1-1 0 0,0 1 0 0 0,0 0 0 0 0,0 0 0 0 0,-1-1 1 0 0,0 1-1 0 0,0 0 0 0 0,0-1 0 0 0,-1 1 0 0 0,1 0 1 0 0,-1-1-1 0 0,-1 1 0 0 0,1 0 0 0 0,-4-7 0 0 0,4 9-34 0 0,-1 0 0 0 0,1 0 0 0 0,-1 1 0 0 0,0-1 0 0 0,0 0 0 0 0,0 1 0 0 0,0-1 0 0 0,-1 1 0 0 0,1 0 0 0 0,-1 0 0 0 0,1 0 0 0 0,-1 0 0 0 0,0 0 0 0 0,0 1 0 0 0,0-1 0 0 0,0 1 0 0 0,0 0 1 0 0,0 0-1 0 0,0 0 0 0 0,0 0 0 0 0,-4 0 0 0 0,-6-1-946 0 0,0 1 0 0 0,0 0 0 0 0,-24 2 0 0 0,32-1 398 0 0,-12-1-1254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5:05.196"/>
    </inkml:context>
    <inkml:brush xml:id="br0">
      <inkml:brushProperty name="width" value="0.1" units="cm"/>
      <inkml:brushProperty name="height" value="0.1" units="cm"/>
    </inkml:brush>
  </inkml:definitions>
  <inkml:trace contextRef="#ctx0" brushRef="#br0">32 158 20 0 0,'-22'-57'3986'0'0,"21"55"-3816"0"0,-8-12 1580 0 0,19 39-1713 0 0,-2 0 1 0 0,0 1 0 0 0,-2 0-1 0 0,-1 0 1 0 0,-1 1 0 0 0,1 27-1 0 0,-4-35-16 0 0,2 11 17 0 0,-1 1 0 0 0,-4 52 1 0 0,2-80 3 0 0,-1 0 0 0 0,1-1 0 0 0,0 1 1 0 0,0 0-1 0 0,1-1 0 0 0,-1 1 0 0 0,1 0 0 0 0,-1-1 1 0 0,1 1-1 0 0,1 3 0 0 0,3-5 713 0 0,-3-20-508 0 0,11-36-4 0 0,-8 39-207 0 0,15-37 8 0 0,1 0-1 0 0,39-66 1 0 0,-22 44-27 0 0,-13 37-6 0 0,-20 31-19 0 0,-1 0 1 0 0,1 0-1 0 0,-1 0 1 0 0,0 0-1 0 0,0-1 1 0 0,2-10-1 0 0,-5 18-43 0 0,0 0 0 0 0,-1-1 0 0 0,1 1 0 0 0,-1 0 0 0 0,1 0 0 0 0,-1 0 0 0 0,1 0 0 0 0,0 0 0 0 0,-1 0 0 0 0,1 0 0 0 0,0 0 0 0 0,-1 0 0 0 0,1 0 0 0 0,-1 0 1 0 0,1 0-1 0 0,0 0 0 0 0,-1 0 0 0 0,1 0 0 0 0,-1 1 0 0 0,1-1 0 0 0,0 0 0 0 0,-1 1 0 0 0,1-1 0 0 0,-1 0 0 0 0,1 1 0 0 0,-1-1 0 0 0,1 0 0 0 0,-1 1 0 0 0,0-1 0 0 0,1 1 0 0 0,-1-1 0 0 0,1 1 0 0 0,-1-1 0 0 0,0 1 0 0 0,1-1 0 0 0,-1 1 0 0 0,0-1 0 0 0,0 1 0 0 0,0 0 0 0 0,1-1 0 0 0,-1 1 0 0 0,0-1 0 0 0,0 1 0 0 0,0 0 0 0 0,0-1 0 0 0,0 1 0 0 0,0 0 0 0 0,0 0 1 0 0,-2 19-2772 0 0,2-12 1213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5:05.972"/>
    </inkml:context>
    <inkml:brush xml:id="br0">
      <inkml:brushProperty name="width" value="0.1" units="cm"/>
      <inkml:brushProperty name="height" value="0.1" units="cm"/>
    </inkml:brush>
  </inkml:definitions>
  <inkml:trace contextRef="#ctx0" brushRef="#br0">163 157 40 0 0,'5'-8'531'0'0,"-2"3"-315"0"0,0 1 1 0 0,0-1-1 0 0,0 0 1 0 0,-1 1-1 0 0,0-1 0 0 0,0 0 1 0 0,0 0-1 0 0,-1-1 1 0 0,0 1-1 0 0,0 0 1 0 0,0 0-1 0 0,0-1 1 0 0,-1-8-1 0 0,-3 12-147 0 0,1 1-1 0 0,-1-1 1 0 0,0 0-1 0 0,0 1 1 0 0,0-1-1 0 0,0 1 1 0 0,0 0-1 0 0,0 0 1 0 0,0 0-1 0 0,0 1 1 0 0,-1-1-1 0 0,1 1 1 0 0,-4 0-1 0 0,0 0-45 0 0,1 1 1 0 0,-1-1-1 0 0,1 2 0 0 0,-1-1 0 0 0,1 1 0 0 0,0 0 0 0 0,0 0 0 0 0,0 1 0 0 0,0 0 0 0 0,0 0 0 0 0,0 0 0 0 0,1 1 0 0 0,-1 0 0 0 0,1 0 0 0 0,0 0 0 0 0,1 1 0 0 0,-1-1 0 0 0,1 1 1 0 0,0 0-1 0 0,0 0 0 0 0,0 1 0 0 0,1-1 0 0 0,-1 1 0 0 0,1 0 0 0 0,1 0 0 0 0,-1 0 0 0 0,1 0 0 0 0,-1 7 0 0 0,1-10-5 0 0,2-1 0 0 0,-1 1 0 0 0,0-1-1 0 0,0 1 1 0 0,1 0 0 0 0,0-1 0 0 0,-1 1 0 0 0,1-1-1 0 0,0 1 1 0 0,0 0 0 0 0,0-1 0 0 0,1 1 0 0 0,-1 0-1 0 0,1-1 1 0 0,-1 1 0 0 0,1-1 0 0 0,0 1 0 0 0,0-1-1 0 0,0 1 1 0 0,0-1 0 0 0,1 0 0 0 0,-1 1 0 0 0,1-1-1 0 0,-1 0 1 0 0,1 0 0 0 0,0 0 0 0 0,0 0 0 0 0,-1 0-1 0 0,1-1 1 0 0,1 1 0 0 0,-1 0 0 0 0,0-1 0 0 0,0 0-1 0 0,1 1 1 0 0,-1-1 0 0 0,0 0 0 0 0,1 0 0 0 0,-1 0 0 0 0,5 0-1 0 0,-1 0 4 0 0,-1 0-1 0 0,1 0 0 0 0,0-1 1 0 0,0 0-1 0 0,0 0 1 0 0,0 0-1 0 0,0-1 0 0 0,0 0 1 0 0,0 0-1 0 0,0 0 1 0 0,0-1-1 0 0,-1 0 0 0 0,1 0 1 0 0,-1 0-1 0 0,1-1 1 0 0,8-6-1 0 0,-6 3-7 0 0,-1 0 0 0 0,0-1-1 0 0,0 0 1 0 0,-1-1 0 0 0,0 1 0 0 0,0-1 0 0 0,0-1 0 0 0,-1 1-1 0 0,-1-1 1 0 0,1 0 0 0 0,-2 0 0 0 0,1 0 0 0 0,-1 0 0 0 0,0-1-1 0 0,-1 1 1 0 0,0-1 0 0 0,-1 1 0 0 0,0-1 0 0 0,0-15 0 0 0,-1 21 19 0 0,0-1 22 0 0,-1 1 1 0 0,2 0 0 0 0,-1-1-1 0 0,0 1 1 0 0,1 0-1 0 0,0-1 1 0 0,0 1-1 0 0,2-7 1 0 0,-2 10 82 0 0,-4 4-123 0 0,-4 7-5 0 0,-1 0-1 0 0,2 1 1 0 0,0 0-1 0 0,0 1 1 0 0,1-1-1 0 0,0 1 1 0 0,1 0-1 0 0,0 0 1 0 0,1 0-1 0 0,0 1 0 0 0,1-1 1 0 0,1 1-1 0 0,0-1 1 0 0,0 1-1 0 0,2 0 1 0 0,-1-1-1 0 0,2 1 1 0 0,-1 0-1 0 0,7 22 1 0 0,-7-33-52 0 0,0 0 1 0 0,1 0 0 0 0,-1 0 0 0 0,0-1 0 0 0,0 1-1 0 0,1 0 1 0 0,-1 0 0 0 0,1-1 0 0 0,0 1 0 0 0,-1-1-1 0 0,1 0 1 0 0,0 1 0 0 0,0-1 0 0 0,0 0 0 0 0,0 0-1 0 0,0 0 1 0 0,0 0 0 0 0,0 0 0 0 0,0-1 0 0 0,0 1 0 0 0,1-1-1 0 0,-1 1 1 0 0,0-1 0 0 0,0 0 0 0 0,3 0 0 0 0,0 1-329 0 0,0-1 1 0 0,1-1 0 0 0,-1 1 0 0 0,0-1 0 0 0,0 0-1 0 0,0 0 1 0 0,0 0 0 0 0,0-1 0 0 0,8-3 0 0 0,-1-3-1088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5:06.263"/>
    </inkml:context>
    <inkml:brush xml:id="br0">
      <inkml:brushProperty name="width" value="0.1" units="cm"/>
      <inkml:brushProperty name="height" value="0.1" units="cm"/>
    </inkml:brush>
  </inkml:definitions>
  <inkml:trace contextRef="#ctx0" brushRef="#br0">1 270 648 0 0,'6'-14'502'0'0,"0"0"-1"0"0,-1-1 1 0 0,-1 1 0 0 0,0-1 0 0 0,-1 0-1 0 0,-1 0 1 0 0,1-18 0 0 0,16 71-14 0 0,-7 34-48 0 0,-10-57-320 0 0,0-1 1 0 0,0 1-1 0 0,1-1 0 0 0,1 0 0 0 0,1 0 1 0 0,7 16-1 0 0,-12-29-20 0 0,1-1-71 0 0,0 0 0 0 0,0 0 0 0 0,0 0 0 0 0,0 0 1 0 0,0-1-1 0 0,0 1 0 0 0,0 0 0 0 0,0-1 0 0 0,0 1 0 0 0,0-1 0 0 0,0 1 0 0 0,0-1 1 0 0,0 1-1 0 0,0-1 0 0 0,0 0 0 0 0,0 1 0 0 0,0-1 0 0 0,1-1 0 0 0,5-7 51 0 0,1 1 1 0 0,-1-1-1 0 0,-1-1 0 0 0,0 1 0 0 0,0-1 0 0 0,-1 0 0 0 0,0-1 0 0 0,0 1 1 0 0,5-22-1 0 0,8-16 74 0 0,11-22 16 0 0,24-47-146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45:57.102"/>
    </inkml:context>
    <inkml:brush xml:id="br0">
      <inkml:brushProperty name="width" value="0.1" units="cm"/>
      <inkml:brushProperty name="height" value="0.1" units="cm"/>
    </inkml:brush>
  </inkml:definitions>
  <inkml:trace contextRef="#ctx0" brushRef="#br0">170 24 196,'0'0'6241,"-7"-24"-4826,-1 53-1185,-1-1 0,-2-1 0,-21 41 0,24-52-142,-65 164 200,62-149-234,1-10 177,15-32 21,10-23-1914,-9 13-2657,-4 15 2235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45:57.832"/>
    </inkml:context>
    <inkml:brush xml:id="br0">
      <inkml:brushProperty name="width" value="0.1" units="cm"/>
      <inkml:brushProperty name="height" value="0.1" units="cm"/>
    </inkml:brush>
  </inkml:definitions>
  <inkml:trace contextRef="#ctx0" brushRef="#br0">156 69 8,'0'0'693,"-46"-8"1820,21 12-1972,21-3-420,-1 1-1,1-2 0,-1 1 0,1-1 0,-1 1 0,0-1 0,1-1 0,-10 0 0,12 0 14,-19 6 50,10-1 1983,160-24-1811,99-10-156,-234 29-169,34 2 228,-45 0-145,4-3 111,-7 3-242,1-1 1,0 0-1,0 0 0,-1 0 0,1 0 0,0 0 0,0 0 0,-1-1 1,1 1-1,0 0 0,-1 0 0,1 0 0,0-1 0,0 1 0,-1 0 1,1-1-1,-1 1 0,1 0 0,0-1 0,-1 1 0,1-1 0,-1-20-4415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17.891"/>
    </inkml:context>
    <inkml:brush xml:id="br0">
      <inkml:brushProperty name="width" value="0.05" units="cm"/>
      <inkml:brushProperty name="height" value="0.05" units="cm"/>
    </inkml:brush>
  </inkml:definitions>
  <inkml:trace contextRef="#ctx0" brushRef="#br0">1 33 72 0 0,'0'0'8143'0'0,"8"0"-7917"0"0,198-15 1067 0 0,14 0 11 0 0,-217 15-1183 0 0,14-2 915 0 0,-9 2-3175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03.585"/>
    </inkml:context>
    <inkml:brush xml:id="br0">
      <inkml:brushProperty name="width" value="0.1" units="cm"/>
      <inkml:brushProperty name="height" value="0.1" units="cm"/>
    </inkml:brush>
  </inkml:definitions>
  <inkml:trace contextRef="#ctx0" brushRef="#br0">18 99 128 0 0,'-14'-1'2996'0'0,"10"1"-1672"0"0,8-1-531 0 0,21-8-298 0 0,41-8-330 0 0,-45 15-73 0 0,206-18 422 0 0,-182 20-224 0 0,-43 0 263 0 0,5-32-76 0 0,-7 32-472 0 0,0 0 0 0 0,0-1 0 0 0,0 1 0 0 0,1-1-1 0 0,-1 1 1 0 0,0-1 0 0 0,0 1 0 0 0,0-1 0 0 0,0 1 0 0 0,0-1-1 0 0,0 1 1 0 0,0-1 0 0 0,0 1 0 0 0,0-1 0 0 0,0 1-1 0 0,0-1 1 0 0,0 1 0 0 0,0-1 0 0 0,-1 1 0 0 0,1-1-1 0 0,0 1 1 0 0,0-1 0 0 0,0 1 0 0 0,-1 0 0 0 0,1-1 0 0 0,0 1-1 0 0,-1-1 1 0 0,1 1 0 0 0,0 0 0 0 0,-1-1 0 0 0,1 1-1 0 0,0 0 1 0 0,-1-1 0 0 0,1 1 0 0 0,-1 0 0 0 0,1 0-1 0 0,-1-1 1 0 0,1 1 0 0 0,-1 0 0 0 0,-22 19-38 0 0,-3 6 18 0 0,2 2 0 0 0,-38 52 0 0 0,54-66 12 0 0,0-1 1 0 0,1 2-1 0 0,0-1 1 0 0,1 1-1 0 0,1 0 1 0 0,0 0-1 0 0,1 1 1 0 0,0 0-1 0 0,-2 21 1 0 0,6-32 22 0 0,1 0 0 0 0,-1 0 0 0 0,1 1 0 0 0,0-1 0 0 0,0 0 0 0 0,0 0 0 0 0,0 0 0 0 0,1 0 0 0 0,-1 0 0 0 0,1 0 0 0 0,0 0 0 0 0,0 0 0 0 0,1-1 0 0 0,-1 1 1 0 0,1-1-1 0 0,0 0 0 0 0,0 1 0 0 0,0-1 0 0 0,4 3 0 0 0,5 4 120 0 0,1 0-1 0 0,0-1 1 0 0,28 14 0 0 0,14 3 411 0 0,-53-26-433 0 0,1-1-125 0 0,24-14-971 0 0,-8 0-3719 0 0,-12 6 2525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06.504"/>
    </inkml:context>
    <inkml:brush xml:id="br0">
      <inkml:brushProperty name="width" value="0.1" units="cm"/>
      <inkml:brushProperty name="height" value="0.1" units="cm"/>
    </inkml:brush>
  </inkml:definitions>
  <inkml:trace contextRef="#ctx0" brushRef="#br0">43 18 16 0 0,'-6'-1'-4'0'0,"4"1"95"0"0,0-1 0 0 0,0 1 1 0 0,0 0-1 0 0,-1-1 0 0 0,1 1 0 0 0,0 0 1 0 0,0 0-1 0 0,0 1 0 0 0,0-1 1 0 0,-1 0-1 0 0,1 1 0 0 0,0-1 0 0 0,0 1 1 0 0,-3 1-1 0 0,4-1 355 0 0,6-2-406 0 0,461 0 291 0 0,-211 5-294 0 0,114-6 64 0 0,-2-5 241 0 0,-311 8-319 0 0,-8 0 12 0 0,-1-2 0 0 0,68-10 0 0 0,-52 7-1620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07.708"/>
    </inkml:context>
    <inkml:brush xml:id="br0">
      <inkml:brushProperty name="width" value="0.1" units="cm"/>
      <inkml:brushProperty name="height" value="0.1" units="cm"/>
    </inkml:brush>
  </inkml:definitions>
  <inkml:trace contextRef="#ctx0" brushRef="#br0">1 3 104 0 0,'0'0'136'0'0,"20"0"4"0"0,-2 0-36 0 0,0 0 4 0 0,2-2-16 0 0,-2 4-20 0 0,9-2 0 0 0,-5 0-12 0 0,9-2-68 0 0,-1 2-140 0 0,-6 0-160 0 0,5 0 72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11.853"/>
    </inkml:context>
    <inkml:brush xml:id="br0">
      <inkml:brushProperty name="width" value="0.1" units="cm"/>
      <inkml:brushProperty name="height" value="0.1" units="cm"/>
    </inkml:brush>
  </inkml:definitions>
  <inkml:trace contextRef="#ctx0" brushRef="#br0">270 239 120 0 0,'29'-48'2846'0'0,"-28"47"-2744"0"0,-1-3-75 0 0,0 0 1 0 0,-1 0 0 0 0,1 0 0 0 0,-1 0 0 0 0,1 0 0 0 0,-1-1-1 0 0,0 1 1 0 0,-1 1 0 0 0,1-1 0 0 0,-1 0 0 0 0,0 0-1 0 0,0 0 1 0 0,0 1 0 0 0,0-1 0 0 0,0 1 0 0 0,-1 0 0 0 0,-3-4-1 0 0,2 5-25 0 0,1 0 0 0 0,0 0 0 0 0,-1 1-1 0 0,1 0 1 0 0,-1 0 0 0 0,1 0 0 0 0,-1 0-1 0 0,0 0 1 0 0,1 1 0 0 0,-1-1 0 0 0,0 1-1 0 0,0 0 1 0 0,1 0 0 0 0,-1 0 0 0 0,0 1 0 0 0,1 0-1 0 0,-1-1 1 0 0,0 1 0 0 0,-4 2 0 0 0,-11 4-2 0 0,1 0 0 0 0,-25 13 1 0 0,26-11-9 0 0,10-5 32 0 0,-1 0 1 0 0,1 1-1 0 0,-1 0 1 0 0,1 0-1 0 0,1 0 1 0 0,-1 1-1 0 0,1 0 1 0 0,0 1-1 0 0,0 0 0 0 0,1-1 1 0 0,0 2-1 0 0,0-1 1 0 0,1 0-1 0 0,-5 11 1 0 0,9-17-13 0 0,-1 1 1 0 0,1-1-1 0 0,0 1 1 0 0,0-1-1 0 0,0 1 1 0 0,0-1-1 0 0,0 1 1 0 0,0 0-1 0 0,0-1 1 0 0,0 1-1 0 0,1-1 1 0 0,-1 1-1 0 0,0-1 1 0 0,1 1-1 0 0,-1-1 1 0 0,1 0-1 0 0,0 1 1 0 0,0-1-1 0 0,-1 0 1 0 0,1 1-1 0 0,0-1 1 0 0,0 0-1 0 0,0 0 1 0 0,0 0-1 0 0,0 1 1 0 0,1-1-1 0 0,-1 0 1 0 0,0-1-1 0 0,0 1 1 0 0,1 0-1 0 0,-1 0 1 0 0,1-1-1 0 0,2 2 1 0 0,1 0 24 0 0,0 1 1 0 0,0-1 0 0 0,0-1-1 0 0,1 1 1 0 0,-1-1 0 0 0,1 0-1 0 0,8 1 1 0 0,-8-2-25 0 0,1-1 1 0 0,0 0-1 0 0,-1 0 1 0 0,1 0 0 0 0,-1-1-1 0 0,1 0 1 0 0,-1 0-1 0 0,0 0 1 0 0,0-1-1 0 0,0 0 1 0 0,0 0-1 0 0,6-5 1 0 0,4-4 39 0 0,-1-1 0 0 0,22-24 0 0 0,-29 29-60 0 0,-5 3 17 0 0,1-1-1 0 0,-1 0 0 0 0,-1 1 0 0 0,1-1 0 0 0,-1 0 0 0 0,0-1 0 0 0,0 1 0 0 0,-1 0 1 0 0,0 0-1 0 0,0-1 0 0 0,0 1 0 0 0,-1-10 0 0 0,0 15-5 0 0,0 5-174 0 0,-7 103 209 0 0,6-85-28 0 0,-1 1 0 0 0,-2 0-1 0 0,-11 43 1 0 0,3-17 61 0 0,10-39-59 0 0,0 0 0 0 0,-1-1 0 0 0,0 1 0 0 0,-1 0-1 0 0,0-1 1 0 0,-8 14 0 0 0,10-18 69 0 0,0 0-1 0 0,1 0 0 0 0,-1 0 1 0 0,1 0-1 0 0,0 0 1 0 0,0 0-1 0 0,0 6 1 0 0,-2 10 210 0 0,3-20-264 0 0,3 8 1373 0 0,11-38-1195 0 0,1 1-1 0 0,1 1 1 0 0,22-29 0 0 0,-23 35-146 0 0,92-152 193 0 0,5-7-76 0 0,-105 169-348 0 0,14-17-1045 0 0,-4 12-2595 0 0,-10 10 1728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12.334"/>
    </inkml:context>
    <inkml:brush xml:id="br0">
      <inkml:brushProperty name="width" value="0.1" units="cm"/>
      <inkml:brushProperty name="height" value="0.1" units="cm"/>
    </inkml:brush>
  </inkml:definitions>
  <inkml:trace contextRef="#ctx0" brushRef="#br0">272 24 348 0 0,'14'-17'1617'0'0,"-5"11"1284"0"0,-174 397-2199 0 0,87-191-472 0 0,60-161-168 0 0,12-30-64 0 0,2 0 0 0 0,-1 1 0 0 0,1-1 0 0 0,1 1 0 0 0,0 0 0 0 0,0 1 0 0 0,1-1 0 0 0,-1 15 1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12.891"/>
    </inkml:context>
    <inkml:brush xml:id="br0">
      <inkml:brushProperty name="width" value="0.1" units="cm"/>
      <inkml:brushProperty name="height" value="0.1" units="cm"/>
    </inkml:brush>
  </inkml:definitions>
  <inkml:trace contextRef="#ctx0" brushRef="#br0">113 138 96 0 0,'-113'277'4182'0'0,"125"-331"-1846"0"0,-5 17-2221 0 0,13-44 0 0 0,-14 65-93 0 0,42-105 340 0 0,-42 108-314 0 0,1 1 0 0 0,0-1 1 0 0,1 1-1 0 0,0 1 0 0 0,1-1 0 0 0,18-17 0 0 0,-23 27-31 0 0,5 1-10 0 0,-8 1-6 0 0,0 0 1 0 0,1 1-1 0 0,-1-1 0 0 0,1 0 0 0 0,-1 1 0 0 0,0-1 0 0 0,0 1 0 0 0,1 0 0 0 0,-1-1 0 0 0,0 1 0 0 0,0 0 0 0 0,0 0 1 0 0,0 0-1 0 0,0-1 0 0 0,0 1 0 0 0,0 0 0 0 0,0 1 0 0 0,0-1 0 0 0,0 0 0 0 0,0 0 0 0 0,-1 0 0 0 0,1 0 0 0 0,0 1 1 0 0,-1-1-1 0 0,1 0 0 0 0,-1 1 0 0 0,1-1 0 0 0,-1 0 0 0 0,0 3 0 0 0,10 41 43 0 0,-10-42-41 0 0,5 56 30 0 0,-4 0 0 0 0,-1 1 1 0 0,-13 83-1 0 0,9-50-520 0 0,18-105-3914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13.063"/>
    </inkml:context>
    <inkml:brush xml:id="br0">
      <inkml:brushProperty name="width" value="0.1" units="cm"/>
      <inkml:brushProperty name="height" value="0.1" units="cm"/>
    </inkml:brush>
  </inkml:definitions>
  <inkml:trace contextRef="#ctx0" brushRef="#br0">1 75 628 0 0,'0'0'2288'0'0,"18"-12"-1868"0"0,-5 10-16 0 0,3-2-64 0 0,6 2-4 0 0,5 0-44 0 0,4 0-48 0 0,3-4-128 0 0,13-6-260 0 0,-11 6-264 0 0,0 2-348 0 0,8-11-812 0 0,-12 7 360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16.050"/>
    </inkml:context>
    <inkml:brush xml:id="br0">
      <inkml:brushProperty name="width" value="0.1" units="cm"/>
      <inkml:brushProperty name="height" value="0.1" units="cm"/>
    </inkml:brush>
  </inkml:definitions>
  <inkml:trace contextRef="#ctx0" brushRef="#br0">308 7 228 0 0,'0'-1'62'0'0,"0"1"0"0"0,0 0 0 0 0,0 0 1 0 0,0-1-1 0 0,0 1 0 0 0,0 0 0 0 0,0 0 0 0 0,0 0 0 0 0,0-1 0 0 0,0 1 0 0 0,-1 0 0 0 0,1 0 1 0 0,0-1-1 0 0,0 1 0 0 0,0 0 0 0 0,0 0 0 0 0,0 0 0 0 0,0-1 0 0 0,-1 1 0 0 0,1 0 1 0 0,0 0-1 0 0,0 0 0 0 0,0 0 0 0 0,0-1 0 0 0,-1 1 0 0 0,1 0 0 0 0,0 0 0 0 0,0 0 1 0 0,-1 0-1 0 0,1 0 0 0 0,0 0 0 0 0,0 0 0 0 0,0 0 0 0 0,-1 0 0 0 0,1 0 0 0 0,0 0 0 0 0,0-1 1 0 0,-1 1-1 0 0,1 0 0 0 0,0 1 0 0 0,0-1 0 0 0,-1 0 0 0 0,1 0 0 0 0,0 0 0 0 0,0 0 1 0 0,0 0-1 0 0,-1 0 0 0 0,1 0 0 0 0,0 0 0 0 0,0 0 0 0 0,-1 0 0 0 0,1 0 0 0 0,0 1 1 0 0,0-1-1 0 0,-23 15 1019 0 0,-30 33-1490 0 0,39-35 842 0 0,-4 4-301 0 0,1 2 0 0 0,1 0 0 0 0,0 1 0 0 0,2 0 0 0 0,0 1 0 0 0,1 1 0 0 0,-13 31 0 0 0,9-12 136 0 0,2 0 0 0 0,2 0 0 0 0,-12 61 0 0 0,23-91-187 0 0,1-1 0 0 0,0 1 1 0 0,1-1-1 0 0,0 1 0 0 0,0-1 0 0 0,1 1 1 0 0,0-1-1 0 0,1 0 0 0 0,0 0 0 0 0,1 1 1 0 0,0-1-1 0 0,1-1 0 0 0,5 12 0 0 0,-6-16-117 0 0,0 0 0 0 0,0 0 0 0 0,1 0 1 0 0,-1 0-1 0 0,1-1 0 0 0,0 1 0 0 0,1-1 0 0 0,-1 0 0 0 0,1 0 0 0 0,8 4 0 0 0,-8-5-268 0 0,0 0 0 0 0,1-1 1 0 0,-1 0-1 0 0,1 0 0 0 0,0 0 0 0 0,0-1 0 0 0,0 0 0 0 0,0 0 1 0 0,0 0-1 0 0,0-1 0 0 0,0 0 0 0 0,6-1 0 0 0,21-3-1762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16.763"/>
    </inkml:context>
    <inkml:brush xml:id="br0">
      <inkml:brushProperty name="width" value="0.1" units="cm"/>
      <inkml:brushProperty name="height" value="0.1" units="cm"/>
    </inkml:brush>
  </inkml:definitions>
  <inkml:trace contextRef="#ctx0" brushRef="#br0">0 1 172 0 0,'0'0'1471'0'0,"4"0"-1296"0"0,2 2-126 0 0,1 0 1 0 0,-1 0-1 0 0,0 0 0 0 0,0 1 0 0 0,0 0 0 0 0,0 0 0 0 0,0 0 1 0 0,-1 1-1 0 0,1 0 0 0 0,-1 0 0 0 0,0 0 0 0 0,0 1 1 0 0,-1-1-1 0 0,1 1 0 0 0,-1 1 0 0 0,7 10 0 0 0,7 11 82 0 0,-1 2 0 0 0,13 31 0 0 0,-28-56-109 0 0,9 20 88 0 0,-1 1-1 0 0,-1 0 1 0 0,-2 1 0 0 0,7 35 0 0 0,-12-48-61 0 0,0 0 1 0 0,-1 0-1 0 0,0 0 1 0 0,-1 0-1 0 0,0 0 1 0 0,-1 0-1 0 0,-1 0 1 0 0,0 0-1 0 0,0 0 1 0 0,-2 0-1 0 0,-4 13 1 0 0,6-22-196 0 0,0 0 0 0 0,0 1 1 0 0,-1-1-1 0 0,0 0 0 0 0,1 0 1 0 0,-1-1-1 0 0,-1 1 0 0 0,1-1 1 0 0,0 1-1 0 0,-1-1 0 0 0,0 0 1 0 0,0 0-1 0 0,0 0 1 0 0,-5 2-1 0 0,-15 5-997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22.316"/>
    </inkml:context>
    <inkml:brush xml:id="br0">
      <inkml:brushProperty name="width" value="0.1" units="cm"/>
      <inkml:brushProperty name="height" value="0.1" units="cm"/>
    </inkml:brush>
  </inkml:definitions>
  <inkml:trace contextRef="#ctx0" brushRef="#br0">311 186 148 0 0,'0'0'5176'0'0,"16"-24"-4624"0"0,-11 19-371 0 0,-4 11-97 0 0,-2-5-81 0 0,1 0-1 0 0,0 0 1 0 0,0 0 0 0 0,0 0-1 0 0,0 0 1 0 0,0 1 0 0 0,0-1-1 0 0,1 0 1 0 0,-1 0 0 0 0,0 0 0 0 0,1 0-1 0 0,-1 0 1 0 0,0 0 0 0 0,1 0-1 0 0,-1 0 1 0 0,1 0 0 0 0,-1 0-1 0 0,1 0 1 0 0,0 0 0 0 0,0 0-1 0 0,-1 0 1 0 0,1 0 0 0 0,0-1-1 0 0,0 1 1 0 0,0 0 0 0 0,0-1 0 0 0,0 1-1 0 0,0 0 1 0 0,0-1 0 0 0,0 1-1 0 0,0-1 1 0 0,0 1 0 0 0,0-1-1 0 0,0 0 1 0 0,0 0 0 0 0,0 1-1 0 0,0-1 1 0 0,0 0 0 0 0,1 0 0 0 0,-1 0-1 0 0,0 0 1 0 0,2 0 0 0 0,29-15 66 0 0,-31 15-70 0 0,0-1-1 0 0,0 0 1 0 0,0 0 0 0 0,0 0 0 0 0,0 0-1 0 0,0 0 1 0 0,0 0 0 0 0,0 0-1 0 0,-1 0 1 0 0,1 0 0 0 0,0 0-1 0 0,0 0 1 0 0,-1 0 0 0 0,1-1-1 0 0,-1 1 1 0 0,1 0 0 0 0,-1 0-1 0 0,0-1 1 0 0,1 1 0 0 0,-1 0-1 0 0,0-1 1 0 0,0 1 0 0 0,0-1 0 0 0,0 1-1 0 0,0 0 1 0 0,0-2 0 0 0,-1 2-22 0 0,-4 1-49 0 0,-1 0 59 0 0,1 1-1 0 0,0 0 1 0 0,-1 1-1 0 0,1-1 1 0 0,0 1-1 0 0,0 0 1 0 0,0 0-1 0 0,0 0 1 0 0,0 1-1 0 0,0 0 1 0 0,1 0-1 0 0,-1 0 1 0 0,1 0-1 0 0,-7 8 1 0 0,10-10 89 0 0,5-2-71 0 0,1 0 1 0 0,-1 0-1 0 0,0 0 0 0 0,1 0 0 0 0,-1-1 1 0 0,0 1-1 0 0,0-1 0 0 0,0 0 1 0 0,0-1-1 0 0,0 1 0 0 0,-1-1 1 0 0,1 0-1 0 0,-1 1 0 0 0,6-7 1 0 0,-4 4-10 0 0,1-1-1 0 0,-1 0 1 0 0,0 0 0 0 0,-1 0 0 0 0,1-1 0 0 0,-1 0 0 0 0,4-10 0 0 0,-8 17 2 0 0,0-1-1 0 0,1 1 0 0 0,-1-1 0 0 0,0 1 1 0 0,0-1-1 0 0,0 1 0 0 0,0-1 0 0 0,0 1 1 0 0,0-1-1 0 0,0 1 0 0 0,0-1 1 0 0,0 0-1 0 0,0 1 0 0 0,0-1 0 0 0,0 1 1 0 0,0-1-1 0 0,-1 1 0 0 0,1-1 0 0 0,0 1 1 0 0,0-1-1 0 0,-1 1 0 0 0,1 0 1 0 0,0-1-1 0 0,0 1 0 0 0,-1-1 0 0 0,1 1 1 0 0,0 0-1 0 0,-1-1 0 0 0,1 1 1 0 0,-1-1-1 0 0,1 1 0 0 0,-1 0 0 0 0,1 0 1 0 0,0-1-1 0 0,-1 1 0 0 0,1 0 0 0 0,-1 0 1 0 0,1 0-1 0 0,-1-1 0 0 0,1 1 1 0 0,-1 0-1 0 0,1 0 0 0 0,-1 0 0 0 0,0 0 1 0 0,1 0-1 0 0,-1 0 0 0 0,1 0 0 0 0,-1 0 1 0 0,1 0-1 0 0,-1 0 0 0 0,1 0 1 0 0,-1 1-1 0 0,1-1 0 0 0,-1 0 0 0 0,1 0 1 0 0,-1 1-1 0 0,-31 7-48 0 0,27-5 42 0 0,-1 0 0 0 0,0 0-1 0 0,1 0 1 0 0,0 1 0 0 0,0 0-1 0 0,0 0 1 0 0,0 0 0 0 0,0 1-1 0 0,1 0 1 0 0,0 0 0 0 0,-5 8-1 0 0,8-12 20 0 0,2-1-7 0 0,-1 1-1 0 0,0 0 1 0 0,1 0-1 0 0,-1 0 1 0 0,1-1-1 0 0,-1 1 0 0 0,1 0 1 0 0,0-1-1 0 0,-1 1 1 0 0,1 0-1 0 0,0-1 1 0 0,-1 1-1 0 0,1-1 1 0 0,0 1-1 0 0,0-1 1 0 0,0 1-1 0 0,-1-1 1 0 0,1 0-1 0 0,0 1 0 0 0,0-1 1 0 0,0 0-1 0 0,0 0 1 0 0,0 0-1 0 0,0 0 1 0 0,-1 1-1 0 0,1-1 1 0 0,0 0-1 0 0,0 0 1 0 0,0-1-1 0 0,0 1 1 0 0,0 0-1 0 0,1-1 0 0 0,2 1 2 0 0,-1 0 0 0 0,0 0-1 0 0,0-1 1 0 0,1 1 0 0 0,-1-1-1 0 0,0 0 1 0 0,0 0 0 0 0,0 0 0 0 0,5-3-1 0 0,-4 1 0 0 0,0-1-1 0 0,0 0 0 0 0,0 0 1 0 0,0-1-1 0 0,0 1 1 0 0,-1-1-1 0 0,0 1 0 0 0,0-1 1 0 0,0 0-1 0 0,0 0 1 0 0,2-7-1 0 0,-4 9-6 0 0,0 0 0 0 0,0 0-1 0 0,0 0 1 0 0,-1 0 0 0 0,1 0 0 0 0,-1 0-1 0 0,1-1 1 0 0,-1 1 0 0 0,0 0 0 0 0,0 0-1 0 0,-1 0 1 0 0,1 0 0 0 0,0 0 0 0 0,-1-1 0 0 0,0 1-1 0 0,0 0 1 0 0,0 0 0 0 0,0 0 0 0 0,0 1-1 0 0,-3-5 1 0 0,4 7 3 0 0,-1-2-2 0 0,0 1-1 0 0,-1 0 0 0 0,1 0 0 0 0,0-1 1 0 0,0 1-1 0 0,0 0 0 0 0,-1 0 0 0 0,1 1 1 0 0,-1-1-1 0 0,1 0 0 0 0,0 0 0 0 0,-1 1 1 0 0,1-1-1 0 0,-1 1 0 0 0,0-1 0 0 0,1 1 1 0 0,-1-1-1 0 0,1 1 0 0 0,-1 0 0 0 0,0 0 1 0 0,1 0-1 0 0,-1 0 0 0 0,0 0 0 0 0,1 0 1 0 0,-1 1-1 0 0,1-1 0 0 0,-1 0 0 0 0,0 1 1 0 0,-2 1-1 0 0,-10 1 4 0 0,0 2-1 0 0,0 0 1 0 0,1 0 0 0 0,-1 2 0 0 0,1-1 0 0 0,1 2-1 0 0,-1 0 1 0 0,1 0 0 0 0,0 1 0 0 0,1 0-1 0 0,0 1 1 0 0,1 1 0 0 0,-11 12 0 0 0,-17 24 102 0 0,-58 91 0 0 0,89-127-91 0 0,5-7-9 0 0,-5 6 34 0 0,0 0 0 0 0,1 1 0 0 0,1-1 0 0 0,0 1 1 0 0,-6 18-1 0 0,11-27-24 0 0,-1 0 1 0 0,1 0-1 0 0,-1 0 1 0 0,1 0-1 0 0,0 0 1 0 0,0 0-1 0 0,0 0 1 0 0,0 0-1 0 0,1 0 1 0 0,-1 0-1 0 0,0 0 1 0 0,1 0-1 0 0,-1 0 1 0 0,1 0-1 0 0,0-1 1 0 0,0 1-1 0 0,0 0 1 0 0,0 0 0 0 0,0 0-1 0 0,0-1 1 0 0,0 1-1 0 0,0-1 1 0 0,1 1-1 0 0,-1-1 1 0 0,0 1-1 0 0,1-1 1 0 0,0 0-1 0 0,-1 0 1 0 0,1 1-1 0 0,0-1 1 0 0,-1 0-1 0 0,1-1 1 0 0,0 1-1 0 0,0 0 1 0 0,0 0-1 0 0,0-1 1 0 0,0 1-1 0 0,0-1 1 0 0,4 0-1 0 0,14 4 38 0 0,0-1 1 0 0,0-2-1 0 0,0 0 0 0 0,0-1 0 0 0,1-1 0 0 0,33-6 0 0 0,2-3 293 0 0,59-21-1 0 0,-113 31-307 0 0,1-1 0 0 0,-1 0-1 0 0,1 0 1 0 0,-1 0-1 0 0,0 0 1 0 0,0-1 0 0 0,1 1-1 0 0,-1-1 1 0 0,0 1-1 0 0,0-1 1 0 0,0 0 0 0 0,-1 1-1 0 0,1-1 1 0 0,0 0-1 0 0,-1 0 1 0 0,1 0 0 0 0,-1 0-1 0 0,0-1 1 0 0,2-3-1 0 0,-2 5-123 0 0,-3-6-575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19.389"/>
    </inkml:context>
    <inkml:brush xml:id="br0">
      <inkml:brushProperty name="width" value="0.05" units="cm"/>
      <inkml:brushProperty name="height" value="0.05" units="cm"/>
    </inkml:brush>
  </inkml:definitions>
  <inkml:trace contextRef="#ctx0" brushRef="#br0">97 34 192 0 0,'0'0'849'0'0,"-12"2"-247"0"0,6-1 3920 0 0,-59 0-1518 0 0,62-1-1362 0 0,-5 1-1548 0 0,5 0 300 0 0,8-2 2040 0 0,64-5-2264 0 0,182-9 143 0 0,-212 12-1098 0 0,0-6-6776 0 0,-20 4 4259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22.704"/>
    </inkml:context>
    <inkml:brush xml:id="br0">
      <inkml:brushProperty name="width" value="0.1" units="cm"/>
      <inkml:brushProperty name="height" value="0.1" units="cm"/>
    </inkml:brush>
  </inkml:definitions>
  <inkml:trace contextRef="#ctx0" brushRef="#br0">97 139 304 0 0,'43'5'629'0'0,"-41"-4"-469"0"0,-1-1-97 0 0,0 0 0 0 0,1 1 1 0 0,-1-1-1 0 0,0 0 0 0 0,1 0 0 0 0,-1 0 1 0 0,0 0-1 0 0,1 0 0 0 0,-1 0 0 0 0,0 0 0 0 0,1 0 1 0 0,-1-1-1 0 0,0 1 0 0 0,1-1 0 0 0,-1 1 1 0 0,0-1-1 0 0,0 1 0 0 0,1-1 0 0 0,-1 1 1 0 0,0-1-1 0 0,1-1 0 0 0,7-28 715 0 0,-4 17-328 0 0,-1-1-1 0 0,-1 1 1 0 0,0-1-1 0 0,2-22 1 0 0,-7 18 468 0 0,-3 17-356 0 0,-9 33-312 0 0,-68 185 69 0 0,-10 123 331 0 0,87-311-509 0 0,9-29-377 0 0,6-10-145 0 0,5-20-1861 0 0,-10 17-15 0 0,2-3 435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23.152"/>
    </inkml:context>
    <inkml:brush xml:id="br0">
      <inkml:brushProperty name="width" value="0.1" units="cm"/>
      <inkml:brushProperty name="height" value="0.1" units="cm"/>
    </inkml:brush>
  </inkml:definitions>
  <inkml:trace contextRef="#ctx0" brushRef="#br0">11 118 52 0 0,'-11'-87'4420'0'0,"11"85"-4221"0"0,0 1-162 0 0,0 0 0 0 0,0 0 0 0 0,0 0 1 0 0,1 0-1 0 0,-1 0 0 0 0,0 0 0 0 0,0 0 0 0 0,1 0 0 0 0,-1 0 0 0 0,1 0 0 0 0,-1 0 0 0 0,1 0 0 0 0,-1 0 1 0 0,1 0-1 0 0,0 1 0 0 0,-1-1 0 0 0,1 0 0 0 0,0 0 0 0 0,-1 1 0 0 0,1-1 0 0 0,0 0 0 0 0,0 1 1 0 0,0-1-1 0 0,0 1 0 0 0,0-1 0 0 0,0 1 0 0 0,0-1 0 0 0,0 1 0 0 0,0 0 0 0 0,0-1 0 0 0,1 1 1 0 0,44-2 227 0 0,-34 0-227 0 0,-1 1 1 0 0,1 1 0 0 0,0 0-1 0 0,0 1 1 0 0,-1 0-1 0 0,1 0 1 0 0,0 2 0 0 0,17 4-1 0 0,-23-4-27 0 0,1 0-1 0 0,-1 0 1 0 0,0 0 0 0 0,0 0-1 0 0,0 1 1 0 0,0 0-1 0 0,-1 1 1 0 0,0-1-1 0 0,0 1 1 0 0,0 0 0 0 0,0 0-1 0 0,-1 1 1 0 0,5 5-1 0 0,-8-8 5 0 0,0 0-1 0 0,1 0 1 0 0,-1-1-1 0 0,-1 1 1 0 0,1 0-1 0 0,0 0 1 0 0,-1 0-1 0 0,1 0 1 0 0,-1 1-1 0 0,0-1 1 0 0,0 0-1 0 0,0 0 1 0 0,0 0-1 0 0,-1 0 1 0 0,1 0-1 0 0,-1 0 1 0 0,0 0-1 0 0,0 0 1 0 0,0 0-1 0 0,0 0 1 0 0,0-1-1 0 0,-1 1 1 0 0,1 0-1 0 0,-1-1 1 0 0,0 1-1 0 0,1-1 1 0 0,-1 1-1 0 0,-1-1 1 0 0,1 0-1 0 0,0 0 1 0 0,-5 3-1 0 0,-2 2 75 0 0,1 0 0 0 0,-1-1 0 0 0,-1-1 0 0 0,1 0 0 0 0,-1 0 0 0 0,0-1-1 0 0,0 0 1 0 0,-1 0 0 0 0,-13 2 0 0 0,1-2 371 0 0,0 0 0 0 0,0-1 0 0 0,-28-1 0 0 0,49-2-283 0 0,-14-4 145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25.347"/>
    </inkml:context>
    <inkml:brush xml:id="br0">
      <inkml:brushProperty name="width" value="0.1" units="cm"/>
      <inkml:brushProperty name="height" value="0.1" units="cm"/>
    </inkml:brush>
  </inkml:definitions>
  <inkml:trace contextRef="#ctx0" brushRef="#br0">332 83 204 0 0,'7'-63'3096'0'0,"-7"62"-2886"0"0,-2-4 178 0 0,2 5-366 0 0,0-1 0 0 0,0 1-1 0 0,-1-1 1 0 0,1 0 0 0 0,0 1-1 0 0,0-1 1 0 0,0 1 0 0 0,0-1-1 0 0,0 1 1 0 0,-1-1 0 0 0,1 1 0 0 0,0-1-1 0 0,-1 1 1 0 0,1-1 0 0 0,0 1-1 0 0,-1-1 1 0 0,1 1 0 0 0,0-1-1 0 0,-1 1 1 0 0,1 0 0 0 0,-1-1-1 0 0,1 1 1 0 0,-1 0 0 0 0,1-1 0 0 0,-1 1-1 0 0,1 0 1 0 0,-1 0 0 0 0,1-1-1 0 0,-1 1 1 0 0,1 0 0 0 0,-1 0-1 0 0,1 0 1 0 0,-1 0 0 0 0,0 0-1 0 0,1 0 1 0 0,-1 0 0 0 0,1 0 0 0 0,-1 0-1 0 0,1 0 1 0 0,-1 0 0 0 0,0 0-1 0 0,1 0 1 0 0,-1 0 0 0 0,0 1-1 0 0,-8 3 14 0 0,0 0 1 0 0,0 0-1 0 0,0 1 0 0 0,1 1 0 0 0,0-1 0 0 0,0 1 0 0 0,0 1 0 0 0,1-1 0 0 0,0 1 0 0 0,-10 13 0 0 0,-8 11 82 0 0,-28 46 0 0 0,29-38 10 0 0,2 2 1 0 0,2 0-1 0 0,-20 58 1 0 0,32-76-59 0 0,1 0-1 0 0,1 0 1 0 0,2 1 0 0 0,0 0 0 0 0,1 0-1 0 0,1-1 1 0 0,2 1 0 0 0,2 29 0 0 0,-1-44-31 0 0,1-1 1 0 0,0 1 0 0 0,1-1 0 0 0,0 0 0 0 0,0 0 0 0 0,0 0 0 0 0,1 0 0 0 0,1-1-1 0 0,-1 1 1 0 0,1-1 0 0 0,0 0 0 0 0,1 0 0 0 0,0-1 0 0 0,0 0 0 0 0,0 0-1 0 0,1 0 1 0 0,-1-1 0 0 0,14 9 0 0 0,1-3 83 0 0,-1 0-1 0 0,1-2 1 0 0,1 0 0 0 0,0-1-1 0 0,42 8 1 0 0,-64-15-128 0 0,1-1-1 0 0,0 0 1 0 0,-1 0 0 0 0,1 1 0 0 0,-1-1 0 0 0,1 0-1 0 0,0 0 1 0 0,-1 0 0 0 0,1 0 0 0 0,0 1 0 0 0,-1-1 0 0 0,1 0-1 0 0,-1 0 1 0 0,1 0 0 0 0,0 0 0 0 0,-1-1 0 0 0,1 1-1 0 0,0 0 1 0 0,-1 0 0 0 0,1 0 0 0 0,-1 0 0 0 0,1-1 0 0 0,0 1-1 0 0,-1 0 1 0 0,1-1 0 0 0,-1 1 0 0 0,1 0 0 0 0,-1-1-1 0 0,1 1 1 0 0,-1-1 0 0 0,1 1 0 0 0,-1-1 0 0 0,1 1-1 0 0,-1-1 1 0 0,0 1 0 0 0,1-1 0 0 0,-1 1 0 0 0,0-1 0 0 0,1 1-1 0 0,-1-1 1 0 0,0 0 0 0 0,0 1 0 0 0,0-1 0 0 0,0 1-1 0 0,1-1 1 0 0,-1 0 0 0 0,0 1 0 0 0,0-1 0 0 0,0 0 0 0 0,0 1-1 0 0,0-1 1 0 0,0 0 0 0 0,-1 1 0 0 0,1-2 0 0 0,5-21-2431 0 0,1 11 423 0 0,3-2 154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25.764"/>
    </inkml:context>
    <inkml:brush xml:id="br0">
      <inkml:brushProperty name="width" value="0.1" units="cm"/>
      <inkml:brushProperty name="height" value="0.1" units="cm"/>
    </inkml:brush>
  </inkml:definitions>
  <inkml:trace contextRef="#ctx0" brushRef="#br0">125 107 384 0 0,'8'-38'3052'0'0,"-8"35"-2881"0"0,1 0 1 0 0,0 0-1 0 0,-1 0 1 0 0,0 0 0 0 0,0 0-1 0 0,0 1 1 0 0,0-1-1 0 0,0 0 1 0 0,0 0 0 0 0,-1 0-1 0 0,0-3 1 0 0,-2-21 1671 0 0,2 27-1837 0 0,1 0-1 0 0,0 0 1 0 0,0-1 0 0 0,0 1-1 0 0,0 0 1 0 0,0 0-1 0 0,0 0 1 0 0,0 0 0 0 0,-1-1-1 0 0,1 1 1 0 0,0 0 0 0 0,0 0-1 0 0,0 0 1 0 0,0 0-1 0 0,-1 0 1 0 0,1 0 0 0 0,0-1-1 0 0,0 1 1 0 0,0 0 0 0 0,-1 0-1 0 0,1 0 1 0 0,0 0 0 0 0,0 0-1 0 0,-1 0 1 0 0,1 0-1 0 0,0 0 1 0 0,0 0 0 0 0,0 0-1 0 0,-1 0 1 0 0,1 0 0 0 0,0 0-1 0 0,0 0 1 0 0,-1 0-1 0 0,1 0 1 0 0,0 0 0 0 0,0 0-1 0 0,0 0 1 0 0,-1 1 0 0 0,1-1-1 0 0,0 0 1 0 0,0 0-1 0 0,0 0 1 0 0,0 0 0 0 0,-1 0-1 0 0,1 1 1 0 0,0-1 0 0 0,0 0-1 0 0,0 0 1 0 0,0 0 0 0 0,0 0-1 0 0,-1 1 1 0 0,-13 9 113 0 0,12-9-99 0 0,-9 17 47 0 0,1 0-1 0 0,0 0 1 0 0,2 0 0 0 0,0 1-1 0 0,1 1 1 0 0,0-1 0 0 0,-3 27-1 0 0,3-22-8 0 0,-2 17 148 0 0,-6 66 0 0 0,13-85-116 0 0,6 17 250 0 0,-4-38-245 0 0,14-12-2388 0 0,-9-2-1182 0 0,-1 7 1485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26.245"/>
    </inkml:context>
    <inkml:brush xml:id="br0">
      <inkml:brushProperty name="width" value="0.1" units="cm"/>
      <inkml:brushProperty name="height" value="0.1" units="cm"/>
    </inkml:brush>
  </inkml:definitions>
  <inkml:trace contextRef="#ctx0" brushRef="#br0">1 74 284 0 0,'0'0'7109'0'0,"3"-2"-6970"0"0,8-5-55 0 0,0 1 1 0 0,0 1-1 0 0,1 0 0 0 0,0 1 1 0 0,0 0-1 0 0,20-4 0 0 0,86-11 138 0 0,-81 15-157 0 0,-35 3-84 0 0,16-2-167 0 0,0 0 0 0 0,0 2 0 0 0,0-1 0 0 0,1 2 0 0 0,-1 1 0 0 0,0 0 0 0 0,29 6 0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26.852"/>
    </inkml:context>
    <inkml:brush xml:id="br0">
      <inkml:brushProperty name="width" value="0.1" units="cm"/>
      <inkml:brushProperty name="height" value="0.1" units="cm"/>
    </inkml:brush>
  </inkml:definitions>
  <inkml:trace contextRef="#ctx0" brushRef="#br0">52 77 320 0 0,'0'0'433'0'0,"-37"-17"4073"0"0,22 8-1860 0 0,18 3-1429 0 0,29-1-923 0 0,-14 4-126 0 0,90-9 159 0 0,-24 4-186 0 0,-48 7-84 0 0,-30 1-43 0 0,0 0 0 0 0,0 0 1 0 0,0 0-1 0 0,0-1 0 0 0,0 0 0 0 0,0 0 0 0 0,8-3 0 0 0,-12 3-47 0 0,25-1-6100 0 0,-14-2 3849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27.302"/>
    </inkml:context>
    <inkml:brush xml:id="br0">
      <inkml:brushProperty name="width" value="0.1" units="cm"/>
      <inkml:brushProperty name="height" value="0.1" units="cm"/>
    </inkml:brush>
  </inkml:definitions>
  <inkml:trace contextRef="#ctx0" brushRef="#br0">84 75 444 0 0,'-3'-67'5080'0'0,"3"66"-4816"0"0,0 0-236 0 0,1 1 0 0 0,-1 0 0 0 0,0 0 0 0 0,0 0 0 0 0,0-1 0 0 0,0 1 0 0 0,0 0-1 0 0,0 0 1 0 0,0 0 0 0 0,-1-1 0 0 0,1 1 0 0 0,0 0 0 0 0,0 0 0 0 0,0 0 0 0 0,0-1 0 0 0,0 1 0 0 0,0 0 0 0 0,0 0 0 0 0,0 0 0 0 0,0 0 0 0 0,-1-1 0 0 0,1 1 0 0 0,0 0 0 0 0,0 0 0 0 0,0 0 0 0 0,0 0 0 0 0,0 0 0 0 0,-1 0 0 0 0,1-1-1 0 0,0 1 1 0 0,0 0 0 0 0,0 0 0 0 0,-1 0 0 0 0,1 0 0 0 0,0 0 0 0 0,0 0 0 0 0,0 0 0 0 0,0 0 0 0 0,-1 0 0 0 0,1 0 0 0 0,0 0 0 0 0,0 0 0 0 0,-1 0 0 0 0,1 0 0 0 0,0 0 0 0 0,0 0 0 0 0,0 0 0 0 0,-1 0 0 0 0,1 0 0 0 0,0 0-1 0 0,0 0 1 0 0,0 0 0 0 0,-1 1 0 0 0,-5 9 12 0 0,1 0-1 0 0,0 1 1 0 0,0 0 0 0 0,1 0-1 0 0,0 0 1 0 0,1 1-1 0 0,1 0 1 0 0,-1-1 0 0 0,0 20-1 0 0,-7 30 39 0 0,-7 52 70 0 0,10-59-29 0 0,8-38-525 0 0,8-20-822 0 0,1-2-60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27.939"/>
    </inkml:context>
    <inkml:brush xml:id="br0">
      <inkml:brushProperty name="width" value="0.1" units="cm"/>
      <inkml:brushProperty name="height" value="0.1" units="cm"/>
    </inkml:brush>
  </inkml:definitions>
  <inkml:trace contextRef="#ctx0" brushRef="#br0">137 93 160 0 0,'-51'-4'2305'0'0,"49"4"-2121"0"0,-40-11 582 0 0,41 10-596 0 0,-1 1-26 0 0,1 0-1 0 0,-1-1 1 0 0,0 1 0 0 0,0-1 0 0 0,0 1-1 0 0,1-1 1 0 0,-1 0 0 0 0,0 0 0 0 0,1 0-1 0 0,-1 1 1 0 0,-2-4 0 0 0,-13-3 2896 0 0,181-15-2567 0 0,208-1 0 0 0,-339 15-4192 0 0,-27 5 1501 0 0,1 0 327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28.484"/>
    </inkml:context>
    <inkml:brush xml:id="br0">
      <inkml:brushProperty name="width" value="0.1" units="cm"/>
      <inkml:brushProperty name="height" value="0.1" units="cm"/>
    </inkml:brush>
  </inkml:definitions>
  <inkml:trace contextRef="#ctx0" brushRef="#br0">83 8 324 0 0,'6'-8'5082'0'0,"-13"12"-4988"0"0,0 1 1 0 0,1-1 0 0 0,0 1-1 0 0,0 0 1 0 0,0 1 0 0 0,1 0-1 0 0,-1-1 1 0 0,1 2-1 0 0,1-1 1 0 0,-1 1 0 0 0,1-1-1 0 0,1 1 1 0 0,-7 14 0 0 0,8-16-39 0 0,1-1 0 0 0,-1 0 0 0 0,1 1 0 0 0,0-1 0 0 0,0 1 0 0 0,1-1 0 0 0,-1 1 0 0 0,1-1 0 0 0,0 7 0 0 0,1-9-39 0 0,-1-1 0 0 0,1 1 0 0 0,-1-1 0 0 0,1 1 0 0 0,-1-1 0 0 0,1 1 0 0 0,0-1 0 0 0,0 0 1 0 0,0 0-1 0 0,0 1 0 0 0,0-1 0 0 0,0 0 0 0 0,0 0 0 0 0,0 0 0 0 0,0 0 0 0 0,0 0 0 0 0,1 0 0 0 0,-1 0 1 0 0,0 0-1 0 0,1-1 0 0 0,-1 1 0 0 0,1 0 0 0 0,-1-1 0 0 0,1 1 0 0 0,-1-1 0 0 0,1 0 0 0 0,-1 1 0 0 0,1-1 1 0 0,-1 0-1 0 0,4 0 0 0 0,0 0-78 0 0,0 0 1 0 0,0 0 0 0 0,0 0 0 0 0,0-1 0 0 0,0 1-1 0 0,0-1 1 0 0,0 0 0 0 0,-1-1 0 0 0,1 1-1 0 0,6-4 1 0 0,-8 3-351 0 0,1 1-1 0 0,-1-1 1 0 0,0 0-1 0 0,0-1 1 0 0,0 1-1 0 0,-1 0 1 0 0,1-1-1 0 0,0 0 0 0 0,2-4 1 0 0,4-6-1300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28.704"/>
    </inkml:context>
    <inkml:brush xml:id="br0">
      <inkml:brushProperty name="width" value="0.1" units="cm"/>
      <inkml:brushProperty name="height" value="0.1" units="cm"/>
    </inkml:brush>
  </inkml:definitions>
  <inkml:trace contextRef="#ctx0" brushRef="#br0">16 32 28 0 0,'-16'-17'10845'0'0,"26"13"-11994"0"0,-4 2-1048 0 0,6-2-653 0 0,-2-1 217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20.246"/>
    </inkml:context>
    <inkml:brush xml:id="br0">
      <inkml:brushProperty name="width" value="0.05" units="cm"/>
      <inkml:brushProperty name="height" value="0.05" units="cm"/>
    </inkml:brush>
  </inkml:definitions>
  <inkml:trace contextRef="#ctx0" brushRef="#br0">1 218 332 0 0,'0'0'8780'0'0,"4"-5"-8414"0"0,-1 2-288 0 0,1-1 0 0 0,-1 0 0 0 0,1 1 0 0 0,-1-1 0 0 0,1 1 1 0 0,0 0-1 0 0,0 0 0 0 0,1 1 0 0 0,-1-1 0 0 0,0 1 1 0 0,1 0-1 0 0,0 0 0 0 0,-1 1 0 0 0,1-1 0 0 0,0 1 1 0 0,0 0-1 0 0,0 0 0 0 0,0 1 0 0 0,0-1 0 0 0,0 1 1 0 0,-1 0-1 0 0,1 1 0 0 0,0-1 0 0 0,0 1 0 0 0,0 0 1 0 0,0 0-1 0 0,0 0 0 0 0,5 3 0 0 0,0 1-62 0 0,0 0 0 0 0,0 0 0 0 0,0 1 0 0 0,-1 0 0 0 0,0 0 1 0 0,-1 1-1 0 0,1 0 0 0 0,-1 1 0 0 0,0 0 0 0 0,-1 0 0 0 0,0 1 0 0 0,-1 0 0 0 0,1 0 0 0 0,-2 1 0 0 0,1-1 0 0 0,-1 1 0 0 0,-1 0 0 0 0,0 1 1 0 0,0-1-1 0 0,-1 1 0 0 0,-1 0 0 0 0,1 0 0 0 0,-2-1 0 0 0,1 1 0 0 0,-2 1 0 0 0,1-1 0 0 0,-2 0 0 0 0,1 0 0 0 0,-2 0 0 0 0,1 0 1 0 0,-1 0-1 0 0,-1-1 0 0 0,0 1 0 0 0,-1 0 0 0 0,0-1 0 0 0,0 0 0 0 0,-1 0 0 0 0,0 0 0 0 0,-1-1 0 0 0,0 0 0 0 0,-1 0 0 0 0,-8 10 0 0 0,-29 19 240 0 0,42-37-214 0 0,1 0 1 0 0,-1 0-1 0 0,0 0 0 0 0,0 0 1 0 0,0 0-1 0 0,0 0 1 0 0,-1-1-1 0 0,1 1 1 0 0,0-1-1 0 0,0 1 1 0 0,0-1-1 0 0,0 0 0 0 0,-1 0 1 0 0,1 0-1 0 0,0 0 1 0 0,0 0-1 0 0,0-1 1 0 0,0 1-1 0 0,-1-1 0 0 0,1 1 1 0 0,-3-2-1 0 0,4 1-31 0 0,0 1 1 0 0,0-1-1 0 0,0 0 0 0 0,1 1 0 0 0,-1-1 0 0 0,0 0 0 0 0,0 0 1 0 0,1 0-1 0 0,-1 1 0 0 0,1-1 0 0 0,-1 0 0 0 0,0 0 0 0 0,1 0 1 0 0,0 0-1 0 0,-1 0 0 0 0,1 0 0 0 0,0 0 0 0 0,-1 0 0 0 0,1 0 1 0 0,0 0-1 0 0,0 0 0 0 0,0 0 0 0 0,0-1 0 0 0,0 1 0 0 0,0 0 0 0 0,0 0 1 0 0,0 0-1 0 0,0 0 0 0 0,1 0 0 0 0,-1 0 0 0 0,1-2 0 0 0,10-24 56 0 0,-11 27-63 0 0,9-16 21 0 0,1 0-1 0 0,0 1 1 0 0,22-25-1 0 0,-8 10-7 0 0,53-61 41 0 0,34-45-5 0 0,-100 120-41 0 0,0-1-1 0 0,-1 0 1 0 0,-1-1-1 0 0,-1 0 0 0 0,0 0 1 0 0,8-32-1 0 0,-16 48-3 0 0,0-45 178 0 0,0 45-170 0 0,0 0-117 0 0,1-15-1193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29.278"/>
    </inkml:context>
    <inkml:brush xml:id="br0">
      <inkml:brushProperty name="width" value="0.1" units="cm"/>
      <inkml:brushProperty name="height" value="0.1" units="cm"/>
    </inkml:brush>
  </inkml:definitions>
  <inkml:trace contextRef="#ctx0" brushRef="#br0">162 86 368 0 0,'-15'-21'2678'0'0,"8"11"-1574"0"0,5 7-856 0 0,0-1-1 0 0,-1 1 1 0 0,1 0-1 0 0,0 0 1 0 0,-1 0-1 0 0,0 0 1 0 0,1 1 0 0 0,-1-1-1 0 0,0 1 1 0 0,-1-1-1 0 0,-5-3 1 0 0,7-10 1213 0 0,9 16-1431 0 0,-1 1 0 0 0,0 0-1 0 0,0 0 1 0 0,1 0 0 0 0,-1 1 0 0 0,0 0 0 0 0,0 0-1 0 0,0 0 1 0 0,-1 1 0 0 0,1 0 0 0 0,0 0 0 0 0,-1 1-1 0 0,0-1 1 0 0,0 1 0 0 0,8 8 0 0 0,8 7 9 0 0,-1 1 0 0 0,21 27 0 0 0,-29-30-26 0 0,-1 1 0 0 0,0 0 0 0 0,-2 0 0 0 0,0 1 0 0 0,-1 1 0 0 0,0-1 0 0 0,-2 1 1 0 0,-1 1-1 0 0,0-1 0 0 0,-1 1 0 0 0,-2 0 0 0 0,0-1 0 0 0,-1 1 0 0 0,-1 0 1 0 0,-1 0-1 0 0,0 0 0 0 0,-2 0 0 0 0,-1 0 0 0 0,0-1 0 0 0,-2 1 0 0 0,0-1 1 0 0,-1-1-1 0 0,-11 23 0 0 0,11-31-74 0 0,-1 0 1 0 0,0 0-1 0 0,0-1 1 0 0,-1 0-1 0 0,0-1 1 0 0,-1 1-1 0 0,0-2 0 0 0,0 0 1 0 0,-1 0-1 0 0,0-1 1 0 0,0 0-1 0 0,-19 8 1 0 0,15-9-582 0 0,1 0 1 0 0,-2-1-1 0 0,1-1 1 0 0,0 0-1 0 0,-1-1 1 0 0,-17 0-1 0 0,-26-1-1727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31.380"/>
    </inkml:context>
    <inkml:brush xml:id="br0">
      <inkml:brushProperty name="width" value="0.1" units="cm"/>
      <inkml:brushProperty name="height" value="0.1" units="cm"/>
    </inkml:brush>
  </inkml:definitions>
  <inkml:trace contextRef="#ctx0" brushRef="#br0">142 35 116 0 0,'0'0'258'0'0,"-28"-25"2600"0"0,20 23-2726 0 0,0-1 1 0 0,-1 2 0 0 0,1-1 0 0 0,-1 2 0 0 0,1-1 0 0 0,-13 1 0 0 0,16 0-67 0 0,3 0-14 0 0,-32 0 250 0 0,33 0-256 0 0,3 2 33 0 0,1-1 0 0 0,-1 1-1 0 0,1-1 1 0 0,0 0 0 0 0,0 0 0 0 0,-1 0 0 0 0,1 0 0 0 0,0-1 0 0 0,0 1 0 0 0,0-1 0 0 0,0 0 0 0 0,0 0 0 0 0,0 0-1 0 0,0 0 1 0 0,0 0 0 0 0,4-1 0 0 0,66-3 167 0 0,122-2 528 0 0,-193 6-634 0 0,16 0 62 0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31.816"/>
    </inkml:context>
    <inkml:brush xml:id="br0">
      <inkml:brushProperty name="width" value="0.1" units="cm"/>
      <inkml:brushProperty name="height" value="0.1" units="cm"/>
    </inkml:brush>
  </inkml:definitions>
  <inkml:trace contextRef="#ctx0" brushRef="#br0">38 45 212 0 0,'0'0'645'0'0,"-38"4"3854"0"0,207-17-1720 0 0,-40 1-2581 0 0,-33 4-1410 0 0,-33-2-2407 0 0,-34 4 1649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32.842"/>
    </inkml:context>
    <inkml:brush xml:id="br0">
      <inkml:brushProperty name="width" value="0.1" units="cm"/>
      <inkml:brushProperty name="height" value="0.1" units="cm"/>
    </inkml:brush>
  </inkml:definitions>
  <inkml:trace contextRef="#ctx0" brushRef="#br0">1 45 228 0 0,'1'-3'113'0'0,"1"0"1"0"0,0 1-1 0 0,-1 0 0 0 0,1-1 1 0 0,0 1-1 0 0,1 0 0 0 0,-1 0 1 0 0,0 0-1 0 0,1 0 0 0 0,-1 0 1 0 0,1 0-1 0 0,-1 1 0 0 0,1 0 1 0 0,0-1-1 0 0,0 1 0 0 0,0 0 1 0 0,0 0-1 0 0,0 0 0 0 0,0 1 1 0 0,0-1-1 0 0,0 1 0 0 0,0-1 1 0 0,0 1-1 0 0,0 0 1 0 0,0 0-1 0 0,5 2 0 0 0,-5-1-83 0 0,0 0-1 0 0,0 1 1 0 0,0 0-1 0 0,-1-1 1 0 0,1 1-1 0 0,0 0 1 0 0,-1 0-1 0 0,0 1 1 0 0,0-1-1 0 0,1 0 1 0 0,-1 1-1 0 0,0 0 1 0 0,-1-1-1 0 0,1 1 1 0 0,0 0-1 0 0,-1 0 1 0 0,0 0-1 0 0,0 0 1 0 0,0 0-1 0 0,0 0 1 0 0,0 0-1 0 0,0 0 1 0 0,-1 0-1 0 0,1 6 1 0 0,3 40 259 0 0,-2 1 1 0 0,-2-1 0 0 0,-2 0 0 0 0,-10 54 0 0 0,11-92-166 0 0,1 1 0 0 0,0-1 0 0 0,1 1 0 0 0,0-1 0 0 0,0 1 0 0 0,5 14 0 0 0,-5-25-102 0 0,-1 0-1 0 0,1 0 0 0 0,0-1 1 0 0,-1 1-1 0 0,1 0 1 0 0,0-1-1 0 0,-1 1 0 0 0,1 0 1 0 0,0-1-1 0 0,0 1 1 0 0,0-1-1 0 0,-1 1 0 0 0,1-1 1 0 0,0 0-1 0 0,0 1 1 0 0,0-1-1 0 0,0 0 0 0 0,0 1 1 0 0,0-1-1 0 0,0 0 1 0 0,0 0-1 0 0,0 0 0 0 0,0 0 1 0 0,0 0-1 0 0,0 0 1 0 0,0 0-1 0 0,0 0 0 0 0,0-1 1 0 0,1 1-1 0 0,26-6 186 0 0,-28 6-204 0 0,12-4 43 0 0,-1-1 0 0 0,0 0 0 0 0,0-1 0 0 0,-1 0 0 0 0,0-1-1 0 0,0 0 1 0 0,0 0 0 0 0,-1-1 0 0 0,14-14 0 0 0,-4 1 0 0 0,0-2 0 0 0,26-43 0 0 0,-34 49-38 0 0,-1 0-1 0 0,-1-1 0 0 0,-1 0 1 0 0,0-1-1 0 0,-2 1 1 0 0,0-2-1 0 0,-1 1 1 0 0,-1-1-1 0 0,-1 1 1 0 0,2-39-1 0 0,-5 57-10 0 0,0-1 0 0 0,0 0 0 0 0,0 0 0 0 0,0 0-1 0 0,0 1 1 0 0,0-1 0 0 0,0 0 0 0 0,-1 0 0 0 0,1 1 0 0 0,-1-1 0 0 0,1 0 0 0 0,-1 1 0 0 0,0-1-1 0 0,0 0 1 0 0,1 1 0 0 0,-1-1 0 0 0,0 1 0 0 0,0-1 0 0 0,-1 1 0 0 0,1 0 0 0 0,0-1 0 0 0,0 1-1 0 0,-1 0 1 0 0,1 0 0 0 0,-1 0 0 0 0,1 0 0 0 0,-1 0 0 0 0,1 0 0 0 0,-4-1 0 0 0,3 2-1 0 0,-1-1 0 0 0,1 1 0 0 0,-1 0-1 0 0,1 0 1 0 0,-1 0 0 0 0,0 1 0 0 0,1-1 0 0 0,-1 1 0 0 0,1-1 0 0 0,0 1 0 0 0,-1 0 0 0 0,1 0 0 0 0,-1 0 0 0 0,1 0 0 0 0,0 0 0 0 0,0 1 0 0 0,0-1 0 0 0,0 1 0 0 0,0-1-1 0 0,-2 3 1 0 0,0 0-230 0 0,-1 0-1 0 0,2 0 0 0 0,-1 1 0 0 0,0-1 1 0 0,1 1-1 0 0,-4 6 0 0 0,6-9 154 0 0,1-1 0 0 0,-1 0-1 0 0,1 0 1 0 0,-1 0 0 0 0,1 1 0 0 0,-1-1-1 0 0,1 0 1 0 0,0 1 0 0 0,-1-1 0 0 0,1 0-1 0 0,0 1 1 0 0,0-1 0 0 0,0 0 0 0 0,0 1-1 0 0,0-1 1 0 0,0 0 0 0 0,1 1 0 0 0,-1-1-1 0 0,0 0 1 0 0,1 1 0 0 0,-1-1 0 0 0,1 0-1 0 0,-1 0 1 0 0,1 1 0 0 0,0-1 0 0 0,-1 0-1 0 0,1 0 1 0 0,0 0 0 0 0,0 0 0 0 0,0 0-1 0 0,0 0 1 0 0,2 1 0 0 0,5 4-1814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6:33.978"/>
    </inkml:context>
    <inkml:brush xml:id="br0">
      <inkml:brushProperty name="width" value="0.1" units="cm"/>
      <inkml:brushProperty name="height" value="0.1" units="cm"/>
    </inkml:brush>
  </inkml:definitions>
  <inkml:trace contextRef="#ctx0" brushRef="#br0">226 198 216 0 0,'-1'-3'93'0'0,"-1"-1"0"0"0,0 1-1 0 0,1-1 1 0 0,-2 1 0 0 0,1 0 0 0 0,0 0-1 0 0,0 0 1 0 0,-1 0 0 0 0,0 0 0 0 0,0 0-1 0 0,0 1 1 0 0,0-1 0 0 0,0 1 0 0 0,0 0 0 0 0,0 0-1 0 0,-1 0 1 0 0,1 0 0 0 0,-1 1 0 0 0,1 0-1 0 0,-1-1 1 0 0,0 1 0 0 0,0 0 0 0 0,1 1 0 0 0,-1-1-1 0 0,0 1 1 0 0,0 0 0 0 0,0-1 0 0 0,0 2-1 0 0,0-1 1 0 0,0 0 0 0 0,1 1 0 0 0,-1 0-1 0 0,0 0 1 0 0,0 0 0 0 0,1 0 0 0 0,-1 1 0 0 0,1-1-1 0 0,-1 1 1 0 0,1 0 0 0 0,-1 0 0 0 0,-4 4-1 0 0,-2 2 5 0 0,0 0 1 0 0,0 1-1 0 0,1 0 0 0 0,-11 14 0 0 0,17-20-62 0 0,0 1 1 0 0,1-1-1 0 0,-1 1 1 0 0,1-1-1 0 0,0 1 1 0 0,0 0-1 0 0,0 0 1 0 0,1 0-1 0 0,-1 1 1 0 0,1-1-1 0 0,0 0 1 0 0,0 0-1 0 0,0 1 1 0 0,1-1-1 0 0,-1 9 1 0 0,2-12-20 0 0,-1 0 1 0 0,0 0-1 0 0,0 0 0 0 0,1 0 1 0 0,-1 0-1 0 0,0 0 1 0 0,1 0-1 0 0,-1-1 1 0 0,1 1-1 0 0,-1 0 0 0 0,1 0 1 0 0,-1 0-1 0 0,1 0 1 0 0,0-1-1 0 0,-1 1 0 0 0,1 0 1 0 0,0-1-1 0 0,0 1 1 0 0,0 0-1 0 0,-1-1 1 0 0,1 1-1 0 0,0-1 0 0 0,0 1 1 0 0,0-1-1 0 0,1 1 1 0 0,31-1 241 0 0,33-22-56 0 0,-64 21-196 0 0,9-4 25 0 0,0 0 0 0 0,-1-1 0 0 0,0 0 0 0 0,0 0 0 0 0,-1-1 0 0 0,0 0 0 0 0,0-1 0 0 0,-1 0 0 0 0,0-1 0 0 0,0 0 0 0 0,0 0 0 0 0,-2 0 1 0 0,1-1-1 0 0,-1 0 0 0 0,0 0 0 0 0,-1-1 0 0 0,6-17 0 0 0,-8 20 13 0 0,5-18 470 0 0,-12 22-295 0 0,-8 8-205 0 0,8-1-10 0 0,1 0 1 0 0,0 0-1 0 0,0 0 1 0 0,0 0-1 0 0,0 1 1 0 0,0-1-1 0 0,1 1 0 0 0,-1 0 1 0 0,1-1-1 0 0,0 1 1 0 0,0 0-1 0 0,1 1 1 0 0,-3 7-1 0 0,1-2 12 0 0,0 0 1 0 0,1 0-1 0 0,0 1 0 0 0,0 16 0 0 0,2-24-45 0 0,-1-1 0 0 0,1 1 1 0 0,0 0-1 0 0,0-1 0 0 0,0 1 0 0 0,1-1 0 0 0,-1 1 0 0 0,1 0 1 0 0,-1-1-1 0 0,1 1 0 0 0,0-1 0 0 0,0 0 0 0 0,0 1 1 0 0,0-1-1 0 0,0 0 0 0 0,1 1 0 0 0,-1-1 0 0 0,1 0 0 0 0,-1 0 1 0 0,1 0-1 0 0,0 0 0 0 0,0-1 0 0 0,0 1 0 0 0,0 0 1 0 0,0-1-1 0 0,0 1 0 0 0,0-1 0 0 0,1 0 0 0 0,-1 0 0 0 0,3 1 1 0 0,-4-1-298 0 0,29-12-592 0 0,-25 7 835 0 0,0 0 0 0 0,-1-1 1 0 0,0 0-1 0 0,1 0 0 0 0,-1 0 0 0 0,-1 0 0 0 0,1 0 0 0 0,-1-1 1 0 0,0 0-1 0 0,0 0 0 0 0,2-8 0 0 0,15-25 528 0 0,-16 33-223 0 0,-1-1-1 0 0,0 1 1 0 0,0 0 0 0 0,0-1 0 0 0,-1 1 0 0 0,0-1 0 0 0,1-8 0 0 0,7 47 39 0 0,8 46 10 0 0,-15-57-136 0 0,2 0 1 0 0,0-1 0 0 0,15 38 0 0 0,-19-57-117 0 0,-1-1 0 0 0,1 1-1 0 0,-1 0 1 0 0,1 0 0 0 0,0 0 0 0 0,-1-1-1 0 0,1 1 1 0 0,0 0 0 0 0,0-1 0 0 0,0 1-1 0 0,-1-1 1 0 0,1 1 0 0 0,0-1 0 0 0,0 1-1 0 0,0-1 1 0 0,0 0 0 0 0,0 1 0 0 0,0-1-1 0 0,0 0 1 0 0,0 0 0 0 0,0 0 0 0 0,0 1-1 0 0,0-1 1 0 0,0 0 0 0 0,0-1 0 0 0,0 1-1 0 0,0 0 1 0 0,0 0 0 0 0,0 0 0 0 0,0 0-1 0 0,0-1 1 0 0,0 1 0 0 0,0 0 0 0 0,0-1-1 0 0,0 1 1 0 0,-1-1 0 0 0,1 1 0 0 0,0-1-1 0 0,0 0 1 0 0,1 0 0 0 0,32-28 326 0 0,-14 2-246 0 0,-2 0 1 0 0,-1-1-1 0 0,-1-1 0 0 0,-2 0 0 0 0,0-1 1 0 0,-3 0-1 0 0,10-36 0 0 0,-20 65-134 0 0,-1 0 0 0 0,1 0 0 0 0,-1 0 1 0 0,0 0-1 0 0,1 0 0 0 0,-1 0 0 0 0,0 0 0 0 0,1-1 0 0 0,-1 1 0 0 0,0 0 0 0 0,0 0 0 0 0,0 0 0 0 0,0-1 0 0 0,0 1 0 0 0,-1 0 0 0 0,1 0 0 0 0,0 0 1 0 0,0 0-1 0 0,-1 0 0 0 0,1-1 0 0 0,-1 1 0 0 0,1 0 0 0 0,-1 0 0 0 0,1 0 0 0 0,-1 0 0 0 0,0 0 0 0 0,1 0 0 0 0,-1 0 0 0 0,0 1 0 0 0,0-1 0 0 0,0 0 0 0 0,0 0 1 0 0,0 0-1 0 0,-1 0 0 0 0,-2 0-438 0 0,-1-1 0 0 0,1 1 0 0 0,-1 1 0 0 0,1-1 0 0 0,-1 1 0 0 0,1-1-1 0 0,-8 2 1 0 0,8-1 60 0 0,-29 0-1955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36.400"/>
    </inkml:context>
    <inkml:brush xml:id="br0">
      <inkml:brushProperty name="width" value="0.1" units="cm"/>
      <inkml:brushProperty name="height" value="0.1" units="cm"/>
    </inkml:brush>
  </inkml:definitions>
  <inkml:trace contextRef="#ctx0" brushRef="#br0">11 41 40 0 0,'0'0'3158'0'0,"-1"0"-3065"0"0,0-1 1 0 0,0 0 0 0 0,0 0 0 0 0,1 0 0 0 0,-1 0 0 0 0,0 0-1 0 0,1 0 1 0 0,-1 0 0 0 0,0 0 0 0 0,1 0 0 0 0,0 0 0 0 0,-1 0-1 0 0,1 0 1 0 0,-1-1 0 0 0,1 1 0 0 0,0 0 0 0 0,0 0 0 0 0,0-2-1 0 0,14 0-14 0 0,0 1 0 0 0,0 0 0 0 0,0 1-1 0 0,21 0 1 0 0,-21 1-16 0 0,0 0 1 0 0,0-1-1 0 0,0-1 0 0 0,19-4 1 0 0,7 4-891 0 0,-23 3-1723 0 0,2-1 1244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37.256"/>
    </inkml:context>
    <inkml:brush xml:id="br0">
      <inkml:brushProperty name="width" value="0.1" units="cm"/>
      <inkml:brushProperty name="height" value="0.1" units="cm"/>
    </inkml:brush>
  </inkml:definitions>
  <inkml:trace contextRef="#ctx0" brushRef="#br0">70 35 116 0 0,'0'0'363'0'0,"-35"-7"609"0"0,34 6-540 0 0,-14 1 227 0 0,14 1-625 0 0,0-1 1 0 0,1 0 0 0 0,-1 0-1 0 0,0 0 1 0 0,0 0 0 0 0,0 0-1 0 0,1 0 1 0 0,-1 0 0 0 0,0 0-1 0 0,0 0 1 0 0,0 0 0 0 0,1 0-1 0 0,-1 0 1 0 0,0-1 0 0 0,0 1-1 0 0,0 0 1 0 0,1-1 0 0 0,-1 1-1 0 0,-2-3 1469 0 0,86-16-1058 0 0,-51 16-373 0 0,-1 2-1 0 0,58 6 0 0 0,-87-5-66 0 0,59 4-3098 0 0,-44-4 1811 0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37.853"/>
    </inkml:context>
    <inkml:brush xml:id="br0">
      <inkml:brushProperty name="width" value="0.1" units="cm"/>
      <inkml:brushProperty name="height" value="0.1" units="cm"/>
    </inkml:brush>
  </inkml:definitions>
  <inkml:trace contextRef="#ctx0" brushRef="#br0">1 27 340 0 0,'0'0'1986'0'0,"4"-2"-1764"0"0,12-3-81 0 0,-1 1 0 0 0,1 1 0 0 0,0 0 0 0 0,0 1 0 0 0,0 0 0 0 0,0 1 0 0 0,21 2 0 0 0,42-3-2161 0 0,-57-1 1084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38.753"/>
    </inkml:context>
    <inkml:brush xml:id="br0">
      <inkml:brushProperty name="width" value="0.1" units="cm"/>
      <inkml:brushProperty name="height" value="0.1" units="cm"/>
    </inkml:brush>
  </inkml:definitions>
  <inkml:trace contextRef="#ctx0" brushRef="#br0">86 139 88 0 0,'0'0'301'0'0,"-11"-29"2802"0"0,6 26-2763 0 0,0 1 1 0 0,-1-1 0 0 0,1 0 0 0 0,1-1 0 0 0,-1 1-1 0 0,0-1 1 0 0,1 0 0 0 0,-6-7 0 0 0,9 10-146 0 0,1-1-124 0 0,1 0 0 0 0,-1-1 0 0 0,0 1 0 0 0,1 0 0 0 0,-1 0-1 0 0,1-1 1 0 0,0 1 0 0 0,0 0 0 0 0,0 0 0 0 0,0 0 0 0 0,0 0 0 0 0,0 0 0 0 0,4-3 0 0 0,5-1-23 0 0,0 1 1 0 0,0 0-1 0 0,1 1 0 0 0,0 0 1 0 0,0 1-1 0 0,0 0 1 0 0,0 0-1 0 0,1 2 1 0 0,16-2-1 0 0,1 2 19 0 0,-1 1 0 0 0,47 5-1 0 0,-70-4-64 0 0,1 0-1 0 0,-1 0 0 0 0,0 0 0 0 0,0 0 1 0 0,0 1-1 0 0,0 0 0 0 0,-1 0 1 0 0,1 0-1 0 0,0 1 0 0 0,-1-1 0 0 0,1 1 1 0 0,7 7-1 0 0,-11-9-2 0 0,0 0-1 0 0,-1 0 1 0 0,1 0 0 0 0,0 0 0 0 0,0 1-1 0 0,-1-1 1 0 0,1 0 0 0 0,0 0 0 0 0,-1 1 0 0 0,0-1-1 0 0,1 0 1 0 0,-1 1 0 0 0,0-1 0 0 0,1 0-1 0 0,-1 1 1 0 0,0-1 0 0 0,0 1 0 0 0,0-1 0 0 0,0 0-1 0 0,-1 2 1 0 0,0 0-3 0 0,0 0-1 0 0,0 0 0 0 0,0-1 1 0 0,0 1-1 0 0,-1-1 0 0 0,1 1 1 0 0,-1-1-1 0 0,0 1 1 0 0,0-1-1 0 0,0 0 0 0 0,0 0 1 0 0,0 0-1 0 0,-3 2 0 0 0,-16 13 0 0 0,1 0-1 0 0,-2-2 0 0 0,0 0 0 0 0,-1-2 0 0 0,0 0 0 0 0,-43 16 0 0 0,47-21-50 0 0,5-4 764 0 0,25-16-338 0 0,-3 8-343 0 0,-1 1 0 0 0,1 0-1 0 0,-1 0 1 0 0,1 1 0 0 0,0 0-1 0 0,0 1 1 0 0,0-1 0 0 0,0 1-1 0 0,1 1 1 0 0,-1 0 0 0 0,12 1-1 0 0,-14-1-14 0 0,-2-1-10 0 0,0 1 1 0 0,0 0-1 0 0,0 1 1 0 0,1-1-1 0 0,-1 0 1 0 0,0 1-1 0 0,0 0 1 0 0,0 0-1 0 0,0 0 1 0 0,0 1-1 0 0,-1-1 1 0 0,1 1-1 0 0,0 0 1 0 0,-1 0-1 0 0,1 1 1 0 0,-1-1-1 0 0,1 0 1 0 0,-1 1-1 0 0,0 0 1 0 0,0 0-1 0 0,0 0 1 0 0,-1 0-1 0 0,1 0 1 0 0,-1 1-1 0 0,0-1 1 0 0,0 1-1 0 0,0 0 1 0 0,0-1-1 0 0,0 1 1 0 0,-1 0-1 0 0,2 7 1 0 0,-2-6-4 0 0,-1 1 0 0 0,0-1 0 0 0,0 1 0 0 0,0-1 0 0 0,0 1 0 0 0,-1-1 0 0 0,0 1 0 0 0,0-1 0 0 0,-1 0 0 0 0,1 1 0 0 0,-1-1 0 0 0,0 0 0 0 0,-1 0 0 0 0,1 0 1 0 0,-1-1-1 0 0,0 1 0 0 0,0 0 0 0 0,0-1 0 0 0,-1 0 0 0 0,0 0 0 0 0,0 0 0 0 0,0 0 0 0 0,-6 4 0 0 0,-5 3-40 0 0,0 0 0 0 0,-1-1 0 0 0,0-1 1 0 0,0-1-1 0 0,-1 0 0 0 0,-1-1 0 0 0,1-1 0 0 0,-1 0 0 0 0,0-2 1 0 0,0 0-1 0 0,-23 2 0 0 0,37-6-90 0 0,1 0 1 0 0,-1 0 0 0 0,0-1-1 0 0,0 1 1 0 0,0-1-1 0 0,0 0 1 0 0,1 0-1 0 0,-1 0 1 0 0,-4-2 0 0 0,-14-16-3997 0 0,17 8 1985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39.080"/>
    </inkml:context>
    <inkml:brush xml:id="br0">
      <inkml:brushProperty name="width" value="0.1" units="cm"/>
      <inkml:brushProperty name="height" value="0.1" units="cm"/>
    </inkml:brush>
  </inkml:definitions>
  <inkml:trace contextRef="#ctx0" brushRef="#br0">190 1 24 0 0,'-34'51'449'0'0,"3"2"1"0"0,2 2-1 0 0,-21 57 1 0 0,41-87-315 0 0,0 0 0 0 0,2 0 1 0 0,0 1-1 0 0,2 0 0 0 0,1 1 0 0 0,1-1 1 0 0,2 0-1 0 0,0 1 0 0 0,5 41 0 0 0,-3-59-97 0 0,1 1 0 0 0,0-1-1 0 0,1 0 1 0 0,0 0 0 0 0,0 0 0 0 0,1 0-1 0 0,0 0 1 0 0,7 10 0 0 0,-8-14-154 0 0,0-1 1 0 0,1 0 0 0 0,-1 0 0 0 0,1-1-1 0 0,0 1 1 0 0,0-1 0 0 0,0 0 0 0 0,0 1-1 0 0,1-2 1 0 0,-1 1 0 0 0,1-1-1 0 0,0 1 1 0 0,0-1 0 0 0,0-1 0 0 0,0 1-1 0 0,9 1 1 0 0,17 2-763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22.459"/>
    </inkml:context>
    <inkml:brush xml:id="br0">
      <inkml:brushProperty name="width" value="0.05" units="cm"/>
      <inkml:brushProperty name="height" value="0.05" units="cm"/>
    </inkml:brush>
  </inkml:definitions>
  <inkml:trace contextRef="#ctx0" brushRef="#br0">327 659 44 0 0,'31'-19'2208'0'0,"-27"16"-2050"0"0,-1 0 0 0 0,1 0 0 0 0,-1 0 0 0 0,0 0 0 0 0,0-1 0 0 0,0 0 0 0 0,-1 1 0 0 0,1-1 0 0 0,-1 0 0 0 0,0 0 0 0 0,0-1 0 0 0,0 1 1 0 0,0 0-1 0 0,-1-1 0 0 0,0 1 0 0 0,0-1 0 0 0,1-4 0 0 0,-1 4-53 0 0,0 0-1 0 0,-1 0 1 0 0,1 0 0 0 0,-1 0-1 0 0,0 0 1 0 0,-1 0-1 0 0,1-1 1 0 0,-1 1 0 0 0,0 1-1 0 0,0-1 1 0 0,0 0 0 0 0,-1 0-1 0 0,0 0 1 0 0,0 1 0 0 0,-4-9-1 0 0,4 11-85 0 0,0 0 0 0 0,-1 0 0 0 0,1 1 0 0 0,0-1 0 0 0,-1 0 0 0 0,1 1 0 0 0,-1 0 0 0 0,0 0 0 0 0,1-1 0 0 0,-1 2 0 0 0,0-1 0 0 0,0 0 0 0 0,0 0 0 0 0,1 1 0 0 0,-1 0 0 0 0,-5-1 0 0 0,2 1-10 0 0,-1 0 0 0 0,1 0 0 0 0,-1 1-1 0 0,0-1 1 0 0,-10 4 0 0 0,9-1 7 0 0,-20 4 58 0 0,0 2 0 0 0,1 0 0 0 0,0 2 0 0 0,0 1 1 0 0,2 2-1 0 0,-1 0 0 0 0,-34 27 0 0 0,57-38-51 0 0,0 0-1 0 0,1 0 1 0 0,-1 0 0 0 0,1 0-1 0 0,-1 1 1 0 0,1-1-1 0 0,0 1 1 0 0,0 0 0 0 0,1 0-1 0 0,-1 0 1 0 0,1 0-1 0 0,0 0 1 0 0,0 0 0 0 0,0 0-1 0 0,0 0 1 0 0,1 0 0 0 0,0 5-1 0 0,-1-2 26 0 0,1-5-35 0 0,1 0 0 0 0,-1 0 0 0 0,1 0 0 0 0,-1 0 0 0 0,1 0 0 0 0,0 0 0 0 0,0-1 0 0 0,0 1 0 0 0,0 0 0 0 0,0 0 0 0 0,0-1 0 0 0,0 1 1 0 0,0-1-1 0 0,1 1 0 0 0,-1-1 0 0 0,1 0 0 0 0,-1 1 0 0 0,1-1 0 0 0,2 1 0 0 0,-1 1 22 0 0,1-1 0 0 0,-1 0 0 0 0,1 0 1 0 0,-1 0-1 0 0,1 0 0 0 0,0-1 0 0 0,-1 1 1 0 0,1-1-1 0 0,7 1 0 0 0,2-1-13 0 0,0-1 1 0 0,0-1-1 0 0,-1 0 0 0 0,1-1 1 0 0,0 0-1 0 0,0-1 0 0 0,-1-1 0 0 0,0 0 1 0 0,0 0-1 0 0,0-1 0 0 0,0-1 0 0 0,-1 0 1 0 0,0 0-1 0 0,0-1 0 0 0,0-1 1 0 0,-1 0-1 0 0,0 0 0 0 0,-1-1 0 0 0,0 0 1 0 0,0-1-1 0 0,-1 0 0 0 0,13-21 0 0 0,-7 9 6 0 0,-1 0-1 0 0,-2-2 1 0 0,0 1-1 0 0,-1-1 1 0 0,-2-1-1 0 0,0 0 0 0 0,-2 0 1 0 0,-1 0-1 0 0,0-1 1 0 0,0-41-1 0 0,-4 45 26 0 0,-4-164 1328 0 0,-1 130 206 0 0,-17 286-1595 0 0,0-21 120 0 0,17-155-77 0 0,1-25-2 0 0,1 0 1 0 0,1-1 0 0 0,2 1 0 0 0,6 42 0 0 0,-6-69-42 0 0,-1 1 0 0 0,1 0 0 0 0,0-1 0 0 0,0 1 0 0 0,0 0 0 0 0,1-1 0 0 0,-1 1 0 0 0,1-1 1 0 0,-1 0-1 0 0,1 0 0 0 0,0 1 0 0 0,0-1 0 0 0,0 0 0 0 0,0 0 0 0 0,0-1 0 0 0,0 1 1 0 0,0 0-1 0 0,1-1 0 0 0,-1 1 0 0 0,1-1 0 0 0,-1 0 0 0 0,1 0 0 0 0,0 0 0 0 0,-1 0 1 0 0,1 0-1 0 0,0-1 0 0 0,0 1 0 0 0,-1-1 0 0 0,1 0 0 0 0,0 0 0 0 0,0 0 0 0 0,0 0 0 0 0,3 0 1 0 0,5-1-896 0 0,-1-1 1 0 0,1 0-1 0 0,-1 0 1 0 0,1-1-1 0 0,-1 0 1 0 0,0-1-1 0 0,15-8 0 0 0,-4 2-2179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39.345"/>
    </inkml:context>
    <inkml:brush xml:id="br0">
      <inkml:brushProperty name="width" value="0.1" units="cm"/>
      <inkml:brushProperty name="height" value="0.1" units="cm"/>
    </inkml:brush>
  </inkml:definitions>
  <inkml:trace contextRef="#ctx0" brushRef="#br0">488 0 536 0 0,'16'12'244'0'0,"-1"1"0"0"0,-1 0 1 0 0,0 1-1 0 0,-1 0 0 0 0,-1 1 0 0 0,0 1 0 0 0,-1 0 1 0 0,0 0-1 0 0,15 35 0 0 0,-21-37-134 0 0,0 0 0 0 0,-1 0 1 0 0,-1 0-1 0 0,0 0 0 0 0,-1 0 0 0 0,-1 1 0 0 0,0-1 0 0 0,-1 1 0 0 0,0-1 1 0 0,-1 0-1 0 0,-1 1 0 0 0,0-1 0 0 0,-1 0 0 0 0,-6 16 0 0 0,4-16-41 0 0,-1 0-1 0 0,0-1 0 0 0,-1 0 0 0 0,-1-1 0 0 0,0 0 0 0 0,-1 0 0 0 0,0 0 0 0 0,0-1 0 0 0,-1-1 0 0 0,-19 16 0 0 0,2-4 11 0 0,-1-2-1 0 0,-1-1 0 0 0,-41 22 1 0 0,27-22-681 0 0,0-1 0 0 0,-1-2 0 0 0,-1-2 0 0 0,-89 16 1 0 0,64-19-911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41.074"/>
    </inkml:context>
    <inkml:brush xml:id="br0">
      <inkml:brushProperty name="width" value="0.1" units="cm"/>
      <inkml:brushProperty name="height" value="0.1" units="cm"/>
    </inkml:brush>
  </inkml:definitions>
  <inkml:trace contextRef="#ctx0" brushRef="#br0">0 39 284 0 0,'0'0'6015'0'0,"10"-7"-5655"0"0,44-4-168 0 0,0 4 1 0 0,1 1 0 0 0,73 2-1 0 0,-126 4-351 0 0,8-1-263 0 0,9-2-5202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41.481"/>
    </inkml:context>
    <inkml:brush xml:id="br0">
      <inkml:brushProperty name="width" value="0.1" units="cm"/>
      <inkml:brushProperty name="height" value="0.1" units="cm"/>
    </inkml:brush>
  </inkml:definitions>
  <inkml:trace contextRef="#ctx0" brushRef="#br0">0 9 40 0 0,'0'0'4066'0'0,"6"-1"-3856"0"0,226-7 576 0 0,-184 9-3509 0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41.747"/>
    </inkml:context>
    <inkml:brush xml:id="br0">
      <inkml:brushProperty name="width" value="0.1" units="cm"/>
      <inkml:brushProperty name="height" value="0.1" units="cm"/>
    </inkml:brush>
  </inkml:definitions>
  <inkml:trace contextRef="#ctx0" brushRef="#br0">1 9 88 0 0,'11'-2'5001'0'0,"49"-4"-3495"0"0,-19 6-1278 0 0,47 0-4039 0 0,-73 0 2115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42.431"/>
    </inkml:context>
    <inkml:brush xml:id="br0">
      <inkml:brushProperty name="width" value="0.1" units="cm"/>
      <inkml:brushProperty name="height" value="0.1" units="cm"/>
    </inkml:brush>
  </inkml:definitions>
  <inkml:trace contextRef="#ctx0" brushRef="#br0">113 32 596 0 0,'20'-32'6044'0'0,"-27"74"-5799"0"0,-1-1 0 0 0,-2 0-1 0 0,-20 51 1 0 0,0 2 187 0 0,-14 53 238 0 0,43-147-694 0 0,1 1 0 0 0,0 0 0 0 0,-1-1 0 0 0,1 1 1 0 0,0 0-1 0 0,-1-1 0 0 0,1 1 0 0 0,0 0 0 0 0,0 0 1 0 0,-1 0-1 0 0,1-1 0 0 0,0 1 0 0 0,0 0 0 0 0,0 0 0 0 0,0 0 1 0 0,0-1-1 0 0,0 1 0 0 0,1 0 0 0 0,-1 0 0 0 0,0 0 0 0 0,0-1 1 0 0,0 1-1 0 0,1 0 0 0 0,-1 0 0 0 0,0-1 0 0 0,1 1 0 0 0,-1 0 1 0 0,1-1-1 0 0,-1 1 0 0 0,1 0 0 0 0,-1-1 0 0 0,1 1 0 0 0,-1-1 1 0 0,1 1-1 0 0,0 0 0 0 0,2-1-305 0 0,-1 0 0 0 0,0-1 0 0 0,1 1 1 0 0,-1-1-1 0 0,0 1 0 0 0,1-1 0 0 0,-1 0 0 0 0,0 0 1 0 0,0 0-1 0 0,0 0 0 0 0,3-2 0 0 0,5-3-1876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42.848"/>
    </inkml:context>
    <inkml:brush xml:id="br0">
      <inkml:brushProperty name="width" value="0.1" units="cm"/>
      <inkml:brushProperty name="height" value="0.1" units="cm"/>
    </inkml:brush>
  </inkml:definitions>
  <inkml:trace contextRef="#ctx0" brushRef="#br0">1 91 304 0 0,'0'0'1910'0'0,"2"5"-1622"0"0,3 5-132 0 0,0-1 1 0 0,-1 2 0 0 0,-1-1 0 0 0,0 0-1 0 0,0 1 1 0 0,-1-1 0 0 0,0 1 0 0 0,0 16-1 0 0,-2 100 1100 0 0,-2-58-155 0 0,6-59 837 0 0,6-19-1040 0 0,19-37-672 0 0,-11 17 59 0 0,163-200 606 0 0,-179 225-880 0 0,75-83-1318 0 0,-76 81-466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43.238"/>
    </inkml:context>
    <inkml:brush xml:id="br0">
      <inkml:brushProperty name="width" value="0.1" units="cm"/>
      <inkml:brushProperty name="height" value="0.1" units="cm"/>
    </inkml:brush>
  </inkml:definitions>
  <inkml:trace contextRef="#ctx0" brushRef="#br0">494 14 272 0 0,'0'-1'81'0'0,"0"1"0"0"0,-1-1-1 0 0,1 0 1 0 0,-1 0 0 0 0,1 1 0 0 0,0-1-1 0 0,-1 0 1 0 0,1 1 0 0 0,-1-1 0 0 0,0 0-1 0 0,1 1 1 0 0,-1-1 0 0 0,1 1 0 0 0,-1-1 0 0 0,0 1-1 0 0,0-1 1 0 0,1 1 0 0 0,-1-1 0 0 0,0 1-1 0 0,0 0 1 0 0,1-1 0 0 0,-1 1 0 0 0,0 0-1 0 0,0 0 1 0 0,0 0 0 0 0,0 0 0 0 0,-1-1 0 0 0,-25 15 188 0 0,1 2 0 0 0,0 0 0 0 0,1 1 0 0 0,1 2 1 0 0,0 0-1 0 0,2 2 0 0 0,-39 44 0 0 0,15-7 139 0 0,2 2-1 0 0,-41 77 0 0 0,74-119-322 0 0,2 1 0 0 0,0 1 0 0 0,2-1-1 0 0,0 1 1 0 0,1 0 0 0 0,-6 33 0 0 0,11-45-70 0 0,0 1 1 0 0,0 0-1 0 0,0 0 1 0 0,1 0 0 0 0,0 0-1 0 0,1 0 1 0 0,0 0-1 0 0,1-1 1 0 0,0 1-1 0 0,0 0 1 0 0,0-1-1 0 0,1 1 1 0 0,1-1-1 0 0,-1 0 1 0 0,1 0-1 0 0,1 0 1 0 0,0-1-1 0 0,5 8 1 0 0,-4-10-249 0 0,0 0 0 0 0,1 0 0 0 0,-1-1 0 0 0,1 1 0 0 0,0-1 0 0 0,1-1 0 0 0,-1 0 0 0 0,0 0 0 0 0,1 0 0 0 0,0-1 0 0 0,0 0 0 0 0,-1 0 0 0 0,1-1 0 0 0,0 0 0 0 0,12-1 0 0 0,29 1-1497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43.503"/>
    </inkml:context>
    <inkml:brush xml:id="br0">
      <inkml:brushProperty name="width" value="0.1" units="cm"/>
      <inkml:brushProperty name="height" value="0.1" units="cm"/>
    </inkml:brush>
  </inkml:definitions>
  <inkml:trace contextRef="#ctx0" brushRef="#br0">339 0 312 0 0,'10'6'175'0'0,"-1"-1"1"0"0,1 1-1 0 0,-1 1 0 0 0,0 0 1 0 0,-1 0-1 0 0,0 1 0 0 0,0 0 1 0 0,-1 0-1 0 0,1 1 0 0 0,-2-1 1 0 0,1 2-1 0 0,-1-1 0 0 0,-1 1 1 0 0,0 0-1 0 0,0 0 0 0 0,-1 0 1 0 0,0 1-1 0 0,-1-1 0 0 0,0 1 1 0 0,-1 0-1 0 0,0 0 0 0 0,-1 0 1 0 0,0 0-1 0 0,0 0 0 0 0,-2 13 1 0 0,0-9-70 0 0,-1 1 0 0 0,-1-1 0 0 0,0 1 0 0 0,0-1 0 0 0,-2 0 0 0 0,0 0 0 0 0,-1-1 1 0 0,0 1-1 0 0,-1-1 0 0 0,-1-1 0 0 0,0 1 0 0 0,-1-1 0 0 0,0-1 0 0 0,-1 0 0 0 0,0 0 0 0 0,-1-1 1 0 0,-18 15-1 0 0,8-11-434 0 0,0-1 0 0 0,-1-1 0 0 0,-1-1 0 0 0,0 0 0 0 0,-1-2 0 0 0,1-1 0 0 0,-2-1 0 0 0,0-1 0 0 0,0-1 1 0 0,-28 3-1 0 0,-5-7-1458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10.122"/>
    </inkml:context>
    <inkml:brush xml:id="br0">
      <inkml:brushProperty name="width" value="0.1" units="cm"/>
      <inkml:brushProperty name="height" value="0.1" units="cm"/>
    </inkml:brush>
  </inkml:definitions>
  <inkml:trace contextRef="#ctx0" brushRef="#br0">112 265 124 0 0,'0'0'8371'0'0,"4"-42"-7426"0"0,4 2-601 0 0,-5 21-299 0 0,1 1 1 0 0,1 0-1 0 0,8-22 1 0 0,-7 8-236 0 0,-119 461-35 0 0,99-378 225 0 0,7-31 1 0 0,2 0 0 0 0,0 0 0 0 0,1 0 0 0 0,-1 27 0 0 0,5-46 0 0 0,-1 16 921 0 0,26-79-636 0 0,3 1 0 0 0,48-79 0 0 0,-38 75-196 0 0,-31 51-72 0 0,1 1 1 0 0,1 0-1 0 0,0 0 1 0 0,15-15-1 0 0,-17 21-39 0 0,3 1-166 0 0,-4 17 58 0 0,-2-2 151 0 0,73 230-131 0 0,-68-212 106 0 0,-6-20 1 0 0,0 0 1 0 0,-1 0 0 0 0,0 0-1 0 0,-1 1 1 0 0,1 9 0 0 0,-2-12-1 0 0,16 29 2 0 0,-16-32 0 0 0,0 2-12 0 0,0-3 6 0 0,1 0 10 0 0,3 6 821 0 0,-3-14-711 0 0,1 0-1 0 0,0 0 1 0 0,1 0 0 0 0,-1 0-1 0 0,1 0 1 0 0,6-8 0 0 0,2-8 23 0 0,43-104 307 0 0,-26 68-246 0 0,-4-1 1 0 0,28-103-1 0 0,-18 28 109 0 0,-32 125 434 0 0,3-7-2919 0 0,20 40-8513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11.238"/>
    </inkml:context>
    <inkml:brush xml:id="br0">
      <inkml:brushProperty name="width" value="0.1" units="cm"/>
      <inkml:brushProperty name="height" value="0.1" units="cm"/>
    </inkml:brush>
  </inkml:definitions>
  <inkml:trace contextRef="#ctx0" brushRef="#br0">65 347 300 0 0,'0'0'671'0'0,"32"-8"1544"0"0,-16-1-1861 0 0,-1-1 1 0 0,-1 0 0 0 0,0-1-1 0 0,0-1 1 0 0,-1 0 0 0 0,-1-1 0 0 0,0-1-1 0 0,0 0 1 0 0,-2 0 0 0 0,0-1-1 0 0,0 0 1 0 0,-1-1 0 0 0,11-28-1 0 0,-18 40-244 0 0,0-1 0 0 0,-1 1-1 0 0,1 0 1 0 0,-1-1 0 0 0,0 1-1 0 0,0-1 1 0 0,0 1 0 0 0,-1-1-1 0 0,1 0 1 0 0,-1 1-1 0 0,0-1 1 0 0,-1 0 0 0 0,1 1-1 0 0,-1-1 1 0 0,0 0 0 0 0,0 1-1 0 0,-3-8 1 0 0,-20-29 1507 0 0,20 44-1621 0 0,1 0 0 0 0,-1 0 0 0 0,-1 0 0 0 0,1-1 0 0 0,0 0 0 0 0,0 0 0 0 0,-8 2 0 0 0,-8 6-8 0 0,-33 30-22 0 0,52-39 36 0 0,-3 0-8 0 0,1 1 7 0 0,0 0 0 0 0,0 0 1 0 0,-1 0-1 0 0,1 0 0 0 0,0 0 0 0 0,1 1 1 0 0,-4 2-1 0 0,4-3-12 0 0,-10 10 13 0 0,9-9 0 0 0,0 0 0 0 0,0 0 0 0 0,-1 0 0 0 0,1 0 0 0 0,0-1 0 0 0,-1 1 0 0 0,0-1-1 0 0,-5 3 1 0 0,7-5 6 0 0,-28 30-43 0 0,26-26 30 0 0,1 1 1 0 0,0 0-1 0 0,0-1 1 0 0,0 1-1 0 0,1 0 0 0 0,-1 1 1 0 0,1-1-1 0 0,0 0 1 0 0,1 1-1 0 0,0-1 0 0 0,-1 1 1 0 0,2-1-1 0 0,-1 1 1 0 0,1 8-1 0 0,0-10 8 0 0,0 0-1 0 0,0 0 1 0 0,1-1-1 0 0,0 1 1 0 0,0 0-1 0 0,0 0 1 0 0,0 0-1 0 0,0-1 1 0 0,1 1 0 0 0,0-1-1 0 0,0 1 1 0 0,0-1-1 0 0,0 0 1 0 0,0 1-1 0 0,1-1 1 0 0,-1 0-1 0 0,1-1 1 0 0,0 1 0 0 0,6 4-1 0 0,4 0 11 0 0,0-1 1 0 0,1-1-1 0 0,0 0 1 0 0,0-1-1 0 0,1 0 0 0 0,-1-1 1 0 0,1-1-1 0 0,-1 0 1 0 0,1-1-1 0 0,0 0 0 0 0,16-3 1 0 0,-6 2 12 0 0,-1-1 1 0 0,24-5 0 0 0,-39 4-9 0 0,1 0 1 0 0,-1 0 0 0 0,-1-1-1 0 0,1 0 1 0 0,0 0-1 0 0,-1-1 1 0 0,1 0 0 0 0,10-8-1 0 0,-15 8-48 0 0,-1-1-1 0 0,1 0 1 0 0,0 0 0 0 0,-1 0-1 0 0,0 0 1 0 0,4-11 0 0 0,0 3-1850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23.036"/>
    </inkml:context>
    <inkml:brush xml:id="br0">
      <inkml:brushProperty name="width" value="0.05" units="cm"/>
      <inkml:brushProperty name="height" value="0.05" units="cm"/>
    </inkml:brush>
  </inkml:definitions>
  <inkml:trace contextRef="#ctx0" brushRef="#br0">29 77 428 0 0,'-4'2'337'0'0,"-21"8"4939"0"0,25-9-5208 0 0,0 0 0 0 0,0-1 0 0 0,0 1 0 0 0,0-1 0 0 0,0 1 0 0 0,0 0 0 0 0,1-1 0 0 0,-1 1 0 0 0,0-1 0 0 0,0 1 0 0 0,0-1-1 0 0,1 1 1 0 0,-1-1 0 0 0,0 1 0 0 0,0-1 0 0 0,1 1 0 0 0,-1-1 0 0 0,0 1 0 0 0,1-1 0 0 0,-1 1 0 0 0,1-1 0 0 0,-1 0 0 0 0,1 1 0 0 0,-1-1 0 0 0,1 0 0 0 0,-1 1 0 0 0,1-1 0 0 0,-1 0 0 0 0,1 1 0 0 0,-1-1 0 0 0,1 0 0 0 0,-1 0 0 0 0,1 0 0 0 0,0 0 0 0 0,-1 0 0 0 0,2 0 0 0 0,2 2 7 0 0,0 0 0 0 0,1-1 1 0 0,-1 0-1 0 0,1 0 0 0 0,-1 0 0 0 0,1-1 0 0 0,0 1 0 0 0,-1-1 0 0 0,1 0 1 0 0,0-1-1 0 0,-1 1 0 0 0,7-2 0 0 0,7 0 102 0 0,325-38 1184 0 0,45-2-541 0 0,-351 40-824 0 0,5 0-709 0 0,75-13-1 0 0,-109 10 63 0 0,-6 4-368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14.416"/>
    </inkml:context>
    <inkml:brush xml:id="br0">
      <inkml:brushProperty name="width" value="0.1" units="cm"/>
      <inkml:brushProperty name="height" value="0.1" units="cm"/>
    </inkml:brush>
  </inkml:definitions>
  <inkml:trace contextRef="#ctx0" brushRef="#br0">77 620 232 0 0,'0'0'3896'0'0,"23"-19"-2686"0"0,-4-4-772 0 0,-1 0 0 0 0,0-2 0 0 0,18-34 0 0 0,3-6-78 0 0,-24 40-226 0 0,-1-1-1 0 0,-2 0 1 0 0,0-1 0 0 0,-2 0 0 0 0,-1-1-1 0 0,7-40 1 0 0,-13 57 2 0 0,-2-1 0 0 0,0 1 0 0 0,0 0 0 0 0,-1 0 0 0 0,-2-17 0 0 0,2 22-116 0 0,-1 1-1 0 0,0 0 0 0 0,-1-1 0 0 0,0 1 0 0 0,1 0 0 0 0,-2 0 0 0 0,1-1 1 0 0,0 2-1 0 0,-1-1 0 0 0,0 0 0 0 0,0 0 0 0 0,-1 1 0 0 0,1 0 0 0 0,-6-6 1 0 0,7 9-22 0 0,1 0 1 0 0,-1-1-1 0 0,1 1 1 0 0,-1 0 0 0 0,0 0-1 0 0,1 0 1 0 0,-1 0 0 0 0,0 0-1 0 0,0 0 1 0 0,0 0 0 0 0,0 0-1 0 0,0 1 1 0 0,0-1 0 0 0,0 1-1 0 0,0 0 1 0 0,0-1 0 0 0,0 1-1 0 0,0 0 1 0 0,0 0-1 0 0,0 0 1 0 0,0 0 0 0 0,0 1-1 0 0,0-1 1 0 0,0 1 0 0 0,0-1-1 0 0,-2 2 1 0 0,-13 1-8 0 0,11 0-2 0 0,-1 1 1 0 0,1-1-1 0 0,0 1 0 0 0,0 0 0 0 0,-7 6 0 0 0,11-8 8 0 0,-9 9-4 0 0,0 1 1 0 0,0 0 0 0 0,2 1 0 0 0,-1 0 0 0 0,2 1 0 0 0,0 0 0 0 0,1 0 0 0 0,0 1-1 0 0,1 0 1 0 0,-7 24 0 0 0,6-15 6 0 0,1 0-1 0 0,1 0 1 0 0,1 1-1 0 0,-1 43 1 0 0,-11 75 23 0 0,10-72 24 0 0,-6 22 0 0 0,12-89-55 0 0,-4 9 13 0 0,4-12 8 0 0,1 11 729 0 0,36-132-235 0 0,-25 90-448 0 0,-7 15-45 0 0,1 1 0 0 0,0 0-1 0 0,1 0 1 0 0,0 1 0 0 0,1 0 0 0 0,16-20 0 0 0,-12 19-3 0 0,-9 10-10 0 0,0 0 0 0 0,0 0 0 0 0,1 1-1 0 0,-1-1 1 0 0,1 1 0 0 0,0 0-1 0 0,0 0 1 0 0,0 0 0 0 0,0 1 0 0 0,1-1-1 0 0,-1 1 1 0 0,1 0 0 0 0,0 0 0 0 0,-1 1-1 0 0,10-3 1 0 0,-11 3-5 0 0,0 1 0 0 0,-1-1 1 0 0,1 1-1 0 0,0 0 0 0 0,-1 0 0 0 0,1 0 1 0 0,0 0-1 0 0,-1 0 0 0 0,1 1 0 0 0,0-1 0 0 0,-1 1 1 0 0,1-1-1 0 0,-1 1 0 0 0,1 0 0 0 0,-1 0 1 0 0,1 0-1 0 0,-1 1 0 0 0,0-1 0 0 0,1 1 1 0 0,2 2-1 0 0,-1-1-3 0 0,-1 1 0 0 0,0 0 1 0 0,1 0-1 0 0,-1 1 0 0 0,-1-1 1 0 0,1 1-1 0 0,-1-1 0 0 0,1 1 1 0 0,-1 0-1 0 0,1 5 0 0 0,2 8-4 0 0,-1 0 0 0 0,-1 1 0 0 0,0 0 0 0 0,-1 35-1 0 0,10 54 4 0 0,-12-107 9 0 0,0 0 1 0 0,1-1 0 0 0,0 1 0 0 0,-1 0-1 0 0,1 0 1 0 0,-1-1 0 0 0,1 1 0 0 0,0 0-1 0 0,-1-1 1 0 0,1 1 0 0 0,0 0 0 0 0,0-1-1 0 0,0 1 1 0 0,-1-1 0 0 0,1 0 0 0 0,0 1-1 0 0,0-1 1 0 0,0 0 0 0 0,0 1 0 0 0,0-1-1 0 0,0 0 1 0 0,0 0 0 0 0,0 0 0 0 0,0 0-1 0 0,0 0 1 0 0,0 0 0 0 0,0 0 0 0 0,-1 0-1 0 0,1 0 1 0 0,0 0 0 0 0,0 0 0 0 0,0-1-1 0 0,0 1 1 0 0,0 0 0 0 0,1-1 0 0 0,32-7-65 0 0,-34 8 61 0 0,113-40-1418 0 0,-59 21 571 0 0,-37 13 696 0 0,-1 0 1 0 0,1 0-1 0 0,-1-2 1 0 0,-1 0-1 0 0,24-15 1 0 0,-34 18 195 0 0,-1 0-1 0 0,1 0 1 0 0,-1 0 0 0 0,0 0-1 0 0,0-1 1 0 0,0 0 0 0 0,-1 0-1 0 0,0 0 1 0 0,0 0-1 0 0,3-11 1 0 0,15-66 414 0 0,-20 81-447 0 0,-1-5 53 0 0,1 0-1 0 0,-1 0 1 0 0,0 0-1 0 0,0 1 0 0 0,-2-13 1 0 0,-1-14 419 0 0,3 32-456 0 0,-17 8-17 0 0,-20 11-24 0 0,24-8 19 0 0,1 1 0 0 0,0 0 0 0 0,1 1 0 0 0,1 1 0 0 0,-1 0 0 0 0,2 0 0 0 0,0 1 0 0 0,-14 28 1 0 0,6-17-13 0 0,15-23 11 0 0,1 0 1 0 0,-1 0 0 0 0,0 0-1 0 0,1 0 1 0 0,-1 1 0 0 0,1-1-1 0 0,0 0 1 0 0,0 1 0 0 0,0-1-1 0 0,0 1 1 0 0,0-1 0 0 0,0 1-1 0 0,1-1 1 0 0,-1 1 0 0 0,1 4-1 0 0,0-6 11 0 0,1 0 14 0 0,1 0-22 0 0,-1 0 1 0 0,0 0 0 0 0,0 0 0 0 0,1 0 0 0 0,-1 0 0 0 0,0 0-1 0 0,1-1 1 0 0,-1 1 0 0 0,1-1 0 0 0,-1 1 0 0 0,1-1-1 0 0,-1 1 1 0 0,1-1 0 0 0,0 0 0 0 0,-1 0 0 0 0,4 0 0 0 0,5 0 12 0 0,1 0 1 0 0,-1-1-1 0 0,1-1 1 0 0,-1 0-1 0 0,0 0 1 0 0,0-1 0 0 0,0 0-1 0 0,0-1 1 0 0,0 0-1 0 0,-1-1 1 0 0,1 0 0 0 0,12-10-1 0 0,-8 3 2 0 0,0 0 0 0 0,-1-2 0 0 0,-1 1-1 0 0,17-26 1 0 0,-24 31 12 0 0,0 0-1 0 0,0 0 0 0 0,-1 0 0 0 0,0-1 1 0 0,0 0-1 0 0,-1 0 0 0 0,0 0 0 0 0,-1 0 1 0 0,0 0-1 0 0,0 0 0 0 0,0-11 1 0 0,4-17 461 0 0,-5 36-430 0 0,-18 6 107 0 0,14-2-177 0 0,0 0 0 0 0,0 0 0 0 0,1 0 0 0 0,0 1 0 0 0,-1-1-1 0 0,1 1 1 0 0,1-1 0 0 0,-1 1 0 0 0,0 0 0 0 0,1-1 0 0 0,0 1 0 0 0,0 0 0 0 0,0 0 0 0 0,-1 7 0 0 0,3 60 4 0 0,1-34 20 0 0,-1-32-13 0 0,-1-1-1 0 0,1 1 1 0 0,0 0 0 0 0,0-1 0 0 0,0 1 0 0 0,1-1 0 0 0,0 0 0 0 0,-1 0 0 0 0,2 1 0 0 0,-1-1 0 0 0,0 0-1 0 0,1-1 1 0 0,0 1 0 0 0,0 0 0 0 0,0-1 0 0 0,0 1 0 0 0,0-1 0 0 0,1 0 0 0 0,5 4 0 0 0,-7-6-3 0 0,-1-1 5 0 0,1 1 1 0 0,0 0-1 0 0,0 0 1 0 0,0-1-1 0 0,0 1 1 0 0,0-1 0 0 0,0 0-1 0 0,0 0 1 0 0,0 1-1 0 0,0-1 1 0 0,4-1-1 0 0,2-4 10 0 0,0 0 1 0 0,-1-1-1 0 0,1 0 0 0 0,-1 0 0 0 0,0-1 0 0 0,-1 0 0 0 0,0 0 0 0 0,0-1 0 0 0,0 1 1 0 0,-1-1-1 0 0,0-1 0 0 0,4-8 0 0 0,6-15 27 0 0,20-64 1 0 0,-26 58 17 0 0,-5 28-253 0 0,0 26 0 0 0,-1 1 162 0 0,14 47-3 0 0,27 70 1 0 0,-42-129 31 0 0,0 0 0 0 0,0 0 0 0 0,0 0 1 0 0,1-1-1 0 0,-1 1 0 0 0,1-1 0 0 0,0 1 0 0 0,1-1 1 0 0,-1 0-1 0 0,1-1 0 0 0,5 6 0 0 0,-8-8 8 0 0,2 1 40 0 0,0 0 0 0 0,0 0-1 0 0,1 0 1 0 0,-1-1-1 0 0,0 1 1 0 0,1-1-1 0 0,6 2 1 0 0,18-52 142 0 0,-19 34-149 0 0,-1 0-1 0 0,0 0 1 0 0,0-1-1 0 0,5-18 1 0 0,55-140 436 0 0,-63 156 883 0 0,1-2-5821 0 0,-13 32 1213 0 0,6-9 3062 0 0,0-1 0 0 0,0 1 0 0 0,0 0 0 0 0,1-1 0 0 0,-1 1 0 0 0,1 0 0 0 0,0 0 0 0 0,0-1 0 0 0,0 1 0 0 0,0 0-1 0 0,0-1 1 0 0,1 1 0 0 0,-1 0 0 0 0,1-1 0 0 0,0 1 0 0 0,-1 0 0 0 0,3 2 0 0 0,24 44 804 0 0,-12-26 159 0 0,-11-20-581 0 0,0 0 0 0 0,0 0 1 0 0,0 0-1 0 0,1 0 0 0 0,0-1 1 0 0,0 0-1 0 0,-1 0 0 0 0,1 0 1 0 0,0 0-1 0 0,0-1 0 0 0,8 2 1 0 0,-2 0 124 0 0,-8-3-266 0 0,1-1 0 0 0,-1 1 0 0 0,0-1 0 0 0,0 0 0 0 0,0 1 0 0 0,0-1 0 0 0,0-1 0 0 0,0 1 0 0 0,0 0 0 0 0,0-1-1 0 0,2-1 1 0 0,0 0 24 0 0,8-4 104 0 0,-1 0 0 0 0,0-2 0 0 0,0 1 0 0 0,-1-1 0 0 0,0-1 0 0 0,-1 0 0 0 0,0 0 0 0 0,0-1 0 0 0,12-18 0 0 0,-20 23-49 0 0,1 0 1 0 0,-1 1-1 0 0,0-1 0 0 0,0 0 1 0 0,0 0-1 0 0,-1 0 0 0 0,0 0 1 0 0,0-1-1 0 0,-1-7 0 0 0,0 13-58 0 0,0 1-69 0 0,0-1-1 0 0,0 1 1 0 0,0 0 0 0 0,0-1 0 0 0,0 1 0 0 0,0 0 0 0 0,0 0 0 0 0,0-1 0 0 0,0 1 0 0 0,0 0 0 0 0,0-1 0 0 0,0 1-1 0 0,0 0 1 0 0,-1 0 0 0 0,1-1 0 0 0,0 1 0 0 0,0 0 0 0 0,0 0 0 0 0,-1-1 0 0 0,1 1 0 0 0,0 0 0 0 0,0 0 0 0 0,-1-1-1 0 0,1 1 1 0 0,0 0 0 0 0,0 0 0 0 0,-1 0 0 0 0,1 0 0 0 0,0 0 0 0 0,-1-1 0 0 0,1 1 0 0 0,0 0 0 0 0,0 0 0 0 0,-1 0-1 0 0,1 0 1 0 0,0 0 0 0 0,-1 0 0 0 0,-17 4 66 0 0,-14 13-70 0 0,11-3-2 0 0,2 2 0 0 0,0 0 0 0 0,1 1 0 0 0,-30 36 0 0 0,40-43 8 0 0,1 0 0 0 0,0 1-1 0 0,0-1 1 0 0,1 2-1 0 0,0-1 1 0 0,1 1-1 0 0,1 0 1 0 0,0 0 0 0 0,0 0-1 0 0,1 0 1 0 0,-2 17-1 0 0,5-26-4 0 0,0-1 0 0 0,0 0-1 0 0,1 0 1 0 0,-1 0-1 0 0,1 0 1 0 0,-1 0 0 0 0,1 0-1 0 0,-1 0 1 0 0,1 0-1 0 0,0 0 1 0 0,0 0 0 0 0,0 0-1 0 0,0 0 1 0 0,0-1 0 0 0,1 1-1 0 0,-1 0 1 0 0,1-1-1 0 0,-1 1 1 0 0,1-1 0 0 0,-1 1-1 0 0,1-1 1 0 0,0 0-1 0 0,-1 0 1 0 0,1 0 0 0 0,0 0-1 0 0,0 0 1 0 0,0 0-1 0 0,0 0 1 0 0,0-1 0 0 0,4 2-1 0 0,6 1-45 0 0,1 0-1 0 0,0-1 1 0 0,23 1-1 0 0,-25-2-41 0 0,24 0-570 0 0,0-1 0 0 0,39-5-1 0 0,20-8-3411 0 0,-35 2 1307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0.280"/>
    </inkml:context>
    <inkml:brush xml:id="br0">
      <inkml:brushProperty name="width" value="0.1" units="cm"/>
      <inkml:brushProperty name="height" value="0.1" units="cm"/>
    </inkml:brush>
  </inkml:definitions>
  <inkml:trace contextRef="#ctx0" brushRef="#br0">427 391 116 0 0,'13'-38'2883'0'0,"-3"13"-1661"0"0,-8 17-984 0 0,0 0-1 0 0,-1 0 1 0 0,0 0-1 0 0,0 0 1 0 0,-1 0-1 0 0,0-1 1 0 0,-1 1-1 0 0,-2-14 1 0 0,2 16-161 0 0,0 1 1 0 0,-1-1-1 0 0,1 1 1 0 0,-1-1-1 0 0,0 1 0 0 0,-1 0 1 0 0,1 0-1 0 0,-1 0 1 0 0,0 0-1 0 0,0 0 0 0 0,0 1 1 0 0,-1 0-1 0 0,-7-7 1 0 0,5 5-26 0 0,-1 1-17 0 0,1 0 0 0 0,-1 0 1 0 0,0 0-1 0 0,0 1 0 0 0,0 0 0 0 0,-16-5 0 0 0,15 7-30 0 0,1 0-1 0 0,-1 1 0 0 0,0 0 0 0 0,0 1 0 0 0,0 0 0 0 0,0 0 0 0 0,0 1 1 0 0,0 0-1 0 0,0 0 0 0 0,0 1 0 0 0,0 0 0 0 0,1 0 0 0 0,-1 1 1 0 0,1 0-1 0 0,-15 7 0 0 0,1 2-1 0 0,1 1-1 0 0,0 0 1 0 0,-37 33 0 0 0,49-38 1 0 0,-1 0 0 0 0,1 1 0 0 0,1 0 0 0 0,0 0 0 0 0,0 1 0 0 0,1 0 0 0 0,0 0 1 0 0,0 1-1 0 0,1 0 0 0 0,1 0 0 0 0,-6 19 0 0 0,10-29 4 0 0,0 1 1 0 0,-1-1-1 0 0,1 0 0 0 0,0 1 0 0 0,0-1 1 0 0,0 1-1 0 0,0-1 0 0 0,0 1 1 0 0,0-1-1 0 0,1 1 0 0 0,-1-1 0 0 0,0 1 1 0 0,1-1-1 0 0,-1 0 0 0 0,1 1 1 0 0,0-1-1 0 0,-1 0 0 0 0,1 1 0 0 0,0-1 1 0 0,0 0-1 0 0,0 0 0 0 0,0 0 0 0 0,2 3 1 0 0,-1-3 1 0 0,0-1-1 0 0,0 1 1 0 0,0 0 0 0 0,0 0 0 0 0,0-1 0 0 0,0 1 0 0 0,0-1-1 0 0,1 0 1 0 0,-1 1 0 0 0,0-1 0 0 0,0 0 0 0 0,1 0 0 0 0,-1-1-1 0 0,3 1 1 0 0,10-4 35 0 0,1 0-1 0 0,-1-1 1 0 0,24-11-1 0 0,-27 11-21 0 0,13-5 7 0 0,-1-1-1 0 0,0-2 0 0 0,-1-1 0 0 0,29-21 1 0 0,-43 28 25 0 0,0 0 0 0 0,0-1 0 0 0,-1 0 0 0 0,0-1 1 0 0,0 0-1 0 0,-1 0 0 0 0,0 0 0 0 0,-1-1 0 0 0,0 0 0 0 0,0 0 1 0 0,-1-1-1 0 0,5-15 0 0 0,-9 23-27 0 0,0-1 0 0 0,0 1 1 0 0,-1-1-1 0 0,1 1 0 0 0,-1 0 0 0 0,0-1 1 0 0,1 1-1 0 0,-1-1 0 0 0,-1 1 0 0 0,1-1 1 0 0,-1 1-1 0 0,1-1 0 0 0,-1 1 0 0 0,0 0 1 0 0,0-1-1 0 0,0 1 0 0 0,-1 0 0 0 0,1 0 1 0 0,-1 0-1 0 0,0 0 0 0 0,0 0 0 0 0,0 0 1 0 0,0 0-1 0 0,0 1 0 0 0,-1-1 0 0 0,1 1 1 0 0,-1 0-1 0 0,1-1 0 0 0,-1 1 0 0 0,0 0 1 0 0,0 1-1 0 0,0-1 0 0 0,0 0 0 0 0,-6-1 1 0 0,-30-23 99 0 0,15 8 216 0 0,23 17-209 0 0,-3-1-172 0 0,13 10 32 0 0,0 1 0 0 0,-1 0 1 0 0,0 0-1 0 0,-1 1 0 0 0,0 0 1 0 0,0 0-1 0 0,-1 0 0 0 0,-1 1 1 0 0,1 0-1 0 0,4 16 0 0 0,1 7 5 0 0,-1 1-1 0 0,7 48 0 0 0,-12-41 6 0 0,-2 1 0 0 0,-2-1 0 0 0,-5 46 0 0 0,0 19 19 0 0,3-70-2 0 0,-8 49 1 0 0,7-63 264 0 0,5-22 258 0 0,4-12-326 0 0,107-208 211 0 0,-19 71-360 0 0,9-15-500 0 0,-99 152 568 0 0,5-6-2346 0 0,11 10-5780 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0.728"/>
    </inkml:context>
    <inkml:brush xml:id="br0">
      <inkml:brushProperty name="width" value="0.1" units="cm"/>
      <inkml:brushProperty name="height" value="0.1" units="cm"/>
    </inkml:brush>
  </inkml:definitions>
  <inkml:trace contextRef="#ctx0" brushRef="#br0">411 57 344 0 0,'-2'-51'3043'0'0,"2"50"-2741"0"0,0 1-279 0 0,-1 0-1 0 0,1 0 1 0 0,0 0 0 0 0,0 0 0 0 0,0 0-1 0 0,0 0 1 0 0,0 0 0 0 0,0 0-1 0 0,-1 0 1 0 0,1 0 0 0 0,0 0 0 0 0,0 0-1 0 0,0 0 1 0 0,0 0 0 0 0,0 0-1 0 0,0 0 1 0 0,-1 0 0 0 0,1 0 0 0 0,0 0-1 0 0,0 0 1 0 0,0 0 0 0 0,0 0-1 0 0,0 0 1 0 0,0 0 0 0 0,0 0-1 0 0,-1 0 1 0 0,1 0 0 0 0,0 0 0 0 0,0 0-1 0 0,0-1 1 0 0,0 1 0 0 0,0 0-1 0 0,0 0 1 0 0,0 0 0 0 0,0 0 0 0 0,-1 0-1 0 0,1 0 1 0 0,0 0 0 0 0,0 0-1 0 0,0-1 1 0 0,0 1 0 0 0,0 0 0 0 0,0 0-1 0 0,0 0 1 0 0,0 0 0 0 0,0 0-1 0 0,0 0 1 0 0,0-1 0 0 0,0 1 0 0 0,0 0-1 0 0,0 0 1 0 0,0 0 0 0 0,0 0-1 0 0,0 0 1 0 0,0 0 0 0 0,0-1 0 0 0,0 1-1 0 0,0 0 1 0 0,0 0 0 0 0,0 0-1 0 0,0 0 1 0 0,1 0 0 0 0,-21 50 144 0 0,3 1-1 0 0,-17 89 1 0 0,3-13-85 0 0,-117 349 265 0 0,16-54 72 0 0,111-330-35 0 0,21-92-386 0 0,0 0-1 0 0,-1 0 1 0 0,1 1 0 0 0,0-1-1 0 0,0 0 1 0 0,0 0-1 0 0,0 1 1 0 0,0-1 0 0 0,0 0-1 0 0,0 0 1 0 0,0 1 0 0 0,0-1-1 0 0,0 0 1 0 0,0 1 0 0 0,0-1-1 0 0,0 0 1 0 0,0 0 0 0 0,0 1-1 0 0,0-1 1 0 0,0 0 0 0 0,0 0-1 0 0,0 1 1 0 0,0-1-1 0 0,0 0 1 0 0,0 1 0 0 0,0-1-1 0 0,1 0 1 0 0,-1 0 0 0 0,0 0-1 0 0,0 1 1 0 0,0-1 0 0 0,1 0-1 0 0,-1 0 1 0 0,0 1 0 0 0,0-1-1 0 0,0 0 1 0 0,1 0 0 0 0,-1 0-1 0 0,0 0 1 0 0,0 0-1 0 0,1 1 1 0 0,-1-1 0 0 0,17-3-273 0 0,19-13-579 0 0,-34 14 719 0 0,42-28-2586 0 0,-19 10 1163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1.540"/>
    </inkml:context>
    <inkml:brush xml:id="br0">
      <inkml:brushProperty name="width" value="0.1" units="cm"/>
      <inkml:brushProperty name="height" value="0.1" units="cm"/>
    </inkml:brush>
  </inkml:definitions>
  <inkml:trace contextRef="#ctx0" brushRef="#br0">128 178 32 0 0,'0'0'2849'0'0,"9"-28"-1872"0"0,25-112 1203 0 0,-31 130-1715 0 0,-1 12-174 0 0,-2 17-194 0 0,-105 351 152 0 0,59-215-160 0 0,37-128 15 0 0,6-18 170 0 0,0 0-1 0 0,0 1 0 0 0,1-1 0 0 0,0 1 1 0 0,0 16-1 0 0,5-41-104 0 0,1 1-1 0 0,1-1 1 0 0,7-13 0 0 0,-12 26-158 0 0,89-261 480 0 0,-36 99-353 0 0,-34 131-124 0 0,-17 30-13 0 0,1-1 0 0 0,-1 1-1 0 0,0-1 1 0 0,1 1 0 0 0,-2-1 0 0 0,1 0 0 0 0,2-7-1 0 0,-3 9-3 0 0,0-1-1 0 0,0 1 0 0 0,0 0 1 0 0,0-1-1 0 0,0 1 0 0 0,1 0 1 0 0,-1 0-1 0 0,1 0 1 0 0,-1 0-1 0 0,1 0 0 0 0,0 1 1 0 0,0-1-1 0 0,0 0 0 0 0,0 1 1 0 0,4-3-1 0 0,-5 3 2 0 0,-1 1 0 0 0,1-1 0 0 0,0 1 0 0 0,0-1 0 0 0,0 1 0 0 0,0-1 0 0 0,0 1 0 0 0,0 0 0 0 0,-1-1 0 0 0,1 1 0 0 0,0 0 0 0 0,0 0 0 0 0,0 0 0 0 0,0 0 0 0 0,0 0 0 0 0,0 0 0 0 0,0 0 0 0 0,0 0 1 0 0,0 0-1 0 0,0 0 0 0 0,0 0 0 0 0,0 1 0 0 0,0-1 0 0 0,0 0 0 0 0,0 1 0 0 0,0-1 0 0 0,0 1 0 0 0,0-1 0 0 0,-1 1 0 0 0,1-1 0 0 0,0 1 0 0 0,0 0 0 0 0,-1-1 0 0 0,1 1 0 0 0,0 0 0 0 0,-1-1 0 0 0,1 1 0 0 0,0 0 0 0 0,0 1 0 0 0,17 32-44 0 0,17 42-8 0 0,-21-27 20 0 0,-3 0 1 0 0,7 62-1 0 0,-13-75 36 0 0,-4-29-2 0 0,-1 0-1 0 0,0-1 0 0 0,-1 1 0 0 0,1 0 1 0 0,-4 12-1 0 0,-2 34 41 0 0,6-53-54 0 0,0 1 1 0 0,0 0-1 0 0,0-1 1 0 0,0 1-1 0 0,1-1 1 0 0,-1 1-1 0 0,0 0 0 0 0,0-1 1 0 0,0 1-1 0 0,1-1 1 0 0,-1 1-1 0 0,0-1 1 0 0,1 1-1 0 0,-1-1 1 0 0,1 1-1 0 0,-1-1 1 0 0,1 1-1 0 0,-1-1 1 0 0,1 0-1 0 0,-1 1 1 0 0,1-1-1 0 0,-1 0 1 0 0,1 1-1 0 0,-1-1 1 0 0,1 0-1 0 0,-1 1 1 0 0,1-1-1 0 0,0 0 1 0 0,-1 0-1 0 0,1 0 1 0 0,-1 0-1 0 0,1 0 1 0 0,0 0-1 0 0,-1 0 1 0 0,1 0-1 0 0,0 0 1 0 0,-1 0-1 0 0,1 0 1 0 0,0 0-1 0 0,-1 0 1 0 0,1 0-1 0 0,-1-1 1 0 0,1 1-1 0 0,0-1 1 0 0,27-9-1744 0 0,-26 10 1533 0 0,8-9-3454 0 0,-2 0 1573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2.006"/>
    </inkml:context>
    <inkml:brush xml:id="br0">
      <inkml:brushProperty name="width" value="0.1" units="cm"/>
      <inkml:brushProperty name="height" value="0.1" units="cm"/>
    </inkml:brush>
  </inkml:definitions>
  <inkml:trace contextRef="#ctx0" brushRef="#br0">65 115 292 0 0,'0'0'3308'0'0,"-48"-24"397"0"0,47 24-3515 0 0,-14-10 2161 0 0,51-2-2490 0 0,2 1 0 0 0,-1 1 0 0 0,1 3 0 0 0,47-4 1 0 0,-37 4-550 0 0,57-8-3490 0 0,-56 7 1764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2.957"/>
    </inkml:context>
    <inkml:brush xml:id="br0">
      <inkml:brushProperty name="width" value="0.1" units="cm"/>
      <inkml:brushProperty name="height" value="0.1" units="cm"/>
    </inkml:brush>
  </inkml:definitions>
  <inkml:trace contextRef="#ctx0" brushRef="#br0">202 1 96 0 0,'-4'0'141'0'0,"0"0"0"0"0,1 0 1 0 0,-1 0-1 0 0,0 0 0 0 0,0 0 0 0 0,1 1 0 0 0,-1 0 1 0 0,0-1-1 0 0,1 1 0 0 0,-1 1 0 0 0,-4 1 0 0 0,-16 5 347 0 0,23-8-412 0 0,-34 19 819 0 0,26-15-778 0 0,0 0 0 0 0,1 0 1 0 0,-1 1-1 0 0,1 0 0 0 0,1 1 0 0 0,-1 0 0 0 0,-13 13 1 0 0,15-13-52 0 0,5-5-35 0 0,-4 6-119 0 0,5-7 112 0 0,0 0-1 0 0,-1 0 0 0 0,1 0 0 0 0,0 1 1 0 0,0-1-1 0 0,0 0 0 0 0,0 0 1 0 0,0 0-1 0 0,0 0 0 0 0,0 0 0 0 0,0 0 1 0 0,0 0-1 0 0,0 0 0 0 0,0 1 1 0 0,0-1-1 0 0,0 0 0 0 0,0 0 0 0 0,0 0 1 0 0,0 0-1 0 0,0 0 0 0 0,0 0 0 0 0,0 1 1 0 0,0-1-1 0 0,0 0 0 0 0,0 0 1 0 0,0 0-1 0 0,0 0 0 0 0,0 0 0 0 0,0 0 1 0 0,0 0-1 0 0,0 0 0 0 0,0 1 1 0 0,0-1-1 0 0,0 0 0 0 0,0 0 0 0 0,0 0 1 0 0,0 0-1 0 0,1 0 0 0 0,-1 0 0 0 0,0 0 1 0 0,0 0-1 0 0,0 0 0 0 0,0 0 1 0 0,0 1-1 0 0,0-1 0 0 0,0 0 0 0 0,0 0 1 0 0,1 0-1 0 0,-1 0 0 0 0,0 0 1 0 0,0 0-1 0 0,0 0 0 0 0,0 0 0 0 0,0 0 1 0 0,0 0-1 0 0,0 0 0 0 0,1 0 1 0 0,-1 0-1 0 0,0 0 0 0 0,0 0 0 0 0,0 0 1 0 0,0 0-1 0 0,0 0 0 0 0,0 0 0 0 0,0 0 1 0 0,1 0-1 0 0,-1 0 0 0 0,0-1 1 0 0,0 1-1 0 0,10-5 68 0 0,1 1 0 0 0,0 0 0 0 0,-1 1 1 0 0,22-4-1 0 0,37-9 129 0 0,-49 11-179 0 0,0-1 0 0 0,1 2 0 0 0,-1 1 0 0 0,1 1 0 0 0,0 0 0 0 0,0 2 1 0 0,39 3-1 0 0,-8-6 37 0 0,-51 3 14 0 0,2 0-188 0 0,0 1 0 0 0,0 0-1 0 0,0 0 1 0 0,-1 0 0 0 0,1 0-1 0 0,0 0 1 0 0,-1 0 0 0 0,1 1-1 0 0,-1 0 1 0 0,4 2 0 0 0,3 1-1682 0 0,-2-1 203 0 0,-4 0 118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3.505"/>
    </inkml:context>
    <inkml:brush xml:id="br0">
      <inkml:brushProperty name="width" value="0.1" units="cm"/>
      <inkml:brushProperty name="height" value="0.1" units="cm"/>
    </inkml:brush>
  </inkml:definitions>
  <inkml:trace contextRef="#ctx0" brushRef="#br0">67 67 112 0 0,'-44'25'2502'0'0,"43"-24"-2424"0"0,-20 7 2833 0 0,44-20-2719 0 0,1 0-1 0 0,0 2 0 0 0,1 1 1 0 0,0 1-1 0 0,0 1 1 0 0,30-5-1 0 0,20-6 96 0 0,-11 6 14 0 0,-63 11-274 0 0,12 5-171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6.210"/>
    </inkml:context>
    <inkml:brush xml:id="br0">
      <inkml:brushProperty name="width" value="0.1" units="cm"/>
      <inkml:brushProperty name="height" value="0.1" units="cm"/>
    </inkml:brush>
  </inkml:definitions>
  <inkml:trace contextRef="#ctx0" brushRef="#br0">0 580 468 0 0,'0'0'1430'0'0,"4"0"-1008"0"0,2-1-270 0 0,0 0 1 0 0,0-1-1 0 0,0 0 0 0 0,0 0 1 0 0,0 0-1 0 0,-1-1 0 0 0,1 0 0 0 0,-1 0 1 0 0,0 0-1 0 0,1-1 0 0 0,-2 0 0 0 0,1 0 1 0 0,0 0-1 0 0,-1 0 0 0 0,4-6 1 0 0,12-11 433 0 0,31-47 0 0 0,-39 49-442 0 0,-2-1-1 0 0,0-1 1 0 0,-1 1-1 0 0,-1-2 1 0 0,0 1-1 0 0,-2-1 1 0 0,-1 0-1 0 0,-1 0 1 0 0,0-1-1 0 0,-2 1 1 0 0,-1-1-1 0 0,0 0 1 0 0,-5-34-1 0 0,4 51-94 0 0,-1-7 143 0 0,0 0 0 0 0,0 1 0 0 0,-2-1-1 0 0,1 0 1 0 0,-8-18 0 0 0,10 30-136 0 0,-2 5-47 0 0,-21 53 27 0 0,2 2 1 0 0,2 0 0 0 0,-20 122-1 0 0,13-60-3 0 0,-19 108 38 0 0,44-223-61 0 0,-1 4 650 0 0,6-9-243 0 0,13-20-94 0 0,19-34-173 0 0,51-73 141 0 0,-42 65-217 0 0,-39 53-72 0 0,1-1 0 0 0,1 2-1 0 0,-1-1 1 0 0,1 1 0 0 0,0 0 0 0 0,1 1 0 0 0,13-8 0 0 0,-21 13-4 0 0,0 1 0 0 0,0 0 0 0 0,0 0 0 0 0,0-1 0 0 0,0 1 0 0 0,0 0 0 0 0,1 0 0 0 0,-1 0 0 0 0,0 0 0 0 0,0 0 0 0 0,0 1 0 0 0,0-1 0 0 0,0 0 0 0 0,0 0 0 0 0,0 1 0 0 0,0-1-1 0 0,0 0 1 0 0,0 1 0 0 0,0-1 0 0 0,0 1 0 0 0,-1 0 0 0 0,1-1 0 0 0,0 1 0 0 0,0-1 0 0 0,0 1 0 0 0,-1 0 0 0 0,1 0 0 0 0,0 0 0 0 0,0 0 0 0 0,18 26-48 0 0,-12-9 37 0 0,-1 0-1 0 0,-1 0 1 0 0,0 0-1 0 0,-1 0 1 0 0,1 28-1 0 0,2 6-2 0 0,-7-49-184 0 0,1 0-1 0 0,-1 0 1 0 0,1 0-1 0 0,0 0 0 0 0,0 0 1 0 0,0 0-1 0 0,0 0 1 0 0,0 0-1 0 0,1 0 1 0 0,-1 0-1 0 0,1 0 1 0 0,3 4-1 0 0,-3-6 34 0 0,0 0 0 0 0,-1-1 0 0 0,1 1 0 0 0,0 0-1 0 0,0-1 1 0 0,-1 1 0 0 0,1-1 0 0 0,0 1 0 0 0,0-1-1 0 0,0 0 1 0 0,0 0 0 0 0,0 0 0 0 0,0 0 0 0 0,0 0 0 0 0,-1 0-1 0 0,1 0 1 0 0,0-1 0 0 0,0 1 0 0 0,0-1 0 0 0,0 1-1 0 0,-1-1 1 0 0,1 0 0 0 0,3-1 0 0 0,11-6-2403 0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6.927"/>
    </inkml:context>
    <inkml:brush xml:id="br0">
      <inkml:brushProperty name="width" value="0.1" units="cm"/>
      <inkml:brushProperty name="height" value="0.1" units="cm"/>
    </inkml:brush>
  </inkml:definitions>
  <inkml:trace contextRef="#ctx0" brushRef="#br0">376 104 288 0 0,'-2'-10'624'0'0,"1"0"0"0"0,1 0 0 0 0,0 0 0 0 0,1-19 0 0 0,1 0 1297 0 0,-2 29-1908 0 0,0 0-1 0 0,0 0 1 0 0,0 0-1 0 0,0-1 1 0 0,0 1 0 0 0,0 0-1 0 0,0 0 1 0 0,0 0-1 0 0,0-1 1 0 0,0 1-1 0 0,0 0 1 0 0,0 0 0 0 0,0 0-1 0 0,0-1 1 0 0,0 1-1 0 0,-1 0 1 0 0,1 0-1 0 0,0 0 1 0 0,0-1 0 0 0,0 1-1 0 0,0 0 1 0 0,0 0-1 0 0,0 0 1 0 0,-1 0-1 0 0,1 0 1 0 0,0-1 0 0 0,0 1-1 0 0,0 0 1 0 0,0 0-1 0 0,-1 0 1 0 0,1 0-1 0 0,0 0 1 0 0,0 0 0 0 0,0 0-1 0 0,-1 0 1 0 0,1 0-1 0 0,0 0 1 0 0,0 0-1 0 0,0 0 1 0 0,-1 0 0 0 0,1 0-1 0 0,0 0 1 0 0,0 0-1 0 0,-1 0 1 0 0,1 0-1 0 0,0 0 1 0 0,0 0-1 0 0,0 0 1 0 0,-1 0 0 0 0,1 0-1 0 0,0 0 1 0 0,0 0-1 0 0,0 0 1 0 0,0 0-1 0 0,-1 0 1 0 0,1 1 0 0 0,0-1-1 0 0,0 0 1 0 0,0 0-1 0 0,-1 0 1 0 0,-26 25 77 0 0,2 1 0 0 0,0 1 0 0 0,2 1 0 0 0,0 1 0 0 0,2 1-1 0 0,-17 33 1 0 0,2 4 129 0 0,-51 132 0 0 0,74-164-133 0 0,1 1 1 0 0,2 0 0 0 0,2 1 0 0 0,1 0 0 0 0,2 0-1 0 0,-1 49 1 0 0,6-77-60 0 0,0-1 0 0 0,1 0 0 0 0,0 1 0 0 0,1-1 0 0 0,0 0 0 0 0,0 0-1 0 0,1 0 1 0 0,0 0 0 0 0,0 0 0 0 0,0-1 0 0 0,1 1 0 0 0,1-1 0 0 0,-1 0 0 0 0,1 0 0 0 0,0-1 0 0 0,1 1 0 0 0,-1-1 0 0 0,1 0-1 0 0,0-1 1 0 0,9 7 0 0 0,-3-5-62 0 0,0-1 1 0 0,0 0-1 0 0,0 0 0 0 0,1-1 0 0 0,0-1 0 0 0,0 0 1 0 0,0-1-1 0 0,0 0 0 0 0,0-1 0 0 0,1 0 0 0 0,25-1 0 0 0,-3-1-1376 0 0,0-2 0 0 0,58-10 0 0 0,-42-1-661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7.317"/>
    </inkml:context>
    <inkml:brush xml:id="br0">
      <inkml:brushProperty name="width" value="0.1" units="cm"/>
      <inkml:brushProperty name="height" value="0.1" units="cm"/>
    </inkml:brush>
  </inkml:definitions>
  <inkml:trace contextRef="#ctx0" brushRef="#br0">154 30 164 0 0,'-8'-16'3585'0'0,"1"3"-665"0"0,6 13-2902 0 0,1 0 0 0 0,-1 0 0 0 0,1 0 0 0 0,-1 0 0 0 0,1 0 0 0 0,-1 1 0 0 0,0-1 0 0 0,1 0 0 0 0,-1 0 0 0 0,1 1 0 0 0,-1-1 0 0 0,1 0 0 0 0,-1 1 0 0 0,1-1 0 0 0,-1 1 0 0 0,1-1 0 0 0,0 0 0 0 0,-1 1 0 0 0,1-1 0 0 0,-1 1 0 0 0,1-1 0 0 0,0 1 0 0 0,0-1 0 0 0,-1 1 0 0 0,1-1 0 0 0,0 1 0 0 0,0 0 0 0 0,-1 0 0 0 0,-11 25 53 0 0,2-1 1 0 0,0 2-1 0 0,-12 51 1 0 0,17-58-56 0 0,-8 29 38 0 0,-29 125 99 0 0,38-148-90 0 0,0 1 0 0 0,2 0 0 0 0,0-1 0 0 0,4 42 0 0 0,-2-67-58 0 0,0 0 1 0 0,0 0 0 0 0,0 0 0 0 0,0 1-1 0 0,0-1 1 0 0,1 0 0 0 0,-1 0 0 0 0,0 0-1 0 0,0 0 1 0 0,1 0 0 0 0,-1 0-1 0 0,1-1 1 0 0,-1 1 0 0 0,1 0 0 0 0,-1 0-1 0 0,1 0 1 0 0,-1 0 0 0 0,1 0 0 0 0,0-1-1 0 0,-1 1 1 0 0,1 0 0 0 0,0 0 0 0 0,0-1-1 0 0,0 1 1 0 0,1 0 0 0 0,-1-1-17 0 0,0 0 1 0 0,0 0 0 0 0,1 0-1 0 0,-1 0 1 0 0,0 0-1 0 0,0-1 1 0 0,0 1 0 0 0,0 0-1 0 0,0-1 1 0 0,0 1-1 0 0,0-1 1 0 0,0 1 0 0 0,0-1-1 0 0,0 1 1 0 0,0-1-1 0 0,0 0 1 0 0,0 0 0 0 0,-1 1-1 0 0,2-2 1 0 0,1-1-366 0 0,0 0 0 0 0,0 0 0 0 0,-1 0 0 0 0,1-1 1 0 0,-1 1-1 0 0,0-1 0 0 0,0 1 0 0 0,0-1 0 0 0,-1 0 0 0 0,1 1 0 0 0,-1-1 0 0 0,2-7 1 0 0,-3 1-1355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24.101"/>
    </inkml:context>
    <inkml:brush xml:id="br0">
      <inkml:brushProperty name="width" value="0.05" units="cm"/>
      <inkml:brushProperty name="height" value="0.05" units="cm"/>
    </inkml:brush>
  </inkml:definitions>
  <inkml:trace contextRef="#ctx0" brushRef="#br0">282 474 404 0 0,'26'-17'2502'0'0,"-25"15"-2323"0"0,0-1 1 0 0,1 0-1 0 0,-1 1 0 0 0,0-1 0 0 0,0 0 0 0 0,-1 1 0 0 0,1-1 0 0 0,0 0 1 0 0,-1 0-1 0 0,0 1 0 0 0,0-1 0 0 0,0 0 0 0 0,0 0 0 0 0,0 0 1 0 0,0 0-1 0 0,-2-4 0 0 0,0-8 396 0 0,2 13-257 0 0,-15-25 947 0 0,10 25-1215 0 0,0 1 0 0 0,-1 0 1 0 0,1 0-1 0 0,0 0 0 0 0,-1 1 0 0 0,1-1 0 0 0,0 2 1 0 0,-1-1-1 0 0,1 0 0 0 0,0 1 0 0 0,-1 0 0 0 0,1 0 1 0 0,0 1-1 0 0,0-1 0 0 0,0 1 0 0 0,0 0 0 0 0,0 0 1 0 0,1 1-1 0 0,-1 0 0 0 0,0-1 0 0 0,-5 6 0 0 0,-6 4 41 0 0,-1 1-1 0 0,2 1 0 0 0,0 0 0 0 0,-17 21 1 0 0,22-22-24 0 0,0-1 1 0 0,2 1 0 0 0,0 1-1 0 0,0 0 1 0 0,1 0 0 0 0,1 0 0 0 0,0 1-1 0 0,1 0 1 0 0,1 0 0 0 0,0 0-1 0 0,1 0 1 0 0,1 1 0 0 0,-1 21 0 0 0,3-37-61 0 0,0 1 0 0 0,0-1 1 0 0,1 1-1 0 0,-1-1 0 0 0,0 1 0 0 0,1-1 1 0 0,-1 0-1 0 0,0 1 0 0 0,1-1 1 0 0,-1 0-1 0 0,1 1 0 0 0,-1-1 1 0 0,1 0-1 0 0,-1 0 0 0 0,0 1 0 0 0,1-1 1 0 0,-1 0-1 0 0,1 0 0 0 0,-1 0 1 0 0,1 1-1 0 0,0-1 0 0 0,-1 0 0 0 0,1 0 1 0 0,-1 0-1 0 0,1 0 0 0 0,-1 0 1 0 0,1 0-1 0 0,-1 0 0 0 0,1 0 1 0 0,-1 0-1 0 0,1-1 0 0 0,-1 1 0 0 0,1 0 1 0 0,-1 0-1 0 0,1 0 0 0 0,-1-1 1 0 0,1 1-1 0 0,-1 0 0 0 0,1 0 1 0 0,-1-1-1 0 0,1 0 0 0 0,19-7 74 0 0,-1-3-39 0 0,-1-2 0 0 0,0 1 0 0 0,0-2 0 0 0,-1-1 1 0 0,-1 0-1 0 0,0-1 0 0 0,-1 0 0 0 0,18-28 0 0 0,-5 2-10 0 0,-2-2 0 0 0,31-71 0 0 0,-37 68-9 0 0,-2-2 0 0 0,12-54 1 0 0,-26 83 225 0 0,-2-1-1 0 0,0 1 1 0 0,-2-30 0 0 0,0 31 196 0 0,0 17-363 0 0,-3 8-70 0 0,-5 22 4 0 0,0 0 0 0 0,1 0 0 0 0,2 1 0 0 0,1-1 1 0 0,2 1-1 0 0,0 0 0 0 0,2 1 0 0 0,1-1 0 0 0,7 39 0 0 0,-7-62-8 0 0,0-1-1 0 0,0 0 0 0 0,0 1 1 0 0,1-1-1 0 0,0 0 1 0 0,0 0-1 0 0,1 0 0 0 0,-1-1 1 0 0,1 1-1 0 0,0-1 1 0 0,0 1-1 0 0,1-1 0 0 0,4 5 1 0 0,-5-7-4 0 0,0 0 0 0 0,0 0 0 0 0,1 0 0 0 0,-1 0 1 0 0,0-1-1 0 0,1 0 0 0 0,-1 0 0 0 0,1 0 0 0 0,-1 0 0 0 0,1 0 0 0 0,-1-1 1 0 0,1 1-1 0 0,0-1 0 0 0,-1 0 0 0 0,1 0 0 0 0,0-1 0 0 0,-1 1 0 0 0,1-1 1 0 0,-1 1-1 0 0,6-3 0 0 0,0 0-10 0 0,0 0 0 0 0,0 0 1 0 0,-1-1-1 0 0,1 0 0 0 0,-1 0 0 0 0,0-1 0 0 0,0-1 1 0 0,-1 1-1 0 0,1-1 0 0 0,9-10 0 0 0,3-6-29 0 0,-2 0-1 0 0,17-26 0 0 0,-33 45 36 0 0,25-37-180 0 0,-51 72 135 0 0,1 1 0 0 0,-19 37 0 0 0,20-32-1 0 0,22-38 47 0 0,0 0 1 0 0,0 1-1 0 0,0-1 1 0 0,0 0-1 0 0,-1 0 1 0 0,1 0-1 0 0,0 0 1 0 0,0 0-1 0 0,0 0 1 0 0,0 0-1 0 0,0 1 1 0 0,0-1-1 0 0,0 0 1 0 0,0 0-1 0 0,0 0 1 0 0,0 0-1 0 0,0 0 1 0 0,0 1-1 0 0,0-1 1 0 0,0 0-1 0 0,0 0 1 0 0,0 0-1 0 0,0 0 1 0 0,0 0-1 0 0,0 0 1 0 0,0 1-1 0 0,0-1 1 0 0,0 0-1 0 0,0 0 1 0 0,0 0-1 0 0,0 0 1 0 0,0 0-1 0 0,0 0 1 0 0,0 1-1 0 0,0-1 1 0 0,0 0-1 0 0,1 0 1 0 0,-1 0-1 0 0,0 0 1 0 0,0 0-1 0 0,0 0 1 0 0,0 0-1 0 0,0 0 1 0 0,0 1-1 0 0,0-1 1 0 0,1 0-1 0 0,-1 0 1 0 0,0 0-1 0 0,0 0 1 0 0,0 0-1 0 0,0 0 1 0 0,0 0-1 0 0,0 0 1 0 0,1 0-1 0 0,-1 0 1 0 0,0 0-1 0 0,0 0 1 0 0,0 0-1 0 0,0 0 1 0 0,1 0-1 0 0,15-3 47 0 0,35-15-14 0 0,-21 8 6 0 0,-24 8-43 0 0,1 0-1 0 0,-1 0 0 0 0,1 1 1 0 0,-1 0-1 0 0,1 1 1 0 0,0-1-1 0 0,6 2 1 0 0,-10-1 0 0 0,-1 1-1 0 0,0-1 1 0 0,0 1 0 0 0,1 0 0 0 0,-1 0 0 0 0,0 0 0 0 0,0 0 0 0 0,0 1 0 0 0,0-1 0 0 0,0 0 0 0 0,0 1 0 0 0,-1-1 0 0 0,1 1 0 0 0,0 0 0 0 0,-1-1 0 0 0,0 1 0 0 0,1 0 0 0 0,-1 0 0 0 0,0 0 0 0 0,0 0 0 0 0,0 0 0 0 0,0 0 0 0 0,0 1 0 0 0,1 1 0 0 0,3 13-8 0 0,0 0 1 0 0,-2 0-1 0 0,0 0 1 0 0,0 0 0 0 0,-1 27-1 0 0,-6 90 0 0 0,2-117 11 0 0,-3 44-7 0 0,-2-1 0 0 0,-29 110 0 0 0,28-141 39 0 0,-2 1 1 0 0,-1-2-1 0 0,-1 1 0 0 0,-2-2 0 0 0,0 1 0 0 0,-2-2 1 0 0,-30 38-1 0 0,43-59 31 0 0,-1-1 0 0 0,0 0 0 0 0,0 0 1 0 0,0 0-1 0 0,-1 0 0 0 0,1-1 0 0 0,-1 0 0 0 0,0 0 0 0 0,0 0 0 0 0,0 0 1 0 0,0-1-1 0 0,0 0 0 0 0,-1 0 0 0 0,-5 2 0 0 0,7-4-17 0 0,0 0 0 0 0,1 0 0 0 0,-1 0 0 0 0,1 0 0 0 0,-1-1 0 0 0,0 1 0 0 0,1-1-1 0 0,-1 0 1 0 0,1 0 0 0 0,0 0 0 0 0,-1-1 0 0 0,1 1 0 0 0,0-1 0 0 0,0 1 0 0 0,-1-1 0 0 0,1 0-1 0 0,1-1 1 0 0,-1 1 0 0 0,0 0 0 0 0,1-1 0 0 0,-1 1 0 0 0,1-1 0 0 0,-3-3 0 0 0,-2-4-1 0 0,1 0 1 0 0,0-1 0 0 0,0 0 0 0 0,1 0 0 0 0,0 0-1 0 0,1 0 1 0 0,0-1 0 0 0,1 0 0 0 0,0 0-1 0 0,1 1 1 0 0,0-2 0 0 0,1 1 0 0 0,1 0-1 0 0,0 0 1 0 0,1-14 0 0 0,2-3-191 0 0,1 0 0 0 0,2 1 0 0 0,0-1 1 0 0,2 1-1 0 0,12-30 0 0 0,-11 37-287 0 0,1 1 0 0 0,1 0 1 0 0,0 1-1 0 0,25-32 0 0 0,27-24-4192 0 0,-49 59 2989 0 0,28-30-2115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7.800"/>
    </inkml:context>
    <inkml:brush xml:id="br0">
      <inkml:brushProperty name="width" value="0.1" units="cm"/>
      <inkml:brushProperty name="height" value="0.1" units="cm"/>
    </inkml:brush>
  </inkml:definitions>
  <inkml:trace contextRef="#ctx0" brushRef="#br0">33 83 8 0 0,'0'0'272'0'0,"-33"12"6719"0"0,100-30-6686 0 0,0 3 0 0 0,0 3 1 0 0,113-6-1 0 0,39-2-3021 0 0,-198 16 528 0 0,-7-4 168 0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8.377"/>
    </inkml:context>
    <inkml:brush xml:id="br0">
      <inkml:brushProperty name="width" value="0.1" units="cm"/>
      <inkml:brushProperty name="height" value="0.1" units="cm"/>
    </inkml:brush>
  </inkml:definitions>
  <inkml:trace contextRef="#ctx0" brushRef="#br0">0 73 4 0 0,'5'-3'10035'0'0,"21"-12"-9898"0"0,32 1 136 0 0,0 2 1 0 0,63-4 0 0 0,43 4-78 0 0,-161 12-233 0 0,1-1 559 0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8.782"/>
    </inkml:context>
    <inkml:brush xml:id="br0">
      <inkml:brushProperty name="width" value="0.1" units="cm"/>
      <inkml:brushProperty name="height" value="0.1" units="cm"/>
    </inkml:brush>
  </inkml:definitions>
  <inkml:trace contextRef="#ctx0" brushRef="#br0">89 113 192 0 0,'0'-112'6764'0'0,"-1"116"-6654"0"0,-9 34 108 0 0,-7 62 0 0 0,1 0-48 0 0,2-35 10 0 0,3 1 1 0 0,-5 124-1 0 0,13-183-329 0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9.061"/>
    </inkml:context>
    <inkml:brush xml:id="br0">
      <inkml:brushProperty name="width" value="0.1" units="cm"/>
      <inkml:brushProperty name="height" value="0.1" units="cm"/>
    </inkml:brush>
  </inkml:definitions>
  <inkml:trace contextRef="#ctx0" brushRef="#br0">18 107 32 0 0,'-18'-7'5220'0'0,"22"4"-5095"0"0,0 0 0 0 0,0 1 0 0 0,1 0 1 0 0,-1 0-1 0 0,1 0 0 0 0,-1 0 0 0 0,1 1 0 0 0,-1-1 0 0 0,1 1 1 0 0,9-1-1 0 0,-9 1-37 0 0,334-53 958 0 0,-288 48-961 0 0,110-10-226 0 0,-130 15-2124 0 0,45 5 1 0 0,-58-2 474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9.466"/>
    </inkml:context>
    <inkml:brush xml:id="br0">
      <inkml:brushProperty name="width" value="0.1" units="cm"/>
      <inkml:brushProperty name="height" value="0.1" units="cm"/>
    </inkml:brush>
  </inkml:definitions>
  <inkml:trace contextRef="#ctx0" brushRef="#br0">63 0 92 0 0,'0'0'4118'0'0,"-17"34"-3435"0"0,6-3-350 0 0,1 0-1 0 0,2 1 1 0 0,-9 64-1 0 0,19-56 27 0 0,-2-39-362 0 0,0 0 0 0 0,1 0-1 0 0,-1 0 1 0 0,0 0 0 0 0,0 0-1 0 0,1 0 1 0 0,-1 0-1 0 0,1 0 1 0 0,-1 1 0 0 0,1-2-1 0 0,-1 1 1 0 0,1 0-1 0 0,0 0 1 0 0,0 0 0 0 0,-1 0-1 0 0,1 0 1 0 0,0-1 0 0 0,0 1-1 0 0,0 0 1 0 0,0 0-1 0 0,0-1 1 0 0,0 1 0 0 0,0-1-1 0 0,0 1 1 0 0,0-1 0 0 0,0 0-1 0 0,0 1 1 0 0,0-1-1 0 0,0 0 1 0 0,0 1 0 0 0,0-1-1 0 0,0 0 1 0 0,1 0-1 0 0,-1 0 1 0 0,0 0 0 0 0,0 0-1 0 0,2-1 1 0 0,-1 1-41 0 0,4-1-302 0 0,-1 0 1 0 0,1-1-1 0 0,-1 1 1 0 0,1-1-1 0 0,-1 0 1 0 0,0 0-1 0 0,0-1 0 0 0,0 0 1 0 0,5-3-1 0 0,3-6-1320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29.857"/>
    </inkml:context>
    <inkml:brush xml:id="br0">
      <inkml:brushProperty name="width" value="0.1" units="cm"/>
      <inkml:brushProperty name="height" value="0.1" units="cm"/>
    </inkml:brush>
  </inkml:definitions>
  <inkml:trace contextRef="#ctx0" brushRef="#br0">0 25 404 0 0,'0'0'9850'0'0,"4"-2"-10941"0"0,27-13-3428 0 0,-16 7 1907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30.262"/>
    </inkml:context>
    <inkml:brush xml:id="br0">
      <inkml:brushProperty name="width" value="0.1" units="cm"/>
      <inkml:brushProperty name="height" value="0.1" units="cm"/>
    </inkml:brush>
  </inkml:definitions>
  <inkml:trace contextRef="#ctx0" brushRef="#br0">137 14 512 0 0,'0'0'615'0'0,"0"-1"-507"0"0,0 1 0 0 0,0-1 0 0 0,0 1 0 0 0,0-1 0 0 0,0 1-1 0 0,0-1 1 0 0,0 1 0 0 0,0-1 0 0 0,0 1 0 0 0,0-1 0 0 0,0 1-1 0 0,0 0 1 0 0,1-1 0 0 0,-1 1 0 0 0,0-1 0 0 0,0 1 0 0 0,1-1-1 0 0,-1 1 1 0 0,0 0 0 0 0,0-1 0 0 0,1 1 0 0 0,-1 0 0 0 0,1-1-1 0 0,-1 1 1 0 0,0 0 0 0 0,1-1 0 0 0,-1 1 0 0 0,1 0 0 0 0,-1 0-1 0 0,0-1 1 0 0,1 1 0 0 0,-1 0 0 0 0,2 0 0 0 0,8 2-27 0 0,0 2 1 0 0,1-1-1 0 0,-1 1 0 0 0,-1 1 1 0 0,1 0-1 0 0,-1 0 0 0 0,1 1 1 0 0,-2 0-1 0 0,1 0 0 0 0,10 11 1 0 0,-6-4-18 0 0,-1 1 0 0 0,0 0 0 0 0,-1 0 0 0 0,-1 2 0 0 0,14 25 0 0 0,-8-7 2 0 0,-2 0 1 0 0,-1 1-1 0 0,-2 0 0 0 0,-1 1 1 0 0,7 58-1 0 0,-13-57 30 0 0,-1 0 0 0 0,-3 0-1 0 0,0 1 1 0 0,-3-1-1 0 0,-1 0 1 0 0,-1-1 0 0 0,-18 61-1 0 0,17-75-80 0 0,-1-2 0 0 0,-1 1-1 0 0,-1-1 1 0 0,-1-1 0 0 0,0 0 0 0 0,-2 0-1 0 0,0-1 1 0 0,-1 0 0 0 0,0-1-1 0 0,-2 0 1 0 0,0-2 0 0 0,-1 1-1 0 0,0-2 1 0 0,-26 17 0 0 0,35-26-264 0 0,0-1 1 0 0,-1 0-1 0 0,0 0 1 0 0,0-1-1 0 0,0 0 1 0 0,0-1-1 0 0,-1 0 1 0 0,1 0-1 0 0,0-1 1 0 0,-1 1-1 0 0,0-2 1 0 0,1 0-1 0 0,-1 0 1 0 0,1 0-1 0 0,-13-3 1 0 0,-28-10-1713 0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33.282"/>
    </inkml:context>
    <inkml:brush xml:id="br0">
      <inkml:brushProperty name="width" value="0.1" units="cm"/>
      <inkml:brushProperty name="height" value="0.1" units="cm"/>
    </inkml:brush>
  </inkml:definitions>
  <inkml:trace contextRef="#ctx0" brushRef="#br0">137 258 312 0 0,'0'0'1433'0'0,"37"-15"2737"0"0,-31 10-3966 0 0,-1-1 1 0 0,0 0-1 0 0,0 0 0 0 0,0 0 0 0 0,-1 0 1 0 0,0-1-1 0 0,0 0 0 0 0,-1 0 0 0 0,0 0 1 0 0,0 0-1 0 0,3-12 0 0 0,-3 3 281 0 0,0-1 1 0 0,-1 0-1 0 0,0-34 0 0 0,-3 50-473 0 0,0 1-1 0 0,-1-1 1 0 0,1 1-1 0 0,0-1 1 0 0,-1 1 0 0 0,1 0-1 0 0,0 0 1 0 0,-1-1-1 0 0,1 1 1 0 0,-1 0-1 0 0,1 0 1 0 0,0 0 0 0 0,-1 1-1 0 0,1-1 1 0 0,-1 0-1 0 0,1 1 1 0 0,-3 0 0 0 0,-12 7-3 0 0,0 1 0 0 0,0 0 1 0 0,1 1-1 0 0,1 1 0 0 0,-1 0 1 0 0,2 1-1 0 0,0 0 0 0 0,0 2 1 0 0,1-1-1 0 0,1 1 0 0 0,0 1 1 0 0,1 0-1 0 0,0 0 0 0 0,-8 21 1 0 0,17-35-6 0 0,1 0 1 0 0,-1 0 0 0 0,0 0-1 0 0,1 0 1 0 0,-1 0 0 0 0,1 0 0 0 0,-1 0-1 0 0,1 0 1 0 0,0 0 0 0 0,-1 1-1 0 0,1-1 1 0 0,0 0 0 0 0,0 0-1 0 0,0 0 1 0 0,0 0 0 0 0,0 1 0 0 0,0-1-1 0 0,0 0 1 0 0,0 0 0 0 0,0 0-1 0 0,1 0 1 0 0,-1 1 0 0 0,0-1-1 0 0,1 0 1 0 0,-1 0 0 0 0,1 0 0 0 0,0 2-1 0 0,1-2 2 0 0,-1 0 0 0 0,1-1 0 0 0,0 1 0 0 0,-1-1 0 0 0,1 1 0 0 0,0-1 0 0 0,-1 1 1 0 0,1-1-1 0 0,0 0 0 0 0,-1 0 0 0 0,1 0 0 0 0,0 0 0 0 0,-1 0 0 0 0,1 0 0 0 0,0-1 0 0 0,2 0 0 0 0,9-2 22 0 0,0 0-1 0 0,0-2 1 0 0,18-8 0 0 0,-20 7-17 0 0,0 0 1 0 0,0-1-1 0 0,-1-1 1 0 0,0 0-1 0 0,-1 0 1 0 0,0-1-1 0 0,0 0 0 0 0,0 0 1 0 0,-2-1-1 0 0,1 0 1 0 0,-1-1-1 0 0,0 0 1 0 0,-1 0-1 0 0,8-21 0 0 0,13-25 45 0 0,-27 56-96 0 0,-2 6-87 0 0,-4 17 110 0 0,-3 5 13 0 0,1 1 0 0 0,1 0 1 0 0,2 0-1 0 0,-3 42 1 0 0,8-70 5 0 0,1 1 1 0 0,-1-1-1 0 0,0 0 1 0 0,0 1 0 0 0,1-1-1 0 0,-1 0 1 0 0,0 1-1 0 0,1-1 1 0 0,-1 0-1 0 0,1 1 1 0 0,-1-1 0 0 0,0 0-1 0 0,1 0 1 0 0,-1 0-1 0 0,1 1 1 0 0,-1-1-1 0 0,0 0 1 0 0,1 0 0 0 0,-1 0-1 0 0,1 0 1 0 0,-1 0-1 0 0,1 0 1 0 0,-1 0-1 0 0,0 0 1 0 0,1 0 0 0 0,-1 0-1 0 0,1 0 1 0 0,-1 0-1 0 0,1 0 1 0 0,-1 0-1 0 0,0-1 1 0 0,1 1 0 0 0,-1 0-1 0 0,1 0 1 0 0,-1 0-1 0 0,1-1 1 0 0,14-4 20 0 0,18-9 42 0 0,42-22 0 0 0,-50 23-27 0 0,6-9 70 0 0,-30 22-101 0 0,27-37-50 0 0,-18 23-4 0 0,0 0 0 0 0,1 0 0 0 0,1 1 0 0 0,0 0 0 0 0,0 1 0 0 0,1 1 0 0 0,1 0 1 0 0,20-13-1 0 0,-24 18-6 0 0,-10 6 49 0 0,1-1 1 0 0,-1 1-1 0 0,0-1 0 0 0,1 1 0 0 0,-1-1 0 0 0,1 1 1 0 0,-1-1-1 0 0,1 1 0 0 0,-1 0 0 0 0,1-1 0 0 0,-1 1 0 0 0,1 0 1 0 0,0-1-1 0 0,-1 1 0 0 0,1 0 0 0 0,-1 0 0 0 0,1 0 0 0 0,0 0 1 0 0,-1-1-1 0 0,1 1 0 0 0,-1 0 0 0 0,1 0 0 0 0,0 0 0 0 0,-1 0 1 0 0,1 0-1 0 0,0 1 0 0 0,-1-1 0 0 0,1 0 0 0 0,-1 0 0 0 0,1 0 1 0 0,0 0-1 0 0,-1 1 0 0 0,1-1 0 0 0,-1 0 0 0 0,1 1 0 0 0,-1-1 1 0 0,1 0-1 0 0,-1 1 0 0 0,1-1 0 0 0,-1 0 0 0 0,1 1 0 0 0,-1-1 1 0 0,1 1-1 0 0,-1-1 0 0 0,0 1 0 0 0,1-1 0 0 0,-1 1 0 0 0,0 0 1 0 0,1-1-1 0 0,-1 1 0 0 0,0-1 0 0 0,0 1 0 0 0,0 0 0 0 0,0-1 1 0 0,1 1-1 0 0,-1-1 0 0 0,0 1 0 0 0,0 0 0 0 0,0-1 0 0 0,0 2 1 0 0,1 14-20 0 0,0-1 0 0 0,-1 1 0 0 0,-1 0 1 0 0,0-1-1 0 0,-1 1 0 0 0,0-1 0 0 0,-2 1 1 0 0,-9 28-1 0 0,1-1 12 0 0,-13 35 68 0 0,24-76 62 0 0,2-6-103 0 0,1-7-25 0 0,1 0 0 0 0,0 0 0 0 0,0 0 0 0 0,1 1 0 0 0,1-1 0 0 0,0 1 0 0 0,0 0 0 0 0,9-11 0 0 0,0 1-42 0 0,1-1 0 0 0,33-32 0 0 0,-42 45 34 0 0,1 2 0 0 0,1-1 0 0 0,-1 1 0 0 0,1 0 0 0 0,0 1 1 0 0,0 0-1 0 0,16-8 0 0 0,-21 13-7 0 0,0-1 1 0 0,0 0-1 0 0,0 1 1 0 0,0-1 0 0 0,0 1-1 0 0,0 0 1 0 0,0 0 0 0 0,0 0-1 0 0,0 0 1 0 0,0 1 0 0 0,0-1-1 0 0,0 1 1 0 0,0 0-1 0 0,0 0 1 0 0,0 0 0 0 0,-1 0-1 0 0,1 0 1 0 0,0 0 0 0 0,0 1-1 0 0,-1 0 1 0 0,1-1-1 0 0,-1 1 1 0 0,0 0 0 0 0,1 0-1 0 0,-1 0 1 0 0,0 1 0 0 0,0-1-1 0 0,-1 0 1 0 0,3 3 0 0 0,4 4-674 0 0,1 0 1 0 0,-1-1-1 0 0,2 0 1 0 0,-1-1-1 0 0,1 0 0 0 0,0 0 1 0 0,1-1-1 0 0,13 5 1 0 0,-6-2-1169 0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33.701"/>
    </inkml:context>
    <inkml:brush xml:id="br0">
      <inkml:brushProperty name="width" value="0.1" units="cm"/>
      <inkml:brushProperty name="height" value="0.1" units="cm"/>
    </inkml:brush>
  </inkml:definitions>
  <inkml:trace contextRef="#ctx0" brushRef="#br0">296 399 248 0 0,'7'-6'376'0'0,"-1"0"0"0"0,0-1 0 0 0,0 0 1 0 0,-1 0-1 0 0,0 0 0 0 0,9-16 0 0 0,-13 20-260 0 0,1-1 0 0 0,-1 1 0 0 0,0 0 0 0 0,1-1 0 0 0,-2 1 0 0 0,1-1 0 0 0,0 1 0 0 0,-1-1 0 0 0,1 0 0 0 0,-1 1 0 0 0,0-1 0 0 0,-1 1 0 0 0,1-1 0 0 0,0 1 0 0 0,-1-1 0 0 0,0 1 0 0 0,0-1 0 0 0,0 1 0 0 0,0-1 0 0 0,-2-3-1 0 0,2 6-9 0 0,-21 3 145 0 0,5 7-207 0 0,1 0 1 0 0,0 1-1 0 0,1 0 1 0 0,0 2 0 0 0,0-1-1 0 0,1 2 1 0 0,-23 27 0 0 0,-79 112 76 0 0,104-136-87 0 0,6-8-8 0 0,0-1 1 0 0,1 1 0 0 0,0 0-1 0 0,0 0 1 0 0,1 0-1 0 0,0 0 1 0 0,0 1 0 0 0,1 0-1 0 0,0 0 1 0 0,-2 10-1 0 0,11-21 25 0 0,15-6-45 0 0,-1-2 1 0 0,0 0-1 0 0,0-2 1 0 0,-1 0-1 0 0,0-1 1 0 0,-1-1-1 0 0,-1-1 1 0 0,0 0-1 0 0,-1-1 0 0 0,25-33 1 0 0,-5 2-125 0 0,-3-1-1 0 0,-1-2 1 0 0,27-60 0 0 0,-50 92 78 0 0,2 0 204 0 0,-2-1 1 0 0,0-1-1 0 0,-1 0 1 0 0,-1 0-1 0 0,-1 0 0 0 0,0-1 1 0 0,3-34-1 0 0,-9 55 54 0 0,-14 16-103 0 0,8-5-89 0 0,1 0 1 0 0,-1 0-1 0 0,2 0 0 0 0,0 0 0 0 0,0 1 1 0 0,1 0-1 0 0,-2 16 0 0 0,-5 86 69 0 0,9-106-89 0 0,0 7-36 0 0,1-1 1 0 0,0 1 0 0 0,1-1 0 0 0,1 1-1 0 0,0-1 1 0 0,1 0 0 0 0,0 0 0 0 0,9 21-1 0 0,-8-25-167 0 0,2 0 0 0 0,-1-1 0 0 0,1 0 0 0 0,0 0 0 0 0,1 0 0 0 0,0-1 0 0 0,1 0 0 0 0,-1 0 0 0 0,2-1 0 0 0,-1 0 0 0 0,18 11 0 0 0,15 5-1854 0 0,3-6 153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34.928"/>
    </inkml:context>
    <inkml:brush xml:id="br0">
      <inkml:brushProperty name="width" value="0.1" units="cm"/>
      <inkml:brushProperty name="height" value="0.1" units="cm"/>
    </inkml:brush>
  </inkml:definitions>
  <inkml:trace contextRef="#ctx0" brushRef="#br0">1 91 552 0 0,'0'0'3101'0'0,"4"-2"-2705"0"0,23-8 62 0 0,0 0 0 0 0,1 2 0 0 0,55-10 0 0 0,95-1 178 0 0,-96 12-287 0 0,-21 5 500 0 0,-61 1-841 0 0,0 0 0 0 0,-1 0 0 0 0,1 0 1 0 0,-1 1-1 0 0,1-1 0 0 0,-1 0 0 0 0,1 0 1 0 0,-1 1-1 0 0,1-1 0 0 0,-1 0 0 0 0,0 1 1 0 0,1-1-1 0 0,-1 1 0 0 0,0-1 0 0 0,0 1 1 0 0,1-1-1 0 0,-1 1 0 0 0,0-1 0 0 0,0 1 1 0 0,0 0-1 0 0,0-1 0 0 0,0 1 0 0 0,1 0 0 0 0,-3 0 1 0 0,-48 11-73 0 0,30 1 63 0 0,0 2-1 0 0,1 0 0 0 0,1 2 0 0 0,0 0 1 0 0,1 1-1 0 0,1 0 0 0 0,-22 30 1 0 0,15-15 16 0 0,2 1 0 0 0,1 1 1 0 0,-31 67-1 0 0,50-96 3 0 0,0 1 0 0 0,0-1-1 0 0,0 1 1 0 0,0-1-1 0 0,1 1 1 0 0,0-1 0 0 0,0 1-1 0 0,1 0 1 0 0,-1-1-1 0 0,1 1 1 0 0,0 0 0 0 0,1-1-1 0 0,0 1 1 0 0,0 0-1 0 0,0-1 1 0 0,3 9 0 0 0,-2-10 9 0 0,0 0-1 0 0,1 0 1 0 0,-1 0 0 0 0,1 0 0 0 0,0 0 0 0 0,0-1 0 0 0,1 1 0 0 0,-1-1 0 0 0,1 0 0 0 0,0 0 0 0 0,-1 0 0 0 0,1-1 0 0 0,0 0 0 0 0,1 1 0 0 0,-1-1-1 0 0,0 0 1 0 0,1-1 0 0 0,-1 1 0 0 0,1-1 0 0 0,6 1 0 0 0,128 20 688 0 0,-110-21-419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24.884"/>
    </inkml:context>
    <inkml:brush xml:id="br0">
      <inkml:brushProperty name="width" value="0.05" units="cm"/>
      <inkml:brushProperty name="height" value="0.05" units="cm"/>
    </inkml:brush>
  </inkml:definitions>
  <inkml:trace contextRef="#ctx0" brushRef="#br0">345 107 800 0 0,'0'-6'400'0'0,"0"0"127"0"0,0-1 1 0 0,-1 1-1 0 0,1 0 0 0 0,-1-1 0 0 0,-1 1 1 0 0,1 0-1 0 0,-1-1 0 0 0,0 1 1 0 0,0 0-1 0 0,-1 0 0 0 0,0 1 1 0 0,0-1-1 0 0,-7-9 0 0 0,8 13-64 0 0,2 2-420 0 0,-1 0 0 0 0,1-1 0 0 0,-1 1 0 0 0,1 0 0 0 0,-1-1 0 0 0,1 1 0 0 0,-1 0 0 0 0,1-1 0 0 0,-1 1 0 0 0,1 0-1 0 0,-1 0 1 0 0,0 0 0 0 0,1-1 0 0 0,-1 1 0 0 0,1 0 0 0 0,-1 0 0 0 0,0 0 0 0 0,1 0 0 0 0,-1 0 0 0 0,1 0-1 0 0,-1 0 1 0 0,0 0 0 0 0,1 1 0 0 0,-1-1 0 0 0,0 0 0 0 0,-20 18 124 0 0,1 2 1 0 0,0 0-1 0 0,2 0 0 0 0,0 2 0 0 0,1 0 1 0 0,2 2-1 0 0,0-1 0 0 0,2 2 1 0 0,-20 46-1 0 0,10-10-10 0 0,3 1-1 0 0,2 0 1 0 0,-10 74-1 0 0,20-85-30 0 0,2 0-1 0 0,2 0 1 0 0,4 76-1 0 0,1-108-102 0 0,0 1 0 0 0,2-1 0 0 0,0 0 0 0 0,2 0-1 0 0,0-1 1 0 0,1 1 0 0 0,0-1 0 0 0,2-1 0 0 0,0 1 0 0 0,1-1 0 0 0,1 0-1 0 0,17 23 1 0 0,-22-35-114 0 0,0 0 0 0 0,1 0 0 0 0,-1 0 0 0 0,1-1 0 0 0,0 0 0 0 0,0 0 0 0 0,0-1-1 0 0,1 1 1 0 0,-1-1 0 0 0,1-1 0 0 0,0 1 0 0 0,0-1 0 0 0,0 0 0 0 0,13 1 0 0 0,-8-1-599 0 0,0-2-1 0 0,0 0 1 0 0,0 0 0 0 0,0-1 0 0 0,0-1-1 0 0,0 0 1 0 0,-1 0 0 0 0,17-6 0 0 0,19-10-2507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35.644"/>
    </inkml:context>
    <inkml:brush xml:id="br0">
      <inkml:brushProperty name="width" value="0.1" units="cm"/>
      <inkml:brushProperty name="height" value="0.1" units="cm"/>
    </inkml:brush>
  </inkml:definitions>
  <inkml:trace contextRef="#ctx0" brushRef="#br0">186 87 140 0 0,'22'-70'3374'0'0,"-23"65"-3000"0"0,1 5-339 0 0,0-1-1 0 0,0 1 1 0 0,0-1 0 0 0,0 1 0 0 0,0-1 0 0 0,0 1-1 0 0,0-1 1 0 0,0 1 0 0 0,0 0 0 0 0,0-1 0 0 0,0 1-1 0 0,0-1 1 0 0,0 1 0 0 0,-1-1 0 0 0,1 1 0 0 0,0 0-1 0 0,0-1 1 0 0,0 1 0 0 0,-1 0 0 0 0,1-1 0 0 0,0 1-1 0 0,-1 0 1 0 0,1-1 0 0 0,0 1 0 0 0,-1 0 0 0 0,1-1-1 0 0,0 1 1 0 0,-1 0 0 0 0,0-1 0 0 0,-5 3 36 0 0,-1-1 1 0 0,1 1-1 0 0,-1 0 1 0 0,1 0-1 0 0,0 1 1 0 0,-1 0-1 0 0,1 0 1 0 0,1 0-1 0 0,-1 1 1 0 0,0-1-1 0 0,1 2 1 0 0,-8 6-1 0 0,-6 1 133 0 0,17-12-187 0 0,1 1-1 0 0,-1 0 1 0 0,1 0-1 0 0,-1 0 1 0 0,0 0-1 0 0,1 0 1 0 0,0 0-1 0 0,-1 0 1 0 0,1 0-1 0 0,0 1 1 0 0,-1-1-1 0 0,1 0 1 0 0,0 1-1 0 0,-2 2 1 0 0,-4 8 68 0 0,4-8-7 0 0,1 1-1 0 0,-1-1 1 0 0,1 0 0 0 0,0 1-1 0 0,0-1 1 0 0,1 1 0 0 0,-3 9-1 0 0,4-12-54 0 0,0 0 0 0 0,1-1 0 0 0,-1 1 0 0 0,0 0-1 0 0,1 0 1 0 0,-1-1 0 0 0,1 1 0 0 0,-1 0 0 0 0,1 0 0 0 0,0-1-1 0 0,0 1 1 0 0,0-1 0 0 0,0 1 0 0 0,0-1 0 0 0,0 1-1 0 0,0-1 1 0 0,0 1 0 0 0,1-1 0 0 0,-1 0 0 0 0,0 0-1 0 0,1 0 1 0 0,-1 0 0 0 0,1 0 0 0 0,0 0 0 0 0,-1 0 0 0 0,4 1-1 0 0,5 3 77 0 0,0 0 0 0 0,-1 1-1 0 0,1 0 1 0 0,-1 1 0 0 0,14 13-1 0 0,-22-18-84 0 0,0-1 1 0 0,1 1-1 0 0,-1-1 0 0 0,0 1 0 0 0,0-1 0 0 0,0 1 1 0 0,0 0-1 0 0,-1-1 0 0 0,1 1 0 0 0,0 0 1 0 0,-1 0-1 0 0,1 0 0 0 0,-1-1 0 0 0,0 1 0 0 0,0 0 1 0 0,1 0-1 0 0,-1 0 0 0 0,0 0 0 0 0,0 0 0 0 0,-1 0 1 0 0,1 0-1 0 0,0-1 0 0 0,-1 1 0 0 0,1 0 1 0 0,-1 0-1 0 0,0 0 0 0 0,1-1 0 0 0,-1 1 0 0 0,0 0 1 0 0,0-1-1 0 0,0 1 0 0 0,0-1 0 0 0,0 1 0 0 0,-1-1 1 0 0,1 1-1 0 0,0-1 0 0 0,-1 0 0 0 0,1 0 1 0 0,-1 1-1 0 0,1-1 0 0 0,-3 1 0 0 0,-8 5 219 0 0,0 0 0 0 0,-1-1 0 0 0,0 0 0 0 0,0-1 0 0 0,0 0-1 0 0,-1-1 1 0 0,-25 4 0 0 0,34-6 37 0 0,3-2 372 0 0,3-2-693 0 0,0 0 0 0 0,0 0 0 0 0,0 0 1 0 0,0 0-1 0 0,1 0 0 0 0,-1 1 0 0 0,0-1 0 0 0,1 0 0 0 0,-1 1 0 0 0,1-1 0 0 0,0 1 0 0 0,-1-1 1 0 0,1 1-1 0 0,0 0 0 0 0,0 0 0 0 0,0 0 0 0 0,0 0 0 0 0,3-1 0 0 0,17-13-5613 0 0,-15 6 2868 0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39.008"/>
    </inkml:context>
    <inkml:brush xml:id="br0">
      <inkml:brushProperty name="width" value="0.1" units="cm"/>
      <inkml:brushProperty name="height" value="0.1" units="cm"/>
    </inkml:brush>
  </inkml:definitions>
  <inkml:trace contextRef="#ctx0" brushRef="#br0">189 34 8 0 0,'0'0'553'0'0,"-19"-1"15"0"0,-8 0-86 0 0,0 1 0 0 0,-50 7 1 0 0,68-6-319 0 0,7-1-106 0 0,0 0 0 0 0,0 0 0 0 0,0 1 1 0 0,0-1-1 0 0,0 0 0 0 0,0 1 0 0 0,0-1 0 0 0,1 1 0 0 0,-1-1 0 0 0,0 1 0 0 0,0 0 0 0 0,-4 4 2607 0 0,71-21-2021 0 0,7 8-351 0 0,209-11 368 0 0,-235 16-454 0 0,-45 2-178 0 0,0 1-164 0 0,-1 0 0 0 0,1-1 0 0 0,-1 1 0 0 0,1 0 0 0 0,-1 0 0 0 0,1-1 0 0 0,-1 1 0 0 0,1 0 0 0 0,0 0 0 0 0,-1 0 0 0 0,1 0 0 0 0,-1 0 0 0 0,1 0 0 0 0,-1 0 0 0 0,1 0 0 0 0,0 0 0 0 0,-1 0 0 0 0,1 0 0 0 0,-1 0 1 0 0,1 0-1 0 0,0 0 0 0 0,-1 0 0 0 0,1 1 0 0 0,-1-1 0 0 0,1 0 0 0 0,-1 0 0 0 0,1 1 0 0 0,-1-1 0 0 0,1 0 0 0 0,-1 1 0 0 0,1-1 0 0 0,-1 1 0 0 0,0-1 0 0 0,1 0 0 0 0,-1 1 0 0 0,1-1 0 0 0,-1 2 0 0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39.497"/>
    </inkml:context>
    <inkml:brush xml:id="br0">
      <inkml:brushProperty name="width" value="0.1" units="cm"/>
      <inkml:brushProperty name="height" value="0.1" units="cm"/>
    </inkml:brush>
  </inkml:definitions>
  <inkml:trace contextRef="#ctx0" brushRef="#br0">26 30 168 0 0,'0'0'1237'0'0,"-26"5"6670"0"0,36-8-7825 0 0,-1 0 1 0 0,1 1-1 0 0,0 0 0 0 0,-1 1 1 0 0,1 0-1 0 0,0 1 0 0 0,14 0 0 0 0,33-2-1141 0 0,-51 2 343 0 0,1-1 0 0 0,-1-1 1 0 0,0 1-1 0 0,0-1 0 0 0,1 0 0 0 0,8-5 0 0 0,-3 1-1480 0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41.177"/>
    </inkml:context>
    <inkml:brush xml:id="br0">
      <inkml:brushProperty name="width" value="0.1" units="cm"/>
      <inkml:brushProperty name="height" value="0.1" units="cm"/>
    </inkml:brush>
  </inkml:definitions>
  <inkml:trace contextRef="#ctx0" brushRef="#br0">1 91 112 0 0,'0'0'2622'0'0,"18"0"-2456"0"0,116-28 213 0 0,-47 8-96 0 0,-44 12 60 0 0,-41 8-155 0 0,31-16 2938 0 0,-12 8-3175 0 0,-21 8-14 0 0,1 0 1 0 0,-1-1-1 0 0,0 1 0 0 0,0 0 1 0 0,0 0-1 0 0,0 0 1 0 0,1-1-1 0 0,-1 1 0 0 0,0 0 1 0 0,0 0-1 0 0,0 0 1 0 0,0-1-1 0 0,0 1 0 0 0,0 0 1 0 0,0 0-1 0 0,0-1 1 0 0,0 1-1 0 0,0 0 0 0 0,0-1 1 0 0,1 1-1 0 0,-2 0 1 0 0,1 0-1 0 0,0-1 0 0 0,0 1 1 0 0,0 0-1 0 0,0 0 1 0 0,0-1-1 0 0,0 1 0 0 0,0 0 1 0 0,0 0-1 0 0,0-1 1 0 0,0 1-1 0 0,0 0 0 0 0,-1 0 1 0 0,1 0-1 0 0,0-1 1 0 0,0 1-1 0 0,0 0 0 0 0,0 0 1 0 0,-1 0-1 0 0,1-1 1 0 0,0 1-1 0 0,0 0 0 0 0,0 0 1 0 0,-1 0-1 0 0,1 0 1 0 0,0 0-1 0 0,0 0 0 0 0,-1-1 1 0 0,1 1-1 0 0,0 0 1 0 0,0 0-1 0 0,-1 0 0 0 0,1 0 1 0 0,0 0-1 0 0,-1 0 1 0 0,1 0-1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43.531"/>
    </inkml:context>
    <inkml:brush xml:id="br0">
      <inkml:brushProperty name="width" value="0.1" units="cm"/>
      <inkml:brushProperty name="height" value="0.1" units="cm"/>
    </inkml:brush>
  </inkml:definitions>
  <inkml:trace contextRef="#ctx0" brushRef="#br0">438 281 320 0 0,'0'0'4310'0'0,"4"-3"-3958"0"0,0 1-216 0 0,0-1 0 0 0,0-1-1 0 0,0 1 1 0 0,0-1 0 0 0,-1 0 0 0 0,0 1-1 0 0,1-1 1 0 0,-2-1 0 0 0,1 1-1 0 0,0 0 1 0 0,-1-1 0 0 0,0 1-1 0 0,0-1 1 0 0,0 0 0 0 0,0 0-1 0 0,1-9 1 0 0,3-13 171 0 0,-2-1-1 0 0,1-28 1 0 0,-1 9 175 0 0,-8 16-155 0 0,1 21-334 0 0,-24 36-15 0 0,-8 25 19 0 0,2 1 0 0 0,2 2 0 0 0,-26 62 0 0 0,21-41 1 0 0,-2 12 166 0 0,-48 165 0 0 0,58-160-112 0 0,16-53 2155 0 0,8-43-2031 0 0,3 4-184 0 0,-13-8-23 0 0,2-1 1 0 0,-1 0-1 0 0,1-1 1 0 0,1 0 0 0 0,0-1-1 0 0,0 0 1 0 0,-18-25-1 0 0,28 33-201 0 0,0 0-1 0 0,1 0 1 0 0,-1-1-1 0 0,1 1 1 0 0,-1 0-1 0 0,1 0 1 0 0,0 0-1 0 0,0 0 1 0 0,1-6-1 0 0,5-16-4406 0 0,0 9 2097 0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43.951"/>
    </inkml:context>
    <inkml:brush xml:id="br0">
      <inkml:brushProperty name="width" value="0.1" units="cm"/>
      <inkml:brushProperty name="height" value="0.1" units="cm"/>
    </inkml:brush>
  </inkml:definitions>
  <inkml:trace contextRef="#ctx0" brushRef="#br0">112 75 144 0 0,'-8'1'178'0'0,"0"0"0"0"0,1-1 0 0 0,-1 0 0 0 0,0 0 0 0 0,0-1 0 0 0,-9-1 0 0 0,16 1-145 0 0,-19 4-54 0 0,-6 0 4640 0 0,33-8-4512 0 0,1 0 0 0 0,-1 1 0 0 0,1 0 0 0 0,1 0 0 0 0,-1 1 0 0 0,0 0 0 0 0,1 1 0 0 0,13-3 1 0 0,83-7 136 0 0,-36 5-837 0 0,-8-6-2672 0 0,-34 2 1370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46.533"/>
    </inkml:context>
    <inkml:brush xml:id="br0">
      <inkml:brushProperty name="width" value="0.1" units="cm"/>
      <inkml:brushProperty name="height" value="0.1" units="cm"/>
    </inkml:brush>
  </inkml:definitions>
  <inkml:trace contextRef="#ctx0" brushRef="#br0">86 314 32 0 0,'4'7'8141'0'0,"28"-19"-7869"0"0,-4 2-6 0 0,46-23-1 0 0,-65 28-235 0 0,0-1 0 0 0,0 0 0 0 0,0 0 0 0 0,-1-1 1 0 0,0 0-1 0 0,0 0 0 0 0,-1-1 0 0 0,11-15 1 0 0,-9 10 44 0 0,-1 0 1 0 0,0 0 0 0 0,8-22 0 0 0,-14 31-41 0 0,0 0-1 0 0,-1 0 1 0 0,0 0 0 0 0,0-1-1 0 0,0 1 1 0 0,0-1-1 0 0,0 1 1 0 0,-1-1 0 0 0,0 1-1 0 0,0-1 1 0 0,0 1 0 0 0,-1-1-1 0 0,0 1 1 0 0,1-1-1 0 0,-1 1 1 0 0,-3-6 0 0 0,2 4-17 0 0,1 3-10 0 0,-1 1-1 0 0,1-1 1 0 0,-1 1 0 0 0,1 0 0 0 0,-1-1 0 0 0,0 1 0 0 0,0 0 0 0 0,0 0 0 0 0,0 0 0 0 0,0 1-1 0 0,-4-3 1 0 0,5 3-22 0 0,-5-1-60 0 0,-11 5 65 0 0,-8 1-9 0 0,-4 3-3 0 0,28-7 35 0 0,-59 49-204 0 0,48-35 188 0 0,0 0 0 0 0,1 1-1 0 0,1 0 1 0 0,1 1 0 0 0,0 0 0 0 0,1 1-1 0 0,-10 28 1 0 0,6-8 15 0 0,2 0 1 0 0,2 0-1 0 0,1 1 0 0 0,2 0 0 0 0,2 0 1 0 0,2 63-1 0 0,12 84 190 0 0,-11-183-197 0 0,-1 0 0 0 0,0 0 0 0 0,1 0 0 0 0,-1 0 0 0 0,0 0 0 0 0,0 0 0 0 0,0 0 0 0 0,0 0 0 0 0,-1-1 0 0 0,1 1 0 0 0,0-1 0 0 0,-1 1 0 0 0,1-1 1 0 0,-1 1-1 0 0,0-1 0 0 0,1 0 0 0 0,-5 3 0 0 0,-29 15-179 0 0,32-18-53 0 0,21-16-5518 0 0,0 4 3388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47.295"/>
    </inkml:context>
    <inkml:brush xml:id="br0">
      <inkml:brushProperty name="width" value="0.1" units="cm"/>
      <inkml:brushProperty name="height" value="0.1" units="cm"/>
    </inkml:brush>
  </inkml:definitions>
  <inkml:trace contextRef="#ctx0" brushRef="#br0">1 48 8 0 0,'7'-28'3219'0'0,"-6"23"-1116"0"0,2 18-1042 0 0,-1 3-1279 0 0,31 218 990 0 0,-19-61-16 0 0,-13-155-946 0 0,2-1 2595 0 0,-2-17-2340 0 0,-1-1-1 0 0,1 1 1 0 0,0 0-1 0 0,0-1 1 0 0,0 1-1 0 0,-1-1 1 0 0,1 1-1 0 0,0-1 1 0 0,-1 1-1 0 0,1-1 1 0 0,0 1 0 0 0,-1-1-1 0 0,1 0 1 0 0,0 1-1 0 0,-1-1 1 0 0,1 0-1 0 0,-1 0 1 0 0,0 1-1 0 0,1-1 1 0 0,-1 0-1 0 0,0 0 1 0 0,1-1-1 0 0,81-153 990 0 0,-9 16-886 0 0,-64 123-147 0 0,3-2 23 0 0,-1 0-1 0 0,-1-1 0 0 0,0-1 1 0 0,-2 1-1 0 0,10-32 0 0 0,-15 36-907 0 0,-3 20-1191 0 0,-7 27-3629 0 0,4-22 3264 0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48.182"/>
    </inkml:context>
    <inkml:brush xml:id="br0">
      <inkml:brushProperty name="width" value="0.1" units="cm"/>
      <inkml:brushProperty name="height" value="0.1" units="cm"/>
    </inkml:brush>
  </inkml:definitions>
  <inkml:trace contextRef="#ctx0" brushRef="#br0">141 170 472 0 0,'5'-1'495'0'0,"-2"0"-286"0"0,1 0 0 0 0,0 0-1 0 0,-1-1 1 0 0,1 1 0 0 0,-1-1 0 0 0,0 0 0 0 0,0 1 0 0 0,1-1 0 0 0,-1-1 0 0 0,0 1 0 0 0,0 0 0 0 0,-1-1 0 0 0,1 0-1 0 0,-1 1 1 0 0,1-1 0 0 0,-1 0 0 0 0,2-4 0 0 0,0 2 13 0 0,-1 0-1 0 0,0 0 1 0 0,0 0 0 0 0,0-1-1 0 0,-1 1 1 0 0,0-1 0 0 0,0 0-1 0 0,0 1 1 0 0,-1-1 0 0 0,0 0-1 0 0,0 0 1 0 0,0 0 0 0 0,-1 0-1 0 0,0 0 1 0 0,0 0 0 0 0,-1-8-1 0 0,0 13-129 0 0,-3-2 127 0 0,3 2-214 0 0,1 1 0 0 0,0-1 0 0 0,-1 1 0 0 0,1 0 1 0 0,0-1-1 0 0,0 1 0 0 0,-1 0 0 0 0,1 0 0 0 0,-1-1 1 0 0,1 1-1 0 0,0 0 0 0 0,-1 0 0 0 0,1-1 0 0 0,0 1 1 0 0,-1 0-1 0 0,1 0 0 0 0,-1 0 0 0 0,1 0 0 0 0,-1 0 1 0 0,1 0-1 0 0,-1 0 0 0 0,1 0 0 0 0,0 0 0 0 0,-1 0 1 0 0,1 0-1 0 0,-1 0 0 0 0,1 0 0 0 0,-1 0 0 0 0,1 0 1 0 0,-1 0-1 0 0,1 0 0 0 0,0 0 0 0 0,-1 1 0 0 0,0-1 0 0 0,-12 5 9 0 0,0 0-1 0 0,1 0 0 0 0,0 2 0 0 0,0-1 0 0 0,0 2 0 0 0,0-1 0 0 0,1 1 0 0 0,1 1 0 0 0,0 0 1 0 0,0 1-1 0 0,0 0 0 0 0,1 0 0 0 0,1 1 0 0 0,-12 18 0 0 0,17-24-7 0 0,-23 50-8 0 0,25-52 11 0 0,0-1 0 0 0,0 1 0 0 0,1-1 0 0 0,-1 1 0 0 0,0-1 1 0 0,1 1-1 0 0,0-1 0 0 0,0 1 0 0 0,-1 0 0 0 0,2-1 0 0 0,-1 1 0 0 0,0-1 0 0 0,0 1 0 0 0,1-1 0 0 0,-1 1 0 0 0,1-1 0 0 0,0 1 0 0 0,0-1 0 0 0,2 5 1 0 0,1-6 9 0 0,0 1 1 0 0,0-1 0 0 0,0 1-1 0 0,0-1 1 0 0,0-1 0 0 0,0 1 0 0 0,1 0-1 0 0,-1-1 1 0 0,0 0 0 0 0,0 0-1 0 0,1 0 1 0 0,-1-1 0 0 0,8-1 0 0 0,0-3-4 0 0,-1-1 0 0 0,0 0 1 0 0,0 0-1 0 0,-1-1 1 0 0,0 0-1 0 0,0-1 0 0 0,0 0 1 0 0,-1-1-1 0 0,0 0 1 0 0,-1-1-1 0 0,0 1 0 0 0,-1-1 1 0 0,0-1-1 0 0,0 0 1 0 0,-1 0-1 0 0,0 0 0 0 0,5-16 1 0 0,-5 8 10 0 0,-2 8 39 0 0,0 0 0 0 0,-1 0-1 0 0,3-22 1 0 0,-6 32-21 0 0,-10-18 137 0 0,2 52-226 0 0,3-14 35 0 0,0 1 0 0 0,1-1 0 0 0,1 1 0 0 0,1 0 0 0 0,1 37 0 0 0,1-56-29 0 0,0 1 1 0 0,0-1-1 0 0,0 1 1 0 0,1-1-1 0 0,-1 1 1 0 0,0-1-1 0 0,1 1 1 0 0,-1-1-1 0 0,1 1 1 0 0,-1-1-1 0 0,1 0 1 0 0,0 1-1 0 0,0-1 0 0 0,0 0 1 0 0,0 0-1 0 0,-1 0 1 0 0,2 1-1 0 0,-1-1 1 0 0,0 0-1 0 0,0 0 1 0 0,0 0-1 0 0,0-1 1 0 0,1 1-1 0 0,-1 0 1 0 0,2 1-1 0 0,1-2-477 0 0,0 1 0 0 0,0-1-1 0 0,0 1 1 0 0,0-1 0 0 0,-1 0-1 0 0,1-1 1 0 0,0 1 0 0 0,0-1-1 0 0,0 0 1 0 0,6-2 0 0 0,9-2-1577 0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48.539"/>
    </inkml:context>
    <inkml:brush xml:id="br0">
      <inkml:brushProperty name="width" value="0.1" units="cm"/>
      <inkml:brushProperty name="height" value="0.1" units="cm"/>
    </inkml:brush>
  </inkml:definitions>
  <inkml:trace contextRef="#ctx0" brushRef="#br0">13 123 268 0 0,'4'-21'6267'0'0,"-9"32"-6526"0"0,1 8 371 0 0,1 0 1 0 0,1 0-1 0 0,0 0 1 0 0,2 0-1 0 0,0 0 1 0 0,1 0-1 0 0,1 0 1 0 0,1 0-1 0 0,6 23 1 0 0,-7-30 14 0 0,-2-11-100 0 0,0-1 0 0 0,1 1 0 0 0,-1 0 0 0 0,0 0 0 0 0,0-1 0 0 0,1 1 0 0 0,-1 0-1 0 0,0-1 1 0 0,1 1 0 0 0,-1 0 0 0 0,0-1 0 0 0,1 1 0 0 0,-1-1 0 0 0,1 1 0 0 0,-1-1 0 0 0,1 1 0 0 0,0-1 0 0 0,-1 1 0 0 0,1-1 0 0 0,-1 1 0 0 0,1-1-1 0 0,0 0 1 0 0,-1 1 0 0 0,1-1 0 0 0,0 0 0 0 0,-1 1 0 0 0,1-1 0 0 0,0 0 0 0 0,0 0 0 0 0,-1 0 0 0 0,1 0 0 0 0,0 0 0 0 0,0 0 0 0 0,-1 0-1 0 0,1 0 1 0 0,0 0 0 0 0,0 0 0 0 0,-1 0 0 0 0,1 0 0 0 0,0-1 0 0 0,-1 1 0 0 0,1 0 0 0 0,0-1 0 0 0,-1 1 0 0 0,1 0 0 0 0,0-1 0 0 0,-1 1 0 0 0,1-1-1 0 0,-1 1 1 0 0,1-1 0 0 0,0 1 0 0 0,0-1 0 0 0,31-28 550 0 0,-17 8-388 0 0,-1-1 0 0 0,-1 0 0 0 0,16-42 1 0 0,20-33-111 0 0,-30 59-665 0 0,6-7-4831 0 0,-17 36 2960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25.491"/>
    </inkml:context>
    <inkml:brush xml:id="br0">
      <inkml:brushProperty name="width" value="0.05" units="cm"/>
      <inkml:brushProperty name="height" value="0.05" units="cm"/>
    </inkml:brush>
  </inkml:definitions>
  <inkml:trace contextRef="#ctx0" brushRef="#br0">62 471 56 0 0,'2'4'214'0'0,"1"0"0"0"0,0-1 1 0 0,0 1-1 0 0,0-1 0 0 0,1 0 0 0 0,-1 0 1 0 0,1 0-1 0 0,-1 0 0 0 0,1 0 0 0 0,0-1 0 0 0,0 0 1 0 0,0 0-1 0 0,1 0 0 0 0,-1 0 0 0 0,0 0 1 0 0,1-1-1 0 0,-1 0 0 0 0,1 0 0 0 0,-1 0 0 0 0,1-1 1 0 0,0 0-1 0 0,-1 0 0 0 0,1 0 0 0 0,0 0 0 0 0,-1 0 1 0 0,1-1-1 0 0,-1 0 0 0 0,1 0 0 0 0,5-3 1 0 0,3-1-100 0 0,-1-1 1 0 0,0 0-1 0 0,0-1 1 0 0,-1-1-1 0 0,0 0 1 0 0,0 0-1 0 0,-1-1 1 0 0,0 0-1 0 0,0-1 1 0 0,-1 0-1 0 0,0 0 1 0 0,-1-1-1 0 0,13-24 1 0 0,0-5-15 0 0,-2-1-1 0 0,24-75 1 0 0,-39 105-89 0 0,-1-1-1 0 0,0 1 1 0 0,-1 0-1 0 0,0-1 1 0 0,-1-16-1 0 0,0 24-10 0 0,-1 0 0 0 0,-1-1 0 0 0,1 1 0 0 0,-1 0 0 0 0,0-1 0 0 0,1 1-1 0 0,-2 0 1 0 0,1 0 0 0 0,0 0 0 0 0,-1 0 0 0 0,0 0 0 0 0,0 0-1 0 0,0 1 1 0 0,-1-1 0 0 0,1 0 0 0 0,-1 1 0 0 0,-3-4 0 0 0,2 3-1 0 0,-8-4-2 0 0,-22 6-14 0 0,26 4 21 0 0,-1 0-1 0 0,1 0 1 0 0,0 1-1 0 0,0 0 0 0 0,0 0 1 0 0,0 1-1 0 0,0 0 1 0 0,1 0-1 0 0,0 1 0 0 0,0 0 1 0 0,0 1-1 0 0,0-1 1 0 0,1 1-1 0 0,0 0 0 0 0,0 1 1 0 0,1-1-1 0 0,-1 1 1 0 0,2 0-1 0 0,-7 12 0 0 0,-8 14 83 0 0,1 2 0 0 0,-25 71 0 0 0,21-35 50 0 0,3 0 0 0 0,3 1 0 0 0,3 1 0 0 0,-5 114 1 0 0,19-139-37 0 0,1 0 1 0 0,3 0 0 0 0,2 0 0 0 0,19 68 0 0 0,-4-14 88 0 0,-11-35 78 0 0,-11-66-205 0 0,-6-2-695 0 0,-5-3 48 0 0,1 0 0 0 0,-1 0 1 0 0,1-1-1 0 0,0 0 0 0 0,1-1 1 0 0,-1 0-1 0 0,1-1 0 0 0,1 0 1 0 0,-11-10-1 0 0,3-6-1705 0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49.286"/>
    </inkml:context>
    <inkml:brush xml:id="br0">
      <inkml:brushProperty name="width" value="0.1" units="cm"/>
      <inkml:brushProperty name="height" value="0.1" units="cm"/>
    </inkml:brush>
  </inkml:definitions>
  <inkml:trace contextRef="#ctx0" brushRef="#br0">4 73 32 0 0,'-1'-1'126'0'0,"1"-1"0"0"0,-1 1 0 0 0,0-1 0 0 0,1 0 0 0 0,0 0 0 0 0,0 1 0 0 0,-1-1 0 0 0,1 0-1 0 0,0 1 1 0 0,0-1 0 0 0,0 0 0 0 0,1 0 0 0 0,-1 1 0 0 0,0-1 0 0 0,1 0 0 0 0,-1 1 0 0 0,1-1 0 0 0,-1 0 0 0 0,1 1 0 0 0,0-1 0 0 0,0 1 0 0 0,0-1 0 0 0,0 1 0 0 0,1-2 0 0 0,1 0-3 0 0,0 0-1 0 0,0 1 1 0 0,0 0 0 0 0,0 0 0 0 0,0 0 0 0 0,1 0 0 0 0,-1 0 0 0 0,1 1 0 0 0,-1-1 0 0 0,8-1 0 0 0,-5 1-64 0 0,1 1 0 0 0,-1 0 0 0 0,0 0 0 0 0,1 0 0 0 0,-1 1 0 0 0,1 0 0 0 0,-1 0 0 0 0,1 1 0 0 0,-1-1 0 0 0,1 1 0 0 0,-1 1 0 0 0,0-1 0 0 0,7 3 0 0 0,-11-2-44 0 0,0 0 0 0 0,1 0 0 0 0,-1 0 0 0 0,0 0 0 0 0,0 0-1 0 0,0 0 1 0 0,0 1 0 0 0,0-1 0 0 0,-1 0 0 0 0,1 1 0 0 0,-1 0 0 0 0,0-1 0 0 0,1 1-1 0 0,-1 0 1 0 0,0 0 0 0 0,-1-1 0 0 0,1 1 0 0 0,0 0 0 0 0,-1 0 0 0 0,0 0 0 0 0,1 0 0 0 0,-1 0-1 0 0,-1 0 1 0 0,1 0 0 0 0,0 0 0 0 0,-1 0 0 0 0,0 3 0 0 0,-3 11 49 0 0,-1 0 1 0 0,0 0-1 0 0,-13 25 1 0 0,6-11 64 0 0,6-18-39 0 0,0-1 1 0 0,-1 0 0 0 0,-1 0 0 0 0,-14 19 0 0 0,12-18-26 0 0,5-6 49 0 0,1 0 0 0 0,0 0 0 0 0,1 1 0 0 0,-6 15 659 0 0,56-29-242 0 0,111-16-233 0 0,-51 10-2818 0 0,-85 6 164 0 0,-5 0 184 0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50.640"/>
    </inkml:context>
    <inkml:brush xml:id="br0">
      <inkml:brushProperty name="width" value="0.1" units="cm"/>
      <inkml:brushProperty name="height" value="0.1" units="cm"/>
    </inkml:brush>
  </inkml:definitions>
  <inkml:trace contextRef="#ctx0" brushRef="#br0">785 29 188 0 0,'1'-18'1803'0'0,"-5"7"1294"0"0,-67 130-2722 0 0,-58 134 0 0 0,8-14-104 0 0,-215 374 980 0 0,251-434-657 0 0,50-101-232 0 0,35-78-379 0 0,-1 1-1 0 0,1-1 1 0 0,0 0-1 0 0,-1 1 1 0 0,1-1-1 0 0,0 1 1 0 0,-1-1-1 0 0,1 1 1 0 0,0-1-1 0 0,0 1 1 0 0,0-1-1 0 0,-1 1 1 0 0,1-1-1 0 0,0 1 1 0 0,0-1-1 0 0,0 1 1 0 0,0 0-1 0 0,0-1 1 0 0,0 1-1 0 0,0-1 1 0 0,0 1-1 0 0,0-1 1 0 0,0 1-1 0 0,0-1 1 0 0,1 1 0 0 0,-1-1-1 0 0,0 1 1 0 0,0-1-1 0 0,0 1 1 0 0,1-1-1 0 0,-1 1 1 0 0,0-1-1 0 0,1 1 1 0 0,-1-1-1 0 0,0 0 1 0 0,1 1-1 0 0,-1-1 1 0 0,1 1-1 0 0,23-4-1006 0 0,29-24-2100 0 0,-16 2 1162 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51.065"/>
    </inkml:context>
    <inkml:brush xml:id="br0">
      <inkml:brushProperty name="width" value="0.1" units="cm"/>
      <inkml:brushProperty name="height" value="0.1" units="cm"/>
    </inkml:brush>
  </inkml:definitions>
  <inkml:trace contextRef="#ctx0" brushRef="#br0">24 184 412 0 0,'0'0'3010'0'0,"-8"-25"-259"0"0,7 19-2565 0 0,1 0 0 0 0,0-1 0 0 0,0 1 0 0 0,1-1 0 0 0,0 1 0 0 0,0-1 0 0 0,0 1 0 0 0,1 0 0 0 0,0 0-1 0 0,1-1 1 0 0,-1 1 0 0 0,1 1 0 0 0,0-1 0 0 0,6-8 0 0 0,-7 10-130 0 0,1 0 0 0 0,-1 0 0 0 0,1 0 0 0 0,0 0-1 0 0,0 1 1 0 0,1-1 0 0 0,-1 1 0 0 0,1 0 0 0 0,0 0 0 0 0,0 0 0 0 0,0 0 0 0 0,0 1-1 0 0,0 0 1 0 0,0 0 0 0 0,1 0 0 0 0,-1 0 0 0 0,1 0 0 0 0,0 1 0 0 0,7-1 0 0 0,-10 2-51 0 0,1 0 0 0 0,-1 0 1 0 0,0 1-1 0 0,0-1 1 0 0,0 1-1 0 0,0-1 1 0 0,0 1-1 0 0,0 0 0 0 0,0 0 1 0 0,0 0-1 0 0,0 0 1 0 0,-1 0-1 0 0,1 0 1 0 0,0 1-1 0 0,0-1 0 0 0,-1 1 1 0 0,1-1-1 0 0,-1 1 1 0 0,0-1-1 0 0,1 1 1 0 0,-1 0-1 0 0,0 0 0 0 0,0 0 1 0 0,0-1-1 0 0,0 1 1 0 0,0 0-1 0 0,0 0 1 0 0,-1 0-1 0 0,1 1 0 0 0,-1-1 1 0 0,1 0-1 0 0,-1 0 1 0 0,0 0-1 0 0,0 0 1 0 0,0 4-1 0 0,0 5 3 0 0,0-1 1 0 0,-1 1-1 0 0,0-1 1 0 0,0 1-1 0 0,-6 17 1 0 0,-4-2 24 0 0,-1 0 1 0 0,-1 0 0 0 0,-2-1 0 0 0,0-1-1 0 0,-1-1 1 0 0,-2 0 0 0 0,-36 37 0 0 0,53-60 26 0 0,1 1 0 0 0,-1-1 0 0 0,0 1 0 0 0,1-1 0 0 0,-1 1 0 0 0,1 0 0 0 0,-1 0 0 0 0,1-1 0 0 0,-1 1 0 0 0,1 0 0 0 0,-1 0 0 0 0,1-1 0 0 0,0 1 0 0 0,-1 0 1 0 0,1 0-1 0 0,0 0 0 0 0,0 0 0 0 0,0-1 0 0 0,-1 1 0 0 0,1 0 0 0 0,0 0 0 0 0,0 2 0 0 0,1-3-33 0 0,-1 1 0 0 0,1-1-1 0 0,-1 1 1 0 0,1-1 0 0 0,0 1 0 0 0,-1-1-1 0 0,1 1 1 0 0,0-1 0 0 0,-1 0 0 0 0,1 1-1 0 0,0-1 1 0 0,-1 0 0 0 0,1 0 0 0 0,0 1-1 0 0,0-1 1 0 0,-1 0 0 0 0,1 0 0 0 0,0 0-1 0 0,0 0 1 0 0,1 0 0 0 0,49-5 62 0 0,-42 3-1 0 0,146-12-994 0 0,49-6-5807 0 0,-152 10 3848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57.001"/>
    </inkml:context>
    <inkml:brush xml:id="br0">
      <inkml:brushProperty name="width" value="0.1" units="cm"/>
      <inkml:brushProperty name="height" value="0.1" units="cm"/>
    </inkml:brush>
  </inkml:definitions>
  <inkml:trace contextRef="#ctx0" brushRef="#br0">315 217 188 0 0,'3'-5'7188'0'0,"10"-16"-6761"0"0,0-10 154 0 0,-11 23-447 0 0,1 1-1 0 0,-1 0 1 0 0,2 0-1 0 0,-1 0 1 0 0,1 1-1 0 0,0-1 1 0 0,0 1-1 0 0,7-8 1 0 0,4-19 1240 0 0,-8-16-536 0 0,-8 48-768 0 0,1 0-62 0 0,0 1 0 0 0,-1-1-1 0 0,1 1 1 0 0,-1-1 0 0 0,1 1-1 0 0,-1-1 1 0 0,0 1 0 0 0,1-1-1 0 0,-1 1 1 0 0,1 0-1 0 0,-1-1 1 0 0,0 1 0 0 0,1 0-1 0 0,-1 0 1 0 0,0-1 0 0 0,1 1-1 0 0,-1 0 1 0 0,0 0 0 0 0,1 0-1 0 0,-1 0 1 0 0,0 0-1 0 0,1 0 1 0 0,-2 0 0 0 0,-13 5-23 0 0,0 0 0 0 0,0 1 1 0 0,0 1-1 0 0,1 1 0 0 0,-24 16 0 0 0,34-21 11 0 0,0 0 0 0 0,0 0 0 0 0,1 0 0 0 0,-1 1-1 0 0,1-1 1 0 0,0 1 0 0 0,0 0 0 0 0,0 0-1 0 0,1 0 1 0 0,0 0 0 0 0,-1 1 0 0 0,1-1 0 0 0,1 1-1 0 0,-1-1 1 0 0,1 1 0 0 0,-1 0 0 0 0,1-1-1 0 0,1 1 1 0 0,-1 0 0 0 0,1 0 0 0 0,-1 0-1 0 0,2 0 1 0 0,-1 0 0 0 0,1 5 0 0 0,4 7 10 0 0,0 0 0 0 0,2-1 0 0 0,-1 0 0 0 0,2 0 0 0 0,0-1 0 0 0,21 28 0 0 0,17 36 11 0 0,-40-67-16 0 0,-1-1 0 0 0,0 1 0 0 0,0 0-1 0 0,-2 0 1 0 0,1 1 0 0 0,-2-1 0 0 0,3 21 0 0 0,-6-28-2 0 0,1 1 0 0 0,0-1 1 0 0,-1 1-1 0 0,0-1 0 0 0,-1 1 1 0 0,1-1-1 0 0,-1 0 0 0 0,0 1 1 0 0,0-1-1 0 0,-1 0 0 0 0,1 0 1 0 0,-1-1-1 0 0,0 1 0 0 0,-1-1 1 0 0,1 1-1 0 0,-1-1 0 0 0,0 0 1 0 0,0 0-1 0 0,-8 6 0 0 0,0-2 11 0 0,0 0-1 0 0,0-1 0 0 0,-1 0 0 0 0,0-1 0 0 0,0 0 0 0 0,0-1 0 0 0,-1 0 0 0 0,-25 4 0 0 0,29-7 32 0 0,0 0 0 0 0,0-1-1 0 0,0 0 1 0 0,0-1 0 0 0,-1 0-1 0 0,1 0 1 0 0,0-1 0 0 0,0-1-1 0 0,0 1 1 0 0,0-2 0 0 0,0 1-1 0 0,0-2 1 0 0,-10-3 0 0 0,18 6-33 0 0,0 0-1 0 0,0 0 1 0 0,0 0 0 0 0,0 0 0 0 0,1-1-1 0 0,-1 1 1 0 0,0 0 0 0 0,0-1 0 0 0,1 0-1 0 0,-1 1 1 0 0,1-1 0 0 0,-1 0 0 0 0,1 1 0 0 0,0-1-1 0 0,0 0 1 0 0,0 0 0 0 0,0 0 0 0 0,-1-3-1 0 0,2 4-38 0 0,0 0-1 0 0,0-1 1 0 0,0 1-1 0 0,0 0 1 0 0,0-1-1 0 0,1 1 1 0 0,-1 0-1 0 0,0-1 1 0 0,1 1-1 0 0,-1 0 1 0 0,1 0-1 0 0,-1 0 0 0 0,1-1 1 0 0,0 1-1 0 0,-1 0 1 0 0,1 0-1 0 0,0 0 1 0 0,0 0-1 0 0,0 0 1 0 0,0 0-1 0 0,2-1 1 0 0,2-2-178 0 0,1 0 1 0 0,-1 1-1 0 0,1-1 1 0 0,0 2-1 0 0,0-1 1 0 0,0 0-1 0 0,1 1 1 0 0,-1 1-1 0 0,1-1 1 0 0,8-1-1 0 0,46-2-1551 0 0,-15 2 980 0 0,0-2 0 0 0,0-2 0 0 0,71-20 0 0 0,-100 22 899 0 0,-1-1 0 0 0,0 0 0 0 0,-1-1 0 0 0,0-1 0 0 0,0 0 1 0 0,0-1-1 0 0,-1-1 0 0 0,-1 0 0 0 0,0-1 0 0 0,0 0 0 0 0,17-21 0 0 0,-11-1 1563 0 0,-24 30-1130 0 0,-12 13-518 0 0,11-6-10 0 0,0 0-1 0 0,1 1 1 0 0,0 0 0 0 0,0 1-1 0 0,0-1 1 0 0,0 1-1 0 0,1 0 1 0 0,0 0-1 0 0,0 0 1 0 0,1 0-1 0 0,-1 1 1 0 0,1-1-1 0 0,1 1 1 0 0,-1 0-1 0 0,1 0 1 0 0,1 0-1 0 0,-1 0 1 0 0,1 0-1 0 0,0 12 1 0 0,1-14-8 0 0,0-1-1 0 0,0 1 1 0 0,0-1 0 0 0,1 1 0 0 0,0 0 0 0 0,0-1 0 0 0,0 1 0 0 0,0-1-1 0 0,1 0 1 0 0,0 0 0 0 0,0 1 0 0 0,0-1 0 0 0,0 0 0 0 0,1 0-1 0 0,-1-1 1 0 0,1 1 0 0 0,0-1 0 0 0,0 1 0 0 0,0-1 0 0 0,1 0 0 0 0,-1 0-1 0 0,1 0 1 0 0,0 0 0 0 0,0-1 0 0 0,0 0 0 0 0,0 0 0 0 0,0 0-1 0 0,0 0 1 0 0,1 0 0 0 0,-1-1 0 0 0,6 1 0 0 0,4 1 14 0 0,0-2 1 0 0,-1 0-1 0 0,1 0 1 0 0,0-1-1 0 0,0-1 0 0 0,0 0 1 0 0,-1-1-1 0 0,1-1 1 0 0,-1 0-1 0 0,1 0 1 0 0,22-11-1 0 0,-31 12-13 0 0,-1 1 0 0 0,1-1 0 0 0,-1-1 0 0 0,0 1 1 0 0,0-1-1 0 0,0 0 0 0 0,0 1 0 0 0,0-2 0 0 0,0 1 0 0 0,-1 0 0 0 0,0-1 0 0 0,0 0 1 0 0,0 0-1 0 0,0 0 0 0 0,0 0 0 0 0,-1 0 0 0 0,1 0 0 0 0,-1-1 0 0 0,0 1 0 0 0,-1-1 1 0 0,1 1-1 0 0,-1-1 0 0 0,0 0 0 0 0,0 0 0 0 0,0 1 0 0 0,-1-1 0 0 0,0 0 0 0 0,0 0 1 0 0,0 0-1 0 0,0 0 0 0 0,-1 0 0 0 0,0 1 0 0 0,0-1 0 0 0,0 0 0 0 0,-1 0 1 0 0,-3-7-1 0 0,4 7-58 0 0,-2 0 0 0 0,1-1 0 0 0,-1 1 1 0 0,1 0-1 0 0,-1 0 0 0 0,-1 0 0 0 0,1 1 0 0 0,-1-1 1 0 0,0 1-1 0 0,0 0 0 0 0,0 0 0 0 0,0 0 1 0 0,-1 0-1 0 0,1 1 0 0 0,-1 0 0 0 0,0 0 1 0 0,-9-4-1 0 0,9 5-449 0 0,-1 1 0 0 0,0-1 1 0 0,1 1-1 0 0,-1 0 0 0 0,0 1 0 0 0,0-1 0 0 0,0 1 1 0 0,1 0-1 0 0,-1 1 0 0 0,-11 2 0 0 0,-7 2-1984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7:57.330"/>
    </inkml:context>
    <inkml:brush xml:id="br0">
      <inkml:brushProperty name="width" value="0.1" units="cm"/>
      <inkml:brushProperty name="height" value="0.1" units="cm"/>
    </inkml:brush>
  </inkml:definitions>
  <inkml:trace contextRef="#ctx0" brushRef="#br0">233 0 32 0 0,'0'0'1696'0'0,"0"10"-980"0"0,0-4-64 0 0,-2 2-60 0 0,-9 2-64 0 0,2 7-48 0 0,-7-3-164 0 0,-8 6-372 0 0,-3 0-428 0 0,-18 0-264 0 0,0-8-808 0 0,-9-4 360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8:03.769"/>
    </inkml:context>
    <inkml:brush xml:id="br0">
      <inkml:brushProperty name="width" value="0.1" units="cm"/>
      <inkml:brushProperty name="height" value="0.1" units="cm"/>
    </inkml:brush>
  </inkml:definitions>
  <inkml:trace contextRef="#ctx0" brushRef="#br0">158 327 32 0 0,'0'0'3075'0'0,"3"3"-2764"0"0,0-1-189 0 0,1 0 1 0 0,-1-1 0 0 0,1 1 0 0 0,0-1-1 0 0,0 0 1 0 0,-1 0 0 0 0,1 0 0 0 0,0-1-1 0 0,0 1 1 0 0,0-1 0 0 0,0 0 0 0 0,0 0-1 0 0,0 0 1 0 0,0 0 0 0 0,0-1-1 0 0,-1 0 1 0 0,1 0 0 0 0,0 0 0 0 0,0 0-1 0 0,-1 0 1 0 0,7-4 0 0 0,0 1 27 0 0,1 0 0 0 0,-1-1 0 0 0,0 0 0 0 0,-1 0 0 0 0,0-1-1 0 0,0 0 1 0 0,13-12 0 0 0,-10 5-25 0 0,-1 0-1 0 0,0-1 0 0 0,-1-1 0 0 0,-1 0 1 0 0,0 0-1 0 0,8-19 0 0 0,-14 26-33 0 0,0 1-1 0 0,0-1 1 0 0,-1 0-1 0 0,0-1 1 0 0,0 1-1 0 0,-1 0 1 0 0,0 0-1 0 0,0-1 1 0 0,-1 1-1 0 0,0 0 0 0 0,0-1 1 0 0,-1 1-1 0 0,0 0 1 0 0,-1-1-1 0 0,-2-8 1 0 0,3 16-87 0 0,1 0 0 0 0,0 0 0 0 0,0 0 0 0 0,-1 0-1 0 0,1 0 1 0 0,0 0 0 0 0,-1 1 0 0 0,1-1 0 0 0,-1 0 0 0 0,1 0 0 0 0,-1 0 0 0 0,0 1 0 0 0,1-1 0 0 0,-1 0 0 0 0,0 1 0 0 0,1-1 0 0 0,-1 0-1 0 0,0 1 1 0 0,0-1 0 0 0,0 1 0 0 0,0-1 0 0 0,1 1 0 0 0,-1 0 0 0 0,0-1 0 0 0,0 1 0 0 0,0 0 0 0 0,0-1 0 0 0,0 1 0 0 0,0 0-1 0 0,-1 0 1 0 0,0 1 4 0 0,-1-1 0 0 0,1 1 0 0 0,-1 0-1 0 0,1 0 1 0 0,-1 0 0 0 0,1 1-1 0 0,0-1 1 0 0,0 0 0 0 0,0 1-1 0 0,0 0 1 0 0,-4 3 0 0 0,-16 17 0 0 0,1 0-1 0 0,1 2 1 0 0,0 1-1 0 0,-20 36 1 0 0,8-8 15 0 0,-27 69 0 0 0,-44 158 81 0 0,78-206-41 0 0,-3 4 158 0 0,28-77-221 0 0,-5-19-6313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8:23.836"/>
    </inkml:context>
    <inkml:brush xml:id="br0">
      <inkml:brushProperty name="width" value="0.1" units="cm"/>
      <inkml:brushProperty name="height" value="0.1" units="cm"/>
    </inkml:brush>
  </inkml:definitions>
  <inkml:trace contextRef="#ctx0" brushRef="#br0">219 259 160 0 0,'0'0'293'0'0,"-18"4"1330"0"0,12-5-1350 0 0,0-1 0 0 0,0 0 1 0 0,0 0-1 0 0,0 0 0 0 0,1-1 1 0 0,-11-6-1 0 0,15 8-212 0 0,-1 0 1 0 0,1 0-1 0 0,0-1 0 0 0,-1 1 0 0 0,1 0 0 0 0,0-1 1 0 0,0 0-1 0 0,0 1 0 0 0,0-1 0 0 0,0 0 0 0 0,1 1 1 0 0,-1-1-1 0 0,0 0 0 0 0,1 0 0 0 0,-1 1 0 0 0,1-1 1 0 0,0 0-1 0 0,-1 0 0 0 0,1 0 0 0 0,0 0 0 0 0,0 0 1 0 0,0 0-1 0 0,1 1 0 0 0,-1-1 0 0 0,0 0 0 0 0,1 0 0 0 0,-1 0 1 0 0,2-2-1 0 0,1-7 33 0 0,1 1 0 0 0,0 1 0 0 0,1-1 0 0 0,0 0 0 0 0,1 1 0 0 0,-1 0 0 0 0,2 1 0 0 0,-1-1 0 0 0,1 1 0 0 0,1 0 0 0 0,-1 1 0 0 0,14-11 0 0 0,-8 9-27 0 0,0 1 0 0 0,0 0 1 0 0,1 1-1 0 0,0 1 0 0 0,0 0 0 0 0,0 1 0 0 0,1 0 0 0 0,19-3 1 0 0,-32 7-67 0 0,0 1 1 0 0,-1-1 0 0 0,1 1-1 0 0,0 0 1 0 0,0 0 0 0 0,-1 0-1 0 0,1 0 1 0 0,0 0 0 0 0,0 0 0 0 0,-1 0-1 0 0,1 0 1 0 0,0 1 0 0 0,0-1-1 0 0,-1 1 1 0 0,1-1 0 0 0,0 1-1 0 0,-1-1 1 0 0,1 1 0 0 0,-1 0-1 0 0,1 0 1 0 0,-1 0 0 0 0,1 0-1 0 0,-1 0 1 0 0,2 2 0 0 0,-1-1-2 0 0,-1 1 1 0 0,0-1-1 0 0,0 0 1 0 0,0 1-1 0 0,0-1 1 0 0,0 1-1 0 0,-1-1 1 0 0,1 1-1 0 0,-1 0 1 0 0,0-1-1 0 0,1 1 1 0 0,-1 0-1 0 0,0-1 1 0 0,-1 5-1 0 0,-1 4-3 0 0,0 1-1 0 0,0-1 1 0 0,-1 0-1 0 0,-1 0 0 0 0,0 0 1 0 0,-8 16-1 0 0,-18 21-7 0 0,-64 78-1 0 0,37-51-4 0 0,-8-1 24 0 0,50-59-6 0 0,0 1 0 0 0,1 1 0 0 0,0 1 0 0 0,-20 35 0 0 0,11-20 32 0 0,-8 16-5 0 0,31-48 209 0 0,1-4-196 0 0,2-11-16 0 0,2 1 1 0 0,0-1 0 0 0,0 1 0 0 0,1 1-1 0 0,1-1 1 0 0,12-17 0 0 0,58-69 28 0 0,-36 49-23 0 0,-38 46-29 0 0,0 1 0 0 0,0-1 0 0 0,1 1 0 0 0,-1-1 0 0 0,0 1-1 0 0,1 0 1 0 0,0 1 0 0 0,0-1 0 0 0,0 1 0 0 0,0-1 0 0 0,8-2 0 0 0,-10 4-2 0 0,0 1 0 0 0,0 0 0 0 0,0 0 0 0 0,0 0-1 0 0,0 0 1 0 0,0 0 0 0 0,0 0 0 0 0,0 1 0 0 0,0-1 0 0 0,0 0 0 0 0,0 1-1 0 0,0 0 1 0 0,0-1 0 0 0,0 1 0 0 0,-1 0 0 0 0,1 0 0 0 0,0 0 0 0 0,0 0-1 0 0,-1 0 1 0 0,1 1 0 0 0,-1-1 0 0 0,1 0 0 0 0,-1 1 0 0 0,0-1 0 0 0,1 1-1 0 0,-1 0 1 0 0,0-1 0 0 0,0 1 0 0 0,0 0 0 0 0,1 2 0 0 0,20 43 53 0 0,-18-37-42 0 0,0 0 0 0 0,0-1 0 0 0,1 0 0 0 0,0 0 0 0 0,1 0 1 0 0,0 0-1 0 0,0-1 0 0 0,13 13 0 0 0,-17-19-75 0 0,0-1 1 0 0,0 0-1 0 0,1 0 0 0 0,-1-1 0 0 0,0 1 1 0 0,0 0-1 0 0,1-1 0 0 0,-1 1 0 0 0,0-1 1 0 0,1 0-1 0 0,-1 0 0 0 0,0 0 0 0 0,1 0 1 0 0,-1 0-1 0 0,1 0 0 0 0,-1-1 1 0 0,0 1-1 0 0,0-1 0 0 0,3-1 0 0 0,44-18-3185 0 0,-45 18 2845 0 0,25-14-1587 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8:24.567"/>
    </inkml:context>
    <inkml:brush xml:id="br0">
      <inkml:brushProperty name="width" value="0.1" units="cm"/>
      <inkml:brushProperty name="height" value="0.1" units="cm"/>
    </inkml:brush>
  </inkml:definitions>
  <inkml:trace contextRef="#ctx0" brushRef="#br0">0 571 120 0 0,'0'0'2756'0'0,"5"-2"-2338"0"0,18-12-178 0 0,-1 0 0 0 0,0-2 1 0 0,-1 0-1 0 0,-1-1 1 0 0,0-1-1 0 0,-2-1 1 0 0,0-1-1 0 0,-1-1 0 0 0,-1 0 1 0 0,-1-1-1 0 0,23-43 1 0 0,-23 36-184 0 0,0 0 0 0 0,-2-1 1 0 0,-1 0-1 0 0,-1-1 0 0 0,-2 0 1 0 0,10-61-1 0 0,-19 91-49 0 0,1-1 0 0 0,-1 1 1 0 0,1-1-1 0 0,-1 0 0 0 0,0 1 1 0 0,0-1-1 0 0,0 1 0 0 0,0-1 0 0 0,0 1 1 0 0,0-1-1 0 0,0 1 0 0 0,-1-1 1 0 0,1 1-1 0 0,0-1 0 0 0,-1 1 0 0 0,0-1 1 0 0,1 1-1 0 0,-1-1 0 0 0,0 1 1 0 0,-1-2-1 0 0,1 3-7 0 0,-1 1 0 0 0,0 0 0 0 0,1 0 0 0 0,-1-1 1 0 0,1 1-1 0 0,-1 0 0 0 0,1 0 0 0 0,-1 1 0 0 0,1-1 0 0 0,0 0 0 0 0,0 0 1 0 0,-1 1-1 0 0,1-1 0 0 0,0 0 0 0 0,0 1 0 0 0,0-1 0 0 0,0 1 0 0 0,1 0 0 0 0,-2 2 1 0 0,-19 34-3 0 0,2 0 0 0 0,2 1 0 0 0,-22 73 0 0 0,-71 248 193 0 0,110-360-179 0 0,0 0 0 0 0,1 0 0 0 0,-1 0 0 0 0,0 0 1 0 0,0 0-1 0 0,0 0 0 0 0,0 0 0 0 0,0 0 0 0 0,0 0 1 0 0,0 0-1 0 0,0 0 0 0 0,0 0 0 0 0,0 0 0 0 0,0 0 1 0 0,0 0-1 0 0,1 0 0 0 0,-1 0 0 0 0,0 0 0 0 0,0 0 0 0 0,0 0 1 0 0,0 0-1 0 0,0 0 0 0 0,0 0 0 0 0,0 0 0 0 0,0 0 1 0 0,0 0-1 0 0,0 0 0 0 0,0 0 0 0 0,1 0 0 0 0,-1 0 1 0 0,0 0-1 0 0,0 0 0 0 0,0 0 0 0 0,0 0 0 0 0,0 0 1 0 0,0 1-1 0 0,0-1 0 0 0,0 0 0 0 0,0 0 0 0 0,0 0 1 0 0,0 0-1 0 0,0 0 0 0 0,0 0 0 0 0,0 0 0 0 0,0 0 1 0 0,0 0-1 0 0,0 0 0 0 0,0 0 0 0 0,0 0 0 0 0,0 1 0 0 0,0-1 1 0 0,0 0-1 0 0,0 0 0 0 0,0 0 0 0 0,0 0 0 0 0,0 0 1 0 0,0 0-1 0 0,0 0 0 0 0,0 0 0 0 0,0 0 0 0 0,0 0 1 0 0,0 0-1 0 0,10-8 166 0 0,11-14-139 0 0,6-18 86 0 0,2 1 0 0 0,2 2 0 0 0,47-45 0 0 0,-77 82-128 0 0,-1-1 1 0 0,1 0 0 0 0,0 1-1 0 0,-1-1 1 0 0,1 1-1 0 0,0-1 1 0 0,0 1-1 0 0,0-1 1 0 0,0 1 0 0 0,-1-1-1 0 0,1 1 1 0 0,0 0-1 0 0,0 0 1 0 0,0-1-1 0 0,0 1 1 0 0,0 0 0 0 0,0 0-1 0 0,0 0 1 0 0,0 0-1 0 0,0 0 1 0 0,0 0-1 0 0,0 0 1 0 0,0 0 0 0 0,0 0-1 0 0,0 1 1 0 0,-1-1-1 0 0,1 0 1 0 0,0 1-1 0 0,0-1 1 0 0,0 0 0 0 0,0 1-1 0 0,1 0 1 0 0,0 1-3 0 0,1 1 1 0 0,-1-1-1 0 0,1 1 1 0 0,-1 0-1 0 0,0 0 1 0 0,0 0-1 0 0,0 0 1 0 0,0 0-1 0 0,1 5 1 0 0,2 3-6 0 0,0 1 1 0 0,-2 0 0 0 0,1 1 0 0 0,2 20-1 0 0,5 15 241 0 0,-10-47-417 0 0,-1 1 0 0 0,1-1 0 0 0,-1 1 0 0 0,1-1 0 0 0,0 1 0 0 0,0-1 0 0 0,0 0 0 0 0,0 1 0 0 0,0-1 1 0 0,0 0-1 0 0,0 0 0 0 0,0 0 0 0 0,1 0 0 0 0,-1 0 0 0 0,0 0 0 0 0,1 0 0 0 0,-1 0 0 0 0,0 0 0 0 0,1-1 0 0 0,-1 1 1 0 0,1 0-1 0 0,-1-1 0 0 0,1 1 0 0 0,0-1 0 0 0,2 0 0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8:27.043"/>
    </inkml:context>
    <inkml:brush xml:id="br0">
      <inkml:brushProperty name="width" value="0.1" units="cm"/>
      <inkml:brushProperty name="height" value="0.1" units="cm"/>
    </inkml:brush>
  </inkml:definitions>
  <inkml:trace contextRef="#ctx0" brushRef="#br0">249 0 156 0 0,'0'0'4714'0'0,"-4"3"-4652"0"0,-8 9-14 0 0,1 0 0 0 0,0 1 0 0 0,1 1 0 0 0,0 0-1 0 0,1 0 1 0 0,-10 23 0 0 0,0-4 13 0 0,-12 19 90 0 0,-38 92 0 0 0,60-122-91 0 0,1-1 1 0 0,1 1-1 0 0,2 1 1 0 0,0-1-1 0 0,1 1 0 0 0,1-1 1 0 0,0 37-1 0 0,4-50 29 0 0,0 0 0 0 0,1 0 0 0 0,0-1-1 0 0,0 1 1 0 0,1 0 0 0 0,0-1 0 0 0,0 1 0 0 0,1-1-1 0 0,0 0 1 0 0,1 0 0 0 0,0-1 0 0 0,0 1 0 0 0,0-1-1 0 0,1 0 1 0 0,0 0 0 0 0,0-1 0 0 0,1 0 0 0 0,0 0-1 0 0,0 0 1 0 0,0-1 0 0 0,1 0 0 0 0,0-1-1 0 0,0 0 1 0 0,0 0 0 0 0,0 0 0 0 0,1-1 0 0 0,16 4-1 0 0,-13-5 218 0 0,-10-1-320 0 0,0 0 0 0 0,0-1-1 0 0,0 1 1 0 0,1-1 0 0 0,-1 1 0 0 0,0-1 0 0 0,0 0-1 0 0,0 0 1 0 0,1 0 0 0 0,-1 0 0 0 0,0 0 0 0 0,0-1 0 0 0,1 1-1 0 0,-1-1 1 0 0,0 1 0 0 0,0-1 0 0 0,0 0 0 0 0,0 0-1 0 0,0 1 1 0 0,0-2 0 0 0,0 1 0 0 0,0 0 0 0 0,0 0-1 0 0,-1-1 1 0 0,1 1 0 0 0,0-1 0 0 0,-1 1 0 0 0,2-3-1 0 0,28-20-4590 0 0,-21 17 2417 0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8:27.417"/>
    </inkml:context>
    <inkml:brush xml:id="br0">
      <inkml:brushProperty name="width" value="0.1" units="cm"/>
      <inkml:brushProperty name="height" value="0.1" units="cm"/>
    </inkml:brush>
  </inkml:definitions>
  <inkml:trace contextRef="#ctx0" brushRef="#br0">109 63 268 0 0,'5'-63'5821'0'0,"-29"112"-5415"0"0,-6 43-118 0 0,14-47-131 0 0,3 0-1 0 0,-14 74 1 0 0,26-109-217 0 0,0-9 29 0 0,1 0 0 0 0,0 0 0 0 0,-1 0 0 0 0,1 0 0 0 0,0 0 0 0 0,-1 0 0 0 0,1 0 0 0 0,0 0 1 0 0,0 0-1 0 0,0 0 0 0 0,0 0 0 0 0,0 0 0 0 0,0 0 0 0 0,1 0 0 0 0,-1 0 0 0 0,0 0 0 0 0,0 1 1 0 0,1-1-1 0 0,-1 0 0 0 0,0 0 0 0 0,1-1 0 0 0,-1 1 0 0 0,1 0 0 0 0,0 0 0 0 0,-1 0 0 0 0,2 1 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2:46.985"/>
    </inkml:context>
    <inkml:brush xml:id="br0">
      <inkml:brushProperty name="width" value="0.05" units="cm"/>
      <inkml:brushProperty name="height" value="0.05" units="cm"/>
    </inkml:brush>
  </inkml:definitions>
  <inkml:trace contextRef="#ctx0" brushRef="#br0">50 30 144 0 0,'0'0'5677'0'0,"-4"-2"-5320"0"0,-7-8 261 0 0,18 3 575 0 0,37-1-509 0 0,-26 7-624 0 0,1 0 0 0 0,0 1 0 0 0,0 0 1 0 0,-1 2-1 0 0,1 0 0 0 0,22 6 0 0 0,-34-6-54 0 0,1 0-1 0 0,0 1 1 0 0,-1 0-1 0 0,1 0 1 0 0,-1 1-1 0 0,0 0 1 0 0,0 0-1 0 0,-1 0 1 0 0,1 1-1 0 0,-1 0 1 0 0,0 0-1 0 0,0 1 1 0 0,0 0 0 0 0,-1 0-1 0 0,0 0 1 0 0,8 14-1 0 0,-11-16-1 0 0,0 0 0 0 0,-1 0 0 0 0,1 1 0 0 0,-1-1 0 0 0,0 0 0 0 0,-1 1-1 0 0,1-1 1 0 0,-1 0 0 0 0,1 1 0 0 0,-2-1 0 0 0,1 1 0 0 0,0-1 0 0 0,-1 1 0 0 0,0-1 0 0 0,0 0-1 0 0,0 1 1 0 0,0-1 0 0 0,-1 0 0 0 0,1 0 0 0 0,-1 0 0 0 0,0 0 0 0 0,0 0 0 0 0,-1 0 0 0 0,1-1-1 0 0,-1 1 1 0 0,-5 4 0 0 0,0 1 21 0 0,-1 0-1 0 0,0 0 0 0 0,-1-1 1 0 0,0 0-1 0 0,0-1 0 0 0,0 0 1 0 0,-1-1-1 0 0,-13 6 0 0 0,10-6 11 0 0,-1-1-1 0 0,0 0 1 0 0,0-1 0 0 0,0-1-1 0 0,-19 3 1 0 0,26-6-136 0 0,1 1 0 0 0,-1-1 0 0 0,0 0 0 0 0,0-1 0 0 0,1 1 1 0 0,-1-2-1 0 0,1 1 0 0 0,-1-1 0 0 0,1 0 0 0 0,0 0 0 0 0,-1-1 0 0 0,-10-6 0 0 0,16 8 8 0 0,0 0-1 0 0,1 0 1 0 0,0 0 0 0 0,-1-1 0 0 0,1 1-1 0 0,-1 0 1 0 0,1 0 0 0 0,0-1-1 0 0,0 1 1 0 0,0-1 0 0 0,0 1-1 0 0,0-1 1 0 0,0 1 0 0 0,-1-3-1 0 0,2-13-3392 0 0,7-10 1504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26.224"/>
    </inkml:context>
    <inkml:brush xml:id="br0">
      <inkml:brushProperty name="width" value="0.05" units="cm"/>
      <inkml:brushProperty name="height" value="0.05" units="cm"/>
    </inkml:brush>
  </inkml:definitions>
  <inkml:trace contextRef="#ctx0" brushRef="#br0">0 72 840 0 0,'8'-19'2665'0'0,"-8"18"-2602"0"0,10-28 2319 0 0,-9 28-2195 0 0,-1-1 1 0 0,0 1 0 0 0,1-1-1 0 0,0 1 1 0 0,-1 0 0 0 0,1-1-1 0 0,0 1 1 0 0,0 0-1 0 0,-1 0 1 0 0,1-1 0 0 0,0 1-1 0 0,0 0 1 0 0,0 0-1 0 0,1 0 1 0 0,-1 0 0 0 0,0 0-1 0 0,2 0 1 0 0,-1 3-122 0 0,1 1 0 0 0,-1 1 0 0 0,0-1 0 0 0,0 0 0 0 0,0 0-1 0 0,0 1 1 0 0,-1-1 0 0 0,3 7 0 0 0,7 33 176 0 0,-2-1-1 0 0,-2 2 1 0 0,-1-1 0 0 0,-3 1-1 0 0,-2 62 1 0 0,1-5 200 0 0,-1-90-388 0 0,5 54 315 0 0,-6-61-322 0 0,1 0 1 0 0,0 0-1 0 0,0 0 0 0 0,0-1 0 0 0,1 1 0 0 0,-1 0 0 0 0,1-1 0 0 0,0 1 1 0 0,0-1-1 0 0,0 1 0 0 0,1-1 0 0 0,-1 0 0 0 0,4 3 0 0 0,-2-5-16 0 0,-1 0-1 0 0,1-1 1 0 0,0 1-1 0 0,-1-1 1 0 0,1 0-1 0 0,-1 0 1 0 0,1 0-1 0 0,0-1 1 0 0,-1 1-1 0 0,1-1 1 0 0,0 0-1 0 0,5-2 1 0 0,-8 3-25 0 0,14-5 28 0 0,0-1 1 0 0,0 0 0 0 0,-1-1-1 0 0,0 0 1 0 0,0-1-1 0 0,-1-1 1 0 0,0 0-1 0 0,0-1 1 0 0,-1 0-1 0 0,-1-1 1 0 0,0 0-1 0 0,0-1 1 0 0,-1 0 0 0 0,11-17-1 0 0,-7 7-15 0 0,-1 0-1 0 0,-1-1 1 0 0,0 0-1 0 0,-2-1 1 0 0,-1 0-1 0 0,-1-1 1 0 0,9-47 0 0 0,-16 61-62 0 0,-1-1 0 0 0,0 0 0 0 0,-1 1 0 0 0,0-1 0 0 0,0 1 1 0 0,-2-1-1 0 0,-6-21 0 0 0,9 32-62 0 0,-1 0 1 0 0,1 0-1 0 0,-1 0 1 0 0,1 0-1 0 0,-1 0 0 0 0,1 0 1 0 0,-1 0-1 0 0,0 0 1 0 0,1 0-1 0 0,-1 0 0 0 0,0 1 1 0 0,0-1-1 0 0,0 0 1 0 0,0 0-1 0 0,0 1 0 0 0,0-1 1 0 0,0 1-1 0 0,0-1 1 0 0,0 1-1 0 0,0-1 0 0 0,0 1 1 0 0,0-1-1 0 0,0 1 1 0 0,0 0-1 0 0,0 0 0 0 0,0-1 1 0 0,0 1-1 0 0,-1 0 1 0 0,1 0-1 0 0,0 0 0 0 0,0 0 1 0 0,-2 1-1 0 0,-28 8-5134 0 0,31-9 5005 0 0,-10 4-2411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8:28.029"/>
    </inkml:context>
    <inkml:brush xml:id="br0">
      <inkml:brushProperty name="width" value="0.1" units="cm"/>
      <inkml:brushProperty name="height" value="0.1" units="cm"/>
    </inkml:brush>
  </inkml:definitions>
  <inkml:trace contextRef="#ctx0" brushRef="#br0">63 107 84 0 0,'0'0'2574'0'0,"-32"-8"1911"0"0,31 9-4464 0 0,0-1-1 0 0,0 0 1 0 0,0 1-1 0 0,0-1 1 0 0,0 0-1 0 0,1 0 1 0 0,-1 0-1 0 0,0 0 1 0 0,0 0-1 0 0,0 0 1 0 0,0 0-1 0 0,0 0 1 0 0,0 0 0 0 0,0 0-1 0 0,0-1 1 0 0,0 1-1 0 0,1 0 1 0 0,-1-1-1 0 0,0 1 1 0 0,0 0-1 0 0,0-1 1 0 0,1 1-1 0 0,-1-1 1 0 0,0 0-1 0 0,0 1 1 0 0,1-1-1 0 0,-1 1 1 0 0,0-1-1 0 0,0-1 1 0 0,0 1 69 0 0,1 1-64 0 0,0 0 0 0 0,0 0 1 0 0,0 0-1 0 0,0 0 1 0 0,-1 0-1 0 0,1 0 0 0 0,0 0 1 0 0,0 0-1 0 0,0 0 1 0 0,0 0-1 0 0,0 0 0 0 0,0 0 1 0 0,-1 0-1 0 0,1 0 1 0 0,0 0-1 0 0,0 0 0 0 0,0 0 1 0 0,0 0-1 0 0,0 0 0 0 0,0-1 1 0 0,-1 1-1 0 0,1 0 1 0 0,0 0-1 0 0,0 0 0 0 0,0 0 1 0 0,0 0-1 0 0,0 0 1 0 0,0 0-1 0 0,0 0 0 0 0,0 0 1 0 0,-1-1-1 0 0,1 1 1 0 0,0 0-1 0 0,0 0 0 0 0,0 0 1 0 0,0 0-1 0 0,0 0 0 0 0,0 0 1 0 0,0-1-1 0 0,0 1 1 0 0,0 0-1 0 0,0 0 0 0 0,0 0 1 0 0,0 0-1 0 0,0 0 1 0 0,0-1-1 0 0,0 1 0 0 0,0 0 1 0 0,0 0-1 0 0,0 0 1 0 0,0 0-1 0 0,0 0 0 0 0,0 0 1 0 0,0-1-1 0 0,0 1 0 0 0,1 0 1 0 0,396-71 578 0 0,-354 64-573 0 0,30-1-2643 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8:28.726"/>
    </inkml:context>
    <inkml:brush xml:id="br0">
      <inkml:brushProperty name="width" value="0.1" units="cm"/>
      <inkml:brushProperty name="height" value="0.1" units="cm"/>
    </inkml:brush>
  </inkml:definitions>
  <inkml:trace contextRef="#ctx0" brushRef="#br0">70 63 212 0 0,'0'0'1245'0'0,"-21"-2"976"0"0,18 1-2184 0 0,-40-11 3254 0 0,43 12-3265 0 0,0 0-1 0 0,0 0 1 0 0,0 0 0 0 0,0 0 0 0 0,0 0-1 0 0,-1 0 1 0 0,1 0 0 0 0,0 0-1 0 0,0 0 1 0 0,0 0 0 0 0,0 0 0 0 0,0 0-1 0 0,0 0 1 0 0,-1 0 0 0 0,1 0-1 0 0,0-1 1 0 0,0 1 0 0 0,0 0 0 0 0,0 0-1 0 0,0 0 1 0 0,0 0 0 0 0,0 0-1 0 0,0 0 1 0 0,0 0 0 0 0,-1 0 0 0 0,1 0-1 0 0,0-1 1 0 0,0 1 0 0 0,0 0-1 0 0,0 0 1 0 0,0 0 0 0 0,0 0 0 0 0,0 0-1 0 0,0 0 1 0 0,0-1 0 0 0,0 1-1 0 0,0 0 1 0 0,0 0 0 0 0,0 0 0 0 0,0 0-1 0 0,0 0 1 0 0,0 0 0 0 0,0-1-1 0 0,0 1 1 0 0,0 0 0 0 0,0 0 0 0 0,0 0-1 0 0,0 0 1 0 0,0 0 0 0 0,1 0-1 0 0,-1 0 1 0 0,0-1 0 0 0,0 1-1 0 0,0 0 1 0 0,0 0 0 0 0,0 0 0 0 0,0 0-1 0 0,0 0 1 0 0,0 0 0 0 0,0 0-1 0 0,0 0 1 0 0,1 0 0 0 0,-1 0 0 0 0,0 0-1 0 0,0-1 1 0 0,0 1 0 0 0,0 0-1 0 0,0 0 1 0 0,1 0 0 0 0,26-4 392 0 0,184-23-399 0 0,-195 25-760 0 0,10-3-3927 0 0,-13 2 2510 0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8:29.219"/>
    </inkml:context>
    <inkml:brush xml:id="br0">
      <inkml:brushProperty name="width" value="0.1" units="cm"/>
      <inkml:brushProperty name="height" value="0.1" units="cm"/>
    </inkml:brush>
  </inkml:definitions>
  <inkml:trace contextRef="#ctx0" brushRef="#br0">22 116 244 0 0,'2'-45'2739'0'0,"-1"34"-2137"0"0,0 1-1 0 0,0-1 1 0 0,1 1 0 0 0,4-12-1 0 0,-3 15 128 0 0,-1 8-189 0 0,-4 35-381 0 0,-12 60-19 0 0,5-41-17 0 0,-2 88 0 0 0,10-129-189 0 0,0-12 24 0 0,1-1 0 0 0,-1 1 1 0 0,1 0-1 0 0,0-1 0 0 0,-1 1 0 0 0,1-1 0 0 0,0 1 0 0 0,0 0 0 0 0,0-1 1 0 0,0 1-1 0 0,0 0 0 0 0,1-1 0 0 0,-1 1 0 0 0,0-1 0 0 0,1 1 1 0 0,-1-1-1 0 0,1 1 0 0 0,-1 0 0 0 0,1-1 0 0 0,0 0 0 0 0,0 1 1 0 0,0-1-1 0 0,-1 1 0 0 0,1-1 0 0 0,3 2 0 0 0,-3-2-581 0 0,8-14-4073 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8:29.734"/>
    </inkml:context>
    <inkml:brush xml:id="br0">
      <inkml:brushProperty name="width" value="0.1" units="cm"/>
      <inkml:brushProperty name="height" value="0.1" units="cm"/>
    </inkml:brush>
  </inkml:definitions>
  <inkml:trace contextRef="#ctx0" brushRef="#br0">61 12 224 0 0,'0'0'1013'0'0,"-55"-10"1640"0"0,54 10-2249 0 0,-4-1-357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8:30.136"/>
    </inkml:context>
    <inkml:brush xml:id="br0">
      <inkml:brushProperty name="width" value="0.1" units="cm"/>
      <inkml:brushProperty name="height" value="0.1" units="cm"/>
    </inkml:brush>
  </inkml:definitions>
  <inkml:trace contextRef="#ctx0" brushRef="#br0">148 104 616 0 0,'12'-2'196'0'0,"-12"-2"454"0"0,-21-4-216 0 0,19 7-386 0 0,-44-2 214 0 0,45 2-210 0 0,-35 5 287 0 0,-11 1 1701 0 0,41-7 26 0 0,24-4-1457 0 0,55-9-329 0 0,81-7 0 0 0,-53 9-169 0 0,73-18 82 0 0,-131 27 143 0 0,-24 4-4362 0 0,-15 0 2611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8:30.635"/>
    </inkml:context>
    <inkml:brush xml:id="br0">
      <inkml:brushProperty name="width" value="0.1" units="cm"/>
      <inkml:brushProperty name="height" value="0.1" units="cm"/>
    </inkml:brush>
  </inkml:definitions>
  <inkml:trace contextRef="#ctx0" brushRef="#br0">104 0 148 0 0,'0'0'1421'0'0,"-10"42"-403"0"0,-32 36 82 0 0,29-56-578 0 0,0 1 1 0 0,-10 27-1 0 0,23-50-500 0 0,0 1-1 0 0,-1-1 1 0 0,1 1-1 0 0,0-1 1 0 0,-1 1-1 0 0,1 0 1 0 0,0-1-1 0 0,0 1 1 0 0,0 0-1 0 0,0-1 1 0 0,-1 1-1 0 0,1 0 0 0 0,0-1 1 0 0,0 1-1 0 0,0 0 1 0 0,0-1-1 0 0,0 1 1 0 0,1 0-1 0 0,-1-1 1 0 0,0 1-1 0 0,0 0 1 0 0,0-1-1 0 0,0 1 1 0 0,1 0-1 0 0,-1-1 0 0 0,0 1 1 0 0,1-1-1 0 0,-1 1 1 0 0,0-1-1 0 0,1 1 1 0 0,0 0-1 0 0,0 0-20 0 0,0-1-1 0 0,1 0 1 0 0,-1 0-1 0 0,0 0 1 0 0,0 0-1 0 0,1 0 1 0 0,-1 0-1 0 0,0 0 1 0 0,0 0-1 0 0,0 0 1 0 0,1 0-1 0 0,-1-1 1 0 0,0 1-1 0 0,0-1 1 0 0,2 0-1 0 0,2-1-350 0 0,-1 0 0 0 0,1 0-1 0 0,-1 0 1 0 0,0-1 0 0 0,0 0-1 0 0,0 0 1 0 0,0 0 0 0 0,0 0 0 0 0,3-4-1 0 0,1-7-1027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8:30.960"/>
    </inkml:context>
    <inkml:brush xml:id="br0">
      <inkml:brushProperty name="width" value="0.1" units="cm"/>
      <inkml:brushProperty name="height" value="0.1" units="cm"/>
    </inkml:brush>
  </inkml:definitions>
  <inkml:trace contextRef="#ctx0" brushRef="#br0">0 14 344 0 0,'7'-5'10616'0'0,"17"2"-11531"0"0,-3 1-3762 0 0,-8-2 1657 0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8:31.845"/>
    </inkml:context>
    <inkml:brush xml:id="br0">
      <inkml:brushProperty name="width" value="0.1" units="cm"/>
      <inkml:brushProperty name="height" value="0.1" units="cm"/>
    </inkml:brush>
  </inkml:definitions>
  <inkml:trace contextRef="#ctx0" brushRef="#br0">104 76 88 0 0,'-25'-45'5853'0'0,"24"44"-5610"0"0,0 0 1 0 0,0 0-1 0 0,0 0 1 0 0,1 0-1 0 0,-1 0 1 0 0,1 0-1 0 0,-1-1 1 0 0,1 1-1 0 0,-1 0 1 0 0,1 0-1 0 0,-1 0 1 0 0,1-1-1 0 0,0 1 1 0 0,0 0-1 0 0,0 0 1 0 0,0-2 155 0 0,-5-3-256 0 0,5 6-125 0 0,1 0 1 0 0,-1 0-1 0 0,0 0 1 0 0,0 0-1 0 0,0 0 1 0 0,0 0 0 0 0,0 0-1 0 0,0 0 1 0 0,0 0-1 0 0,0-1 1 0 0,0 1-1 0 0,1 0 1 0 0,-1 0-1 0 0,0 0 1 0 0,0 0-1 0 0,0 0 1 0 0,0 0 0 0 0,0 0-1 0 0,0 0 1 0 0,0 0-1 0 0,0 0 1 0 0,0 0-1 0 0,0 0 1 0 0,0 0-1 0 0,0 0 1 0 0,0-1-1 0 0,0 1 1 0 0,0 0-1 0 0,1 0 1 0 0,-1 0 0 0 0,0 0-1 0 0,0 0 1 0 0,0 0-1 0 0,0 0 1 0 0,0 0-1 0 0,0 0 1 0 0,0-1-1 0 0,0 1 1 0 0,0 0-1 0 0,0 0 1 0 0,0 0 0 0 0,0 0-1 0 0,0 0 1 0 0,-1 0-1 0 0,1 0 1 0 0,0 0-1 0 0,0-1 1 0 0,0 1-1 0 0,0 0 1 0 0,0 0-1 0 0,15 10-15 0 0,0 1-1 0 0,-1 1 1 0 0,0 0-1 0 0,-1 1 0 0 0,0 0 1 0 0,-1 1-1 0 0,-1 1 1 0 0,0 0-1 0 0,-1 0 0 0 0,0 1 1 0 0,-2 0-1 0 0,0 0 1 0 0,0 1-1 0 0,-2 0 0 0 0,7 25 1 0 0,-3-2 2 0 0,-1 0 0 0 0,-2 1 1 0 0,-2 0-1 0 0,-2 0 0 0 0,-3 77 0 0 0,-4-54 20 0 0,-15 77-1 0 0,15-118-16 0 0,-2 0 0 0 0,-1 0 0 0 0,-1 0 0 0 0,-1-1 0 0 0,-1 0 0 0 0,-18 30 0 0 0,20-43 9 0 0,0 0-1 0 0,0 0 1 0 0,-1-1 0 0 0,0 0-1 0 0,-1-1 1 0 0,0 0 0 0 0,0 0-1 0 0,0-1 1 0 0,-1-1 0 0 0,-11 6-1 0 0,-22 12 102 0 0,28-19 50 0 0,4 0-1568 0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10.959"/>
    </inkml:context>
    <inkml:brush xml:id="br0">
      <inkml:brushProperty name="width" value="0.1" units="cm"/>
      <inkml:brushProperty name="height" value="0.1" units="cm"/>
    </inkml:brush>
  </inkml:definitions>
  <inkml:trace contextRef="#ctx0" brushRef="#br0">544 170 120 0 0,'0'0'1988'0'0,"12"-26"1285"0"0,-11 17-3141 0 0,1 1 0 0 0,1-1 0 0 0,-1 1 0 0 0,1 0 0 0 0,6-9-1 0 0,0-6 61 0 0,-8 21-177 0 0,0 1 0 0 0,-1 0-1 0 0,0 0 1 0 0,1 0 0 0 0,-1-1 0 0 0,0 1-1 0 0,1 0 1 0 0,-1-1 0 0 0,0 1 0 0 0,0 0 0 0 0,0 0-1 0 0,0-1 1 0 0,-1 1 0 0 0,1 0 0 0 0,0-1 0 0 0,-1-1-1 0 0,-23-24 162 0 0,21 22-180 0 0,3 5 2 0 0,0-1 1 0 0,-1 1-1 0 0,1-1 1 0 0,0 1-1 0 0,-1 0 1 0 0,1-1-1 0 0,-1 1 1 0 0,1 0-1 0 0,-1-1 0 0 0,1 1 1 0 0,-1 0-1 0 0,1 0 1 0 0,-1-1-1 0 0,1 1 1 0 0,-1 0-1 0 0,0 0 1 0 0,1 0-1 0 0,-1 0 1 0 0,1 0-1 0 0,-1 0 1 0 0,1 0-1 0 0,-1 0 1 0 0,0 0-1 0 0,1 0 1 0 0,-1 0-1 0 0,1 0 1 0 0,-1 0-1 0 0,1 0 1 0 0,-1 0-1 0 0,1 1 1 0 0,-1-1-1 0 0,0 0 1 0 0,1 0-1 0 0,-1 1 1 0 0,1-1-1 0 0,-1 1 1 0 0,-18 12-10 0 0,-19 35 9 0 0,2 1-1 0 0,3 2 1 0 0,2 1 0 0 0,2 1-1 0 0,-41 109 1 0 0,46-91 100 0 0,-21 107-1 0 0,41-154-28 0 0,-1 0 1 0 0,-1 0-1 0 0,-1-1 0 0 0,-1 1 0 0 0,-14 26 0 0 0,16-34 70 0 0,6-14-85 0 0,0 0-1 0 0,-1-1 0 0 0,0 1 0 0 0,1 0 1 0 0,-1 0-1 0 0,0 0 0 0 0,0 0 0 0 0,0-1 0 0 0,0 1 1 0 0,0 0-1 0 0,0-1 0 0 0,0 1 0 0 0,-1-1 1 0 0,1 1-1 0 0,0-1 0 0 0,-1 0 0 0 0,1 0 0 0 0,-1 1 1 0 0,0-1-1 0 0,1 0 0 0 0,-1 0 0 0 0,0-1 1 0 0,-3 2-1 0 0,1-1 60 0 0,0 0 0 0 0,-1 0 0 0 0,1-1 0 0 0,-1 1-1 0 0,1-1 1 0 0,-1 0 0 0 0,1-1 0 0 0,-1 1 0 0 0,1-1 0 0 0,-1 0 0 0 0,1 0 0 0 0,-1 0 0 0 0,1-1 0 0 0,0 0 0 0 0,0 1 0 0 0,0-1 0 0 0,0-1 0 0 0,0 1 0 0 0,0 0-1 0 0,1-1 1 0 0,-1 0 0 0 0,1 0 0 0 0,-4-4 0 0 0,4 4-284 0 0,0-1 0 0 0,1 0 0 0 0,-1 1 0 0 0,1-1 0 0 0,-1-1 0 0 0,1 1 0 0 0,1 0 0 0 0,-3-8 0 0 0,13-24-5525 0 0,-3 27 3328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11.412"/>
    </inkml:context>
    <inkml:brush xml:id="br0">
      <inkml:brushProperty name="width" value="0.1" units="cm"/>
      <inkml:brushProperty name="height" value="0.1" units="cm"/>
    </inkml:brush>
  </inkml:definitions>
  <inkml:trace contextRef="#ctx0" brushRef="#br0">8 73 228 0 0,'-7'-2'9193'0'0,"65"-13"-8729"0"0,76-9 0 0 0,-87 17-741 0 0,-43 6-184 0 0,15-3 145 0 0,-3-15-7043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26.796"/>
    </inkml:context>
    <inkml:brush xml:id="br0">
      <inkml:brushProperty name="width" value="0.05" units="cm"/>
      <inkml:brushProperty name="height" value="0.05" units="cm"/>
    </inkml:brush>
  </inkml:definitions>
  <inkml:trace contextRef="#ctx0" brushRef="#br0">0 56 252 0 0,'1'-1'142'0'0,"11"-8"565"0"0,1 1-1 0 0,0 1 1 0 0,1 0-1 0 0,-1 0 0 0 0,23-6 1 0 0,-33 12-657 0 0,0 0 0 0 0,0 1 0 0 0,0-1 0 0 0,0 1 0 0 0,0 0 0 0 0,1-1 0 0 0,-1 2 0 0 0,0-1 0 0 0,0 0 0 0 0,0 0 0 0 0,0 1 0 0 0,0 0 0 0 0,0 0 0 0 0,0 0 0 0 0,0 0-1 0 0,0 0 1 0 0,-1 0 0 0 0,1 1 0 0 0,0-1 0 0 0,-1 1 0 0 0,1 0 0 0 0,-1 0 0 0 0,1 0 0 0 0,-1 0 0 0 0,0 0 0 0 0,0 1 0 0 0,0-1 0 0 0,0 0 0 0 0,0 1 0 0 0,-1 0 0 0 0,1-1 0 0 0,-1 1 0 0 0,0 0 0 0 0,2 4 0 0 0,-1 1-3 0 0,0-1 0 0 0,0 1 1 0 0,0-1-1 0 0,-1 1 0 0 0,-1 0 0 0 0,1 0 0 0 0,-1-1 1 0 0,0 1-1 0 0,-1 0 0 0 0,0 0 0 0 0,0-1 1 0 0,-1 1-1 0 0,0-1 0 0 0,0 1 0 0 0,-1-1 0 0 0,-3 7 1 0 0,-8 16 180 0 0,-1-1-1 0 0,-26 38 1 0 0,30-50-62 0 0,-16 11 2042 0 0,35-47-2083 0 0,2 1-1 0 0,0-1 1 0 0,1 2 0 0 0,22-29 0 0 0,65-64 261 0 0,-63 73-255 0 0,-5 10-19 0 0,9-11 85 0 0,-39 37-102 0 0,4 24-134 0 0,-2-11 40 0 0,-1 0-1 0 0,-1 0 1 0 0,0 0-1 0 0,-2 14 1 0 0,0 33-144 0 0,11-32-789 0 0,-8-26 557 0 0,0 1 1 0 0,0 0-1 0 0,1-1 1 0 0,-1 0-1 0 0,1 1 0 0 0,-1-1 1 0 0,1 0-1 0 0,-1 0 0 0 0,1 0 1 0 0,0 0-1 0 0,-1 0 0 0 0,1 0 1 0 0,0 0-1 0 0,0-1 0 0 0,2 1 1 0 0,0 0-2264 0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15.458"/>
    </inkml:context>
    <inkml:brush xml:id="br0">
      <inkml:brushProperty name="width" value="0.1" units="cm"/>
      <inkml:brushProperty name="height" value="0.1" units="cm"/>
    </inkml:brush>
  </inkml:definitions>
  <inkml:trace contextRef="#ctx0" brushRef="#br0">21 366 36 0 0,'0'0'307'0'0,"-4"-30"1704"0"0,1-89 2115 0 0,3 84-2539 0 0,0 34-1313 0 0,6-16 1927 0 0,-9 35-2214 0 0,0-1 0 0 0,1 1-1 0 0,1-1 1 0 0,1 1 0 0 0,2 25 0 0 0,0 38-33 0 0,-3 39 33 0 0,-5-37 2 0 0,10-64 2 0 0,-3-17 10 0 0,-1 1 0 0 0,1 0 0 0 0,0-1 1 0 0,-1 1-1 0 0,0 0 0 0 0,1 0 0 0 0,-1 0 0 0 0,0 0 0 0 0,0-1 1 0 0,-1 1-1 0 0,1 0 0 0 0,-1 0 0 0 0,1 0 0 0 0,-1-1 0 0 0,0 1 1 0 0,0 0-1 0 0,-2 3 0 0 0,3-5-6 0 0,-7 12-21 0 0,7-12 76 0 0,0 0-28 0 0,0-1-1 0 0,0 0 0 0 0,0 0 1 0 0,0 0-1 0 0,0 1 1 0 0,0-1-1 0 0,0 0 0 0 0,1 0 1 0 0,-1 0-1 0 0,0 0 1 0 0,0 1-1 0 0,0-1 0 0 0,0 0 1 0 0,0 0-1 0 0,1 0 1 0 0,-1 0-1 0 0,0 1 0 0 0,0-1 1 0 0,0 0-1 0 0,0 0 1 0 0,1 0-1 0 0,-1 0 0 0 0,0 0 1 0 0,0 0-1 0 0,0 0 1 0 0,1 0-1 0 0,-1 0 0 0 0,0 0 1 0 0,0 0-1 0 0,0 0 0 0 0,1 0 1 0 0,-1 0-1 0 0,0 0 1 0 0,0 0-1 0 0,0 0 0 0 0,1 0 1 0 0,-1 0-1 0 0,0 0 1 0 0,0 0-1 0 0,1 0 0 0 0,-1 0 1 0 0,0 0-1 0 0,0 0 1 0 0,0 0-1 0 0,1-1 0 0 0,32-94 655 0 0,-3 42-592 0 0,1 1 0 0 0,51-63 0 0 0,-42 62-62 0 0,52-91 0 0 0,-17 5 6 0 0,-73 136 243 0 0,8-12-1688 0 0,10 26-5444 0 0,-11-4 4384 0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17"/>
    </inkml:context>
    <inkml:brush xml:id="br0">
      <inkml:brushProperty name="width" value="0.1" units="cm"/>
      <inkml:brushProperty name="height" value="0.1" units="cm"/>
    </inkml:brush>
  </inkml:definitions>
  <inkml:trace contextRef="#ctx0" brushRef="#br0">141 243 28 0 0,'40'-33'3463'0'0,"9"-40"-543"0"0,-45 67-2735 0 0,-3 5-121 0 0,0 0-1 0 0,0 0 0 0 0,0-1 0 0 0,0 1 1 0 0,0 0-1 0 0,0 0 0 0 0,-1-1 1 0 0,1 1-1 0 0,-1-1 0 0 0,1 1 1 0 0,-1 0-1 0 0,1-1 0 0 0,-1 1 1 0 0,0-1-1 0 0,1 1 0 0 0,-1-1 1 0 0,0 1-1 0 0,0-1 0 0 0,0 1 1 0 0,0-1-1 0 0,-1 1 0 0 0,1-1 1 0 0,0 1-1 0 0,-2-3 0 0 0,2 2 174 0 0,-9 3-218 0 0,1 1 1 0 0,0 0-1 0 0,0 0 1 0 0,0 1-1 0 0,1 0 0 0 0,-1 0 1 0 0,1 1-1 0 0,-1 0 0 0 0,1 0 1 0 0,0 1-1 0 0,-9 7 1 0 0,-4 4-32 0 0,1 1 0 0 0,-30 32 0 0 0,42-40 6 0 0,0 1 0 0 0,1 0 0 0 0,0 0 0 0 0,1 0 0 0 0,-5 12 0 0 0,8-17 18 0 0,0-1-1 0 0,0 0 0 0 0,1 1 1 0 0,0-1-1 0 0,0 1 0 0 0,0 0 1 0 0,0-1-1 0 0,1 1 0 0 0,-1 0 1 0 0,1 0-1 0 0,1-1 0 0 0,-1 1 1 0 0,1 0-1 0 0,1 8 0 0 0,-1-12-3 0 0,0 0 0 0 0,0 0-1 0 0,1 0 1 0 0,-1 0-1 0 0,0 0 1 0 0,0 0-1 0 0,1 0 1 0 0,-1 0-1 0 0,1 0 1 0 0,-1 0 0 0 0,0-1-1 0 0,1 1 1 0 0,-1-1-1 0 0,1 1 1 0 0,0-1-1 0 0,-1 0 1 0 0,1 1-1 0 0,-1-1 1 0 0,1 0 0 0 0,-1 0-1 0 0,1 0 1 0 0,0 0-1 0 0,-1 0 1 0 0,1-1-1 0 0,-1 1 1 0 0,1 0-1 0 0,0-1 1 0 0,-1 1-1 0 0,0-1 1 0 0,1 0 0 0 0,1 0-1 0 0,56-25 74 0 0,-50 22-61 0 0,8-6-4 0 0,-1-1 1 0 0,-1 0-1 0 0,0-1 1 0 0,0-1-1 0 0,-1 0 1 0 0,-1-1-1 0 0,0-1 1 0 0,-1 0-1 0 0,-1 0 1 0 0,14-26 0 0 0,-20 33 31 0 0,-2 0 1 0 0,1 1 0 0 0,-1-1 0 0 0,0-1 0 0 0,-1 1 0 0 0,0 0 0 0 0,0-1-1 0 0,0 1 1 0 0,-1-15 0 0 0,-1 23-48 0 0,0 0 0 0 0,0 0 0 0 0,0 0 0 0 0,0 1-1 0 0,0-1 1 0 0,0 0 0 0 0,0 0 0 0 0,0 0 0 0 0,0 0 0 0 0,-1 0 0 0 0,1 0-1 0 0,0 0 1 0 0,0 0 0 0 0,0 0 0 0 0,0 0 0 0 0,0 0 0 0 0,0 0-1 0 0,0 1 1 0 0,-1-1 0 0 0,1 0 0 0 0,0 0 0 0 0,0 0 0 0 0,0 0 0 0 0,0 0-1 0 0,0 0 1 0 0,0 0 0 0 0,-1 0 0 0 0,1 0 0 0 0,0 0 0 0 0,0 0-1 0 0,0 0 1 0 0,0-1 0 0 0,0 1 0 0 0,0 0 0 0 0,0 0 0 0 0,-1 0 0 0 0,1 0-1 0 0,0 0 1 0 0,0 0 0 0 0,0 0 0 0 0,0 0 0 0 0,0 0 0 0 0,0 0-1 0 0,0 0 1 0 0,0 0 0 0 0,-1-1 0 0 0,1 1 0 0 0,0 0 0 0 0,0 0 0 0 0,0 0-1 0 0,0 0 1 0 0,0 0 0 0 0,0 0 0 0 0,0 0 0 0 0,0-1 0 0 0,0 1-1 0 0,0 0 1 0 0,0 0 0 0 0,0 0 0 0 0,0 0 0 0 0,0 0 0 0 0,0 0 0 0 0,0-1-1 0 0,0 1 1 0 0,0 0 0 0 0,0 0 0 0 0,0 0 0 0 0,0 0 0 0 0,0 0-1 0 0,-11 13 6 0 0,-9 23-40 0 0,9 4-1 0 0,6-27 35 0 0,1 1 0 0 0,1-1 0 0 0,0 1 0 0 0,1 0 0 0 0,-1 15 0 0 0,3-15-15 0 0,-1-11 13 0 0,1-1 0 0 0,-1 1-1 0 0,1 0 1 0 0,0 0 0 0 0,0 0 0 0 0,0 0-1 0 0,0-1 1 0 0,0 1 0 0 0,1 0 0 0 0,-1 0-1 0 0,1 0 1 0 0,0-1 0 0 0,0 1 0 0 0,0 0-1 0 0,0-1 1 0 0,0 1 0 0 0,1-1 0 0 0,-1 0-1 0 0,1 1 1 0 0,0-1 0 0 0,3 4 0 0 0,-2-6-93 0 0,-1 0 1 0 0,1 0 0 0 0,0 0 0 0 0,-1-1-1 0 0,1 1 1 0 0,-1-1 0 0 0,1 1 0 0 0,0-1-1 0 0,-1 0 1 0 0,0 0 0 0 0,1 0 0 0 0,-1-1 0 0 0,1 1-1 0 0,-1 0 1 0 0,0-1 0 0 0,0 0 0 0 0,4-3-1 0 0,8-14-48 0 0,0-2 0 0 0,-1 1 0 0 0,-2-1 0 0 0,0-1-1 0 0,-1 0 1 0 0,-1-1 0 0 0,6-25 0 0 0,4-5 1739 0 0,-19 52-1569 0 0,0 1-1 0 0,0-1 1 0 0,0 1 0 0 0,0-1 0 0 0,1 1-1 0 0,-1-1 1 0 0,0 1 0 0 0,0-1-1 0 0,0 1 1 0 0,1-1 0 0 0,-1 1-1 0 0,0-1 1 0 0,0 1 0 0 0,1 0-1 0 0,-1-1 1 0 0,0 1 0 0 0,1-1-1 0 0,-1 1 1 0 0,0 0 0 0 0,1-1-1 0 0,-1 1 1 0 0,1 0 0 0 0,-1-1-1 0 0,1 1 1 0 0,-1 0 0 0 0,1 0-1 0 0,-1-1 1 0 0,1 1 0 0 0,-1 0 0 0 0,1 0-1 0 0,-1 0 1 0 0,1 0 0 0 0,-1 0-1 0 0,1 0 1 0 0,-1 0 0 0 0,1 0-1 0 0,0 0 1 0 0,15 18 256 0 0,11 46-441 0 0,-23-54 251 0 0,34 119-27 0 0,-33-103-80 0 0,-5-23 14 0 0,0 0 0 0 0,0 0-1 0 0,1 0 1 0 0,0 0-1 0 0,-1 0 1 0 0,1-1-1 0 0,0 1 1 0 0,0 0-1 0 0,1 0 1 0 0,1 3 0 0 0,-2-5 4 0 0,3-3 186 0 0,0 0 1 0 0,0 0-1 0 0,-1-1 1 0 0,1 0 0 0 0,-1 1-1 0 0,1-1 1 0 0,-1 0 0 0 0,0 0-1 0 0,0-1 1 0 0,0 1 0 0 0,0-1-1 0 0,-1 0 1 0 0,3-3 0 0 0,38-69-31 0 0,-24 40 115 0 0,66-129 1056 0 0,-78 143-849 0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18.194"/>
    </inkml:context>
    <inkml:brush xml:id="br0">
      <inkml:brushProperty name="width" value="0.1" units="cm"/>
      <inkml:brushProperty name="height" value="0.1" units="cm"/>
    </inkml:brush>
  </inkml:definitions>
  <inkml:trace contextRef="#ctx0" brushRef="#br0">96 64 204 0 0,'6'-39'4546'0'0,"-2"36"-4475"0"0,0 0-1 0 0,1 0 1 0 0,0 1 0 0 0,-1-1 0 0 0,1 1-1 0 0,0 0 1 0 0,0 1 0 0 0,0-1 0 0 0,0 1 0 0 0,1 0-1 0 0,-1 0 1 0 0,0 1 0 0 0,0-1 0 0 0,1 1 0 0 0,-1 0-1 0 0,0 1 1 0 0,7 0 0 0 0,-9-1-63 0 0,1 1-1 0 0,-1-1 1 0 0,0 1 0 0 0,0 0 0 0 0,0 0-1 0 0,1 0 1 0 0,-1 0 0 0 0,0 1-1 0 0,0-1 1 0 0,-1 1 0 0 0,1 0 0 0 0,0 0-1 0 0,0 0 1 0 0,-1 0 0 0 0,1 0-1 0 0,-1 0 1 0 0,0 1 0 0 0,0-1 0 0 0,0 1-1 0 0,0 0 1 0 0,0 0 0 0 0,0-1 0 0 0,-1 1-1 0 0,1 0 1 0 0,-1 0 0 0 0,0 1-1 0 0,0-1 1 0 0,1 5 0 0 0,-2 5 7 0 0,1 0 0 0 0,-2 0 1 0 0,0 1-1 0 0,-1-1 0 0 0,0 0 0 0 0,-1 0 1 0 0,0 0-1 0 0,-1-1 0 0 0,0 1 0 0 0,-1-1 1 0 0,-7 13-1 0 0,-12 19 84 0 0,-43 62 0 0 0,65-104-92 0 0,-52 61 263 0 0,35-43-126 0 0,19-19-141 0 0,-7 6 82 0 0,0 1 0 0 0,0-2 0 0 0,-1 1 0 0 0,-15 10 0 0 0,22-16-18 0 0,-11 15 2508 0 0,36-13-2478 0 0,0-1 0 0 0,0-1 0 0 0,40-4-1 0 0,6 0-25 0 0,163-2-165 0 0,-78-3-2975 0 0,-123 3 262 0 0,-10 1 215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24.626"/>
    </inkml:context>
    <inkml:brush xml:id="br0">
      <inkml:brushProperty name="width" value="0.1" units="cm"/>
      <inkml:brushProperty name="height" value="0.1" units="cm"/>
    </inkml:brush>
  </inkml:definitions>
  <inkml:trace contextRef="#ctx0" brushRef="#br0">246 130 212 0 0,'0'0'4266'0'0,"30"-36"-2998"0"0,-27 33-1151 0 0,0 1 0 0 0,-1-1 1 0 0,0 0-1 0 0,1 0 0 0 0,-1 0 0 0 0,-1-1 1 0 0,1 1-1 0 0,0 0 0 0 0,-1-1 0 0 0,1 1 0 0 0,-1-1 1 0 0,0 0-1 0 0,0 1 0 0 0,-1-1 0 0 0,1 0 1 0 0,-1 0-1 0 0,0 1 0 0 0,0-1 0 0 0,0 0 1 0 0,0 0-1 0 0,-1 1 0 0 0,1-1 0 0 0,-1 0 1 0 0,-2-5-1 0 0,2 8 35 0 0,-20 9-24 0 0,-6 4-82 0 0,1 2 0 0 0,1 0-1 0 0,0 2 1 0 0,-39 32 0 0 0,54-40-26 0 0,0 2 1 0 0,0 0-1 0 0,1 0 0 0 0,0 1 0 0 0,1 0 0 0 0,0 0 1 0 0,1 1-1 0 0,0 0 0 0 0,1 0 0 0 0,0 1 0 0 0,1-1 1 0 0,-4 18-1 0 0,8-27-8 0 0,0 1 0 0 0,0-1 0 0 0,1 1 0 0 0,-1-1 0 0 0,1 1 0 0 0,0-1 0 0 0,0 0 0 0 0,0 1 0 0 0,1-1 0 0 0,-1 1 0 0 0,1-1 0 0 0,0 1 0 0 0,-1-1 0 0 0,2 0 1 0 0,-1 1-1 0 0,0-1 0 0 0,1 0 0 0 0,-1 0 0 0 0,5 6 0 0 0,-2-6 1 0 0,-1 1 0 0 0,1-1 1 0 0,0 0-1 0 0,0 0 0 0 0,1 0 1 0 0,-1 0-1 0 0,1-1 0 0 0,-1 0 1 0 0,1 0-1 0 0,0 0 0 0 0,0 0 1 0 0,5 0-1 0 0,13 3 14 0 0,1-2-1 0 0,-1-1 1 0 0,1-1 0 0 0,37-2 0 0 0,-41-1-47 0 0,-1 0 0 0 0,1-1-1 0 0,-1-1 1 0 0,38-12 0 0 0,-46 12-21 0 0,-1-1 0 0 0,1 1 1 0 0,-1-2-1 0 0,0 0 0 0 0,0 0 0 0 0,-1-1 1 0 0,0 0-1 0 0,0 0 0 0 0,14-17 0 0 0,-22 23 30 0 0,0 0-1 0 0,0-1 1 0 0,0 1 0 0 0,0-1-1 0 0,0 0 1 0 0,0 1-1 0 0,-1-1 1 0 0,1 0 0 0 0,0 1-1 0 0,-1-1 1 0 0,0 0 0 0 0,1 0-1 0 0,-1 0 1 0 0,0 1-1 0 0,0-1 1 0 0,0 0 0 0 0,0 0-1 0 0,0 0 1 0 0,0 0-1 0 0,-1 1 1 0 0,1-1 0 0 0,-1 0-1 0 0,1 0 1 0 0,-1 1-1 0 0,1-1 1 0 0,-1 0 0 0 0,0 1-1 0 0,0-1 1 0 0,0 1-1 0 0,0-1 1 0 0,0 1 0 0 0,0-1-1 0 0,-1 1 1 0 0,1 0 0 0 0,0-1-1 0 0,-1 1 1 0 0,1 0-1 0 0,-1 0 1 0 0,1 0 0 0 0,-1 0-1 0 0,1 0 1 0 0,-1 1-1 0 0,0-1 1 0 0,0 0 0 0 0,1 1-1 0 0,-1-1 1 0 0,-3 0-1 0 0,2 2 6 0 0,-1 0-1 0 0,1 0 0 0 0,-1 0 0 0 0,1 1 1 0 0,0-1-1 0 0,0 1 0 0 0,-1-1 0 0 0,1 1 1 0 0,0 0-1 0 0,1 0 0 0 0,-1 1 1 0 0,0-1-1 0 0,1 1 0 0 0,-1-1 0 0 0,1 1 1 0 0,0 0-1 0 0,0 0 0 0 0,0 0 0 0 0,0 0 1 0 0,0 0-1 0 0,-1 5 0 0 0,-6 9 6 0 0,1 1 1 0 0,-8 28-1 0 0,-1 22 63 0 0,4 2 1 0 0,2 0-1 0 0,-3 127 1 0 0,10-121 5 0 0,3 30 208 0 0,1-104-268 0 0,0 1 0 0 0,-1-1 0 0 0,1 0 0 0 0,0 0 0 0 0,0 0 0 0 0,-1 0 0 0 0,1 0 0 0 0,-1-1 1 0 0,0 1-1 0 0,0 0 0 0 0,1 0 0 0 0,-1 0 0 0 0,0 0 0 0 0,-1-1 0 0 0,1 1 0 0 0,-2 2 0 0 0,2-3-272 0 0,-12-21-4962 0 0,10 7 2958 0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25.014"/>
    </inkml:context>
    <inkml:brush xml:id="br0">
      <inkml:brushProperty name="width" value="0.1" units="cm"/>
      <inkml:brushProperty name="height" value="0.1" units="cm"/>
    </inkml:brush>
  </inkml:definitions>
  <inkml:trace contextRef="#ctx0" brushRef="#br0">47 96 372 0 0,'19'-46'3138'0'0,"-14"41"-3063"0"0,0 0-1 0 0,0 1 1 0 0,1-1 0 0 0,0 1 0 0 0,0 1 0 0 0,0-1 0 0 0,0 1 0 0 0,0 0 0 0 0,1 0-1 0 0,0 1 1 0 0,-1 0 0 0 0,1 0 0 0 0,0 1 0 0 0,0-1 0 0 0,0 1 0 0 0,0 1 0 0 0,0 0-1 0 0,0 0 1 0 0,0 0 0 0 0,0 1 0 0 0,0 0 0 0 0,0 0 0 0 0,0 0 0 0 0,0 1-1 0 0,-1 0 1 0 0,1 1 0 0 0,-1 0 0 0 0,1 0 0 0 0,10 7 0 0 0,-13-7-58 0 0,0 0 0 0 0,-1 0 1 0 0,0 0-1 0 0,1 1 0 0 0,-1-1 0 0 0,0 1 1 0 0,-1 0-1 0 0,1 0 0 0 0,-1 0 0 0 0,0 0 1 0 0,0 1-1 0 0,0-1 0 0 0,0 1 0 0 0,-1-1 1 0 0,0 1-1 0 0,0-1 0 0 0,0 1 0 0 0,0 0 1 0 0,-1 5-1 0 0,0-4 7 0 0,-1 0 0 0 0,0-1 0 0 0,0 1 0 0 0,-1 0 0 0 0,1 0 0 0 0,-1 0-1 0 0,-1-1 1 0 0,1 1 0 0 0,-1-1 0 0 0,0 0 0 0 0,0 1 0 0 0,0-1 0 0 0,-7 6 0 0 0,4-4 4 0 0,0 0 1 0 0,0 0-1 0 0,-1-1 0 0 0,0 0 1 0 0,0-1-1 0 0,-1 0 0 0 0,0 0 0 0 0,0 0 1 0 0,0-1-1 0 0,0 0 0 0 0,0-1 0 0 0,-1 0 1 0 0,0 0-1 0 0,1-1 0 0 0,-1 0 1 0 0,0 0-1 0 0,0-1 0 0 0,-1 0 0 0 0,1-1 1 0 0,-9 0-1 0 0,13-1-163 0 0,0 0 0 0 0,0 0 0 0 0,0 0-1 0 0,1 0 1 0 0,-1-1 0 0 0,0 0 0 0 0,1 0 0 0 0,-1 0 0 0 0,1 0 0 0 0,0-1 0 0 0,0 0-1 0 0,0 0 1 0 0,0 0 0 0 0,0 0 0 0 0,1-1 0 0 0,-1 1 0 0 0,1-1 0 0 0,0 0 0 0 0,0 0 0 0 0,0 0-1 0 0,1 0 1 0 0,-1-1 0 0 0,1 1 0 0 0,0-1 0 0 0,1 1 0 0 0,-1-1 0 0 0,1 0 0 0 0,-1 0-1 0 0,1-5 1 0 0,0-18-1541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26.910"/>
    </inkml:context>
    <inkml:brush xml:id="br0">
      <inkml:brushProperty name="width" value="0.1" units="cm"/>
      <inkml:brushProperty name="height" value="0.1" units="cm"/>
    </inkml:brush>
  </inkml:definitions>
  <inkml:trace contextRef="#ctx0" brushRef="#br0">403 150 204 0 0,'2'-11'593'0'0,"-1"0"1"0"0,0 1-1 0 0,-1-1 0 0 0,0 0 0 0 0,-1 1 1 0 0,0-1-1 0 0,-1 1 0 0 0,0-1 1 0 0,0 1-1 0 0,-1 0 0 0 0,-7-16 0 0 0,9 24-451 0 0,0 0 16 0 0,1 2-153 0 0,0 0-1 0 0,0 0 0 0 0,0 0 1 0 0,0 0-1 0 0,0 0 1 0 0,0-1-1 0 0,0 1 1 0 0,0 0-1 0 0,0 0 0 0 0,0 0 1 0 0,0 0-1 0 0,0 0 1 0 0,0-1-1 0 0,0 1 1 0 0,0 0-1 0 0,0 0 0 0 0,0 0 1 0 0,0 0-1 0 0,0 0 1 0 0,-1 0-1 0 0,1-1 0 0 0,0 1 1 0 0,0 0-1 0 0,0 0 1 0 0,0 0-1 0 0,0 0 1 0 0,0 0-1 0 0,-1 0 0 0 0,1 0 1 0 0,0 0-1 0 0,0 0 1 0 0,0 0-1 0 0,0 0 1 0 0,0-1-1 0 0,-1 1 0 0 0,1 0 1 0 0,0 0-1 0 0,0 0 1 0 0,0 0-1 0 0,0 0 1 0 0,0 0-1 0 0,-1 0 0 0 0,1 0 1 0 0,0 0-1 0 0,0 0 1 0 0,0 1-1 0 0,0-1 1 0 0,0 0-1 0 0,-1 0 0 0 0,1 0 1 0 0,0 0-1 0 0,0 0 1 0 0,0 0-1 0 0,0 0 1 0 0,0 0-1 0 0,-1 0 0 0 0,-48 60 117 0 0,2 1 0 0 0,3 2-1 0 0,2 2 1 0 0,-41 89-1 0 0,63-110-51 0 0,1 1 0 0 0,3 0 0 0 0,2 2-1 0 0,1-1 1 0 0,3 2 0 0 0,2-1-1 0 0,-4 98 1 0 0,12-136-45 0 0,0 1 1 0 0,0 0-1 0 0,1-1 0 0 0,0 1 0 0 0,1-1 0 0 0,0 1 0 0 0,1-1 1 0 0,0 0-1 0 0,0 0 0 0 0,1 0 0 0 0,0 0 0 0 0,0 0 1 0 0,1-1-1 0 0,0 0 0 0 0,1 0 0 0 0,0 0 0 0 0,0-1 1 0 0,1 0-1 0 0,0 0 0 0 0,0-1 0 0 0,0 1 0 0 0,1-2 1 0 0,0 1-1 0 0,0-1 0 0 0,0 0 0 0 0,1-1 0 0 0,0 0 0 0 0,0 0 1 0 0,0-1-1 0 0,0 0 0 0 0,13 2 0 0 0,-9-2-231 0 0,1 0 0 0 0,-1-1 0 0 0,1-1 0 0 0,-1-1 0 0 0,18 0 0 0 0,34-12-4363 0 0,-43 5 2324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27.314"/>
    </inkml:context>
    <inkml:brush xml:id="br0">
      <inkml:brushProperty name="width" value="0.1" units="cm"/>
      <inkml:brushProperty name="height" value="0.1" units="cm"/>
    </inkml:brush>
  </inkml:definitions>
  <inkml:trace contextRef="#ctx0" brushRef="#br0">94 31 344 0 0,'0'0'502'0'0,"-10"-31"5062"0"0,9 32-5539 0 0,0-1 1 0 0,0 1-1 0 0,0-1 0 0 0,0 1 1 0 0,0-1-1 0 0,0 1 0 0 0,0 0 1 0 0,1-1-1 0 0,-1 1 1 0 0,0 0-1 0 0,0 0 0 0 0,1 0 1 0 0,-1 0-1 0 0,1-1 0 0 0,-1 1 1 0 0,0 0-1 0 0,1 0 1 0 0,0 0-1 0 0,-1 0 0 0 0,1 0 1 0 0,0 0-1 0 0,-1 0 0 0 0,1 0 1 0 0,0 1-1 0 0,0-1 0 0 0,0 1 1 0 0,-12 40 123 0 0,12-39-116 0 0,-6 19 29 0 0,-8 33 89 0 0,2-1-1 0 0,2 2 1 0 0,-3 84-1 0 0,12-124-112 0 0,3 17-465 0 0,-2-32-3 0 0,14-19-5272 0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27.890"/>
    </inkml:context>
    <inkml:brush xml:id="br0">
      <inkml:brushProperty name="width" value="0.1" units="cm"/>
      <inkml:brushProperty name="height" value="0.1" units="cm"/>
    </inkml:brush>
  </inkml:definitions>
  <inkml:trace contextRef="#ctx0" brushRef="#br0">98 58 260 0 0,'-29'-8'2177'0'0,"-25"-10"2823"0"0,52 17-4828 0 0,-7-1 2465 0 0,9 2-2610 0 0,0 0 0 0 0,0 0 0 0 0,0 0 0 0 0,0 0 0 0 0,0 0 0 0 0,0 0 0 0 0,0 0 0 0 0,0 0 0 0 0,0-1-1 0 0,0 1 1 0 0,0 0 0 0 0,0 0 0 0 0,0 0 0 0 0,0 0 0 0 0,0 0 0 0 0,0 0 0 0 0,0 0 0 0 0,0-1 0 0 0,0 1 0 0 0,0 0 0 0 0,0 0 0 0 0,0 0-1 0 0,0 0 1 0 0,0 0 0 0 0,0 0 0 0 0,0 0 0 0 0,0 0 0 0 0,-1 0 0 0 0,1-1 0 0 0,0 1 0 0 0,0 0 0 0 0,0 0 0 0 0,0 0 0 0 0,0 0 0 0 0,0 0-1 0 0,0 0 1 0 0,0 0 0 0 0,0 0 0 0 0,-1 0 0 0 0,1 0 0 0 0,0 0 0 0 0,0 0 0 0 0,0 0 0 0 0,0 0 0 0 0,0 0 0 0 0,0 0 0 0 0,0 0-1 0 0,0 0 1 0 0,-1 0 0 0 0,1 0 0 0 0,0 0 0 0 0,0 0 0 0 0,0 0 0 0 0,0 0 0 0 0,0 0 0 0 0,0 0 0 0 0,0 0 0 0 0,0 0 0 0 0,-1 0 0 0 0,1 0-1 0 0,14-7 321 0 0,23-4-304 0 0,80 4 248 0 0,167 11 1 0 0,-256-1-180 0 0,5 1-498 0 0,-14-5-7606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28.388"/>
    </inkml:context>
    <inkml:brush xml:id="br0">
      <inkml:brushProperty name="width" value="0.1" units="cm"/>
      <inkml:brushProperty name="height" value="0.1" units="cm"/>
    </inkml:brush>
  </inkml:definitions>
  <inkml:trace contextRef="#ctx0" brushRef="#br0">23 71 316 0 0,'0'0'1281'0'0,"-23"-19"7205"0"0,36 15-8394 0 0,-1-1-1 0 0,1 2 1 0 0,0 0-1 0 0,0 0 1 0 0,0 1-1 0 0,1 1 1 0 0,16 0 0 0 0,42-6 60 0 0,-35 1-33 0 0,1 1-1 0 0,47 0 1 0 0,-82 5-139 0 0,6-1-618 0 0,11-4-5420 0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28.762"/>
    </inkml:context>
    <inkml:brush xml:id="br0">
      <inkml:brushProperty name="width" value="0.1" units="cm"/>
      <inkml:brushProperty name="height" value="0.1" units="cm"/>
    </inkml:brush>
  </inkml:definitions>
  <inkml:trace contextRef="#ctx0" brushRef="#br0">121 67 316 0 0,'-5'-67'6433'0'0,"4"73"-6281"0"0,-43 162 527 0 0,-27 226 0 0 0,72-390-888 0 0,4-18-310 0 0,5-27-3789 0 0,-8 28 2493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27.188"/>
    </inkml:context>
    <inkml:brush xml:id="br0">
      <inkml:brushProperty name="width" value="0.05" units="cm"/>
      <inkml:brushProperty name="height" value="0.05" units="cm"/>
    </inkml:brush>
  </inkml:definitions>
  <inkml:trace contextRef="#ctx0" brushRef="#br0">224 21 44 0 0,'0'-1'183'0'0,"0"0"1"0"0,0 0-1 0 0,0 0 1 0 0,-1 0-1 0 0,1 0 1 0 0,0 0-1 0 0,0 1 0 0 0,-1-1 1 0 0,1 0-1 0 0,-1 0 1 0 0,1 0-1 0 0,-1 0 1 0 0,1 1-1 0 0,-1-1 0 0 0,1 0 1 0 0,-1 1-1 0 0,0-1 1 0 0,1 0-1 0 0,-1 1 1 0 0,0-1-1 0 0,0 1 0 0 0,1-1 1 0 0,-1 1-1 0 0,0-1 1 0 0,0 1-1 0 0,0 0 1 0 0,0-1-1 0 0,0 1 0 0 0,0 0 1 0 0,1 0-1 0 0,-1 0 1 0 0,0-1-1 0 0,0 1 1 0 0,0 0-1 0 0,0 0 0 0 0,0 0 1 0 0,0 1-1 0 0,0-1 1 0 0,0 0-1 0 0,0 0 1 0 0,0 0-1 0 0,1 1 0 0 0,-1-1 1 0 0,-2 1-1 0 0,-13 1 1441 0 0,15 7-1534 0 0,1 1 0 0 0,1-1 0 0 0,-1 0-1 0 0,1 0 1 0 0,3 11 0 0 0,70 250 379 0 0,8 48 63 0 0,-73-268-428 0 0,-2 0 0 0 0,-3 1 0 0 0,-2 63 0 0 0,-2-100-75 0 0,-1 0 1 0 0,0-1-1 0 0,-1 1 0 0 0,-1 0 1 0 0,0-1-1 0 0,-1 0 0 0 0,0 1 0 0 0,-1-1 1 0 0,0-1-1 0 0,-1 1 0 0 0,-1-1 0 0 0,0 0 1 0 0,-1-1-1 0 0,0 1 0 0 0,0-1 1 0 0,-19 17-1 0 0,21-23-111 0 0,0-1 0 0 0,0 0 0 0 0,0 0 1 0 0,0-1-1 0 0,-1 1 0 0 0,0-1 0 0 0,1-1 0 0 0,-1 1 1 0 0,0-1-1 0 0,-1-1 0 0 0,1 1 0 0 0,0-1 0 0 0,0 0 1 0 0,-1-1-1 0 0,1 1 0 0 0,0-2 0 0 0,-13-1 0 0 0,11 1-467 0 0,1-1 0 0 0,-1 0-1 0 0,1-1 1 0 0,-1 0 0 0 0,1-1-1 0 0,0 1 1 0 0,1-2 0 0 0,-1 1-1 0 0,-7-6 1 0 0,-21-22-2493 0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29.232"/>
    </inkml:context>
    <inkml:brush xml:id="br0">
      <inkml:brushProperty name="width" value="0.1" units="cm"/>
      <inkml:brushProperty name="height" value="0.1" units="cm"/>
    </inkml:brush>
  </inkml:definitions>
  <inkml:trace contextRef="#ctx0" brushRef="#br0">47 98 52 0 0,'-42'-26'5707'0'0,"42"26"-5633"0"0,-3-2 1406 0 0,3 1-1406 0 0,-1 1 0 0 0,1 0 0 0 0,0 0 0 0 0,0 0 0 0 0,0 0 0 0 0,0-1 0 0 0,0 1 0 0 0,0 0 0 0 0,0 0 1 0 0,0 0-1 0 0,0-1 0 0 0,0 1 0 0 0,0 0 0 0 0,0 0 0 0 0,0 0 0 0 0,2-4 1406 0 0,-2 4-1406 0 0,0 0 0 0 0,0 0 0 0 0,1 0 0 0 0,-1 0 0 0 0,21-10 904 0 0,28-3-1001 0 0,263-22 820 0 0,-293 33-502 0 0,6 0-1796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29.762"/>
    </inkml:context>
    <inkml:brush xml:id="br0">
      <inkml:brushProperty name="width" value="0.1" units="cm"/>
      <inkml:brushProperty name="height" value="0.1" units="cm"/>
    </inkml:brush>
  </inkml:definitions>
  <inkml:trace contextRef="#ctx0" brushRef="#br0">8 4 424 0 0,'0'0'699'0'0,"0"0"-537"0"0,0 0 0 0 0,1-1 0 0 0,-1 1 0 0 0,1 0 1 0 0,-1-1-1 0 0,1 1 0 0 0,-1 0 0 0 0,1-1 0 0 0,-1 1 1 0 0,1 0-1 0 0,-1 0 0 0 0,1 0 0 0 0,-1 0 0 0 0,1 0 0 0 0,0-1 1 0 0,-1 1-1 0 0,1 0 0 0 0,-1 0 0 0 0,1 0 0 0 0,-1 0 1 0 0,1 1-1 0 0,0-1 0 0 0,0 0 0 0 0,-11 80 1245 0 0,0 95 0 0 0,10-175-1409 0 0,0 1-1 0 0,0-1 1 0 0,0 0-1 0 0,0 0 1 0 0,0 0-1 0 0,0 1 1 0 0,0-1-1 0 0,0 0 1 0 0,1 0-1 0 0,-1 0 1 0 0,0 1-1 0 0,0-1 1 0 0,0 0-1 0 0,0 0 1 0 0,0 0-1 0 0,0 0 1 0 0,1 1-1 0 0,-1-1 1 0 0,0 0-1 0 0,0 0 1 0 0,0 0-1 0 0,1 0 1 0 0,-1 0-1 0 0,0 0 0 0 0,0 1 1 0 0,0-1-1 0 0,1 0 1 0 0,-1 0-1 0 0,0 0 1 0 0,0 0-1 0 0,0 0 1 0 0,1 0-1 0 0,-1 0 1 0 0,0 0-1 0 0,0 0 1 0 0,1 0-1 0 0,-1 0 1 0 0,0 0-1 0 0,0 0 1 0 0,0 0-1 0 0,1 0 1 0 0,-1 0-1 0 0,0-1 1 0 0,0 1-1 0 0,0 0 1 0 0,1 0-1 0 0,-1 0 1 0 0,0 0-1 0 0,0 0 1 0 0,0 0-1 0 0,1-1 1 0 0,-1 1-1 0 0,28-23-863 0 0,-8 0-2622 0 0,-10 8 1606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29.962"/>
    </inkml:context>
    <inkml:brush xml:id="br0">
      <inkml:brushProperty name="width" value="0.1" units="cm"/>
      <inkml:brushProperty name="height" value="0.1" units="cm"/>
    </inkml:brush>
  </inkml:definitions>
  <inkml:trace contextRef="#ctx0" brushRef="#br0">9 37 308 0 0,'-9'-7'6790'0'0,"21"2"-4230"0"0,35-2-3039 0 0,-29 5 829 0 0,24-9-5383 0 0,-26 7 2501 0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30.397"/>
    </inkml:context>
    <inkml:brush xml:id="br0">
      <inkml:brushProperty name="width" value="0.1" units="cm"/>
      <inkml:brushProperty name="height" value="0.1" units="cm"/>
    </inkml:brush>
  </inkml:definitions>
  <inkml:trace contextRef="#ctx0" brushRef="#br0">160 65 172 0 0,'-22'-25'2637'0'0,"-28"-15"4316"0"0,59 46-6905 0 0,1 1 0 0 0,-1 0 0 0 0,0 0 0 0 0,-1 1 0 0 0,1 0 0 0 0,-2 0 0 0 0,9 11 0 0 0,51 74 105 0 0,-55-76-117 0 0,13 22 1 0 0,-1 0 0 0 0,-3 1-1 0 0,-1 2 1 0 0,-2 0 0 0 0,-2 1 0 0 0,-2 0 0 0 0,-1 1 0 0 0,-3 1-1 0 0,-1 0 1 0 0,-3 0 0 0 0,-1 1 0 0 0,-2 51 0 0 0,-4-82-23 0 0,0 0 0 0 0,-1 0 0 0 0,0 0 0 0 0,-1 0 0 0 0,-1 0 0 0 0,0 0 0 0 0,-2-1 1 0 0,1 0-1 0 0,-9 15 0 0 0,7-18-101 0 0,0-1-1 0 0,0 0 1 0 0,-1 0 0 0 0,0-1-1 0 0,-1 0 1 0 0,0 0 0 0 0,-1-1 0 0 0,0 0-1 0 0,0-1 1 0 0,0 0 0 0 0,-21 10 0 0 0,9-7-726 0 0,0-1 1 0 0,-1 0 0 0 0,0-2 0 0 0,0 0 0 0 0,-32 4-1 0 0,-36-5-2017 0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49:33.787"/>
    </inkml:context>
    <inkml:brush xml:id="br0">
      <inkml:brushProperty name="width" value="0.1" units="cm"/>
      <inkml:brushProperty name="height" value="0.1" units="cm"/>
    </inkml:brush>
  </inkml:definitions>
  <inkml:trace contextRef="#ctx0" brushRef="#br0">164 96 44,'0'0'1722,"-42"-13"910,37 13-2383,-19-5 849,-1 0 1,-41-14-1,65 18-843,2 0-194,-1-1-1,1 1 0,0-1 0,0 1 0,1 0 0,-1 0 0,0-1 0,0 1 0,1 0 0,-1 0 1,0 0-1,1 0 0,-1 0 0,1 1 0,-1-1 0,1 0 0,-1 1 0,1-1 0,0 1 0,-1-1 0,1 1 1,2 0-1,45-10 49,-46 9-45,93-9 204,151 2-1,-183 6-227,-61 2-50,5 2 496,0 0-2115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49:34.208"/>
    </inkml:context>
    <inkml:brush xml:id="br0">
      <inkml:brushProperty name="width" value="0.1" units="cm"/>
      <inkml:brushProperty name="height" value="0.1" units="cm"/>
    </inkml:brush>
  </inkml:definitions>
  <inkml:trace contextRef="#ctx0" brushRef="#br0">6 35 48,'-5'6'7954,"5"-5"-7841,180-15 806,-15 3-445,-163 11-641,1-1-299,-1 1 0,1 0 0,-1-1 1,1 0-1,-1 1 0,0-1 0,1 0 0,-1 0 1,0 0-1,4-3 0,2-2-1907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49:34.795"/>
    </inkml:context>
    <inkml:brush xml:id="br0">
      <inkml:brushProperty name="width" value="0.1" units="cm"/>
      <inkml:brushProperty name="height" value="0.1" units="cm"/>
    </inkml:brush>
  </inkml:definitions>
  <inkml:trace contextRef="#ctx0" brushRef="#br0">1 107 728,'0'-10'1066,"1"0"-1,0 0 1,0 0 0,5-16 1016,-4 30-1882,6 17-36,0 2 1,-1-1-1,-2 1 1,4 29-1,7 102 204,-16-150-354,2 56 123,-2-40-66,0-1 0,2 1 0,7 37 0,-9-56-76,0 0 70,0 0 0,0 0-1,0 0 1,1 0-1,-1 0 1,0 0 0,1 0-1,-1 0 1,0 0-1,1 0 1,0 0 0,-1 0-1,1 0 1,-1 0 0,1 0-1,0 0 1,0 0-1,1 0 1,21-16 692,-7-1-586,-1 0-1,0-1 0,-1-1 1,18-32-1,-17 27-69,2-5-1,-1-1-1,-1 0 1,-2-1-1,-1-1 1,-1 0-1,-2 0 1,-1-1-1,5-47 1,-13 16 271,0 61-467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35.737"/>
    </inkml:context>
    <inkml:brush xml:id="br0">
      <inkml:brushProperty name="width" value="0.1" units="cm"/>
      <inkml:brushProperty name="height" value="0.1" units="cm"/>
    </inkml:brush>
  </inkml:definitions>
  <inkml:trace contextRef="#ctx0" brushRef="#br0">129 387 20 0 0,'8'-4'419'0'0,"-1"0"0"0"0,0-1 0 0 0,-1 0 0 0 0,1 0-1 0 0,-1-1 1 0 0,0 0 0 0 0,0 0 0 0 0,-1 0 0 0 0,1-1 0 0 0,5-9 0 0 0,-3 6 31 0 0,12-33 1155 0 0,-19 41-1489 0 0,0 0 1 0 0,-1 0-1 0 0,1 0 1 0 0,-1-1-1 0 0,1 1 0 0 0,-1 0 1 0 0,0-1-1 0 0,0 1 0 0 0,0 0 1 0 0,0 0-1 0 0,0-1 0 0 0,-1 1 1 0 0,1 0-1 0 0,-1-1 0 0 0,1 1 1 0 0,-1 0-1 0 0,-1-3 0 0 0,0 4-84 0 0,1 0-1 0 0,-1 0 1 0 0,1 1-1 0 0,-1-1 0 0 0,0 0 1 0 0,1 1-1 0 0,-1-1 1 0 0,0 1-1 0 0,1 0 0 0 0,-1-1 1 0 0,0 1-1 0 0,0 0 1 0 0,1 0-1 0 0,-1 0 0 0 0,0 0 1 0 0,1 1-1 0 0,-1-1 1 0 0,0 0-1 0 0,0 1 0 0 0,1-1 1 0 0,-3 2-1 0 0,-34 10 129 0 0,26-6-121 0 0,1 0-1 0 0,-1 0 1 0 0,1 1 0 0 0,0 0-1 0 0,1 1 1 0 0,0 1 0 0 0,0-1-1 0 0,1 1 1 0 0,0 1-1 0 0,0 0 1 0 0,1 0 0 0 0,1 1-1 0 0,0 0 1 0 0,-9 17 0 0 0,16-27-32 0 0,-1-1 1 0 0,1 1 0 0 0,0-1 0 0 0,0 1 0 0 0,0-1-1 0 0,0 1 1 0 0,0-1 0 0 0,-1 1 0 0 0,1-1 0 0 0,0 1-1 0 0,0-1 1 0 0,0 1 0 0 0,0-1 0 0 0,0 1 0 0 0,1 0-1 0 0,-1-1 1 0 0,0 1 0 0 0,0-1 0 0 0,0 1-1 0 0,0-1 1 0 0,1 1 0 0 0,-1-1 0 0 0,0 1 0 0 0,0-1-1 0 0,1 1 1 0 0,-1-1 0 0 0,0 0 0 0 0,1 1 0 0 0,-1-1-1 0 0,0 1 1 0 0,2 0 0 0 0,18 3 146 0 0,23-8-9 0 0,-29 1-120 0 0,0 0 0 0 0,0-1 0 0 0,-1-1 0 0 0,1 0 0 0 0,-1-1 0 0 0,0 0 0 0 0,-1-1 0 0 0,0 0 0 0 0,0-1 0 0 0,0 0 0 0 0,-1-1-1 0 0,0-1 1 0 0,-1 0 0 0 0,0 0 0 0 0,0-1 0 0 0,-1 0 0 0 0,-1 0 0 0 0,0-1 0 0 0,0 0 0 0 0,8-20 0 0 0,-6 11 125 0 0,-7 14-54 0 0,0 0 1 0 0,0 0-1 0 0,-1 0 1 0 0,1 0 0 0 0,-2 0-1 0 0,3-13 1 0 0,-4 19-78 0 0,-3 5-8 0 0,-6 10-6 0 0,1 0 1 0 0,0 1 0 0 0,1 0-1 0 0,1 1 1 0 0,-6 17-1 0 0,9-24-61 0 0,1 1 0 0 0,0-1-1 0 0,0 1 1 0 0,1-1 0 0 0,0 1-1 0 0,0 0 1 0 0,1-1 0 0 0,1 1-1 0 0,-1 0 1 0 0,4 14 0 0 0,-3-21-43 0 0,0-1 1 0 0,1 0 0 0 0,-1 1-1 0 0,0-1 1 0 0,1 0 0 0 0,0 1-1 0 0,-1-1 1 0 0,1 0 0 0 0,0 0 0 0 0,0 0-1 0 0,0 0 1 0 0,0-1 0 0 0,0 1-1 0 0,1-1 1 0 0,-1 1 0 0 0,0-1-1 0 0,1 0 1 0 0,-1 0 0 0 0,1 0-1 0 0,0 0 1 0 0,-1 0 0 0 0,1 0-1 0 0,0-1 1 0 0,-1 1 0 0 0,1-1-1 0 0,0 0 1 0 0,0 0 0 0 0,-1 0-1 0 0,1 0 1 0 0,0 0 0 0 0,-1-1-1 0 0,5 0 1 0 0,0 0-162 0 0,1-1 0 0 0,-1 0 0 0 0,1 0 0 0 0,-1 0 0 0 0,0-1-1 0 0,0 0 1 0 0,0 0 0 0 0,0-1 0 0 0,0 0 0 0 0,9-7 0 0 0,-10 5 127 0 0,0-1 0 0 0,0 0 1 0 0,-1 0-1 0 0,0 0 0 0 0,0-1 1 0 0,-1 1-1 0 0,7-17 0 0 0,18-64 957 0 0,-10 29 1272 0 0,-19 59-2076 0 0,0 0 1 0 0,0 1-1 0 0,0-1 1 0 0,0 0-1 0 0,0 0 0 0 0,0 0 1 0 0,0 0-1 0 0,0 0 0 0 0,0 1 1 0 0,1-1-1 0 0,-1 0 1 0 0,0 0-1 0 0,0 0 0 0 0,0 0 1 0 0,0 0-1 0 0,0 0 0 0 0,0 0 1 0 0,1 0-1 0 0,-1 1 1 0 0,0-1-1 0 0,0 0 0 0 0,0 0 1 0 0,0 0-1 0 0,0 0 0 0 0,1 0 1 0 0,-1 0-1 0 0,0 0 1 0 0,0 0-1 0 0,0 0 0 0 0,0 0 1 0 0,1 0-1 0 0,-1 0 1 0 0,0 0-1 0 0,0 0 0 0 0,0 0 1 0 0,0 0-1 0 0,1 0 0 0 0,-1 0 1 0 0,0 0-1 0 0,0 0 1 0 0,0 0-1 0 0,0-1 0 0 0,0 1 1 0 0,1 0-1 0 0,-1 0 0 0 0,0 0 1 0 0,0 0-1 0 0,0 0 1 0 0,0 0-1 0 0,0 0 0 0 0,0-1 1 0 0,0 1-1 0 0,1 0 1 0 0,-1 0-1 0 0,0 0 0 0 0,0 0 1 0 0,0 0-1 0 0,0-1 0 0 0,0 1 1 0 0,0 0-1 0 0,0 0 1 0 0,0 0-1 0 0,0 0 0 0 0,0 0 1 0 0,0-1-1 0 0,0 1 0 0 0,7 23 335 0 0,3 29-245 0 0,-7-18 51 0 0,3 1 0 0 0,14 53 1 0 0,-19-87-136 0 0,-1 0 1 0 0,0 0 0 0 0,0 0 0 0 0,0 0 0 0 0,1 0 0 0 0,-1 0 0 0 0,0 0-1 0 0,1 0 1 0 0,-1 0 0 0 0,1 0 0 0 0,-1-1 0 0 0,1 1 0 0 0,-1 0 0 0 0,1 0 0 0 0,0-1-1 0 0,-1 1 1 0 0,1 0 0 0 0,0-1 0 0 0,0 1 0 0 0,-1 0 0 0 0,1-1 0 0 0,0 1-1 0 0,0-1 1 0 0,0 1 0 0 0,0-1 0 0 0,0 0 0 0 0,0 1 0 0 0,1-1 0 0 0,0 0 10 0 0,1-1 1 0 0,-1 0-1 0 0,1 0 1 0 0,-1 1-1 0 0,0-1 1 0 0,0-1-1 0 0,0 1 1 0 0,1 0-1 0 0,-1 0 1 0 0,0-1-1 0 0,2-2 1 0 0,18-17 94 0 0,-1-1 0 0 0,-1 0 0 0 0,-1-2 0 0 0,-1-1 0 0 0,-1 0-1 0 0,27-53 1 0 0,-13 11-640 0 0,-29 63 81 0 0,-1 1 1 0 0,1-1 0 0 0,-1 0 0 0 0,0 0-1 0 0,0-1 1 0 0,0 1 0 0 0,-1 0 0 0 0,1 0 0 0 0,-1 0-1 0 0,0 0 1 0 0,0-1 0 0 0,-1 1 0 0 0,1 0 0 0 0,-3-7-1 0 0,-7-6-2311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49:38.836"/>
    </inkml:context>
    <inkml:brush xml:id="br0">
      <inkml:brushProperty name="width" value="0.1" units="cm"/>
      <inkml:brushProperty name="height" value="0.1" units="cm"/>
    </inkml:brush>
  </inkml:definitions>
  <inkml:trace contextRef="#ctx0" brushRef="#br0">499 120 580,'0'0'1686,"-5"-46"1887,5 42-3467,-1 0-1,0 0 0,-1 0 1,1 0-1,-1 0 1,1 1-1,-1-1 1,0 0-1,-1 1 0,1-1 1,-1 1-1,1 0 1,-1 0-1,0 0 0,0 0 1,0 0-1,-6-3 1,2 0 71,6 5-111,-5 2-32,0-1 0,1 2 0,-1-1 0,0 1 1,1 0-1,-10 4 0,5 0-24,0-1-1,1 1 1,0 1 0,1-1 0,0 1-1,0 1 1,0 0 0,1 0 0,0 0 0,-9 16-1,1 0 4,0 1 0,-18 49 0,22-44 2,2 0 1,1 0 0,2 1 0,-5 51-1,6 127 77,5-154-74,0-27 64,-1 1 1,-1-1-1,-1 0 0,-2-1 1,0 1-1,-2-1 1,-15 39-1,21-64-42,0 0-1,0 0 1,-1-1 0,1 1-1,0 0 1,-1-1 0,1 1-1,0-1 1,-1 0 0,0 1-1,1-1 1,-1 0 0,0 0-1,0 0 1,0 0 0,1 0-1,-1-1 1,0 1 0,0 0-1,0-1 1,0 1-1,0-1 1,-1 0 0,1 0-1,0 0 1,0 0 0,0 0-1,0 0 1,0-1 0,0 1-1,0-1 1,0 1 0,0-1-1,0 0 1,0 0 0,1 0-1,-1 0 1,-3-2 0,0 1-28,1-1 0,0 1 0,-1-1 0,1-1 1,0 1-1,0 0 0,1-1 0,-1 0 0,1 0 1,-1 0-1,1 0 0,1-1 0,-1 1 0,-3-8 1,5 6-230,-1 1 0,1 0 0,1-1 1,-1 1-1,1 0 0,0-1 0,1-8 1,8-23-4319,0 16 1906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49:39.148"/>
    </inkml:context>
    <inkml:brush xml:id="br0">
      <inkml:brushProperty name="width" value="0.1" units="cm"/>
      <inkml:brushProperty name="height" value="0.1" units="cm"/>
    </inkml:brush>
  </inkml:definitions>
  <inkml:trace contextRef="#ctx0" brushRef="#br0">0 81 520,'5'-10'5712,"10"3"-4306,21-2-1691,-34 8 594,173-27 381,-24 5-5491,-127 20 2802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40.163"/>
    </inkml:context>
    <inkml:brush xml:id="br0">
      <inkml:brushProperty name="width" value="0.05" units="cm"/>
      <inkml:brushProperty name="height" value="0.05" units="cm"/>
    </inkml:brush>
  </inkml:definitions>
  <inkml:trace contextRef="#ctx0" brushRef="#br0">291 300 64 0 0,'0'0'2592'0'0,"4"-1"-2218"0"0,10-3-32 0 0,-11 3 1216 0 0,34-22 211 0 0,-15 0-1163 0 0,-14 16-483 0 0,-1-1 1 0 0,0 0 0 0 0,0 0-1 0 0,-1-1 1 0 0,0 0-1 0 0,10-18 1 0 0,-15 22-73 0 0,1 1 0 0 0,0-1 0 0 0,-1 1 0 0 0,0-1 0 0 0,0 0 0 0 0,-1 1 0 0 0,1-1 0 0 0,-1 0 0 0 0,0 0 0 0 0,0 1-1 0 0,0-1 1 0 0,-1 0 0 0 0,0 0 0 0 0,0 1 0 0 0,0-1 0 0 0,-1 1 0 0 0,1-1 0 0 0,-1 1 0 0 0,0-1 0 0 0,0 1 0 0 0,-5-8 0 0 0,3 7-15 0 0,0 0 0 0 0,-1 0 0 0 0,1 1 0 0 0,-1-1 0 0 0,0 1 0 0 0,0 0 0 0 0,0 0 0 0 0,0 0 0 0 0,-1 1 0 0 0,1 0 0 0 0,-1 0 0 0 0,0 0 0 0 0,0 1 0 0 0,0 0 1 0 0,-9-2-1 0 0,3 3-22 0 0,0 0 0 0 0,0 0 0 0 0,0 1 1 0 0,0 1-1 0 0,0 0 0 0 0,0 1 0 0 0,1 0 1 0 0,-1 1-1 0 0,0 0 0 0 0,1 1 0 0 0,0 0 1 0 0,0 1-1 0 0,0 0 0 0 0,0 0 0 0 0,1 1 1 0 0,0 1-1 0 0,-13 10 0 0 0,14-10-6 0 0,0 0 1 0 0,1 1-1 0 0,0 0 0 0 0,0 1 0 0 0,1-1 1 0 0,-1 2-1 0 0,2-1 0 0 0,0 1 1 0 0,0-1-1 0 0,1 2 0 0 0,0-1 1 0 0,0 1-1 0 0,1-1 0 0 0,1 1 0 0 0,0 0 1 0 0,0 1-1 0 0,1-1 0 0 0,-1 17 1 0 0,3-23 5 0 0,0 1-1 0 0,0 0 1 0 0,1 0 0 0 0,0 0 0 0 0,0 0 0 0 0,0-1 0 0 0,0 1 0 0 0,1 0 0 0 0,0-1 0 0 0,0 1 0 0 0,1-1 0 0 0,0 0 0 0 0,-1 0 0 0 0,2 0 0 0 0,-1 0 0 0 0,0 0 0 0 0,1-1-1 0 0,0 1 1 0 0,0-1 0 0 0,1 0 0 0 0,-1-1 0 0 0,1 1 0 0 0,0-1 0 0 0,-1 1 0 0 0,2-1 0 0 0,-1-1 0 0 0,0 1 0 0 0,0-1 0 0 0,10 3 0 0 0,-8-6 10 0 0,1 1 0 0 0,0-1 0 0 0,-1-1-1 0 0,1 1 1 0 0,-1-1 0 0 0,0-1 0 0 0,1 1 0 0 0,-1-1 0 0 0,0-1 0 0 0,-1 1 0 0 0,1-1 0 0 0,0 0 0 0 0,-1-1 0 0 0,8-6 0 0 0,6-9 64 0 0,0-1-1 0 0,-2 0 1 0 0,-1-1 0 0 0,0-1 0 0 0,-2-1-1 0 0,0 0 1 0 0,-2-1 0 0 0,17-45-1 0 0,-10 46 1015 0 0,-36 82-1109 0 0,-13 110 0 0 0,-8 32 30 0 0,29-164-29 0 0,2-1-1 0 0,-2 61 1 0 0,6-74 8 0 0,-4 49 1 0 0,5-68 4 0 0,1 8-1 0 0,0 7 10 0 0,3-13 1931 0 0,12-25-1746 0 0,0 0 1 0 0,-2-1-1 0 0,22-45 1 0 0,28-83 238 0 0,-36 81-284 0 0,7-14 20 0 0,43-97 303 0 0,-54 121 23 0 0,-22 56-450 0 0,1-14 1813 0 0,-2 15-1984 0 0,0 1-1 0 0,0 0 1 0 0,0-1 0 0 0,0 1 0 0 0,0 0 0 0 0,1-1-1 0 0,-1 1 1 0 0,0 0 0 0 0,0-1 0 0 0,0 1 0 0 0,1 0 0 0 0,-1 0-1 0 0,0-1 1 0 0,0 1 0 0 0,1 0 0 0 0,-1 0 0 0 0,0-1 0 0 0,0 1-1 0 0,1 0 1 0 0,-1 0 0 0 0,0 0 0 0 0,1 0 0 0 0,-1-1 0 0 0,0 1-1 0 0,1 0 1 0 0,-1 0 0 0 0,0 0 0 0 0,1 0 0 0 0,-1 0 0 0 0,0 0-1 0 0,1 0 1 0 0,0 0-393 0 0,0 1 0 0 0,0-1-1 0 0,0 0 1 0 0,0 1 0 0 0,0-1 0 0 0,0 1-1 0 0,0 0 1 0 0,0-1 0 0 0,-1 1 0 0 0,1 0-1 0 0,0-1 1 0 0,0 1 0 0 0,-1 0 0 0 0,1 0-1 0 0,-1 0 1 0 0,1 0 0 0 0,0 1 0 0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40.054"/>
    </inkml:context>
    <inkml:brush xml:id="br0">
      <inkml:brushProperty name="width" value="0.1" units="cm"/>
      <inkml:brushProperty name="height" value="0.1" units="cm"/>
    </inkml:brush>
  </inkml:definitions>
  <inkml:trace contextRef="#ctx0" brushRef="#br0">110 51 320 0 0,'0'0'809'0'0,"-41"-10"1103"0"0,39 10-1685 0 0,-39 1 847 0 0,16 0 1033 0 0,44-5-1313 0 0,46-4-597 0 0,89 2-1 0 0,-38 2-123 0 0,48-2 18 0 0,67-5 64 0 0,-194 9 251 0 0,-13 1-6043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42.209"/>
    </inkml:context>
    <inkml:brush xml:id="br0">
      <inkml:brushProperty name="width" value="0.1" units="cm"/>
      <inkml:brushProperty name="height" value="0.1" units="cm"/>
    </inkml:brush>
  </inkml:definitions>
  <inkml:trace contextRef="#ctx0" brushRef="#br0">103 273 172 0 0,'0'0'2064'0'0,"-12"-22"1560"0"0,11 16-3399 0 0,0 0 1 0 0,1-1-1 0 0,0 1 0 0 0,0-1 1 0 0,0 1-1 0 0,2-7 1 0 0,0-4 205 0 0,-1 11-332 0 0,1-1-1 0 0,0 0 1 0 0,0 1-1 0 0,0 0 0 0 0,1-1 1 0 0,-1 1-1 0 0,2 0 1 0 0,6-11-1 0 0,22-21 260 0 0,-24 30-285 0 0,0 0 0 0 0,0 1 0 0 0,1 0 1 0 0,11-6-1 0 0,-10 7-27 0 0,1 1 0 0 0,0 1 0 0 0,-1-1 0 0 0,1 2 1 0 0,13-3-1 0 0,-22 5-44 0 0,1 0 0 0 0,0 0 1 0 0,-1 1-1 0 0,1-1 0 0 0,0 1 0 0 0,-1 0 1 0 0,1 0-1 0 0,0 0 0 0 0,0 0 0 0 0,-1 0 1 0 0,1 1-1 0 0,0-1 0 0 0,-1 1 0 0 0,1 0 1 0 0,0 0-1 0 0,-1 0 0 0 0,1 0 0 0 0,-1 0 1 0 0,1 0-1 0 0,-1 1 0 0 0,0-1 0 0 0,1 1 1 0 0,-1-1-1 0 0,0 1 0 0 0,0 0 0 0 0,0 0 1 0 0,2 3-1 0 0,-2 1-5 0 0,0 0 0 0 0,0 0 1 0 0,-1 0-1 0 0,1 0 0 0 0,-2 0 0 0 0,1 1 1 0 0,0-1-1 0 0,-1 0 0 0 0,0 1 0 0 0,-1-1 1 0 0,0 0-1 0 0,0 0 0 0 0,0 1 1 0 0,0-1-1 0 0,-1 0 0 0 0,0 0 0 0 0,0 0 1 0 0,-4 6-1 0 0,-5 11 0 0 0,0-1 0 0 0,-2 0-1 0 0,-16 22 1 0 0,15-23-7 0 0,-1-1 0 0 0,0-1 1 0 0,-2 0-1 0 0,-33 30 0 0 0,40-41 14 0 0,-6 5-13 0 0,-8 10-6 0 0,9-8 26 0 0,-7 8-22 0 0,2 2 0 0 0,1 0 0 0 0,-28 48 0 0 0,128-160 1181 0 0,-71 78-1145 0 0,0 0 1 0 0,0 0 0 0 0,1 1-1 0 0,0 1 1 0 0,0 0 0 0 0,1 0 0 0 0,0 1-1 0 0,0 1 1 0 0,1 0 0 0 0,-1 0-1 0 0,1 1 1 0 0,0 1 0 0 0,0 0 0 0 0,1 1-1 0 0,-1 0 1 0 0,0 1 0 0 0,19 1-1 0 0,-16 1-418 0 0,1-1 0 0 0,-1-1 0 0 0,1 0-1 0 0,25-6 1 0 0,27-17-4561 0 0,-42 12 2498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45.080"/>
    </inkml:context>
    <inkml:brush xml:id="br0">
      <inkml:brushProperty name="width" value="0.1" units="cm"/>
      <inkml:brushProperty name="height" value="0.1" units="cm"/>
    </inkml:brush>
  </inkml:definitions>
  <inkml:trace contextRef="#ctx0" brushRef="#br0">131 57 12 0 0,'-1'-1'94'0'0,"0"0"-1"0"0,0 0 1 0 0,1-1 0 0 0,-1 1 0 0 0,0 0-1 0 0,0 0 1 0 0,-1 0 0 0 0,1 0 0 0 0,0 0-1 0 0,0 0 1 0 0,0 0 0 0 0,-1 0-1 0 0,1 1 1 0 0,0-1 0 0 0,-1 0 0 0 0,1 1-1 0 0,0-1 1 0 0,-1 1 0 0 0,-2-1 0 0 0,-32-6 941 0 0,33 7-931 0 0,1-1 17 0 0,-61 9 3097 0 0,96-9-2910 0 0,52-10 0 0 0,-53 6-143 0 0,53-2 0 0 0,-49 5 56 0 0,61-10 0 0 0,-96 12-171 0 0,2 0-15 0 0,6 0-16 0 0,-7 0-57 0 0,2 5-1484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45.404"/>
    </inkml:context>
    <inkml:brush xml:id="br0">
      <inkml:brushProperty name="width" value="0.1" units="cm"/>
      <inkml:brushProperty name="height" value="0.1" units="cm"/>
    </inkml:brush>
  </inkml:definitions>
  <inkml:trace contextRef="#ctx0" brushRef="#br0">0 49 384 0 0,'0'0'3852'0'0,"19"3"-2295"0"0,16-10-792 0 0,63-6 0 0 0,-62 10-2852 0 0,72-16 0 0 0,-79 10 314 0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50:03.149"/>
    </inkml:context>
    <inkml:brush xml:id="br0">
      <inkml:brushProperty name="width" value="0.1" units="cm"/>
      <inkml:brushProperty name="height" value="0.1" units="cm"/>
    </inkml:brush>
  </inkml:definitions>
  <inkml:trace contextRef="#ctx0" brushRef="#br0">208 407 208,'0'0'7551,"30"-13"-6229,-6 3-1234,-1 0 0,0-2 0,-1 0 0,0-1-1,0-2 1,-2 0 0,34-32 0,-46 37-67,1-1-1,-2 0 0,1-1 1,-2 0-1,1 0 1,-2 0-1,0-1 0,0 0 1,5-24-1,-7 23 2,6-25 57,-9 37-74,0 0 0,1 1 0,-1-1-1,0 0 1,-1 0 0,1 1 0,0-1 0,0 0-1,-1 0 1,1 1 0,-1-1 0,1 0 0,-1 1-1,0-1 1,0 0 0,0 1 0,-2-3 0,4-9 32,-2 12-31,-16-16 19,12 17-35,0 1 0,0 0 0,0 0 0,1 0 0,-1 0 0,0 1 1,1 0-1,-1 0 0,1 0 0,-5 3 0,-42 25 1,50-29 7,-12 9-17,1 0 1,0 1-1,-21 25 0,10-10 21,14-15 1,1 0-1,0 1 1,1 0-1,0 1 1,1-1 0,-5 16-1,-7 14-35,10-24 42,0 2 1,1-1 0,1 0 0,2 1 0,-1 0 0,-1 39-1,4-18 50,2 0-1,9 58 1,-5-63-23,-2 0 1,-1 0 0,-6 57-1,5-91 10,0 1-1,-1-1 1,1 0-1,-1 1 1,1-1-1,-1 0 1,0 1 0,0-1-1,0 0 1,0 0-1,-1 0 1,1 0-1,0 0 1,-1 0-1,1 0 1,-1 0-1,0 0 1,0-1-1,0 1 1,0-1-1,0 1 1,0-1-1,0 0 1,0 0 0,0 0-1,-1 0 1,1 0-1,0-1 1,-1 1-1,1-1 1,0 1-1,-1-1 1,1 0-1,-1 0 1,-3 0-1,-7-1 376,-1-1 0,1-1 0,0 0 0,0 0 0,-14-6 0,7 2 59,19 7-454,0 0 0,0-1 1,0 1-1,0 0 0,0-1 0,1 1 0,-1 0 0,0-1 0,0 1 0,0-1 0,1 0 0,-1 1 0,0-1 0,1 1 0,-1-1 0,0 0 0,1 0 0,-1 1 0,1-1 0,-1 0 0,1 0 0,-1 0 1,1 0-1,0 1 0,0-1 0,-1 0 0,1 0 0,0 0 0,0 0 0,0 0 0,0 0 0,0-1 0,9-29-8066,-1 16 2961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49:46.350"/>
    </inkml:context>
    <inkml:brush xml:id="br0">
      <inkml:brushProperty name="width" value="0.1" units="cm"/>
      <inkml:brushProperty name="height" value="0.1" units="cm"/>
    </inkml:brush>
  </inkml:definitions>
  <inkml:trace contextRef="#ctx0" brushRef="#br0">0 496 88 0 0,'0'0'591'0'0,"18"-5"518"0"0,2-3-541 0 0,0-1-1 0 0,-1 0 1 0 0,0-2-1 0 0,0 0 0 0 0,31-26 1 0 0,-37 26-436 0 0,-1-2 1 0 0,0 0-1 0 0,0 0 1 0 0,-2-1-1 0 0,0-1 1 0 0,0 1-1 0 0,-1-2 0 0 0,-1 1 1 0 0,0-1-1 0 0,-2 0 1 0 0,0-1-1 0 0,5-20 1 0 0,-3 8 199 0 0,-2 0 0 0 0,0 0 1 0 0,1-58-1 0 0,-8 69 51 0 0,-2 15-58 0 0,-8 28 10 0 0,3-4-400 0 0,-18 54 102 0 0,-28 134-1 0 0,-4 14 5 0 0,48-183-35 0 0,8-31-1 0 0,0-1 0 0 0,0 0 0 0 0,0 0 0 0 0,-1 0 0 0 0,-1 0 1 0 0,-4 10-1 0 0,7-18 51 0 0,1 1 0 0 0,0 0 0 0 0,0 0 0 0 0,-1 0 1 0 0,1-1-1 0 0,0 1 0 0 0,0 0 0 0 0,0 0 1 0 0,0 0-1 0 0,0 0 0 0 0,0-1 0 0 0,0 1 1 0 0,0 0-1 0 0,1 0 0 0 0,-1 0 0 0 0,0-1 1 0 0,0 1-1 0 0,1 0 0 0 0,-1 1 0 0 0,20-35 39 0 0,0 2-1 0 0,2 0 0 0 0,2 2 1 0 0,0 0-1 0 0,2 2 1 0 0,1 1-1 0 0,1 1 0 0 0,51-35 1 0 0,-78 59-96 0 0,1 0 1 0 0,-1 0 0 0 0,1 0-1 0 0,0 0 1 0 0,0 0-1 0 0,0 0 1 0 0,-1 1 0 0 0,1-1-1 0 0,0 1 1 0 0,0-1 0 0 0,0 1-1 0 0,0 0 1 0 0,0 0 0 0 0,0-1-1 0 0,0 1 1 0 0,0 1-1 0 0,0-1 1 0 0,0 0 0 0 0,0 0-1 0 0,0 1 1 0 0,0-1 0 0 0,2 2-1 0 0,-1 0 0 0 0,1 0-1 0 0,-1 0 0 0 0,1 1 1 0 0,-1-1-1 0 0,0 1 1 0 0,0 0-1 0 0,0-1 1 0 0,-1 2-1 0 0,1-1 0 0 0,3 5 1 0 0,4 10-5 0 0,0 0 1 0 0,-1 0-1 0 0,9 30 1 0 0,-13-35 7 0 0,11 33-149 0 0,5 11-1273 0 0,-4-22-3716 0 0,-13-28 2549 0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0:06.596"/>
    </inkml:context>
    <inkml:brush xml:id="br0">
      <inkml:brushProperty name="width" value="0.1" units="cm"/>
      <inkml:brushProperty name="height" value="0.1" units="cm"/>
    </inkml:brush>
  </inkml:definitions>
  <inkml:trace contextRef="#ctx0" brushRef="#br0">2 321 356 0 0,'0'0'5955'0'0,"0"-33"-3849"0"0,4-85 481 0 0,-2 104-2332 0 0,1 27-228 0 0,0 33-76 0 0,-8 77 40 0 0,2 12-27 0 0,-2-106 855 0 0,16-61-682 0 0,2 0 1 0 0,1 1-1 0 0,23-37 0 0 0,-12 23-75 0 0,131-203 775 0 0,-128 204-981 0 0,-27 43-130 0 0,-8 24-4882 0 0,6-10 2171 0 0,0-3 229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0:07.516"/>
    </inkml:context>
    <inkml:brush xml:id="br0">
      <inkml:brushProperty name="width" value="0.1" units="cm"/>
      <inkml:brushProperty name="height" value="0.1" units="cm"/>
    </inkml:brush>
  </inkml:definitions>
  <inkml:trace contextRef="#ctx0" brushRef="#br0">205 142 268 0 0,'0'0'416'0'0,"30"-42"4825"0"0,-21 17-4455 0 0,-8 22-647 0 0,1 0-1 0 0,-1-1 1 0 0,0 1 0 0 0,0 0 0 0 0,0-1 0 0 0,0 1-1 0 0,-1-1 1 0 0,1 0 0 0 0,-1 1 0 0 0,0-1 0 0 0,0 1-1 0 0,0-1 1 0 0,-1 1 0 0 0,1-1 0 0 0,-2-6-1 0 0,1 9-120 0 0,0 0 0 0 0,0 0-1 0 0,0 0 1 0 0,0 0-1 0 0,0 1 1 0 0,0-1-1 0 0,0 0 1 0 0,0 0-1 0 0,0 1 1 0 0,0-1-1 0 0,-1 0 1 0 0,1 1 0 0 0,0-1-1 0 0,0 1 1 0 0,-1 0-1 0 0,1-1 1 0 0,0 1-1 0 0,-1 0 1 0 0,1 0-1 0 0,0 0 1 0 0,-1 0 0 0 0,1 0-1 0 0,0 0 1 0 0,-1 0-1 0 0,1 0 1 0 0,0 1-1 0 0,-2-1 1 0 0,3 0-18 0 0,-3 1 33 0 0,-35 19 19 0 0,22-8-48 0 0,0 1 0 0 0,1 0-1 0 0,1 1 1 0 0,0 1 0 0 0,1 1-1 0 0,0 0 1 0 0,2 0 0 0 0,0 1-1 0 0,0 0 1 0 0,2 1 0 0 0,-13 33-1 0 0,20-45 17 0 0,-4 20 15 0 0,6-26-27 0 0,0 1 0 0 0,0 0 0 0 0,0-1 1 0 0,0 1-1 0 0,0-1 0 0 0,0 1 0 0 0,0 0 0 0 0,0-1 0 0 0,1 1 0 0 0,-1-1 0 0 0,0 1 0 0 0,0 0 0 0 0,1-1 0 0 0,-1 1 0 0 0,0-1 0 0 0,1 1 0 0 0,-1-1 0 0 0,0 1 0 0 0,1-1 0 0 0,-1 1 0 0 0,1-1 0 0 0,-1 0 0 0 0,1 1 0 0 0,-1-1 0 0 0,1 1 1 0 0,0-1-1 0 0,-1 0 0 0 0,1 0 0 0 0,-1 1 0 0 0,1-1 0 0 0,-1 0 0 0 0,1 0 0 0 0,0 0 0 0 0,1 1 29 0 0,1-2 5 0 0,12-3-5 0 0,-1-1 1 0 0,0-1-1 0 0,0 0 1 0 0,-1 0-1 0 0,0-2 1 0 0,0 0 0 0 0,-1 0-1 0 0,0-1 1 0 0,0 0-1 0 0,-1-1 1 0 0,0-1-1 0 0,-1 0 1 0 0,13-16 0 0 0,-16 17 148 0 0,0 0 1 0 0,-1-1 0 0 0,-1 0-1 0 0,1 1 1 0 0,-2-2 0 0 0,1 1-1 0 0,2-14 1 0 0,-7 24-1 0 0,-11 23-52 0 0,1-7-121 0 0,2 1-1 0 0,0 0 1 0 0,-7 22-1 0 0,13-32-18 0 0,1 0-1 0 0,1 1 1 0 0,-1-1-1 0 0,1 0 1 0 0,0 1-1 0 0,0-1 1 0 0,1 1-1 0 0,0-1 1 0 0,0 0-1 0 0,3 9 1 0 0,-3-13-118 0 0,-1 0 1 0 0,1 0-1 0 0,0 0 1 0 0,0 0-1 0 0,1 0 1 0 0,-1-1-1 0 0,0 1 1 0 0,0 0-1 0 0,1-1 1 0 0,-1 1-1 0 0,1-1 0 0 0,0 0 1 0 0,-1 1-1 0 0,3 0 1 0 0,-2-1-230 0 0,0 0 1 0 0,1 0-1 0 0,-1-1 1 0 0,0 1-1 0 0,0-1 1 0 0,1 1-1 0 0,-1-1 1 0 0,0 0-1 0 0,1 0 1 0 0,-1 0-1 0 0,0 0 1 0 0,1 0-1 0 0,-1 0 0 0 0,0-1 1 0 0,3 0-1 0 0,7-1-2339 0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0:07.936"/>
    </inkml:context>
    <inkml:brush xml:id="br0">
      <inkml:brushProperty name="width" value="0.1" units="cm"/>
      <inkml:brushProperty name="height" value="0.1" units="cm"/>
    </inkml:brush>
  </inkml:definitions>
  <inkml:trace contextRef="#ctx0" brushRef="#br0">20 134 284 0 0,'-7'-10'7772'0'0,"8"11"-7735"0"0,-1 1 0 0 0,1-1 0 0 0,0 0 1 0 0,-1 1-1 0 0,1 0 0 0 0,-1-1 0 0 0,0 1 1 0 0,1-1-1 0 0,-1 1 0 0 0,0-1 0 0 0,0 1 1 0 0,0 0-1 0 0,0-1 0 0 0,0 1 0 0 0,-1 2 0 0 0,-5 50 149 0 0,-5 72 35 0 0,13-106 50 0 0,4-17 471 0 0,12-24 586 0 0,-8 8-1446 0 0,119-187 1035 0 0,-89 131-664 0 0,-30 54-161 0 0,11-21-3283 0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04.933"/>
    </inkml:context>
    <inkml:brush xml:id="br0">
      <inkml:brushProperty name="width" value="0.1" units="cm"/>
      <inkml:brushProperty name="height" value="0.1" units="cm"/>
    </inkml:brush>
  </inkml:definitions>
  <inkml:trace contextRef="#ctx0" brushRef="#br0">36 0 56 0 0,'0'0'661'0'0,"-30"17"-1045"0"0,24-12 195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48.100"/>
    </inkml:context>
    <inkml:brush xml:id="br0">
      <inkml:brushProperty name="width" value="0.05" units="cm"/>
      <inkml:brushProperty name="height" value="0.05" units="cm"/>
    </inkml:brush>
  </inkml:definitions>
  <inkml:trace contextRef="#ctx0" brushRef="#br0">172 88 368 0 0,'-3'1'8471'0'0,"-25"6"-8594"0"0,-89 26 149 0 0,115-33-30 0 0,-13 4 150 0 0,9-2-44 0 0,8-1-54 0 0,238-25 91 0 0,211-21 217 0 0,-152 10-191 0 0,-177 18 755 0 0,-120 16-114 0 0,7 2 19 0 0,-5-2-1888 0 0,-38-12-8203 0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08.151"/>
    </inkml:context>
    <inkml:brush xml:id="br0">
      <inkml:brushProperty name="width" value="0.1" units="cm"/>
      <inkml:brushProperty name="height" value="0.1" units="cm"/>
    </inkml:brush>
  </inkml:definitions>
  <inkml:trace contextRef="#ctx0" brushRef="#br0">256 217 360 0 0,'0'0'1314'0'0,"4"-2"-1119"0"0,3-3 33 0 0,-1-1 1 0 0,0 0-1 0 0,0 0 1 0 0,-1-1-1 0 0,7-9 1 0 0,-11 15-223 0 0,13-48 826 0 0,-6-13-178 0 0,-24 20 337 0 0,15 40-975 0 0,-1 1 0 0 0,0-1 1 0 0,0 1-1 0 0,0 0 1 0 0,0 0-1 0 0,-1 0 1 0 0,1 0-1 0 0,0 0 0 0 0,0 0 1 0 0,0 1-1 0 0,-1-1 1 0 0,1 1-1 0 0,0-1 1 0 0,-1 1-1 0 0,1 0 0 0 0,-1 0 1 0 0,1 0-1 0 0,0 0 1 0 0,-1 0-1 0 0,1 1 1 0 0,0-1-1 0 0,-1 1 0 0 0,1 0 1 0 0,0-1-1 0 0,0 1 1 0 0,-1 0-1 0 0,-2 2 1 0 0,-15 6-52 0 0,1 1 0 0 0,-20 13 0 0 0,20-12 56 0 0,9-4-20 0 0,0 0 1 0 0,1 1 0 0 0,0 0 0 0 0,0 0 0 0 0,0 1 0 0 0,1 1-1 0 0,-13 19 1 0 0,15-20 8 0 0,0-3-2 0 0,1 1 0 0 0,0 1 0 0 0,0-1 0 0 0,1 1 0 0 0,0-1 0 0 0,0 1 0 0 0,1 1 0 0 0,0-1 0 0 0,0 0 0 0 0,1 1 0 0 0,0-1 0 0 0,0 10 0 0 0,-2 13 52 0 0,3-28-43 0 0,1 0-1 0 0,-1 1 0 0 0,0-1 1 0 0,1 0-1 0 0,0 1 1 0 0,0-1-1 0 0,0 0 1 0 0,0 1-1 0 0,0-1 0 0 0,1 1 1 0 0,-1-1-1 0 0,1 0 1 0 0,0 0-1 0 0,0 1 1 0 0,0-1-1 0 0,1 0 0 0 0,-1 0 1 0 0,4 5-1 0 0,0-2 31 0 0,1 0-1 0 0,0-1 1 0 0,0 0 0 0 0,0 0-1 0 0,0-1 1 0 0,1 0-1 0 0,0 0 1 0 0,0 0-1 0 0,0-1 1 0 0,0 0 0 0 0,0 0-1 0 0,1-1 1 0 0,-1 0-1 0 0,12 2 1 0 0,11 0 116 0 0,1-1 1 0 0,39-2-1 0 0,-61-1-138 0 0,66-5 1338 0 0,-73 5-1069 0 0,-1-1-198 0 0,0 0 0 0 0,0 0 0 0 0,0 0 0 0 0,0 0 0 0 0,0 0 0 0 0,0 0 1 0 0,0 0-1 0 0,0 0 0 0 0,0 0 0 0 0,0 0 0 0 0,-1 0 0 0 0,1 0 0 0 0,0-1 0 0 0,-1 1 0 0 0,1 0 0 0 0,-1-1 0 0 0,1-1 0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08.743"/>
    </inkml:context>
    <inkml:brush xml:id="br0">
      <inkml:brushProperty name="width" value="0.1" units="cm"/>
      <inkml:brushProperty name="height" value="0.1" units="cm"/>
    </inkml:brush>
  </inkml:definitions>
  <inkml:trace contextRef="#ctx0" brushRef="#br0">173 146 152 0 0,'-11'-39'2368'0'0,"0"-62"991"0"0,11 100-3168 0 0,0 1-176 0 0,0 0 1 0 0,0 0 0 0 0,-1 0-1 0 0,1 0 1 0 0,0 0-1 0 0,0 0 1 0 0,0 0 0 0 0,0 0-1 0 0,0 0 1 0 0,0 0-1 0 0,-1 0 1 0 0,1 0 0 0 0,0 0-1 0 0,0 0 1 0 0,0 0-1 0 0,0 0 1 0 0,0 0 0 0 0,0 0-1 0 0,-1 0 1 0 0,1 0-1 0 0,0 0 1 0 0,0 0 0 0 0,0 0-1 0 0,0 0 1 0 0,0 0-1 0 0,0 0 1 0 0,-1 0 0 0 0,1 0-1 0 0,0 0 1 0 0,0 0-1 0 0,0 0 1 0 0,0 0 0 0 0,0 0-1 0 0,0 0 1 0 0,0-1-1 0 0,0 1 1 0 0,-1 0 0 0 0,1 0-1 0 0,0 0 1 0 0,0 0-1 0 0,0 0 1 0 0,0 0 0 0 0,0 0-1 0 0,0-1 1 0 0,0 1-1 0 0,0 0 1 0 0,0 0-1 0 0,0 0 1 0 0,0 0 0 0 0,0 0-1 0 0,0-1 1 0 0,0 1-1 0 0,0 0 1 0 0,0 0 0 0 0,0 0-1 0 0,0 0 1 0 0,0 0-1 0 0,0 0 1 0 0,0-1 0 0 0,0 1-1 0 0,0 0 1 0 0,0 0-1 0 0,0 0 1 0 0,0 0 0 0 0,0 0-1 0 0,0 0 1 0 0,1 0-1 0 0,-1-1 1 0 0,-16 40 28 0 0,3 1 0 0 0,1 1-1 0 0,2-1 1 0 0,1 1 0 0 0,-3 59 0 0 0,-13 52 50 0 0,-12 66 83 0 0,35-190-149 0 0,2-23-3 0 0,0 0 0 0 0,-1 0 1 0 0,1-1-1 0 0,-1 1 0 0 0,0 0 1 0 0,0 0-1 0 0,-3 5 0 0 0,4-9 85 0 0,0-1-103 0 0,0 0 0 0 0,1 0 0 0 0,-1 0 1 0 0,0 0-1 0 0,0 1 0 0 0,0-1 0 0 0,0 0 0 0 0,0 0 0 0 0,1 0 0 0 0,-1 0 0 0 0,0 0 0 0 0,0 1 0 0 0,0-1 1 0 0,0 0-1 0 0,0 0 0 0 0,0 0 0 0 0,0 0 0 0 0,0 1 0 0 0,0-1 0 0 0,1 0 0 0 0,-1 0 0 0 0,0 0 1 0 0,0 0-1 0 0,0 1 0 0 0,0-1 0 0 0,0 0 0 0 0,0 0 0 0 0,0 0 0 0 0,0 1 0 0 0,0-1 0 0 0,0 0 1 0 0,-1 0-1 0 0,1 0 0 0 0,0 0 0 0 0,0 1 0 0 0,0-1 0 0 0,0 0 0 0 0,0 0 0 0 0,0 0 0 0 0,0 0 1 0 0,0 1-1 0 0,0-1 0 0 0,-1 0 0 0 0,1 0 0 0 0,0 0 0 0 0,0 0 0 0 0,0 0 0 0 0,0 0 0 0 0,-1 1 0 0 0,-2 2 111 0 0,11-17-1411 0 0,-1 0 0 0 0,-1-1 0 0 0,5-19 0 0 0,-6 13-576 0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09.225"/>
    </inkml:context>
    <inkml:brush xml:id="br0">
      <inkml:brushProperty name="width" value="0.1" units="cm"/>
      <inkml:brushProperty name="height" value="0.1" units="cm"/>
    </inkml:brush>
  </inkml:definitions>
  <inkml:trace contextRef="#ctx0" brushRef="#br0">184 104 248 0 0,'-16'-40'3587'0'0,"15"39"-3489"0"0,1 0-1 0 0,-1 0 1 0 0,1 0 0 0 0,-1-1-1 0 0,1 1 1 0 0,0 0 0 0 0,0 0-1 0 0,-1-1 1 0 0,1 1 0 0 0,0 0 0 0 0,0 0-1 0 0,0-1 1 0 0,0 1 0 0 0,1 0-1 0 0,-1-1 1 0 0,0 1 0 0 0,0 0-1 0 0,1 0 1 0 0,-1 0 0 0 0,1-1-1 0 0,-1 1 1 0 0,1 0 0 0 0,0 0-1 0 0,-1 0 1 0 0,1 0 0 0 0,0 0 0 0 0,1-1-1 0 0,1-1-18 0 0,0 1 0 0 0,0 0 0 0 0,0-1 0 0 0,0 1-1 0 0,1 1 1 0 0,-1-1 0 0 0,1 0 0 0 0,-1 1 0 0 0,7-2 0 0 0,0 1-57 0 0,1-1 1 0 0,-1 2-1 0 0,1-1 1 0 0,0 2 0 0 0,-1-1-1 0 0,18 3 1 0 0,-20-1-20 0 0,-1 0-1 0 0,0 1 1 0 0,0 0 0 0 0,0 1 0 0 0,0 0 0 0 0,0 0 0 0 0,0 0-1 0 0,-1 1 1 0 0,12 8 0 0 0,-16-11-2 0 0,0 1-1 0 0,0 0 1 0 0,0 0-1 0 0,0 1 0 0 0,0-1 1 0 0,-1 0-1 0 0,1 0 1 0 0,0 1-1 0 0,-1-1 1 0 0,0 1-1 0 0,0-1 1 0 0,0 1-1 0 0,0 0 1 0 0,0 0-1 0 0,0-1 1 0 0,-1 1-1 0 0,1 0 1 0 0,-1 0-1 0 0,0 0 1 0 0,0-1-1 0 0,0 1 1 0 0,0 0-1 0 0,0 0 1 0 0,-1 0-1 0 0,1 0 1 0 0,-1-1-1 0 0,0 1 1 0 0,-2 5-1 0 0,-2 4 86 0 0,0-1-1 0 0,-1 0 1 0 0,0 0-1 0 0,-1 0 1 0 0,-1-1-1 0 0,1 0 0 0 0,-2 0 1 0 0,1-1-1 0 0,-1 0 1 0 0,-1-1-1 0 0,1 1 1 0 0,-1-2-1 0 0,-1 0 1 0 0,-17 10-1 0 0,13-10 46 0 0,0-1 0 0 0,-1 0 0 0 0,0-1 0 0 0,0 0 0 0 0,0-1 0 0 0,-1-1 0 0 0,1-1 0 0 0,-1-1 0 0 0,1 0 0 0 0,-28-2 0 0 0,39 1 71 0 0,1 0 1 0 0,0-1 0 0 0,-1 1-1 0 0,1-1 1 0 0,-1 0 0 0 0,1 0-1 0 0,0-1 1 0 0,0 1 0 0 0,-1-1-1 0 0,1 0 1 0 0,-7-4 0 0 0,10 5-39 0 0,1-1-175 0 0,0 1 1 0 0,1-1 0 0 0,-1 1-1 0 0,0-1 1 0 0,1 1 0 0 0,0 0-1 0 0,-1 0 1 0 0,1-1 0 0 0,0 1-1 0 0,0 0 1 0 0,0 0 0 0 0,0 0-1 0 0,0-1 1 0 0,0 1 0 0 0,0 0-1 0 0,0 0 1 0 0,0 1 0 0 0,0-1-1 0 0,1 0 1 0 0,-1 0 0 0 0,3-1-1 0 0,35-14-3007 0 0,-24 11-926 0 0,-1-2 744 0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14.849"/>
    </inkml:context>
    <inkml:brush xml:id="br0">
      <inkml:brushProperty name="width" value="0.1" units="cm"/>
      <inkml:brushProperty name="height" value="0.1" units="cm"/>
    </inkml:brush>
  </inkml:definitions>
  <inkml:trace contextRef="#ctx0" brushRef="#br0">68 23 60 0 0,'0'0'805'0'0,"-48"23"568"0"0,29-15-508 0 0,29-11 341 0 0,38-13-501 0 0,35 7-444 0 0,-54 7-67 0 0,-1-1 0 0 0,43-11 1 0 0,-49 8 417 0 0,-2 6-5930 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15.438"/>
    </inkml:context>
    <inkml:brush xml:id="br0">
      <inkml:brushProperty name="width" value="0.1" units="cm"/>
      <inkml:brushProperty name="height" value="0.1" units="cm"/>
    </inkml:brush>
  </inkml:definitions>
  <inkml:trace contextRef="#ctx0" brushRef="#br0">1 57 244 0 0,'0'0'3076'0'0,"5"-2"-2890"0"0,77-17 642 0 0,135-15 0 0 0,-191 32-412 0 0,-16 2-3215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18.240"/>
    </inkml:context>
    <inkml:brush xml:id="br0">
      <inkml:brushProperty name="width" value="0.1" units="cm"/>
      <inkml:brushProperty name="height" value="0.1" units="cm"/>
    </inkml:brush>
  </inkml:definitions>
  <inkml:trace contextRef="#ctx0" brushRef="#br0">149 411 396 0 0,'0'0'397'0'0,"2"-3"-2"0"0,9-13 139 0 0,-2 0 0 0 0,0-1 0 0 0,0 0 0 0 0,-2-1 0 0 0,8-24 0 0 0,20-99 566 0 0,-33 127-871 0 0,-1-1 1 0 0,-1 0-1 0 0,0 0 1 0 0,-1 0 0 0 0,0 1-1 0 0,-7-27 1 0 0,7 39-156 0 0,2 2-70 0 0,-1 0 1 0 0,0 0-1 0 0,0-1 0 0 0,0 1 1 0 0,0 0-1 0 0,0 0 1 0 0,0-1-1 0 0,0 1 0 0 0,0 0 1 0 0,0 0-1 0 0,0-1 1 0 0,0 1-1 0 0,0 0 1 0 0,0-1-1 0 0,0 1 0 0 0,0 0 1 0 0,0 0-1 0 0,0-1 1 0 0,0 1-1 0 0,0 0 1 0 0,0-1-1 0 0,0 1 0 0 0,0 0 1 0 0,-1 0-1 0 0,1-1 1 0 0,0 1-1 0 0,0 0 1 0 0,0 0-1 0 0,0 0 0 0 0,-1-1 1 0 0,1 1-1 0 0,0 0 1 0 0,0 0-1 0 0,-1 0 0 0 0,1 0 1 0 0,0-1-1 0 0,0 1 1 0 0,-1 0-1 0 0,1 0 1 0 0,0 0-1 0 0,0 0 0 0 0,-1 0 1 0 0,1 0-1 0 0,0 0 1 0 0,0 0-1 0 0,-1 0 1 0 0,1 0-1 0 0,0 0 0 0 0,-1 0 1 0 0,1 0-1 0 0,0 0 1 0 0,0 0-1 0 0,-1 0 1 0 0,1 0-1 0 0,0 0 0 0 0,0 0 1 0 0,-1 0-1 0 0,1 0 1 0 0,0 0-1 0 0,0 1 0 0 0,-1-1 1 0 0,1 0-1 0 0,0 0 1 0 0,-1 0-1 0 0,-17 14 20 0 0,1 16-25 0 0,2 0-1 0 0,0 1 0 0 0,3 1 1 0 0,0 0-1 0 0,3 0 1 0 0,-7 38-1 0 0,-10 26 1 0 0,-34 120 35 0 0,46-174-6 0 0,2-2-46 0 0,11-35 530 0 0,7-17 624 0 0,3-8-993 0 0,1 1 1 0 0,0 0-1 0 0,2 1 1 0 0,0 0-1 0 0,16-17 1 0 0,-19 25-124 0 0,1 0 0 0 0,0 0 0 0 0,0 1 0 0 0,1 0 0 0 0,1 1 0 0 0,-1 0 0 0 0,1 1 0 0 0,24-11 0 0 0,-35 17-23 0 0,1 1 1 0 0,-1-1-1 0 0,1 1 0 0 0,-1-1 0 0 0,1 1 1 0 0,0 0-1 0 0,-1 0 0 0 0,1-1 1 0 0,-1 1-1 0 0,1 0 0 0 0,0 1 1 0 0,-1-1-1 0 0,1 0 0 0 0,-1 0 1 0 0,1 1-1 0 0,-1-1 0 0 0,1 1 0 0 0,-1-1 1 0 0,1 1-1 0 0,-1 0 0 0 0,1-1 1 0 0,-1 1-1 0 0,3 2 0 0 0,-2 0-2 0 0,1-1-1 0 0,-1 1 0 0 0,1 0 1 0 0,-1 0-1 0 0,0 0 1 0 0,0 1-1 0 0,0-1 0 0 0,-1 0 1 0 0,1 1-1 0 0,0 3 1 0 0,2 6-9 0 0,-1 0 0 0 0,0 0 1 0 0,-1 1-1 0 0,0 25 0 0 0,2 66-164 0 0,-4-104 119 0 0,0 0-1 0 0,0 0 0 0 0,0 0 1 0 0,0 0-1 0 0,1 0 1 0 0,-1 0-1 0 0,0 0 0 0 0,0 0 1 0 0,1 0-1 0 0,-1-1 0 0 0,0 1 1 0 0,1 0-1 0 0,-1 0 1 0 0,1 0-1 0 0,-1 0 0 0 0,1-1 1 0 0,-1 1-1 0 0,1 0 1 0 0,0-1-1 0 0,-1 1 0 0 0,1 0 1 0 0,0-1-1 0 0,0 1 1 0 0,0-1-1 0 0,-1 1 0 0 0,1-1 1 0 0,0 1-1 0 0,0-1 0 0 0,0 0 1 0 0,0 1-1 0 0,1-1 1 0 0,16-1-4048 0 0,3-4 1957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21.752"/>
    </inkml:context>
    <inkml:brush xml:id="br0">
      <inkml:brushProperty name="width" value="0.1" units="cm"/>
      <inkml:brushProperty name="height" value="0.1" units="cm"/>
    </inkml:brush>
  </inkml:definitions>
  <inkml:trace contextRef="#ctx0" brushRef="#br0">325 83 28 0 0,'0'0'3114'0'0,"4"-38"-1578"0"0,-3 36-1489 0 0,-1 0 1 0 0,0-1-1 0 0,0 1 1 0 0,0 0-1 0 0,0 0 1 0 0,-1 0-1 0 0,1 0 1 0 0,0 0 0 0 0,-1-1-1 0 0,0 1 1 0 0,1 0-1 0 0,-1 0 1 0 0,0 0-1 0 0,0 0 1 0 0,0 1-1 0 0,0-1 1 0 0,0 0-1 0 0,-1 0 1 0 0,1 1-1 0 0,-2-3 1 0 0,2 4-19 0 0,-4 1-1 0 0,-14 6-13 0 0,1 0-1 0 0,0 1 1 0 0,0 1-1 0 0,1 1 0 0 0,0 0 1 0 0,1 1-1 0 0,0 1 1 0 0,1 0-1 0 0,-19 20 1 0 0,21-19-6 0 0,0 1 1 0 0,1 0 0 0 0,1 1 0 0 0,1 0 0 0 0,0 0-1 0 0,0 1 1 0 0,2 0 0 0 0,0 1 0 0 0,1 0-1 0 0,-8 27 1 0 0,14-41 1 0 0,1 0-1 0 0,-1 0 1 0 0,0 1-1 0 0,1-1 1 0 0,0 0-1 0 0,-1 1 1 0 0,1-1-1 0 0,0 0 1 0 0,1 1-1 0 0,-1-1 1 0 0,1 0-1 0 0,-1 1 1 0 0,1-1-1 0 0,0 0 1 0 0,0 0-1 0 0,1 0 1 0 0,-1 0-1 0 0,1 0 1 0 0,-1 0-1 0 0,1 0 1 0 0,0 0-1 0 0,0-1 1 0 0,0 1-1 0 0,0 0 1 0 0,1-1-1 0 0,3 3 0 0 0,0-1 15 0 0,0-1-1 0 0,1 0 0 0 0,-1 0 0 0 0,1 0 0 0 0,0-1 0 0 0,-1 0 0 0 0,1-1 0 0 0,0 0 1 0 0,0 0-1 0 0,0 0 0 0 0,14-1 0 0 0,2 0 15 0 0,0-2 1 0 0,-1 0-1 0 0,1-2 1 0 0,-1 0-1 0 0,26-9 0 0 0,-38 10-23 0 0,0 0 0 0 0,-1-1 0 0 0,1 0 0 0 0,-1-1 0 0 0,-1 0-1 0 0,1 0 1 0 0,0-1 0 0 0,-1 0 0 0 0,0-1 0 0 0,-1 0 0 0 0,0 0-1 0 0,0 0 1 0 0,0-1 0 0 0,5-8 0 0 0,-9 11 15 0 0,0-1 1 0 0,-1 1-1 0 0,0-1 0 0 0,0 1 1 0 0,-1-1-1 0 0,0 1 1 0 0,0-1-1 0 0,0 0 0 0 0,0 0 1 0 0,-1 0-1 0 0,0 1 0 0 0,0-1 1 0 0,-1 0-1 0 0,1 0 1 0 0,-1 0-1 0 0,-1 1 0 0 0,1-1 1 0 0,-1 0-1 0 0,-4-8 0 0 0,6 13-19 0 0,-1 1-11 0 0,1 0-1 0 0,0-1 0 0 0,0 1 1 0 0,-1 0-1 0 0,1 0 0 0 0,0-1 1 0 0,-1 1-1 0 0,1 0 0 0 0,0 0 1 0 0,-1 0-1 0 0,1 0 0 0 0,0-1 1 0 0,-1 1-1 0 0,1 0 0 0 0,-1 0 1 0 0,1 0-1 0 0,0 0 0 0 0,-1 0 1 0 0,1 0-1 0 0,0 0 0 0 0,-1 0 0 0 0,1 0 1 0 0,-1 0-1 0 0,1 0 0 0 0,0 0 1 0 0,-1 1-1 0 0,1-1 0 0 0,0 0 1 0 0,-1 0-1 0 0,0 0 0 0 0,-7 9 2 0 0,1 0-1 0 0,-1 0 0 0 0,2 0 1 0 0,-1 1-1 0 0,1 0 1 0 0,1 0-1 0 0,0 1 0 0 0,0-1 1 0 0,-6 23-1 0 0,-2 15-12 0 0,-6 50 0 0 0,12-61 7 0 0,-22 186 22 0 0,17-117 36 0 0,11-47-548 0 0,19-96-3675 0 0,-14 24 2435 0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22.033"/>
    </inkml:context>
    <inkml:brush xml:id="br0">
      <inkml:brushProperty name="width" value="0.1" units="cm"/>
      <inkml:brushProperty name="height" value="0.1" units="cm"/>
    </inkml:brush>
  </inkml:definitions>
  <inkml:trace contextRef="#ctx0" brushRef="#br0">95 47 352 0 0,'0'-2'148'0'0,"-1"0"-1"0"0,1 0 1 0 0,0 0-1 0 0,1 0 1 0 0,-1 0-1 0 0,0 0 1 0 0,1 0 0 0 0,-1 0-1 0 0,1 1 1 0 0,-1-1-1 0 0,1 0 1 0 0,0 0-1 0 0,0 0 1 0 0,0 0-1 0 0,0 1 1 0 0,0-1 0 0 0,0 1-1 0 0,0-1 1 0 0,1 1-1 0 0,2-3 1 0 0,-2 3-98 0 0,0 0 1 0 0,0 0-1 0 0,0 0 0 0 0,1 1 1 0 0,-1-1-1 0 0,0 1 0 0 0,0-1 1 0 0,1 1-1 0 0,-1 0 0 0 0,1 0 1 0 0,-1 0-1 0 0,0 0 1 0 0,1 0-1 0 0,-1 0 0 0 0,0 1 1 0 0,0-1-1 0 0,1 1 0 0 0,2 1 1 0 0,0 0-31 0 0,0-1 0 0 0,0 1 0 0 0,0 0 1 0 0,-1 1-1 0 0,1-1 0 0 0,-1 1 0 0 0,1 0 0 0 0,-1 0 1 0 0,0 1-1 0 0,0-1 0 0 0,0 1 0 0 0,0 0 0 0 0,-1 0 1 0 0,0 0-1 0 0,0 1 0 0 0,0-1 0 0 0,0 1 0 0 0,0-1 1 0 0,-1 1-1 0 0,0 0 0 0 0,0 0 0 0 0,0 0 0 0 0,-1 0 1 0 0,0 0-1 0 0,0 1 0 0 0,0-1 0 0 0,-1 0 1 0 0,1 0-1 0 0,-1 1 0 0 0,0-1 0 0 0,-1 0 0 0 0,1 1 1 0 0,-1-1-1 0 0,0 0 0 0 0,-1 0 0 0 0,1 0 0 0 0,-1 0 1 0 0,0 0-1 0 0,0 0 0 0 0,-1 0 0 0 0,1-1 0 0 0,-1 1 1 0 0,0-1-1 0 0,0 1 0 0 0,-1-1 0 0 0,1 0 0 0 0,-1 0 1 0 0,-4 3-1 0 0,3-3-18 0 0,0-1 1 0 0,0 1-1 0 0,-1-1 1 0 0,1 0-1 0 0,-1 0 1 0 0,0-1-1 0 0,0 0 1 0 0,1 0-1 0 0,-2 0 1 0 0,1-1-1 0 0,0 0 1 0 0,0 0-1 0 0,0 0 1 0 0,-1-1-1 0 0,1 0 1 0 0,-9-1-1 0 0,11 0-142 0 0,-1 1 0 0 0,0-2-1 0 0,1 1 1 0 0,-1 0 0 0 0,1-1 0 0 0,0 0 0 0 0,-1 0-1 0 0,1 0 1 0 0,0-1 0 0 0,0 0 0 0 0,0 1-1 0 0,1-1 1 0 0,-1 0 0 0 0,1-1 0 0 0,0 1-1 0 0,-1-1 1 0 0,1 1 0 0 0,1-1 0 0 0,-1 0 0 0 0,1 0-1 0 0,-1 0 1 0 0,-1-6 0 0 0,-2-11-1111 0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23.121"/>
    </inkml:context>
    <inkml:brush xml:id="br0">
      <inkml:brushProperty name="width" value="0.1" units="cm"/>
      <inkml:brushProperty name="height" value="0.1" units="cm"/>
    </inkml:brush>
  </inkml:definitions>
  <inkml:trace contextRef="#ctx0" brushRef="#br0">326 10 440 0 0,'0'0'547'0'0,"0"0"-453"0"0,0-1 1 0 0,0 1 0 0 0,0 0-1 0 0,0-1 1 0 0,0 1 0 0 0,0 0-1 0 0,0-1 1 0 0,0 1 0 0 0,0-1-1 0 0,0 1 1 0 0,0 0 0 0 0,-1-1-1 0 0,1 1 1 0 0,0 0 0 0 0,0-1-1 0 0,0 1 1 0 0,0 0 0 0 0,-1 0-1 0 0,1-1 1 0 0,0 1 0 0 0,0 0-1 0 0,-1-1 1 0 0,1 1 0 0 0,0 0-1 0 0,0 0 1 0 0,-1 0 0 0 0,1-1-1 0 0,0 1 1 0 0,-1 0 0 0 0,1 0-1 0 0,0 0 1 0 0,-1 0-1 0 0,1-1 1 0 0,0 1 0 0 0,-1 0-1 0 0,1 0 1 0 0,0 0 0 0 0,-1 0-1 0 0,1 0 1 0 0,-17 10 20 0 0,1 1 0 0 0,0 1 0 0 0,1 1-1 0 0,1 0 1 0 0,-25 29 0 0 0,-59 85 146 0 0,93-120-240 0 0,-11 15 50 0 0,2 1-1 0 0,0 1 1 0 0,1 0 0 0 0,-9 26-1 0 0,18-42-33 0 0,1 1-1 0 0,1-1 1 0 0,-1 0-1 0 0,1 1 1 0 0,0 0-1 0 0,1-1 1 0 0,0 1-1 0 0,1 0 1 0 0,0-1-1 0 0,0 1 1 0 0,1 0-1 0 0,0 0 1 0 0,0-1-1 0 0,1 1 1 0 0,0-1-1 0 0,4 12 1 0 0,-3-16-13 0 0,0 0 0 0 0,0 0 1 0 0,0 0-1 0 0,0 0 0 0 0,1 0 0 0 0,-1-1 1 0 0,1 0-1 0 0,0 0 0 0 0,0 0 0 0 0,0 0 1 0 0,0-1-1 0 0,1 1 0 0 0,-1-1 0 0 0,1 0 1 0 0,0 0-1 0 0,-1-1 0 0 0,1 1 0 0 0,0-1 1 0 0,0 0-1 0 0,0-1 0 0 0,0 1 0 0 0,0-1 0 0 0,0 0 1 0 0,6 0-1 0 0,8-1 26 0 0,0-1 0 0 0,0-1 0 0 0,0 0 1 0 0,36-12-1 0 0,-43 11-30 0 0,0-1 0 0 0,0 0 0 0 0,0-1 0 0 0,-1-1 0 0 0,0 0 0 0 0,0 0 0 0 0,-1-1 0 0 0,16-16 0 0 0,-20 19-26 0 0,-2 0 1 0 0,1 0-1 0 0,0-1 0 0 0,-1 1 0 0 0,0-1 0 0 0,0-1 1 0 0,-1 1-1 0 0,0 0 0 0 0,0-1 0 0 0,0 1 0 0 0,-1-1 1 0 0,0 0-1 0 0,0 0 0 0 0,-1 0 0 0 0,0 0 0 0 0,0 0 1 0 0,0-9-1 0 0,-1 11-6 0 0,-1-1 0 0 0,1 1 1 0 0,-1-1-1 0 0,0 1 0 0 0,-1 0 1 0 0,1 0-1 0 0,-1-1 0 0 0,0 1 1 0 0,0 0-1 0 0,-1 0 0 0 0,0 1 1 0 0,1-1-1 0 0,-6-6 0 0 0,2 5-9 0 0,-1 0-1 0 0,0 0 1 0 0,1 1-1 0 0,-2 0 1 0 0,1 0-1 0 0,-1 1 1 0 0,1 0-1 0 0,-10-4 1 0 0,-8-2-39 0 0,31 15 148 0 0,1-2-53 0 0,0 1-1 0 0,0-2 1 0 0,1 1 0 0 0,14 3-1 0 0,24-2 82 0 0,69-3 0 0 0,-53-2 142 0 0,-60 1-174 0 0,0 0 0 0 0,0 0 0 0 0,0 0-1 0 0,0 0 1 0 0,0 0 0 0 0,0 1 0 0 0,0-1 0 0 0,0 1 0 0 0,0-1 0 0 0,0 1 0 0 0,0 0 0 0 0,0 0 0 0 0,0 0 0 0 0,0 0 0 0 0,-1 0 0 0 0,3 2 0 0 0,-3-2-80 0 0,0-1-4 0 0,0 0 0 0 0,-1 0 0 0 0,1 0 0 0 0,0 1 0 0 0,0-1 0 0 0,0 0 0 0 0,-1 1 0 0 0,1-1 0 0 0,0 0 0 0 0,0 1 0 0 0,-1-1 0 0 0,1 1 0 0 0,0-1 0 0 0,-1 1 0 0 0,1-1 0 0 0,0 1 0 0 0,-1 0 0 0 0,1-1 0 0 0,-1 1 0 0 0,1 0 0 0 0,-1-1 0 0 0,1 1 0 0 0,-1 0 0 0 0,0 0 0 0 0,1-1 0 0 0,-1 1 0 0 0,0 0 0 0 0,1 0 0 0 0,-1 0 0 0 0,0-1 0 0 0,0 1 0 0 0,0 0 0 0 0,0 0 0 0 0,0 0 0 0 0,0 0 0 0 0,0 1 0 0 0,-5 39-5 0 0,3-28-1 0 0,-3 21-3 0 0,-2 0 1 0 0,-2-1-1 0 0,-1 0 0 0 0,-2 0 1 0 0,-15 30-1 0 0,6-12 23 0 0,-48 122 24 0 0,68-172-31 0 0,1 0-1 0 0,-1 0 1 0 0,1 0 0 0 0,0 0 0 0 0,-1-1-1 0 0,1 1 1 0 0,0 0 0 0 0,-1 0-1 0 0,1 0 1 0 0,0 0 0 0 0,0 0 0 0 0,0 0-1 0 0,0 0 1 0 0,0 1 0 0 0,0-1 0 0 0,0 0-1 0 0,0 0 1 0 0,1 0 0 0 0,-1 0 0 0 0,0-1-1 0 0,0 1 1 0 0,1 0 0 0 0,-1 0-1 0 0,1 0 1 0 0,-1 0 0 0 0,1 0 0 0 0,-1 0-1 0 0,1 0 1 0 0,0-1 0 0 0,-1 1 0 0 0,1 0-1 0 0,0 0 1 0 0,-1-1 0 0 0,1 1 0 0 0,0-1-1 0 0,0 1 1 0 0,0 0 0 0 0,0-1-1 0 0,0 0 1 0 0,0 1 0 0 0,0-1 0 0 0,0 1-1 0 0,-1-1 1 0 0,1 0 0 0 0,0 0 0 0 0,1 0-1 0 0,-1 0 1 0 0,0 0 0 0 0,0 0 0 0 0,0 0-1 0 0,1 0 1 0 0,8 0 35 0 0,0-1 0 0 0,0-1 1 0 0,0 1-1 0 0,13-5 0 0 0,-11 3-32 0 0,24-5-71 0 0,34-6-359 0 0,0-3-1 0 0,119-47 0 0 0,-153 42-3851 0 0,-19 12 1807 0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55.822"/>
    </inkml:context>
    <inkml:brush xml:id="br0">
      <inkml:brushProperty name="width" value="0.1" units="cm"/>
      <inkml:brushProperty name="height" value="0.1" units="cm"/>
      <inkml:brushProperty name="color" value="#FF0066"/>
    </inkml:brush>
  </inkml:definitions>
  <inkml:trace contextRef="#ctx0" brushRef="#br0">93 208 192 0 0,'0'0'1788'0'0,"0"-26"316"0"0,4 9-1766 0 0,1 1 0 0 0,1-1 0 0 0,1 1 0 0 0,0 1 1 0 0,10-17-1 0 0,-17 32-331 0 0,0-1 0 0 0,0 1 1 0 0,0-1-1 0 0,0 1 0 0 0,0 0 0 0 0,1-1 1 0 0,-1 1-1 0 0,0 0 0 0 0,0-1 1 0 0,0 1-1 0 0,0-1 0 0 0,1 1 1 0 0,-1 0-1 0 0,0-1 0 0 0,0 1 1 0 0,1 0-1 0 0,-1 0 0 0 0,0-1 1 0 0,0 1-1 0 0,1 0 0 0 0,-1 0 1 0 0,0-1-1 0 0,1 1 0 0 0,-1 0 1 0 0,0 0-1 0 0,1 0 0 0 0,-1-1 1 0 0,1 1-1 0 0,-1 0 0 0 0,0 0 0 0 0,1 0 1 0 0,-1 0-1 0 0,1 0 0 0 0,-1 0 1 0 0,0 0-1 0 0,1 0 0 0 0,-1 0 1 0 0,1 0-1 0 0,-1 0 0 0 0,0 0 1 0 0,1 0-1 0 0,-1 0 0 0 0,1 0 1 0 0,-1 1-1 0 0,0-1 0 0 0,1 0 1 0 0,5 24 23 0 0,-7 37-86 0 0,-11 30 66 0 0,-4 0 1 0 0,-4 0 0 0 0,-35 97 0 0 0,13-92 112 0 0,34-76 464 0 0,4-17 781 0 0,4-33-340 0 0,5 1-745 0 0,14-47 0 0 0,36-71-457 0 0,-39 110 188 0 0,7-20-54 0 0,3 0 0 0 0,3 2 0 0 0,2 1 0 0 0,53-71 0 0 0,-72 109 30 0 0,-10 12 3 0 0,0 1-1 0 0,1 0 1 0 0,-1-1-1 0 0,1 1 1 0 0,-1 0-1 0 0,1 0 1 0 0,0 0-1 0 0,1 1 1 0 0,-1-1-1 0 0,0 1 1 0 0,1 0-1 0 0,-1 0 1 0 0,1 0-1 0 0,3-1 1 0 0,-6 2-20 0 0,24 21-45 0 0,-19-10 58 0 0,0 0 0 0 0,-1 0 0 0 0,0 0 0 0 0,-1 1 0 0 0,0 0 0 0 0,-1 0 0 0 0,0 0 0 0 0,-1 0 0 0 0,0 0 0 0 0,0 12 1 0 0,1 23-17 0 0,-4 50 1 0 0,0-73 17 0 0,-19 211-78 0 0,19-212 94 0 0,2-18-6 0 0,-1-1-1 0 0,0 1 1 0 0,0-1 0 0 0,0 1 0 0 0,-1-1 0 0 0,1 0 0 0 0,-1 1-1 0 0,0-1 1 0 0,0 1 0 0 0,-2 3 0 0 0,3-7-38 0 0,0 1 1 0 0,0-1-1 0 0,0 1 1 0 0,0 0-1 0 0,0-1 1 0 0,-1 1-1 0 0,1 0 0 0 0,0-1 1 0 0,0 1-1 0 0,1 0 1 0 0,-1-1-1 0 0,0 1 1 0 0,0 0-1 0 0,0-1 1 0 0,0 1-1 0 0,0-1 0 0 0,1 1 1 0 0,-1 0-1 0 0,0-1 1 0 0,1 1-1 0 0,-1-1 1 0 0,0 1-1 0 0,1-1 1 0 0,-1 1-1 0 0,1-1 0 0 0,-1 1 1 0 0,0-1-1 0 0,1 1 1 0 0,-1-1-1 0 0,1 0 1 0 0,0 1-1 0 0,-1-1 1 0 0,1 0-1 0 0,-1 1 1 0 0,1-1-1 0 0,0 0 0 0 0,-1 0 1 0 0,1 0-1 0 0,-1 1 1 0 0,1-1-1 0 0,0 0 1 0 0,-1 0-1 0 0,1 0 1 0 0,0 0-1 0 0,-1 0 0 0 0,1 0 1 0 0,0 0-1 0 0,-1 0 1 0 0,1-1-1 0 0,0 1 1 0 0,18-10-5671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50.520"/>
    </inkml:context>
    <inkml:brush xml:id="br0">
      <inkml:brushProperty name="width" value="0.05" units="cm"/>
      <inkml:brushProperty name="height" value="0.05" units="cm"/>
    </inkml:brush>
  </inkml:definitions>
  <inkml:trace contextRef="#ctx0" brushRef="#br0">215 191 660 0 0,'0'0'3650'0'0,"20"-26"2593"0"0,-147 370-3854 0 0,60-156-2268 0 0,30-84 20 0 0,36-102 43 0 0,-1 6-103 0 0,2-4 107 0 0,1-7 928 0 0,98-357-489 0 0,-70 257-577 0 0,47-108-1 0 0,-70 196-50 0 0,0 0-1 0 0,1 0 0 0 0,0 1 0 0 0,1 0 0 0 0,1 0 0 0 0,0 1 0 0 0,15-17 0 0 0,-22 29-17 0 0,-2 0 16 0 0,0 1 0 0 0,0 0 1 0 0,0-1-1 0 0,0 1 0 0 0,0 0 0 0 0,0 0 1 0 0,0-1-1 0 0,0 1 0 0 0,0 0 1 0 0,0 0-1 0 0,1-1 0 0 0,-1 1 0 0 0,0 0 1 0 0,0 0-1 0 0,0-1 0 0 0,0 1 0 0 0,1 0 1 0 0,-1 0-1 0 0,0 0 0 0 0,0-1 1 0 0,1 1-1 0 0,-1 0 0 0 0,0 0 0 0 0,0 0 1 0 0,1 0-1 0 0,-1 0 0 0 0,0-1 1 0 0,0 1-1 0 0,1 0 0 0 0,-1 0 0 0 0,0 0 1 0 0,1 0-1 0 0,-1 0 0 0 0,0 0 0 0 0,1 0 1 0 0,-1 0-1 0 0,0 0 0 0 0,0 0 1 0 0,1 0-1 0 0,-1 0 0 0 0,0 0 0 0 0,1 1 1 0 0,-1-1-1 0 0,0 0 0 0 0,0 0 1 0 0,1 0-1 0 0,-1 0 0 0 0,7 7-6 0 0,-1-1 1 0 0,0 1-1 0 0,-1 0 0 0 0,1 1 0 0 0,-1-1 0 0 0,-1 1 1 0 0,1 0-1 0 0,-1 0 0 0 0,-1 1 0 0 0,0-1 0 0 0,0 1 1 0 0,0 0-1 0 0,1 12 0 0 0,4 24-1 0 0,3 63-1 0 0,-9-79-2 0 0,10 162 8 0 0,-8-170-150 0 0,6-29 326 0 0,-4 1-2895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56.225"/>
    </inkml:context>
    <inkml:brush xml:id="br0">
      <inkml:brushProperty name="width" value="0.1" units="cm"/>
      <inkml:brushProperty name="height" value="0.1" units="cm"/>
      <inkml:brushProperty name="color" value="#FF0066"/>
    </inkml:brush>
  </inkml:definitions>
  <inkml:trace contextRef="#ctx0" brushRef="#br0">1 114 276 0 0,'0'0'2020'0'0,"3"-26"1451"0"0,1 21-3326 0 0,1 0 1 0 0,0 1-1 0 0,0-1 1 0 0,1 1-1 0 0,-1 0 1 0 0,1 0 0 0 0,0 1-1 0 0,0-1 1 0 0,1 1-1 0 0,-1 1 1 0 0,0-1-1 0 0,1 1 1 0 0,12-2-1 0 0,13-2-85 0 0,55-3-1 0 0,-45 5 64 0 0,121-7-1489 0 0,-84 7-2113 0 0,-48 3 1674 0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56.613"/>
    </inkml:context>
    <inkml:brush xml:id="br0">
      <inkml:brushProperty name="width" value="0.1" units="cm"/>
      <inkml:brushProperty name="height" value="0.1" units="cm"/>
      <inkml:brushProperty name="color" value="#FF0066"/>
    </inkml:brush>
  </inkml:definitions>
  <inkml:trace contextRef="#ctx0" brushRef="#br0">163 228 52 0 0,'0'0'426'0'0,"14"-43"2162"0"0,2-13-1332 0 0,-13 48-1093 0 0,0 0 0 0 0,0 0 0 0 0,0 0 0 0 0,-1-1 0 0 0,-1 1 0 0 0,1-1 0 0 0,-1 0-1 0 0,-1 1 1 0 0,-1-18 0 0 0,2 24-89 0 0,-1 0 0 0 0,0 0-1 0 0,0 0 1 0 0,1 0 0 0 0,-1 0-1 0 0,1 0 1 0 0,0 0 0 0 0,-1 0-1 0 0,1 0 1 0 0,0 0 0 0 0,2-3-1 0 0,-3 42-31 0 0,-2-1 0 0 0,-1 1 0 0 0,-13 58 0 0 0,8-53-18 0 0,-9 31 61 0 0,-39 109 0 0 0,21-77 43 0 0,-28 98 412 0 0,47-159-57 0 0,15-43-429 0 0,0 4 454 0 0,0-1-1807 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56.971"/>
    </inkml:context>
    <inkml:brush xml:id="br0">
      <inkml:brushProperty name="width" value="0.1" units="cm"/>
      <inkml:brushProperty name="height" value="0.1" units="cm"/>
      <inkml:brushProperty name="color" value="#FF0066"/>
    </inkml:brush>
  </inkml:definitions>
  <inkml:trace contextRef="#ctx0" brushRef="#br0">150 98 196 0 0,'1'-42'2982'0'0,"1"20"-1573"0"0,-1 19-1341 0 0,0 1-1 0 0,1 0 1 0 0,-1 0-1 0 0,1 1 1 0 0,-1-1-1 0 0,1 0 1 0 0,0 0-1 0 0,0 1 1 0 0,0-1-1 0 0,0 1 1 0 0,0 0-1 0 0,0 0 1 0 0,0-1-1 0 0,0 1 1 0 0,1 1-1 0 0,-1-1 1 0 0,3-1-1 0 0,-1 0 107 0 0,0 1-139 0 0,-1 1 0 0 0,1-1 0 0 0,-1 0 0 0 0,1 1 0 0 0,-1 0 0 0 0,1 0 0 0 0,-1 0 0 0 0,7 1 0 0 0,2 0 47 0 0,-4-1-51 0 0,0 0-1 0 0,0 1 1 0 0,0 1 0 0 0,-1-1-1 0 0,1 1 1 0 0,0 1-1 0 0,0-1 1 0 0,-1 1 0 0 0,0 1-1 0 0,0-1 1 0 0,1 1 0 0 0,-2 0-1 0 0,1 1 1 0 0,-1 0-1 0 0,1 0 1 0 0,-1 0 0 0 0,-1 1-1 0 0,1 0 1 0 0,-1 0-1 0 0,8 12 1 0 0,-12-16-24 0 0,0-1 0 0 0,-1 1 0 0 0,1 0 1 0 0,-1 0-1 0 0,1 0 0 0 0,-1 0 0 0 0,0-1 0 0 0,0 1 0 0 0,0 0 1 0 0,0 0-1 0 0,0 0 0 0 0,0 0 0 0 0,0 0 0 0 0,-1 0 0 0 0,1-1 1 0 0,-1 1-1 0 0,1 0 0 0 0,-1 0 0 0 0,0-1 0 0 0,0 1 0 0 0,-1 2 0 0 0,-1 0 7 0 0,0 1-1 0 0,0-1 1 0 0,-1 0-1 0 0,0 0 0 0 0,0-1 1 0 0,0 1-1 0 0,-6 4 1 0 0,-5 2 13 0 0,-1-1 1 0 0,0-1-1 0 0,-22 9 1 0 0,15-8 29 0 0,0-1 0 0 0,-43 8 0 0 0,57-14-86 0 0,1-1-1 0 0,-1 0 1 0 0,1-1-1 0 0,-1 0 1 0 0,1 0-1 0 0,-1-1 1 0 0,1 0-1 0 0,-1 0 1 0 0,1-1-1 0 0,0 0 1 0 0,-11-4-1 0 0,15 3-238 0 0,0 0 1 0 0,1 0-1 0 0,-1 0 1 0 0,1 0-1 0 0,0 0 0 0 0,0-1 1 0 0,0 0-1 0 0,0 1 1 0 0,1-1-1 0 0,-1 0 0 0 0,1 0 1 0 0,0 0-1 0 0,0-1 0 0 0,1 1 1 0 0,-3-8-1 0 0,1-4-1378 0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57.391"/>
    </inkml:context>
    <inkml:brush xml:id="br0">
      <inkml:brushProperty name="width" value="0.1" units="cm"/>
      <inkml:brushProperty name="height" value="0.1" units="cm"/>
      <inkml:brushProperty name="color" value="#FF0066"/>
    </inkml:brush>
  </inkml:definitions>
  <inkml:trace contextRef="#ctx0" brushRef="#br0">108 328 208 0 0,'18'-39'676'0'0,"-3"5"-83"0"0,0 0 0 0 0,-2 0 0 0 0,9-40 0 0 0,-16 49-114 0 0,-3 17-131 0 0,-1-1 0 0 0,0 1 0 0 0,0-1 0 0 0,-1 0-1 0 0,0 1 1 0 0,0-1 0 0 0,-1 0 0 0 0,-1-10 0 0 0,-32 102-1 0 0,-2 25-79 0 0,-34 190 0 0 0,24-36 271 0 0,30-212-583 0 0,5-30-2643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57.717"/>
    </inkml:context>
    <inkml:brush xml:id="br0">
      <inkml:brushProperty name="width" value="0.1" units="cm"/>
      <inkml:brushProperty name="height" value="0.1" units="cm"/>
      <inkml:brushProperty name="color" value="#FF0066"/>
    </inkml:brush>
  </inkml:definitions>
  <inkml:trace contextRef="#ctx0" brushRef="#br0">90 59 460 0 0,'4'-11'1305'0'0,"-3"6"-973"0"0,0 1 0 0 0,1 0 0 0 0,-1 1 0 0 0,1-1 0 0 0,0 0 1 0 0,0 0-1 0 0,1 1 0 0 0,2-4 0 0 0,-4 6-285 0 0,1 0-1 0 0,-1 0 1 0 0,1 0-1 0 0,-1 0 0 0 0,1 0 1 0 0,0 0-1 0 0,0 1 1 0 0,-1-1-1 0 0,1 0 1 0 0,0 1-1 0 0,0 0 1 0 0,0-1-1 0 0,-1 1 1 0 0,1 0-1 0 0,0 0 0 0 0,0 0 1 0 0,0 0-1 0 0,0 0 1 0 0,-1 1-1 0 0,1-1 1 0 0,0 1-1 0 0,3 0 1 0 0,6 3 40 0 0,0-1 1 0 0,0 2 0 0 0,-1 0 0 0 0,0 0 0 0 0,0 1 0 0 0,0 0 0 0 0,0 1-1 0 0,10 9 1 0 0,-16-12-62 0 0,0 0-1 0 0,0 0 1 0 0,0 0-1 0 0,-1 0 1 0 0,1 1-1 0 0,-1 0 1 0 0,0-1-1 0 0,3 9 1 0 0,-5-10-12 0 0,0-1 1 0 0,0 1-1 0 0,-1-1 1 0 0,1 1-1 0 0,-1-1 1 0 0,0 1 0 0 0,1-1-1 0 0,-1 1 1 0 0,0 0-1 0 0,-1-1 1 0 0,1 1-1 0 0,0-1 1 0 0,-1 1-1 0 0,1 0 1 0 0,-1-1 0 0 0,0 0-1 0 0,0 1 1 0 0,-2 4-1 0 0,-1-3 3 0 0,1 0 0 0 0,-1 0 0 0 0,0 0 0 0 0,0 0-1 0 0,0 0 1 0 0,0-1 0 0 0,-1 0 0 0 0,0 0 0 0 0,0 0-1 0 0,1 0 1 0 0,-1-1 0 0 0,-1 0 0 0 0,-7 3 0 0 0,0-1 19 0 0,-2 0 0 0 0,1 0 1 0 0,-27 2-1 0 0,33-6-31 0 0,-1 0-1 0 0,0-1 1 0 0,1 1-1 0 0,-1-2 1 0 0,0 1 0 0 0,1-2-1 0 0,0 1 1 0 0,0-1 0 0 0,-15-6-1 0 0,21 8-132 0 0,0 0 0 0 0,-1 0 0 0 0,1 0 0 0 0,0-1 0 0 0,0 1 1 0 0,0-1-1 0 0,0 1 0 0 0,0-1 0 0 0,0 1 0 0 0,0-1 0 0 0,0 0 0 0 0,1 0 0 0 0,-1 0 0 0 0,1 0 0 0 0,-1 0 0 0 0,1 0 0 0 0,0-1 0 0 0,0 1 0 0 0,0 0 0 0 0,0-1 0 0 0,0 1 0 0 0,1-1 0 0 0,-1 1 1 0 0,1-1-1 0 0,-1 1 0 0 0,1-1 0 0 0,0 1 0 0 0,0-1 0 0 0,0 1 0 0 0,1-1 0 0 0,-1 1 0 0 0,0-1 0 0 0,1 1 0 0 0,0-1 0 0 0,-1 1 0 0 0,2-3 0 0 0,4-5-1456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58.684"/>
    </inkml:context>
    <inkml:brush xml:id="br0">
      <inkml:brushProperty name="width" value="0.1" units="cm"/>
      <inkml:brushProperty name="height" value="0.1" units="cm"/>
      <inkml:brushProperty name="color" value="#FF0066"/>
    </inkml:brush>
  </inkml:definitions>
  <inkml:trace contextRef="#ctx0" brushRef="#br0">1 860 468 0 0,'0'0'520'0'0,"4"-2"-15"0"0,5-3-238 0 0,-1 0 0 0 0,0-1 0 0 0,0 0 0 0 0,0 0 0 0 0,-1-1 0 0 0,0 0 0 0 0,0-1 0 0 0,-1 1 0 0 0,0-1 0 0 0,9-16 0 0 0,50-100 788 0 0,-56 103-927 0 0,4-6 0 0 0,168-341 952 0 0,-158 323-694 0 0,25-69 0 0 0,-15 44 892 0 0,-112 380-681 0 0,62-235-543 0 0,-14 117 24 0 0,31-190-74 0 0,0 1-1 0 0,0-1 1 0 0,-1 1-1 0 0,1-1 1 0 0,1 1-1 0 0,-1-1 1 0 0,0 1-1 0 0,1-1 1 0 0,-1 1-1 0 0,1-1 1 0 0,1 4-1 0 0,-1-6 0 0 0,-1 1 0 0 0,0 0 1 0 0,1 0-1 0 0,0-1 0 0 0,-1 1 0 0 0,1-1 0 0 0,-1 1 0 0 0,1 0 0 0 0,0-1 0 0 0,-1 1 0 0 0,1-1 0 0 0,0 0 0 0 0,0 1 0 0 0,-1-1 0 0 0,1 1 0 0 0,0-1 0 0 0,0 0 0 0 0,0 0 0 0 0,-1 1 0 0 0,1-1 0 0 0,0 0 0 0 0,2 0 0 0 0,2-1 5 0 0,1 0 1 0 0,0 0 0 0 0,-1 0-1 0 0,1-1 1 0 0,-1 0 0 0 0,1 0-1 0 0,-1-1 1 0 0,7-4 0 0 0,6-4-41 0 0,-1-1 0 0 0,-1-1 0 0 0,0-1 1 0 0,-1-1-1 0 0,0 0 0 0 0,-1 0 1 0 0,-1-2-1 0 0,0 0 0 0 0,-2 0 1 0 0,16-30-1 0 0,-5 14-142 0 0,-22 32 122 0 0,-1 6-124 0 0,-32 74 39 0 0,23-59 123 0 0,0 0 0 0 0,2 0 0 0 0,1 1-1 0 0,0 0 1 0 0,2 0 0 0 0,0 1 0 0 0,-2 30 0 0 0,7-51 16 0 0,0 0 0 0 0,0-1 0 0 0,0 1-1 0 0,0 0 1 0 0,0-1 0 0 0,0 1 0 0 0,0-1 0 0 0,0 1 0 0 0,1-1 0 0 0,-1 1 0 0 0,0 0 0 0 0,0-1 0 0 0,1 1-1 0 0,-1-1 1 0 0,0 1 0 0 0,0-1 0 0 0,1 1 0 0 0,-1-1 0 0 0,1 1 0 0 0,-1-1 0 0 0,0 0 0 0 0,1 1-1 0 0,-1-1 1 0 0,1 1 0 0 0,-1-1 0 0 0,1 0 0 0 0,-1 1 0 0 0,1-1 0 0 0,-1 0 0 0 0,1 0 0 0 0,1 1 0 0 0,21-4 30 0 0,21-19 15 0 0,-24 7-47 0 0,-2-1 0 0 0,0-1 0 0 0,-1-1 1 0 0,-1-1-1 0 0,26-39 0 0 0,-4 9-56 0 0,-37 47 26 0 0,-2 29-87 0 0,-37 180 15 0 0,34-173 112 0 0,-2-1-1 0 0,-2 0 1 0 0,-1-1 0 0 0,-1 0-1 0 0,-2 0 1 0 0,-28 53 0 0 0,36-78 0 0 0,0 0-1 0 0,-1-1 1 0 0,0 0 0 0 0,0 0-1 0 0,0-1 1 0 0,-1 1 0 0 0,0-1 0 0 0,0 0-1 0 0,0-1 1 0 0,-1 1 0 0 0,1-1-1 0 0,-1-1 1 0 0,-9 5 0 0 0,12-7-15 0 0,1 0 0 0 0,0 0 0 0 0,0 0 0 0 0,-1 0 0 0 0,1 0-1 0 0,0-1 1 0 0,-1 1 0 0 0,1-1 0 0 0,-1 0 0 0 0,1 0 0 0 0,-1-1 0 0 0,1 1 0 0 0,0-1 0 0 0,-1 1 0 0 0,1-1 0 0 0,0 0 0 0 0,-1 0 0 0 0,1 0 0 0 0,0-1-1 0 0,0 1 1 0 0,0-1 0 0 0,0 0 0 0 0,0 0 0 0 0,1 0 0 0 0,-1 0 0 0 0,0 0 0 0 0,1-1 0 0 0,0 1 0 0 0,-1-1 0 0 0,1 0 0 0 0,0 1 0 0 0,-2-5-1 0 0,1 1-94 0 0,1 1 0 0 0,0 0-1 0 0,0-1 1 0 0,1 0-1 0 0,-1 1 1 0 0,1-1 0 0 0,1 0-1 0 0,-1 0 1 0 0,1 0 0 0 0,0 1-1 0 0,0-1 1 0 0,0 0-1 0 0,1 0 1 0 0,0 0 0 0 0,2-7-1 0 0,3-7-831 0 0,0 1-1 0 0,0 0 1 0 0,12-21-1 0 0,2 2-940 0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58.949"/>
    </inkml:context>
    <inkml:brush xml:id="br0">
      <inkml:brushProperty name="width" value="0.1" units="cm"/>
      <inkml:brushProperty name="height" value="0.1" units="cm"/>
      <inkml:brushProperty name="color" value="#FF0066"/>
    </inkml:brush>
  </inkml:definitions>
  <inkml:trace contextRef="#ctx0" brushRef="#br0">106 1 160 0 0,'-4'10'4133'0'0,"-14"38"-3754"0"0,-9 15-6 0 0,15-39-185 0 0,2 1 0 0 0,0 1-1 0 0,2 0 1 0 0,-9 45 0 0 0,18-59-224 0 0,15-31-4732 0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1:59.059"/>
    </inkml:context>
    <inkml:brush xml:id="br0">
      <inkml:brushProperty name="width" value="0.1" units="cm"/>
      <inkml:brushProperty name="height" value="0.1" units="cm"/>
      <inkml:brushProperty name="color" value="#FF0066"/>
    </inkml:brush>
  </inkml:definitions>
  <inkml:trace contextRef="#ctx0" brushRef="#br0">0 4 656 0 0,'0'-4'2736'0'0,"14"28"-3356"0"0,-14-10-536 0 0,6-2 264 0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00.116"/>
    </inkml:context>
    <inkml:brush xml:id="br0">
      <inkml:brushProperty name="width" value="0.1" units="cm"/>
      <inkml:brushProperty name="height" value="0.1" units="cm"/>
      <inkml:brushProperty name="color" value="#FF0066"/>
    </inkml:brush>
  </inkml:definitions>
  <inkml:trace contextRef="#ctx0" brushRef="#br0">103 112 256 0 0,'0'15'226'0'0,"0"0"0"0"0,-1 0 0 0 0,0 0 0 0 0,-2 0 0 0 0,1 0 0 0 0,-2-1 0 0 0,0 1 1 0 0,-1-1-1 0 0,0 0 0 0 0,-1-1 0 0 0,-1 1 0 0 0,0-1 0 0 0,0 0 0 0 0,-2-1 0 0 0,-14 18 0 0 0,23-29-181 0 0,-1-1 1 0 0,1 1-1 0 0,0-1 0 0 0,-1 1 1 0 0,1-1-1 0 0,0 1 0 0 0,-1-1 0 0 0,1 0 1 0 0,-1 1-1 0 0,1-1 0 0 0,0 1 1 0 0,-1-1-1 0 0,1 0 0 0 0,-1 0 1 0 0,1 1-1 0 0,-1-1 0 0 0,0 0 1 0 0,1 0-1 0 0,-1 1 0 0 0,1-1 0 0 0,-1 0 1 0 0,1 0-1 0 0,-1 0 0 0 0,0 0 1 0 0,0 0-1 0 0,-5-15 278 0 0,7 8-278 0 0,0 0 0 0 0,1-1 0 0 0,0 1 0 0 0,0 0 0 0 0,0-1 1 0 0,1 1-1 0 0,0 0 0 0 0,0 1 0 0 0,1-1 0 0 0,7-10 0 0 0,-4 5 1 0 0,8-14 36 0 0,1 1 0 0 0,1 0 0 0 0,1 1 0 0 0,2 1 0 0 0,0 1 0 0 0,39-33 0 0 0,-52 50-69 0 0,-1 0 1 0 0,1 1-1 0 0,0 0 1 0 0,0 0 0 0 0,1 1-1 0 0,-1 0 1 0 0,1 0-1 0 0,0 1 1 0 0,-1 0-1 0 0,12-2 1 0 0,-17 4-16 0 0,-1 0 0 0 0,1 1 1 0 0,0-1-1 0 0,-1 0 0 0 0,1 1 1 0 0,0-1-1 0 0,-1 1 0 0 0,1 0 1 0 0,-1-1-1 0 0,1 1 0 0 0,-1 0 0 0 0,1 0 1 0 0,-1 0-1 0 0,0 0 0 0 0,0 0 1 0 0,1 0-1 0 0,-1 1 0 0 0,0-1 1 0 0,0 0-1 0 0,0 0 0 0 0,0 1 1 0 0,0-1-1 0 0,0 1 0 0 0,-1-1 1 0 0,1 1-1 0 0,0-1 0 0 0,-1 1 1 0 0,1 0-1 0 0,0 2 0 0 0,8 46-20 0 0,-18 35-29 0 0,6-66 56 0 0,0-1 1 0 0,2 1-1 0 0,0 0 0 0 0,2 21 1 0 0,0-39-2 0 0,-1 0 0 0 0,1 1 1 0 0,0-1-1 0 0,0 0 0 0 0,-1 0 0 0 0,1 0 1 0 0,0 0-1 0 0,0 0 0 0 0,0 0 0 0 0,0 0 1 0 0,0 0-1 0 0,0 0 0 0 0,1 0 0 0 0,-1 0 0 0 0,0-1 1 0 0,0 1-1 0 0,1 0 0 0 0,-1-1 0 0 0,0 1 1 0 0,1-1-1 0 0,-1 1 0 0 0,0-1 0 0 0,1 0 1 0 0,-1 0-1 0 0,0 0 0 0 0,1 0 0 0 0,-1 0 0 0 0,1 0 1 0 0,-1 0-1 0 0,1 0 0 0 0,-1 0 0 0 0,0 0 1 0 0,1-1-1 0 0,-1 1 0 0 0,2-2 0 0 0,51-13 63 0 0,-33 4-44 0 0,0 0 0 0 0,-1-2 0 0 0,-1 0 0 0 0,0-1 0 0 0,18-18 0 0 0,2-2 10 0 0,-15 14 75 0 0,-1 0 1 0 0,33-41-1 0 0,-54 59-83 0 0,0 0 1 0 0,0 0-1 0 0,-1 0 0 0 0,1-1 1 0 0,-1 1-1 0 0,1-1 1 0 0,-1 0-1 0 0,0 1 1 0 0,0-1-1 0 0,0 0 1 0 0,-1 1-1 0 0,1-1 0 0 0,0 0 1 0 0,-1 0-1 0 0,0 0 1 0 0,0 0-1 0 0,0 0 1 0 0,0-3-1 0 0,0 6-19 0 0,-1-1-1 0 0,1 0 1 0 0,0 1 0 0 0,0-1-1 0 0,-1 1 1 0 0,1-1 0 0 0,-1 1-1 0 0,1-1 1 0 0,0 1 0 0 0,-1-1-1 0 0,1 1 1 0 0,-1-1-1 0 0,1 1 1 0 0,-1-1 0 0 0,0 1-1 0 0,1 0 1 0 0,-1-1 0 0 0,1 1-1 0 0,-1 0 1 0 0,0 0 0 0 0,1-1-1 0 0,-1 1 1 0 0,0 0-1 0 0,1 0 1 0 0,-1 0 0 0 0,-1 0-1 0 0,0 0-1 0 0,-1 0-1 0 0,1 0 0 0 0,-1 1 1 0 0,0-1-1 0 0,1 1 0 0 0,-1 0 1 0 0,1-1-1 0 0,-1 1 0 0 0,1 0 0 0 0,-4 3 1 0 0,-6 2 5 0 0,1 1 1 0 0,0 1-1 0 0,0 0 0 0 0,1 0 1 0 0,0 1-1 0 0,0 1 1 0 0,1-1-1 0 0,0 2 1 0 0,1-1-1 0 0,0 1 1 0 0,-11 21-1 0 0,15-25-1 0 0,1 0 0 0 0,0 0 0 0 0,0 0 0 0 0,1 1 0 0 0,0-1 0 0 0,0 1 0 0 0,0 0 1 0 0,1 0-1 0 0,1-1 0 0 0,-1 1 0 0 0,1 0 0 0 0,0 0 0 0 0,1 0 0 0 0,0 0 0 0 0,0-1 0 0 0,1 1 0 0 0,0 0 0 0 0,0-1 0 0 0,1 1 0 0 0,7 13 0 0 0,1 0 0 0 0,-1 0-1 0 0,-1 1 0 0 0,0 0 1 0 0,-2 1-1 0 0,0-1 1 0 0,-2 1-1 0 0,-1 1 0 0 0,2 27 1 0 0,-5-40 0 0 0,0-1 0 0 0,-1 1 1 0 0,-1-1-1 0 0,0 0 1 0 0,0 1-1 0 0,-1-1 1 0 0,0 0-1 0 0,-1 0 1 0 0,0 0-1 0 0,-1 0 1 0 0,0 0-1 0 0,0-1 1 0 0,-1 0-1 0 0,0 0 1 0 0,-1 0-1 0 0,0 0 1 0 0,0-1-1 0 0,-1 0 1 0 0,0 0-1 0 0,-15 12 0 0 0,19-18 29 0 0,0 0-1 0 0,0 0 0 0 0,0 0 0 0 0,0 0 0 0 0,0 0 0 0 0,-1 0 0 0 0,1-1 1 0 0,-1 0-1 0 0,1 0 0 0 0,-1 0 0 0 0,0 0 0 0 0,1 0 0 0 0,-1-1 0 0 0,0 0 1 0 0,1 1-1 0 0,-1-1 0 0 0,0-1 0 0 0,1 1 0 0 0,-1 0 0 0 0,0-1 0 0 0,1 0 1 0 0,-1 0-1 0 0,1 0 0 0 0,-1 0 0 0 0,1-1 0 0 0,-1 1 0 0 0,1-1 0 0 0,0 0 1 0 0,0 0-1 0 0,0 0 0 0 0,0 0 0 0 0,0-1 0 0 0,0 1 0 0 0,1-1 1 0 0,-1 0-1 0 0,1 0 0 0 0,-1 1 0 0 0,1-2 0 0 0,0 1 0 0 0,1 0 0 0 0,-1 0 1 0 0,0-1-1 0 0,1 1 0 0 0,0 0 0 0 0,0-1 0 0 0,0 0 0 0 0,0 1 0 0 0,0-1 1 0 0,1 0-1 0 0,-1 1 0 0 0,1-7 0 0 0,3-65 691 0 0,-3 74-705 0 0,-1 0-46 0 0,1 1 1 0 0,0-1-1 0 0,0 0 0 0 0,0 1 0 0 0,0-1 0 0 0,0 0 0 0 0,0 1 0 0 0,0-1 0 0 0,0 0 0 0 0,0 1 0 0 0,0-1 0 0 0,1 0 0 0 0,-1 1 0 0 0,0-1 1 0 0,0 0-1 0 0,1 1 0 0 0,-1-1 0 0 0,0 1 0 0 0,1-1 0 0 0,-1 1 0 0 0,0-1 0 0 0,1 1 0 0 0,-1-1 0 0 0,1 1 0 0 0,-1-1 0 0 0,1 1 0 0 0,-1-1 1 0 0,1 1-1 0 0,-1-1 0 0 0,1 1 0 0 0,0 0 0 0 0,-1 0 0 0 0,1-1 0 0 0,-1 1 0 0 0,1 0 0 0 0,0 0 0 0 0,-1 0 0 0 0,1-1 0 0 0,1 1 0 0 0,6-6 141 0 0,10-18-102 0 0,2-1-1 0 0,0 2 1 0 0,2 1-1 0 0,0 0 1 0 0,1 2-1 0 0,2 0 0 0 0,0 2 1 0 0,0 1-1 0 0,2 1 1 0 0,0 1-1 0 0,1 1 1 0 0,0 2-1 0 0,1 1 1 0 0,40-11-1 0 0,-7 0-976 0 0,-30 9-4291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02.009"/>
    </inkml:context>
    <inkml:brush xml:id="br0">
      <inkml:brushProperty name="width" value="0.1" units="cm"/>
      <inkml:brushProperty name="height" value="0.1" units="cm"/>
      <inkml:brushProperty name="color" value="#FF0066"/>
    </inkml:brush>
  </inkml:definitions>
  <inkml:trace contextRef="#ctx0" brushRef="#br0">348 473 424 0 0,'8'-8'287'0'0,"1"-2"0"0"0,-2 1 0 0 0,1-1-1 0 0,-1 0 1 0 0,0-1 0 0 0,-1 1 0 0 0,-1-1 0 0 0,1-1 0 0 0,5-20 0 0 0,1-9 168 0 0,9-61 0 0 0,-19 93-344 0 0,2-17 200 0 0,-1-1 0 0 0,-1 1 0 0 0,-1-1 0 0 0,-4-47 0 0 0,3 73-303 0 0,0 1-1 0 0,0-1 1 0 0,-1 0 0 0 0,1 1-1 0 0,0-1 1 0 0,0 0 0 0 0,0 0-1 0 0,0 1 1 0 0,-1-1 0 0 0,1 0-1 0 0,0 1 1 0 0,-1-1-1 0 0,1 0 1 0 0,-1 1 0 0 0,1-1-1 0 0,0 1 1 0 0,-1-1 0 0 0,1 0-1 0 0,-1 1 1 0 0,0-1-1 0 0,1 1 1 0 0,-1 0 0 0 0,1-1-1 0 0,-1 1 1 0 0,0-1 0 0 0,1 1-1 0 0,-1 0 1 0 0,0 0-1 0 0,1-1 1 0 0,-1 1 0 0 0,0 0-1 0 0,0 0 1 0 0,1 0 0 0 0,-1 0-1 0 0,0 0 1 0 0,0 0 0 0 0,1 0-1 0 0,-1 0 1 0 0,0 0-1 0 0,0 0 1 0 0,1 0 0 0 0,-1 0-1 0 0,0 0 1 0 0,1 1 0 0 0,-1-1-1 0 0,0 0 1 0 0,1 1-1 0 0,-1-1 1 0 0,0 0 0 0 0,1 1-1 0 0,-1-1 1 0 0,1 1 0 0 0,-1-1-1 0 0,0 1 1 0 0,0 0-1 0 0,-36 31 93 0 0,18-9-77 0 0,0 1 0 0 0,1 1-1 0 0,2 0 1 0 0,0 1 0 0 0,-13 34 0 0 0,-51 146 117 0 0,42-100-82 0 0,-30 106 100 0 0,15-43 90 0 0,28-100-8 0 0,24-68-299 0 0,-9-23-4124 0 0,6 8 2416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50.958"/>
    </inkml:context>
    <inkml:brush xml:id="br0">
      <inkml:brushProperty name="width" value="0.05" units="cm"/>
      <inkml:brushProperty name="height" value="0.05" units="cm"/>
    </inkml:brush>
  </inkml:definitions>
  <inkml:trace contextRef="#ctx0" brushRef="#br0">0 102 56 0 0,'0'0'12311'0'0,"3"-2"-12120"0"0,4-3-111 0 0,0 1 0 0 0,0 0 0 0 0,0 0 0 0 0,0 1 0 0 0,1 0 0 0 0,0 0 0 0 0,-1 0 0 0 0,12-1 0 0 0,77-12 40 0 0,-50 9-393 0 0,38-12-1810 0 0,-30 3-3160 0 0,-31 7 1980 0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02.662"/>
    </inkml:context>
    <inkml:brush xml:id="br0">
      <inkml:brushProperty name="width" value="0.1" units="cm"/>
      <inkml:brushProperty name="height" value="0.1" units="cm"/>
      <inkml:brushProperty name="color" value="#FF0066"/>
    </inkml:brush>
  </inkml:definitions>
  <inkml:trace contextRef="#ctx0" brushRef="#br0">1 218 396 0 0,'0'0'1343'0'0,"26"-11"230"0"0,75-5-407 0 0,114-4-1 0 0,-38 5-623 0 0,-117 10-347 0 0,-35 4-176 0 0,1-2 0 0 0,-1 0 1 0 0,0-1-1 0 0,0-2 0 0 0,-1 0 1 0 0,39-17-1 0 0,-60 21-33 0 0,0 0 0 0 0,0-1-1 0 0,0 1 1 0 0,-1-1 0 0 0,1 0 0 0 0,-1 0-1 0 0,0 0 1 0 0,0 0 0 0 0,0 0 0 0 0,0-1-1 0 0,0 1 1 0 0,-1 0 0 0 0,1-1-1 0 0,-1 0 1 0 0,0 1 0 0 0,1-7 0 0 0,-2 8 5 0 0,0 1 12 0 0,-1-3-1 0 0,0 3-3 0 0,1 1-20 0 0,0 0 19 0 0,1 0 0 0 0,-1 0 1 0 0,0-1-1 0 0,0 1 0 0 0,0 0 0 0 0,0 0 0 0 0,0 0 0 0 0,0 0 0 0 0,0-1 0 0 0,0 1 0 0 0,1 0 0 0 0,-1 0 0 0 0,0 0 0 0 0,0 0 0 0 0,0-1 0 0 0,0 1 0 0 0,0 0 1 0 0,0 0-1 0 0,0 0 0 0 0,0-1 0 0 0,0 1 0 0 0,0 0 0 0 0,0 0 0 0 0,0 0 0 0 0,-1-1 0 0 0,1 1 0 0 0,0 0 0 0 0,0 0 0 0 0,0 0 0 0 0,0 0 0 0 0,0-1 0 0 0,0 1 1 0 0,0 0-1 0 0,0 0 0 0 0,0 0 0 0 0,-1 0 0 0 0,1-1 0 0 0,0 1 0 0 0,0 0 0 0 0,0 0 0 0 0,0 0 0 0 0,-1 0 0 0 0,1 0 0 0 0,0 0 0 0 0,0 0 0 0 0,0 0 0 0 0,0 0 1 0 0,-1-1-1 0 0,1 1 0 0 0,0 0 0 0 0,0 0 0 0 0,0 0 0 0 0,-1 0 0 0 0,1 0 0 0 0,0 0 0 0 0,0 0 0 0 0,-1 0 0 0 0,-15 12-1 0 0,-1 1-1 0 0,2 0 0 0 0,0 1 1 0 0,0 1-1 0 0,1 0 1 0 0,1 1-1 0 0,-19 30 1 0 0,23-32 36 0 0,0 1 0 0 0,2-1 0 0 0,0 1 0 0 0,0 0 0 0 0,1 1 0 0 0,1 0 0 0 0,1 0 0 0 0,0 0 0 0 0,1 0 0 0 0,-1 26 0 0 0,4-41-24 0 0,0 1 0 0 0,-1-1 0 0 0,1 0 0 0 0,0 0 0 0 0,0 1 0 0 0,0-1 1 0 0,0 0-1 0 0,1 0 0 0 0,-1 1 0 0 0,0-1 0 0 0,0 0 0 0 0,1 0 0 0 0,-1 1 0 0 0,1-1 0 0 0,-1 0 0 0 0,1 0 0 0 0,-1 0 1 0 0,1 0-1 0 0,0 0 0 0 0,0 0 0 0 0,-1 0 0 0 0,1 0 0 0 0,0 0 0 0 0,0 0 0 0 0,0 0 0 0 0,0-1 0 0 0,0 1 0 0 0,0 0 1 0 0,2 0-1 0 0,-1-1 3 0 0,0 0 0 0 0,1 0 0 0 0,-1 0 0 0 0,0 0-1 0 0,0 0 1 0 0,1-1 0 0 0,-1 1 0 0 0,0-1 0 0 0,0 0 0 0 0,0 1 0 0 0,0-1 0 0 0,0 0 0 0 0,0 0 0 0 0,4-3 0 0 0,4-2 8 0 0,-1-2 0 0 0,1 1 1 0 0,-1-1-1 0 0,-1 0 0 0 0,11-12 0 0 0,2-12-76 0 0,-1-2-1 0 0,21-47 0 0 0,-24 45 4 0 0,1 1 0 0 0,24-33 0 0 0,-40 64 50 0 0,1 1 0 0 0,0-1 1 0 0,-1 1-1 0 0,1-1 0 0 0,1 1 0 0 0,-1 0 1 0 0,0 0-1 0 0,1 0 0 0 0,0 1 0 0 0,-1-1 0 0 0,1 1 1 0 0,0 0-1 0 0,0 0 0 0 0,1 0 0 0 0,-1 0 1 0 0,0 1-1 0 0,0 0 0 0 0,9-2 0 0 0,-9 4 1 0 0,0-1-1 0 0,0 1 0 0 0,0-1 1 0 0,-1 1-1 0 0,1 0 1 0 0,0 1-1 0 0,0-1 0 0 0,-1 1 1 0 0,1-1-1 0 0,-1 1 1 0 0,1 0-1 0 0,-1 0 0 0 0,0 1 1 0 0,1-1-1 0 0,-1 1 1 0 0,-1-1-1 0 0,1 1 0 0 0,0 0 1 0 0,-1 0-1 0 0,1 1 1 0 0,2 4-1 0 0,2 3 0 0 0,0 1 0 0 0,-1 0 1 0 0,0 0-1 0 0,-1 0 0 0 0,0 1 0 0 0,-1 0 0 0 0,0 0 1 0 0,-1 0-1 0 0,-1 1 0 0 0,0-1 0 0 0,-1 1 0 0 0,0 17 1 0 0,-1-21 32 0 0,-1 1 1 0 0,0-1-1 0 0,-1 0 1 0 0,1 0 0 0 0,-2 1-1 0 0,0-1 1 0 0,0-1 0 0 0,0 1-1 0 0,-2 0 1 0 0,1-1 0 0 0,-1 0-1 0 0,0 0 1 0 0,-1 0 0 0 0,0-1-1 0 0,0 0 1 0 0,-13 12 0 0 0,19-19 87 0 0,-3-4-15 0 0,2-1-92 0 0,0 1 1 0 0,0 0-1 0 0,0-1 1 0 0,0 1-1 0 0,1-1 1 0 0,-1 0-1 0 0,1 1 1 0 0,0-1-1 0 0,0 1 1 0 0,0-1-1 0 0,1 0 1 0 0,-1 1-1 0 0,1-1 1 0 0,0 1-1 0 0,0-1 1 0 0,0 1-1 0 0,0 0 1 0 0,0-1-1 0 0,1 1 1 0 0,0 0-1 0 0,0 0 1 0 0,2-4-1 0 0,7-11-20 0 0,1 0-1 0 0,21-26 1 0 0,-15 24-126 0 0,2 0-1 0 0,0 1 1 0 0,1 1 0 0 0,0 1-1 0 0,26-14 1 0 0,123-60-3677 0 0,-128 72 2166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04.216"/>
    </inkml:context>
    <inkml:brush xml:id="br0">
      <inkml:brushProperty name="width" value="0.1" units="cm"/>
      <inkml:brushProperty name="height" value="0.1" units="cm"/>
      <inkml:brushProperty name="color" value="#FF0066"/>
    </inkml:brush>
  </inkml:definitions>
  <inkml:trace contextRef="#ctx0" brushRef="#br0">12 211 244 0 0,'54'-113'2451'0'0,"-46"91"-1775"0"0,-7 19-572 0 0,-1 0 1 0 0,1 0-1 0 0,0 1 1 0 0,0-1 0 0 0,0 0-1 0 0,0 1 1 0 0,0-1-1 0 0,1 1 1 0 0,-1 0 0 0 0,1-1-1 0 0,0 1 1 0 0,3-4-1 0 0,-4 5 181 0 0,1 5-211 0 0,0 5-42 0 0,-1-1 0 0 0,0 1 0 0 0,0 0 0 0 0,-1 0 0 0 0,0 0 0 0 0,0 0 0 0 0,-3 16-1 0 0,-19 71 71 0 0,9-44-23 0 0,-16 47-9 0 0,18-68 62 0 0,-11 57-1 0 0,94-220 1117 0 0,-47 83-1194 0 0,2 1 0 0 0,3 1-1 0 0,46-56 1 0 0,-71 97-52 0 0,0 0 0 0 0,0 0-1 0 0,1 1 1 0 0,0-1-1 0 0,0 2 1 0 0,0-1 0 0 0,0 0-1 0 0,10-4 1 0 0,-14 9-4 0 0,0-1 1 0 0,0 1 0 0 0,0-1-1 0 0,0 1 1 0 0,0 0-1 0 0,1 0 1 0 0,-1 0 0 0 0,0 0-1 0 0,0 0 1 0 0,0 0-1 0 0,0 1 1 0 0,0-1 0 0 0,0 1-1 0 0,0-1 1 0 0,0 1-1 0 0,0 0 1 0 0,0 0 0 0 0,-1 0-1 0 0,1 0 1 0 0,0 0-1 0 0,0 0 1 0 0,-1 0 0 0 0,1 1-1 0 0,0-1 1 0 0,-1 1-1 0 0,0-1 1 0 0,1 1 0 0 0,-1-1-1 0 0,0 1 1 0 0,0 0-1 0 0,0 0 1 0 0,0-1-1 0 0,0 1 1 0 0,1 2 0 0 0,4 8-2 0 0,0 1 0 0 0,-1-1 0 0 0,-1 1 0 0 0,1 0 1 0 0,-2 1-1 0 0,0-1 0 0 0,-1 0 0 0 0,0 1 0 0 0,-1 0 0 0 0,0 15 1 0 0,-3 1 0 0 0,0 1-1 0 0,-2-1 1 0 0,-11 44 0 0 0,13-61 123 0 0,3-15 128 0 0,7-26-61 0 0,6-21-141 0 0,1 0 0 0 0,4 1 0 0 0,1 0 0 0 0,40-68 0 0 0,-54 106-49 0 0,-1 0 1 0 0,1 1-1 0 0,1-1 0 0 0,0 2 1 0 0,0-1-1 0 0,14-13 0 0 0,-19 21-1 0 0,0-1 1 0 0,0 1-1 0 0,0 0 0 0 0,0-1 0 0 0,0 1 1 0 0,0 0-1 0 0,1 0 0 0 0,-1 0 1 0 0,0 1-1 0 0,1-1 0 0 0,-1 1 0 0 0,0-1 1 0 0,1 1-1 0 0,-1 0 0 0 0,1-1 0 0 0,-1 1 1 0 0,1 1-1 0 0,-1-1 0 0 0,1 0 0 0 0,-1 1 1 0 0,0-1-1 0 0,1 1 0 0 0,-1-1 0 0 0,1 1 1 0 0,-1 0-1 0 0,0 0 0 0 0,0 0 0 0 0,0 1 1 0 0,0-1-1 0 0,0 0 0 0 0,0 1 0 0 0,0-1 1 0 0,0 1-1 0 0,0 0 0 0 0,2 2 0 0 0,2 3 0 0 0,0 0-1 0 0,0 1 1 0 0,-1 0-1 0 0,0-1 1 0 0,-1 2 0 0 0,1-1-1 0 0,-2 0 1 0 0,1 1-1 0 0,-1 0 1 0 0,4 15-1 0 0,0 12-27 0 0,3 53 0 0 0,-3-22-173 0 0,-4-46-105 0 0,-3-12 150 0 0,1-1 0 0 0,1 1 0 0 0,-1-1 0 0 0,6 14 1 0 0,-7-20-5 0 0,1 0 0 0 0,0 0 0 0 0,0 0 0 0 0,0 0 0 0 0,1 0 0 0 0,-1-1 0 0 0,0 1 0 0 0,1 0 0 0 0,-1-1 0 0 0,1 1 0 0 0,-1-1 0 0 0,1 0 0 0 0,0 1 0 0 0,-1-1 0 0 0,1 0 0 0 0,0 0 0 0 0,0 0 0 0 0,0 0 0 0 0,0-1 0 0 0,0 1 0 0 0,0 0 0 0 0,0-1 0 0 0,4 1 0 0 0,12 1-1307 0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05.242"/>
    </inkml:context>
    <inkml:brush xml:id="br0">
      <inkml:brushProperty name="width" value="0.1" units="cm"/>
      <inkml:brushProperty name="height" value="0.1" units="cm"/>
      <inkml:brushProperty name="color" value="#FF0066"/>
    </inkml:brush>
  </inkml:definitions>
  <inkml:trace contextRef="#ctx0" brushRef="#br0">222 239 264 0 0,'3'-24'748'0'0,"0"-33"1050"0"0,-3 55-1745 0 0,0 1-1 0 0,0 0 1 0 0,0-1-1 0 0,0 1 1 0 0,-1-1-1 0 0,1 1 0 0 0,0-1 1 0 0,-1 1-1 0 0,1-1 1 0 0,-1 1-1 0 0,1 0 1 0 0,-1-1-1 0 0,0 1 0 0 0,1 0 1 0 0,-1-1-1 0 0,0 1 1 0 0,0 0-1 0 0,0 0 1 0 0,0 0-1 0 0,0 0 0 0 0,0 0 1 0 0,0 0-1 0 0,0 0 1 0 0,-1 0-1 0 0,1 0 1 0 0,0 0-1 0 0,-3 0 0 0 0,-1 0-11 0 0,0 1 0 0 0,1 0 0 0 0,-1 1 0 0 0,0-1 0 0 0,0 1-1 0 0,1 0 1 0 0,-1 0 0 0 0,0 0 0 0 0,1 1 0 0 0,-1-1 0 0 0,1 1 0 0 0,0 0-1 0 0,0 1 1 0 0,-1-1 0 0 0,1 1 0 0 0,1-1 0 0 0,-1 1 0 0 0,0 1-1 0 0,-3 3 1 0 0,-6 5 18 0 0,1 1 0 0 0,0 1 0 0 0,-17 24 0 0 0,20-24-20 0 0,1-1 0 0 0,1 1-1 0 0,-8 21 1 0 0,13-31-26 0 0,1-1 0 0 0,-1 1 0 0 0,1 0 0 0 0,0 0 0 0 0,0-1 0 0 0,1 1 0 0 0,-1 0-1 0 0,1 0 1 0 0,0 0 0 0 0,0 0 0 0 0,0 0 0 0 0,0 0 0 0 0,1 0 0 0 0,-1 0 0 0 0,1 0 0 0 0,0-1 0 0 0,0 1 0 0 0,4 7 0 0 0,-3-10-6 0 0,-1 1 0 0 0,1-1 1 0 0,0 0-1 0 0,-1 0 0 0 0,1 0 1 0 0,0 0-1 0 0,0 0 0 0 0,0 0 1 0 0,0 0-1 0 0,0-1 0 0 0,0 1 1 0 0,0-1-1 0 0,0 1 0 0 0,1-1 0 0 0,-1 0 1 0 0,0 0-1 0 0,0 0 0 0 0,0 0 1 0 0,0 0-1 0 0,3-1 0 0 0,48-9 60 0 0,-47 8-50 0 0,7-1-43 0 0,-1 0 1 0 0,0-1 0 0 0,0-1 0 0 0,-1 0 0 0 0,1 0-1 0 0,-1-1 1 0 0,0-1 0 0 0,-1 0 0 0 0,0 0 0 0 0,0-1 0 0 0,0-1-1 0 0,-1 1 1 0 0,0-1 0 0 0,-1-1 0 0 0,0 0 0 0 0,9-15 0 0 0,-11 15-46 0 0,-4 8 32 0 0,-1-1-1 0 0,1 1 1 0 0,-1 0-1 0 0,0-1 1 0 0,0 1 0 0 0,0-1-1 0 0,0 1 1 0 0,0-1-1 0 0,-1 1 1 0 0,1-1 0 0 0,-1 0-1 0 0,0-4 1 0 0,-19 18-13 0 0,13-6 62 0 0,1 0 0 0 0,0 1 0 0 0,0-1 1 0 0,0 1-1 0 0,1 0 0 0 0,0 0 0 0 0,0 0 0 0 0,0 1 1 0 0,1-1-1 0 0,0 1 0 0 0,0 0 0 0 0,1 0 1 0 0,0 0-1 0 0,0 0 0 0 0,1 0 0 0 0,0 0 0 0 0,0 1 1 0 0,0 10-1 0 0,1-17 1 0 0,0 0 0 0 0,0 0-1 0 0,1 0 1 0 0,-1 0 0 0 0,0 0 0 0 0,1 0 0 0 0,-1 0 0 0 0,0 0 0 0 0,1 0-1 0 0,-1 0 1 0 0,1-1 0 0 0,-1 1 0 0 0,1 0 0 0 0,0 0 0 0 0,-1-1-1 0 0,1 1 1 0 0,0 0 0 0 0,-1-1 0 0 0,1 1 0 0 0,0 0 0 0 0,0-1 0 0 0,0 1-1 0 0,-1-1 1 0 0,1 1 0 0 0,0-1 0 0 0,0 0 0 0 0,0 1 0 0 0,0-1 0 0 0,0 0-1 0 0,1 0 1 0 0,2 1 11 0 0,-1-1-1 0 0,1 0 0 0 0,0-1 0 0 0,-1 1 1 0 0,1-1-1 0 0,-1 1 0 0 0,1-1 0 0 0,6-3 0 0 0,-1 0 15 0 0,1 0 0 0 0,-1 0 0 0 0,0-1 0 0 0,-1 0 0 0 0,15-12 0 0 0,-3-2 12 0 0,-1-1 1 0 0,-1-1-1 0 0,0-1 0 0 0,-2 0 0 0 0,-1-1 1 0 0,0-1-1 0 0,19-46 0 0 0,-17 40 184 0 0,-15 28-181 0 0,0-1 1 0 0,0 0-1 0 0,0 0 0 0 0,0 0 0 0 0,-1 0 0 0 0,1 0 0 0 0,-1 0 1 0 0,0-1-1 0 0,0 1 0 0 0,0 0 0 0 0,1-7 0 0 0,-2 9-47 0 0,0 1 0 0 0,0 0 0 0 0,0 0-1 0 0,0-1 1 0 0,0 1 0 0 0,0 0-1 0 0,1 0 1 0 0,-1 0 0 0 0,0-1 0 0 0,0 1-1 0 0,0 0 1 0 0,0 0 0 0 0,1 0 0 0 0,-1-1-1 0 0,0 1 1 0 0,0 0 0 0 0,1 0 0 0 0,-1 0-1 0 0,0 0 1 0 0,0 0 0 0 0,0 0 0 0 0,1-1-1 0 0,-1 1 1 0 0,0 0 0 0 0,0 0 0 0 0,1 0-1 0 0,-1 0 1 0 0,0 0 0 0 0,1 0-1 0 0,-1 0 1 0 0,0 0 0 0 0,0 0 0 0 0,1 0-1 0 0,-1 0 1 0 0,0 0 0 0 0,0 0 0 0 0,1 1-1 0 0,-1-1 1 0 0,0 0 0 0 0,0 0 0 0 0,1 0-1 0 0,-1 0 1 0 0,0 0 0 0 0,0 0 0 0 0,0 1-1 0 0,1-1 1 0 0,-1 0 0 0 0,0 0 0 0 0,0 0-1 0 0,0 1 1 0 0,11 5 39 0 0,-5-1-35 0 0,0-1-1 0 0,-1 2 0 0 0,0-1 0 0 0,1 0 1 0 0,-2 1-1 0 0,1 0 0 0 0,-1 0 1 0 0,0 0-1 0 0,0 1 0 0 0,-1 0 0 0 0,4 7 1 0 0,24 83 39 0 0,-22-65-37 0 0,-7-23 1 0 0,0-1 1 0 0,0 1-1 0 0,-1-1 1 0 0,0 1-1 0 0,-1-1 0 0 0,0 1 1 0 0,-1 0-1 0 0,1-1 0 0 0,-2 1 1 0 0,1 0-1 0 0,-1-1 1 0 0,0 0-1 0 0,-1 1 0 0 0,-6 11 1 0 0,8-16-2 0 0,-1-1 0 0 0,0 1 0 0 0,0-1 0 0 0,0 0 1 0 0,0 0-1 0 0,-1 0 0 0 0,0 0 0 0 0,1 0 0 0 0,-1 0 1 0 0,0-1-1 0 0,0 1 0 0 0,0-1 0 0 0,-1 0 0 0 0,1 0 1 0 0,-1 0-1 0 0,1 0 0 0 0,-1-1 0 0 0,1 0 0 0 0,-1 1 1 0 0,0-1-1 0 0,0 0 0 0 0,1-1 0 0 0,-1 1 0 0 0,0-1 1 0 0,0 0-1 0 0,0 0 0 0 0,0 0 0 0 0,0 0 0 0 0,0-1 1 0 0,0 1-1 0 0,1-1 0 0 0,-1 0 0 0 0,-5-2 0 0 0,-3-1 36 0 0,0 0 0 0 0,0-1 0 0 0,-18-10 0 0 0,26 12-47 0 0,0 1 1 0 0,0-1-1 0 0,1 0 0 0 0,-1 0 0 0 0,1 0 0 0 0,0 0 1 0 0,0 0-1 0 0,0-1 0 0 0,0 0 0 0 0,1 1 0 0 0,-1-1 1 0 0,1 0-1 0 0,-3-6 0 0 0,5 9-22 0 0,1 0-1 0 0,-1 0 1 0 0,0 0 0 0 0,0 0-1 0 0,1 0 1 0 0,-1 0-1 0 0,0 0 1 0 0,1 0 0 0 0,-1 0-1 0 0,1 0 1 0 0,-1 0 0 0 0,1 0-1 0 0,-1 0 1 0 0,1 0-1 0 0,0 0 1 0 0,-1 1 0 0 0,1-1-1 0 0,0 0 1 0 0,0 1 0 0 0,0-1-1 0 0,0 0 1 0 0,0 1-1 0 0,-1-1 1 0 0,1 1 0 0 0,0-1-1 0 0,0 1 1 0 0,0 0-1 0 0,0-1 1 0 0,0 1 0 0 0,2 0-1 0 0,31-10-1036 0 0,52 8-1437 0 0,-69 3 2354 0 0,0-1 0 0 0,1-1 0 0 0,-1 0 1 0 0,0-1-1 0 0,0-1 0 0 0,0 0 0 0 0,-1-2 1 0 0,33-12-1 0 0,-30 6 337 0 0,-1 0 0 0 0,0-2 0 0 0,-1 0 0 0 0,0-1 0 0 0,-1-1 0 0 0,0-1 0 0 0,-2 0 0 0 0,0-1 0 0 0,0 0 0 0 0,-2-1-1 0 0,18-34 1 0 0,-26 46-77 0 0,0-1 0 0 0,-1 0 0 0 0,0 0 0 0 0,0 0 0 0 0,-1 0-1 0 0,0 0 1 0 0,0-1 0 0 0,1-8 0 0 0,-3 16-111 0 0,0 0 0 0 0,0 0-1 0 0,0-1 1 0 0,-1 1 0 0 0,1 0 0 0 0,0 0 0 0 0,0-1 0 0 0,0 1 0 0 0,0 0-1 0 0,0 0 1 0 0,0-1 0 0 0,0 1 0 0 0,-1 0 0 0 0,1 0 0 0 0,0-1 0 0 0,0 1 0 0 0,0 0-1 0 0,-1 0 1 0 0,1 0 0 0 0,0-1 0 0 0,0 1 0 0 0,0 0 0 0 0,-1 0 0 0 0,1 0-1 0 0,0 0 1 0 0,0 0 0 0 0,-1 0 0 0 0,1 0 0 0 0,0-1 0 0 0,-1 1 0 0 0,1 0-1 0 0,0 0 1 0 0,0 0 0 0 0,-1 0 0 0 0,1 0 0 0 0,0 0 0 0 0,0 0 0 0 0,-1 0-1 0 0,1 0 1 0 0,0 0 0 0 0,-1 1 0 0 0,1-1 0 0 0,0 0 0 0 0,0 0 0 0 0,-1 0-1 0 0,1 0 1 0 0,0 0 0 0 0,0 0 0 0 0,-1 1 0 0 0,1-1 0 0 0,0 0 0 0 0,0 0-1 0 0,-1 1 1 0 0,-10 5 73 0 0,7-2-67 0 0,1 0 1 0 0,0 0-1 0 0,0 0 0 0 0,0 0 0 0 0,0 0 0 0 0,1 1 0 0 0,-1-1 0 0 0,1 1 1 0 0,0 0-1 0 0,1 0 0 0 0,-1-1 0 0 0,1 1 0 0 0,0 0 0 0 0,-1 6 0 0 0,-2 72 47 0 0,4-77-51 0 0,1 20 42 0 0,2 0 0 0 0,0 0 0 0 0,2-1 0 0 0,1 1 0 0 0,1-1 0 0 0,1 0 0 0 0,2-1 1 0 0,0 0-1 0 0,14 23 0 0 0,-23-45-44 0 0,1 1 1 0 0,0-1-1 0 0,-1 1 1 0 0,0 0 0 0 0,1-1-1 0 0,-1 1 1 0 0,0 0-1 0 0,-1 0 1 0 0,1 0 0 0 0,0 0-1 0 0,-1 0 1 0 0,0 0-1 0 0,1 0 1 0 0,-1 0 0 0 0,0 0-1 0 0,-1 0 1 0 0,1 0-1 0 0,0 0 1 0 0,-1 0 0 0 0,-1 4-1 0 0,0-4-3 0 0,1-1 0 0 0,-1 0 0 0 0,0 0 0 0 0,0 0 0 0 0,0 0 0 0 0,0 0-1 0 0,0 0 1 0 0,-1 0 0 0 0,1-1 0 0 0,0 1 0 0 0,-1-1 0 0 0,1 0 0 0 0,-1 0 0 0 0,0 0 0 0 0,1 0 0 0 0,-1 0-1 0 0,-4 0 1 0 0,-10 2-47 0 0,0-1 0 0 0,-1-1 0 0 0,1-1 0 0 0,0-1 0 0 0,-30-4 0 0 0,31 3-372 0 0,-1-1 0 0 0,1 0 0 0 0,0-1 1 0 0,1-1-1 0 0,-1-1 0 0 0,1 0 0 0 0,0-1 0 0 0,0 0 1 0 0,-25-18-1 0 0,20 6-1201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05.803"/>
    </inkml:context>
    <inkml:brush xml:id="br0">
      <inkml:brushProperty name="width" value="0.1" units="cm"/>
      <inkml:brushProperty name="height" value="0.1" units="cm"/>
      <inkml:brushProperty name="color" value="#FF0066"/>
    </inkml:brush>
  </inkml:definitions>
  <inkml:trace contextRef="#ctx0" brushRef="#br0">99 352 308 0 0,'20'-4'1235'0'0,"-13"1"-1100"0"0,1 1 1 0 0,-1-1-1 0 0,1 0 1 0 0,-1-1 0 0 0,0 1-1 0 0,-1-1 1 0 0,1-1-1 0 0,-1 1 1 0 0,0-1-1 0 0,0 0 1 0 0,0-1-1 0 0,0 1 1 0 0,-1-1 0 0 0,0 0-1 0 0,0-1 1 0 0,5-9-1 0 0,-2 2 18 0 0,0 0 1 0 0,0-1-1 0 0,-2 0 0 0 0,0-1 0 0 0,0 1 0 0 0,-1-1 0 0 0,2-17 0 0 0,9-84 1073 0 0,-16 118-1223 0 0,0-1 1 0 0,0 0-1 0 0,0 0 1 0 0,-1 1 0 0 0,1-1-1 0 0,0 0 1 0 0,0 0-1 0 0,0 0 1 0 0,-1 1-1 0 0,1-1 1 0 0,0 0-1 0 0,0 0 1 0 0,-1 0-1 0 0,1 0 1 0 0,0 0-1 0 0,-1 1 1 0 0,1-1-1 0 0,0 0 1 0 0,0 0-1 0 0,-1 0 1 0 0,1 0-1 0 0,0 0 1 0 0,-1 0 0 0 0,1 0-1 0 0,0 0 1 0 0,-1 0-1 0 0,1 0 1 0 0,0 0-1 0 0,0 0 1 0 0,-1-1-1 0 0,1 1 1 0 0,0 0-1 0 0,-1 0 1 0 0,1 0-1 0 0,0 0 1 0 0,0 0-1 0 0,-1-1 1 0 0,1 1-1 0 0,0 0 1 0 0,0 0-1 0 0,0 0 1 0 0,-1-1 0 0 0,1 1-1 0 0,0 0 1 0 0,0 0-1 0 0,0 0 1 0 0,-1-1-1 0 0,1 1 1 0 0,0 0-1 0 0,0-1 1 0 0,0 1-1 0 0,0 0 1 0 0,0 0-1 0 0,0-1 1 0 0,0 1-1 0 0,0 0 1 0 0,0-1-1 0 0,0 1 1 0 0,0 0-1 0 0,0 0 1 0 0,0-1 0 0 0,0 1-1 0 0,0 0 1 0 0,0-1-1 0 0,-21 21 37 0 0,-6 25-9 0 0,2 1 0 0 0,2 0 0 0 0,2 2 0 0 0,-26 90 0 0 0,24-69 40 0 0,-54 188 352 0 0,56-205-287 0 0,20-51-349 0 0,-1-23-4040 0 0,2 10 2627 0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06.035"/>
    </inkml:context>
    <inkml:brush xml:id="br0">
      <inkml:brushProperty name="width" value="0.1" units="cm"/>
      <inkml:brushProperty name="height" value="0.1" units="cm"/>
      <inkml:brushProperty name="color" value="#FF0066"/>
    </inkml:brush>
  </inkml:definitions>
  <inkml:trace contextRef="#ctx0" brushRef="#br0">21 14 188 0 0,'-21'-4'5230'0'0,"87"5"-4666"0"0,132-4 433 0 0,52-3-404 0 0,-91 5-1786 0 0,-92 4-1952 0 0,-38-3 1323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06.580"/>
    </inkml:context>
    <inkml:brush xml:id="br0">
      <inkml:brushProperty name="width" value="0.1" units="cm"/>
      <inkml:brushProperty name="height" value="0.1" units="cm"/>
      <inkml:brushProperty name="color" value="#FF0066"/>
    </inkml:brush>
  </inkml:definitions>
  <inkml:trace contextRef="#ctx0" brushRef="#br0">0 130 296 0 0,'0'0'3207'0'0,"4"-3"-2840"0"0,1-1-213 0 0,1 0 0 0 0,0 1 0 0 0,0 0 0 0 0,0 0 0 0 0,0 0 0 0 0,1 1 0 0 0,-1 0 0 0 0,1 0 0 0 0,-1 1 0 0 0,1-1 0 0 0,0 2 0 0 0,0-1 0 0 0,7 1-1 0 0,-11 0-128 0 0,0 0 0 0 0,1 0-1 0 0,-1 0 1 0 0,0 1-1 0 0,0-1 1 0 0,1 1-1 0 0,-1 0 1 0 0,0 0-1 0 0,0 0 1 0 0,0 0 0 0 0,0 1-1 0 0,0-1 1 0 0,0 1-1 0 0,-1 0 1 0 0,1-1-1 0 0,0 2 1 0 0,-1-1-1 0 0,0 0 1 0 0,1 0 0 0 0,-1 1-1 0 0,0-1 1 0 0,0 1-1 0 0,0-1 1 0 0,0 1-1 0 0,-1 0 1 0 0,1 0-1 0 0,-1 0 1 0 0,0 0 0 0 0,0 0-1 0 0,1 4 1 0 0,0 2 5 0 0,-1 0 1 0 0,0 1 0 0 0,-1-1-1 0 0,0 1 1 0 0,-1 0 0 0 0,0-1 0 0 0,0 0-1 0 0,-4 12 1 0 0,4-15-12 0 0,0-1 1 0 0,-1 1-1 0 0,0-1 1 0 0,0 0-1 0 0,0 1 0 0 0,-1-1 1 0 0,0 0-1 0 0,0 0 1 0 0,0 0-1 0 0,0-1 0 0 0,-1 1 1 0 0,0-1-1 0 0,0 0 1 0 0,-9 7-1 0 0,13-10-11 0 0,-1 0-1 0 0,0-1 1 0 0,1 1-1 0 0,-1-1 1 0 0,0 0-1 0 0,0 1 1 0 0,1-1-1 0 0,-1 0 1 0 0,0 1-1 0 0,0-1 1 0 0,0 0-1 0 0,1 0 1 0 0,-1 0-1 0 0,0 1 1 0 0,0-1-1 0 0,0 0 1 0 0,0 0-1 0 0,0 0 1 0 0,1-1 0 0 0,-1 1-1 0 0,0 0 1 0 0,0 0-1 0 0,0 0 1 0 0,1 0-1 0 0,-1-1 1 0 0,0 1-1 0 0,0-1 1 0 0,0 1-1 0 0,1 0 1 0 0,-1-1-1 0 0,0 0 1 0 0,-1 0 0 0 0,1-1 0 0 0,0 0-1 0 0,0 0 1 0 0,0 0 0 0 0,1 1 0 0 0,-1-1 0 0 0,0 0 0 0 0,1 0 0 0 0,-1 0 0 0 0,1 0-1 0 0,-1 0 1 0 0,1-3 0 0 0,-1-3 5 0 0,1 0-1 0 0,0 0 1 0 0,1 0-1 0 0,0 0 1 0 0,3-14-1 0 0,3 7-2 0 0,1 0-1 0 0,0 1 1 0 0,1 0-1 0 0,0 1 1 0 0,1 0-1 0 0,1 0 1 0 0,20-18-1 0 0,-9 8 8 0 0,-9 12-15 0 0,0 1 0 0 0,1 1 0 0 0,0 0 0 0 0,0 1 0 0 0,1 0 0 0 0,0 1 0 0 0,1 1 0 0 0,-1 0 0 0 0,1 2 0 0 0,27-6 0 0 0,-38 9-2 0 0,1 0-1 0 0,0 0 0 0 0,-1 0 0 0 0,1 1 0 0 0,0 0 0 0 0,0 0 1 0 0,-1 0-1 0 0,1 1 0 0 0,0-1 0 0 0,-1 2 0 0 0,1-1 1 0 0,-1 1-1 0 0,1-1 0 0 0,-1 1 0 0 0,10 5 0 0 0,-12-4-3 0 0,0 0-1 0 0,0 0 1 0 0,0 0-1 0 0,0 0 1 0 0,0 0-1 0 0,-1 1 1 0 0,1-1-1 0 0,-1 1 1 0 0,0 0-1 0 0,0-1 1 0 0,0 1-1 0 0,-1 0 0 0 0,1 0 1 0 0,-1 0-1 0 0,0 0 1 0 0,0 1-1 0 0,-1-1 1 0 0,1 0-1 0 0,-1 0 1 0 0,0 1-1 0 0,0 4 1 0 0,-1 1-233 0 0,0 0 1 0 0,-1 0-1 0 0,-1 0 1 0 0,1 0-1 0 0,-7 13 1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08.308"/>
    </inkml:context>
    <inkml:brush xml:id="br0">
      <inkml:brushProperty name="width" value="0.1" units="cm"/>
      <inkml:brushProperty name="height" value="0.1" units="cm"/>
      <inkml:brushProperty name="color" value="#FF0066"/>
    </inkml:brush>
  </inkml:definitions>
  <inkml:trace contextRef="#ctx0" brushRef="#br0">268 557 136 0 0,'3'-5'167'0'0,"0"1"-1"0"0,0-1 1 0 0,0 0-1 0 0,-1 1 1 0 0,0-1 0 0 0,0-1-1 0 0,-1 1 1 0 0,1 0 0 0 0,-1 0-1 0 0,0 0 1 0 0,0-1-1 0 0,-1 1 1 0 0,0-1 0 0 0,0 1-1 0 0,0 0 1 0 0,-1-1 0 0 0,1 1-1 0 0,-1 0 1 0 0,0-1-1 0 0,-4-8 1 0 0,4 12-145 0 0,0 1 0 0 0,-1 0 0 0 0,1-1-1 0 0,0 1 1 0 0,-1 0 0 0 0,1 0 0 0 0,-1 0 0 0 0,1 0 0 0 0,-1 0-1 0 0,0 0 1 0 0,1 0 0 0 0,-1 0 0 0 0,0 1 0 0 0,0-1 0 0 0,1 1 0 0 0,-1 0-1 0 0,0-1 1 0 0,0 1 0 0 0,0 0 0 0 0,0 0 0 0 0,1 0 0 0 0,-1 0 0 0 0,0 0-1 0 0,0 0 1 0 0,0 1 0 0 0,0-1 0 0 0,1 1 0 0 0,-4 0 0 0 0,-51 24 134 0 0,46-20-108 0 0,-5 3 28 0 0,1 0 1 0 0,0 2-1 0 0,1-1 0 0 0,0 2 1 0 0,1 0-1 0 0,0 0 0 0 0,0 1 1 0 0,1 1-1 0 0,1-1 0 0 0,0 2 1 0 0,1 0-1 0 0,-11 20 0 0 0,20-34-65 0 0,0 1 0 0 0,-1-1 0 0 0,1 1 0 0 0,0-1 0 0 0,0 1 0 0 0,0-1 0 0 0,0 1 0 0 0,-1-1 0 0 0,1 1 0 0 0,0-1 0 0 0,0 1 0 0 0,0-1 0 0 0,0 1-1 0 0,0-1 1 0 0,0 1 0 0 0,0-1 0 0 0,0 1 0 0 0,0-1 0 0 0,0 1 0 0 0,0-1 0 0 0,1 1 0 0 0,-1-1 0 0 0,0 0 0 0 0,0 1 0 0 0,0-1 0 0 0,1 1 0 0 0,-1-1 0 0 0,0 1 0 0 0,1-1 0 0 0,-1 0 0 0 0,0 1 0 0 0,1-1 0 0 0,0 1 0 0 0,20 4 171 0 0,26-9-40 0 0,-44 4-120 0 0,10-3-38 0 0,0-1 1 0 0,-1 0-1 0 0,1 0 0 0 0,-1-1 1 0 0,0-1-1 0 0,0 0 0 0 0,0-1 1 0 0,18-14-1 0 0,-14 9-81 0 0,0-2 0 0 0,-1 0-1 0 0,0 0 1 0 0,25-34 0 0 0,-35 41 72 0 0,0 1 81 0 0,0-1-1 0 0,0 1 1 0 0,-1-1-1 0 0,0 0 1 0 0,0 0-1 0 0,-1-1 1 0 0,1 1-1 0 0,1-10 1 0 0,-5 16 169 0 0,-12 25-199 0 0,-6 9 25 0 0,2 2 1 0 0,2-1-1 0 0,1 2 1 0 0,-12 48 0 0 0,25-84-44 0 0,0 1 0 0 0,-1 0 0 0 0,1 0 0 0 0,0 0 1 0 0,0 0-1 0 0,-1 0 0 0 0,1 0 0 0 0,0 0 1 0 0,0 0-1 0 0,0 0 0 0 0,0 0 0 0 0,0 0 0 0 0,1 0 1 0 0,-1 0-1 0 0,0 0 0 0 0,0 0 0 0 0,0-1 0 0 0,1 1 1 0 0,-1 0-1 0 0,1 0 0 0 0,-1 0 0 0 0,1 0 1 0 0,-1 0-1 0 0,1-1 0 0 0,-1 1 0 0 0,1 0 0 0 0,0 0 1 0 0,0 0 31 0 0,4-3-1 0 0,3-1-18 0 0,0-1 1 0 0,-1 0-1 0 0,1 0 0 0 0,-1-1 0 0 0,0 0 1 0 0,-1 0-1 0 0,12-11 0 0 0,44-53 18 0 0,-2 2-5 0 0,-50 57-20 0 0,46-39-18 0 0,-52 45 3 0 0,0 2 0 0 0,0-1-1 0 0,0 0 1 0 0,1 1 0 0 0,-1-1 0 0 0,1 1-1 0 0,-1 0 1 0 0,1 1 0 0 0,0-1 0 0 0,-1 1-1 0 0,10-1 1 0 0,-13 2-1 0 0,0 0 0 0 0,0 0 0 0 0,0 1 1 0 0,1-1-1 0 0,-1 0 0 0 0,0 1 0 0 0,0-1 0 0 0,0 1 0 0 0,0-1 0 0 0,0 1 1 0 0,0 0-1 0 0,0-1 0 0 0,-1 1 0 0 0,1 0 0 0 0,0 0 0 0 0,0-1 0 0 0,0 1 1 0 0,-1 0-1 0 0,1 0 0 0 0,0 0 0 0 0,-1 0 0 0 0,1 0 0 0 0,-1 0 1 0 0,1 0-1 0 0,-1 0 0 0 0,0 0 0 0 0,1 0 0 0 0,-1 0 0 0 0,0 0 0 0 0,0 1 1 0 0,0-1-1 0 0,1 0 0 0 0,-1 0 0 0 0,0 0 0 0 0,-1 0 0 0 0,1 2 0 0 0,-6 46-12 0 0,5-43-2 0 0,-3 7 7 0 0,0-1 0 0 0,0 0 0 0 0,-1 0 0 0 0,-12 21 0 0 0,-9 25 26 0 0,26-58-16 0 0,0 0-1 0 0,0 0 0 0 0,0 0 0 0 0,0 0 1 0 0,0 0-1 0 0,1-1 0 0 0,-1 1 1 0 0,0 0-1 0 0,0 0 0 0 0,0 0 0 0 0,1 0 1 0 0,-1 0-1 0 0,0 0 0 0 0,0 0 1 0 0,0 0-1 0 0,1 0 0 0 0,-1 0 0 0 0,0 0 1 0 0,0 0-1 0 0,0 0 0 0 0,1 0 1 0 0,-1 0-1 0 0,0 0 0 0 0,0 0 0 0 0,0 0 1 0 0,1 0-1 0 0,-1 0 0 0 0,0 0 1 0 0,0 0-1 0 0,0 0 0 0 0,1 0 0 0 0,-1 0 1 0 0,0 0-1 0 0,0 0 0 0 0,0 1 1 0 0,0-1-1 0 0,1 0 0 0 0,-1 0 0 0 0,0 0 1 0 0,0 0-1 0 0,0 0 0 0 0,0 1 1 0 0,0-1-1 0 0,0 0 0 0 0,1 0 0 0 0,-1 0 1 0 0,0 1-1 0 0,0-1 0 0 0,0 0 1 0 0,0 0-1 0 0,0 0 0 0 0,0 1 0 0 0,0-1 1 0 0,0 0-1 0 0,0 0 0 0 0,0 0 1 0 0,0 1-1 0 0,0-1 0 0 0,0 0 0 0 0,0 0 1 0 0,0 0-1 0 0,0 1 0 0 0,0-1 1 0 0,0 0-1 0 0,0 0 0 0 0,-1 1 0 0 0,19-12-59 0 0,-15 9 67 0 0,36-25-120 0 0,-1-2-1 0 0,47-46 0 0 0,-49 42 53 0 0,-11 14-44 0 0,-24 19 101 0 0,-1 0 1 0 0,0 0 0 0 0,0 0-1 0 0,1 0 1 0 0,-1 0-1 0 0,0-1 1 0 0,0 1 0 0 0,1 0-1 0 0,-1 0 1 0 0,0 0-1 0 0,1 0 1 0 0,-1 0 0 0 0,0 0-1 0 0,0 0 1 0 0,1 0 0 0 0,-1 0-1 0 0,0 0 1 0 0,0 0-1 0 0,1 0 1 0 0,-1 0 0 0 0,0 0-1 0 0,1 1 1 0 0,-1-1 0 0 0,0 0-1 0 0,0 0 1 0 0,1 0-1 0 0,-1 0 1 0 0,0 0 0 0 0,0 1-1 0 0,0-1 1 0 0,1 0-1 0 0,-1 0 1 0 0,0 0 0 0 0,0 1-1 0 0,0-1 1 0 0,1 0 0 0 0,-1 0-1 0 0,0 0 1 0 0,0 1-1 0 0,0-1 1 0 0,0 0 0 0 0,0 1-1 0 0,0 4-18 0 0,0 0 0 0 0,0 0 0 0 0,0 0 1 0 0,-1 0-1 0 0,0 0 0 0 0,-3 9 0 0 0,-3 17 6 0 0,5-17 26 0 0,0-7-4 0 0,1-1 0 0 0,0 1 0 0 0,0-1-1 0 0,0 1 1 0 0,1 0 0 0 0,0-1 0 0 0,0 1-1 0 0,0-1 1 0 0,1 1 0 0 0,0 0 0 0 0,1-1-1 0 0,-1 1 1 0 0,1-1 0 0 0,0 0 0 0 0,1 0-1 0 0,3 8 1 0 0,-4-13-3 0 0,0 0-1 0 0,0 1 1 0 0,0-1-1 0 0,0 0 1 0 0,0 0-1 0 0,0 0 1 0 0,0 0-1 0 0,0-1 1 0 0,1 1-1 0 0,-1 0 0 0 0,0-1 1 0 0,1 0-1 0 0,-1 1 1 0 0,0-1-1 0 0,1 0 1 0 0,-1 0-1 0 0,0 0 1 0 0,0-1-1 0 0,1 1 1 0 0,-1 0-1 0 0,0-1 1 0 0,1 0-1 0 0,2-1 1 0 0,5 0 6 0 0,-1-2 0 0 0,1 0 0 0 0,-1 0 0 0 0,9-5 0 0 0,-3-1-4 0 0,-1-1 1 0 0,-1 0-1 0 0,0-1 1 0 0,0 0-1 0 0,-1-1 1 0 0,0-1-1 0 0,16-25 1 0 0,-10 11 78 0 0,-2 0 0 0 0,-1-2 1 0 0,15-40-1 0 0,-28 65-35 0 0,0 0 1 0 0,0 0-1 0 0,0 0 1 0 0,-1-1-1 0 0,0 1 1 0 0,0 0-1 0 0,-1-1 1 0 0,1 1-1 0 0,-1-9 1 0 0,-1 13-45 0 0,0 0 1 0 0,1 0-1 0 0,-1 1 1 0 0,0-1-1 0 0,0 0 1 0 0,1 1-1 0 0,-1-1 0 0 0,0 0 1 0 0,0 1-1 0 0,0-1 1 0 0,0 1-1 0 0,0-1 1 0 0,0 1-1 0 0,0-1 1 0 0,0 1-1 0 0,0 0 1 0 0,0 0-1 0 0,0-1 1 0 0,0 1-1 0 0,0 0 1 0 0,0 0-1 0 0,0 0 1 0 0,0 0-1 0 0,0 0 1 0 0,0 1-1 0 0,-1-1 1 0 0,1 0-1 0 0,0 0 0 0 0,0 1 1 0 0,0-1-1 0 0,0 0 1 0 0,0 1-1 0 0,0-1 1 0 0,1 1-1 0 0,-1-1 1 0 0,0 1-1 0 0,-1 1 1 0 0,-1-1 1 0 0,-1 1 0 0 0,1-1 1 0 0,0 1-1 0 0,0 0 1 0 0,0 0-1 0 0,1 1 0 0 0,-1-1 1 0 0,0 1-1 0 0,1-1 0 0 0,-3 5 1 0 0,3-3-3 0 0,1 1 1 0 0,-1-1 0 0 0,1 1 0 0 0,1 0-1 0 0,-1 0 1 0 0,1 0 0 0 0,-1 0-1 0 0,1-1 1 0 0,1 1 0 0 0,-1 0 0 0 0,1 0-1 0 0,1 7 1 0 0,22 61 53 0 0,-14-44-20 0 0,5 13-10 0 0,-6-22-12 0 0,-2 0 0 0 0,-1 0 0 0 0,0 1-1 0 0,3 31 1 0 0,-8-48-13 0 0,-1 1 1 0 0,0 0-1 0 0,0 0 0 0 0,0 0 0 0 0,0-1 0 0 0,-1 1 0 0 0,0 0 0 0 0,0 0 0 0 0,0-1 1 0 0,-1 1-1 0 0,0-1 0 0 0,0 1 0 0 0,0-1 0 0 0,0 0 0 0 0,0 1 0 0 0,-1-1 1 0 0,0 0-1 0 0,0-1 0 0 0,0 1 0 0 0,0 0 0 0 0,-1-1 0 0 0,1 0 0 0 0,-1 0 0 0 0,0 0 1 0 0,-4 2-1 0 0,-2 1 12 0 0,-1-1-1 0 0,1-1 1 0 0,-1 1 0 0 0,0-2 0 0 0,0 0-1 0 0,0 0 1 0 0,-1-1 0 0 0,-22 1 0 0 0,27-2-71 0 0,1-1-1 0 0,-1 0 1 0 0,0 0 0 0 0,0-1 0 0 0,0 0 0 0 0,0 0 0 0 0,1 0 0 0 0,-1-1 0 0 0,1 0 0 0 0,-1-1 0 0 0,1 1-1 0 0,0-1 1 0 0,0 0 0 0 0,0-1 0 0 0,0 1 0 0 0,-7-7 0 0 0,11 9 2 0 0,1-1 0 0 0,-1 0 0 0 0,1 1 0 0 0,-1-1 1 0 0,1 0-1 0 0,0 0 0 0 0,0 0 0 0 0,-1 0 0 0 0,1 0 0 0 0,1 0 0 0 0,-1 0 0 0 0,0 0 0 0 0,0 0 0 0 0,1-1 1 0 0,-1 1-1 0 0,1 0 0 0 0,0 0 0 0 0,0-1 0 0 0,0 1 0 0 0,0 0 0 0 0,0-1 0 0 0,1-2 0 0 0,0 0-30 0 0,1 1 0 0 0,-1 0 0 0 0,1-1 0 0 0,0 1 0 0 0,1 0 0 0 0,-1 0 0 0 0,1 0 1 0 0,0 1-1 0 0,0-1 0 0 0,5-4 0 0 0,7-7-232 0 0,2 2 0 0 0,0 0 0 0 0,30-18 1 0 0,-46 31 305 0 0,24-13-243 0 0,1 1 0 0 0,0 1-1 0 0,1 2 1 0 0,39-9-1 0 0,41-15 137 0 0,-91 25 130 0 0,-1 0 1 0 0,1-1 0 0 0,-2 0 0 0 0,1-1 0 0 0,-1-1-1 0 0,-1 0 1 0 0,0-1 0 0 0,0 0 0 0 0,-1-1 0 0 0,-1-1 0 0 0,0 1-1 0 0,-1-2 1 0 0,11-20 0 0 0,2-7 451 0 0,-2-1 1 0 0,-2-1-1 0 0,21-76 0 0 0,-34 96 177 0 0,-5 18-373 0 0,0 1 0 0 0,0-1 0 0 0,1 1 0 0 0,0-1 1 0 0,0 1-1 0 0,5-10 0 0 0,-6 14 41 0 0,1 4-232 0 0,-1 1 1 0 0,1-1-1 0 0,-1 1 1 0 0,0 0-1 0 0,0-1 0 0 0,0 1 1 0 0,-1 0-1 0 0,0 0 1 0 0,1 7-1 0 0,4 53 7 0 0,-4-31-56 0 0,-2 1-1 0 0,-2 0 1 0 0,-1-1 0 0 0,-1 0-1 0 0,-17 57 1 0 0,-67 159 57 0 0,76-217-74 0 0,12-28-14 0 0,-9 18 18 0 0,1 1 1 0 0,1 0-1 0 0,1 1 0 0 0,1-1 1 0 0,1 1-1 0 0,-3 45 0 0 0,9-66-18 0 0,0-1 0 0 0,0 1 0 0 0,0-1-1 0 0,0 0 1 0 0,1 1 0 0 0,-1-1 0 0 0,0 0-1 0 0,1 0 1 0 0,0 0 0 0 0,-1 0-1 0 0,1 0 1 0 0,0 0 0 0 0,0 0 0 0 0,0-1-1 0 0,1 1 1 0 0,-1-1 0 0 0,0 1 0 0 0,0-1-1 0 0,1 0 1 0 0,-1 0 0 0 0,1 0 0 0 0,-1 0-1 0 0,1 0 1 0 0,-1-1 0 0 0,1 1-1 0 0,3-1 1 0 0,-5 0-14 0 0,50-17-124 0 0,-50 16 152 0 0,-8-18-5726 0 0,5 12 4028 0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09.743"/>
    </inkml:context>
    <inkml:brush xml:id="br0">
      <inkml:brushProperty name="width" value="0.1" units="cm"/>
      <inkml:brushProperty name="height" value="0.1" units="cm"/>
      <inkml:brushProperty name="color" value="#FF0066"/>
    </inkml:brush>
  </inkml:definitions>
  <inkml:trace contextRef="#ctx0" brushRef="#br0">222 460 24 0 0,'0'0'3579'0'0,"5"0"-3338"0"0,17-4-23 0 0,-1-1-1 0 0,0-1 0 0 0,0-1 0 0 0,-1 0 0 0 0,0-2 0 0 0,-1 0 1 0 0,1-2-1 0 0,-2 0 0 0 0,1-1 0 0 0,22-20 0 0 0,-35 26-185 0 0,0 0-1 0 0,-1-1 1 0 0,0 0 0 0 0,-1 0-1 0 0,1 0 1 0 0,-1-1-1 0 0,0 1 1 0 0,-1-1-1 0 0,0 0 1 0 0,0 0 0 0 0,-1 0-1 0 0,0-1 1 0 0,0 1-1 0 0,-1 0 1 0 0,0-1 0 0 0,-1 1-1 0 0,0-1 1 0 0,-1-15-1 0 0,0 20-25 0 0,0 0 1 0 0,0 0-1 0 0,-1 0 0 0 0,1 0 0 0 0,-1 0 0 0 0,0 1 0 0 0,0-1 1 0 0,0 1-1 0 0,0-1 0 0 0,-1 1 0 0 0,1 0 0 0 0,-1-1 0 0 0,0 1 1 0 0,0 1-1 0 0,0-1 0 0 0,0 0 0 0 0,-4-2 0 0 0,-3-3-10 0 0,8 7 5 0 0,0 0 1 0 0,0 0-1 0 0,0 0 1 0 0,-1 0-1 0 0,1 1 0 0 0,-1-1 1 0 0,1 1-1 0 0,0-1 1 0 0,-1 1-1 0 0,1 0 0 0 0,-1 0 1 0 0,1 0-1 0 0,0 0 1 0 0,-1 1-1 0 0,1-1 0 0 0,-3 1 1 0 0,-37 11-12 0 0,26-6 37 0 0,7-4-33 0 0,1 2 1 0 0,-1-1-1 0 0,1 1 0 0 0,0 0 1 0 0,0 1-1 0 0,-12 9 0 0 0,19-14 20 0 0,-19 1 10 0 0,17-1-18 0 0,0 1 0 0 0,0-1-1 0 0,-1 0 1 0 0,1 0-1 0 0,0 0 1 0 0,-1-1-1 0 0,1 1 1 0 0,0-1-1 0 0,0 0 1 0 0,-1 0-1 0 0,1 0 1 0 0,0 0-1 0 0,-3-2 1 0 0,5 2-4 0 0,-36-20-3 0 0,2-7-4 0 0,4 0 25 0 0,29 26-28 0 0,-66-25-5 0 0,66 27 16 0 0,-52-10 171 0 0,52 9 580 0 0,6 0-632 0 0,32-9-1 0 0,1 2 1 0 0,0 1-1 0 0,0 2 1 0 0,1 1-1 0 0,50 3 1 0 0,195 21 8 0 0,-219-14-74 0 0,63 10-569 0 0,-127-16 430 0 0,1 0 0 0 0,-1 0-1 0 0,0 1 1 0 0,0-1 0 0 0,1 0-1 0 0,-1 0 1 0 0,0 0 0 0 0,0 0-1 0 0,1 0 1 0 0,-1 1 0 0 0,0-1-1 0 0,0 0 1 0 0,1 0 0 0 0,-1 0-1 0 0,0 1 1 0 0,0-1 0 0 0,0 0-1 0 0,1 0 1 0 0,-1 1 0 0 0,0-1-1 0 0,0 0 1 0 0,0 1-1 0 0,0-1 1 0 0,0 0 0 0 0,0 0-1 0 0,0 1 1 0 0,0-1 0 0 0,1 0-1 0 0,-1 1 1 0 0,0-1 0 0 0,0 0-1 0 0,0 1 1 0 0,0-1 0 0 0,-1 0-1 0 0,1 1 1 0 0,0-1 0 0 0,0 0-1 0 0,0 0 1 0 0,0 1 0 0 0,0-1-1 0 0,0 0 1 0 0,0 1 0 0 0,-1-1-1 0 0,1 0 1 0 0,0 0 0 0 0,0 1-1 0 0,0-1 1 0 0,0 0 0 0 0,-1 0-1 0 0,1 0 1 0 0,0 1-1 0 0,0-1 1 0 0,-1 0 0 0 0,1 0-1 0 0,0 0 1 0 0,0 0 0 0 0,-1 1-1 0 0,1-1 1 0 0,0 0 0 0 0,-1 0-1 0 0,1 0 1 0 0,-1 0 0 0 0,0 1 147 0 0,-5 5-1933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10.942"/>
    </inkml:context>
    <inkml:brush xml:id="br0">
      <inkml:brushProperty name="width" value="0.1" units="cm"/>
      <inkml:brushProperty name="height" value="0.1" units="cm"/>
      <inkml:brushProperty name="color" value="#FF0066"/>
    </inkml:brush>
  </inkml:definitions>
  <inkml:trace contextRef="#ctx0" brushRef="#br0">1 362 316 0 0,'1'3'128'0'0,"0"0"0"0"0,0-1 0 0 0,0 1 0 0 0,1-1 0 0 0,-1 0 0 0 0,1 1 0 0 0,0-1 1 0 0,0 0-1 0 0,0 0 0 0 0,0 0 0 0 0,0 0 0 0 0,0-1 0 0 0,0 1 0 0 0,1 0 0 0 0,-1-1 0 0 0,1 0 0 0 0,-1 1 0 0 0,1-1 0 0 0,-1 0 0 0 0,1 0 0 0 0,0-1 0 0 0,-1 1 0 0 0,1 0 1 0 0,0-1-1 0 0,0 0 0 0 0,0 0 0 0 0,-1 1 0 0 0,1-2 0 0 0,0 1 0 0 0,5-1 0 0 0,2 0 29 0 0,0 0 1 0 0,-1-1-1 0 0,1 0 0 0 0,0-1 1 0 0,-1 1-1 0 0,0-2 0 0 0,13-6 1 0 0,-15 5-122 0 0,1-1 0 0 0,-1 0 1 0 0,0-1-1 0 0,0 1 1 0 0,-1-1-1 0 0,0-1 1 0 0,0 1-1 0 0,-1-1 1 0 0,0 0-1 0 0,0 0 1 0 0,-1-1-1 0 0,0 1 1 0 0,-1-1-1 0 0,1 0 1 0 0,-2 0-1 0 0,1 0 1 0 0,-1-1-1 0 0,-1 1 1 0 0,0-1-1 0 0,0 1 0 0 0,-1 0 1 0 0,0-1-1 0 0,-2-14 1 0 0,1 23-38 0 0,1 0 0 0 0,-1 0 0 0 0,0 1 0 0 0,0-1 0 0 0,0 0 0 0 0,0 0 0 0 0,0 0 0 0 0,-1 1-1 0 0,1-1 1 0 0,0 1 0 0 0,0-1 0 0 0,0 1 0 0 0,0-1 0 0 0,-1 1 0 0 0,1-1 0 0 0,0 1 0 0 0,-1 0 0 0 0,1 0 0 0 0,0 0 0 0 0,0 0 0 0 0,-1 0 0 0 0,1 0 0 0 0,0 0 0 0 0,-1 0 0 0 0,-1 1 0 0 0,-11 6 3 0 0,1 1 0 0 0,0 0 0 0 0,1 0 0 0 0,-1 2 0 0 0,2-1 0 0 0,-19 20 0 0 0,26-25 23 0 0,0 0 0 0 0,0 1-1 0 0,0-1 1 0 0,1 1-1 0 0,-1 0 1 0 0,1 0-1 0 0,0 0 1 0 0,1 0-1 0 0,-1 0 1 0 0,1 1-1 0 0,0-1 1 0 0,0 1-1 0 0,1 0 1 0 0,0 0-1 0 0,0-1 1 0 0,0 1 0 0 0,1 0-1 0 0,-1 0 1 0 0,1 0-1 0 0,2 10 1 0 0,-1-13-8 0 0,0-1 1 0 0,0 0-1 0 0,0 0 1 0 0,0 1-1 0 0,1-1 1 0 0,-1 0-1 0 0,1 0 1 0 0,0 0-1 0 0,-1-1 1 0 0,1 1-1 0 0,0 0 1 0 0,0-1-1 0 0,0 1 1 0 0,0-1-1 0 0,0 1 1 0 0,0-1-1 0 0,1 0 1 0 0,-1 0-1 0 0,0 0 1 0 0,1 0-1 0 0,-1-1 1 0 0,1 1-1 0 0,-1 0 1 0 0,5-1 0 0 0,8 2 32 0 0,-1-1 0 0 0,0-1 0 0 0,18-1 0 0 0,-15 0-16 0 0,-5 0-16 0 0,0-1 1 0 0,-1 0-1 0 0,1-1 1 0 0,-1 0-1 0 0,0 0 1 0 0,0-2 0 0 0,0 1-1 0 0,0-1 1 0 0,-1-1-1 0 0,0 0 1 0 0,0 0-1 0 0,0-1 1 0 0,-1 0 0 0 0,0-1-1 0 0,13-14 1 0 0,-6 5 21 0 0,-1-1 1 0 0,-1-1 0 0 0,-1 0 0 0 0,0-1 0 0 0,-1-1 0 0 0,16-40-1 0 0,-21 44 163 0 0,-2 0-1 0 0,0 0 0 0 0,-1 0 1 0 0,4-34-1 0 0,-8 50-153 0 0,0 0-38 0 0,0 0 0 0 0,-1 1 0 0 0,1-1 0 0 0,-1 0 0 0 0,1 0 0 0 0,-1 1 0 0 0,1-1 0 0 0,-1 0 0 0 0,1 1 0 0 0,-1-1 0 0 0,1 1 0 0 0,-1-1 0 0 0,0 1 0 0 0,1-1 1 0 0,-1 1-1 0 0,0-1 0 0 0,0 1 0 0 0,1 0 0 0 0,-2-1 0 0 0,0 5-7 0 0,1-1 1 0 0,0 1 0 0 0,0-1-1 0 0,1 1 1 0 0,-1 0-1 0 0,1-1 1 0 0,-1 1-1 0 0,1 0 1 0 0,1 0-1 0 0,-1-1 1 0 0,0 1-1 0 0,2 6 1 0 0,1 19 71 0 0,-3-28-74 0 0,9 38 86 0 0,-5-37-37 0 0,0 0 0 0 0,1 0 1 0 0,-1 0-1 0 0,1 0 0 0 0,-1-1 0 0 0,1 1 0 0 0,0-1 0 0 0,6 0 0 0 0,21-1 23 0 0,-27 1-62 0 0,0-1 0 0 0,-1 0 1 0 0,1 0-1 0 0,0 0 0 0 0,0-1 1 0 0,0 0-1 0 0,-1 0 0 0 0,7-2 0 0 0,-6 2-4 0 0,-1 0-1 0 0,1 0 1 0 0,-1 0 0 0 0,1 0-1 0 0,-1 1 1 0 0,1 0 0 0 0,5 0-1 0 0,25-3 1 0 0,-34 3-29 0 0,-2 2-50 0 0,0 1 69 0 0,-1 1 0 0 0,0-1 0 0 0,0 0 0 0 0,0 0 0 0 0,0 1 0 0 0,0-2 1 0 0,0 1-1 0 0,-1 0 0 0 0,0 0 0 0 0,1-1 0 0 0,-1 1 0 0 0,0-1 0 0 0,0 0 0 0 0,-1 0 0 0 0,-3 2 0 0 0,-6 5-4 0 0,-128 107-38 0 0,127-104 41 0 0,1 0 1 0 0,0 2 0 0 0,1-1-1 0 0,1 2 1 0 0,0-1 0 0 0,-14 26 0 0 0,24-38 8 0 0,0-1 0 0 0,0 1 0 0 0,0 0 0 0 0,0-1 0 0 0,1 1 0 0 0,-1 0 0 0 0,1 0-1 0 0,-1-1 1 0 0,1 1 0 0 0,-1 0 0 0 0,1 0 0 0 0,0 0 0 0 0,0-1 0 0 0,0 1 0 0 0,0 0 0 0 0,0 0 0 0 0,1 0 0 0 0,-1 0 0 0 0,0-1 0 0 0,1 1 0 0 0,-1 0 0 0 0,1 0 0 0 0,0-1 0 0 0,0 1 0 0 0,0 0 0 0 0,1 2 0 0 0,1-2 5 0 0,-1 0-1 0 0,1 0 0 0 0,0 0 0 0 0,0 0 1 0 0,0 0-1 0 0,0-1 0 0 0,1 1 1 0 0,-1-1-1 0 0,0 0 0 0 0,1 0 0 0 0,-1 0 1 0 0,7 1-1 0 0,11 0 28 0 0,-1-1-1 0 0,1 0 1 0 0,33-5 0 0 0,-36 2 67 0 0,-1-1 0 0 0,1-1 0 0 0,-1-1 0 0 0,0 0 0 0 0,24-11 0 0 0,-39 14-61 0 0,1 0-1 0 0,-1 0 1 0 0,0 0 0 0 0,1 0 0 0 0,-1 0 0 0 0,0 0-1 0 0,0-1 1 0 0,-1 1 0 0 0,1-1 0 0 0,0 0 0 0 0,-1 1 0 0 0,0-1-1 0 0,1 0 1 0 0,0-3 0 0 0,8-13 191 0 0,-7 8-549 0 0,-1 4-1256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20.775"/>
    </inkml:context>
    <inkml:brush xml:id="br0">
      <inkml:brushProperty name="width" value="0.1" units="cm"/>
      <inkml:brushProperty name="height" value="0.1" units="cm"/>
    </inkml:brush>
  </inkml:definitions>
  <inkml:trace contextRef="#ctx0" brushRef="#br0">111 184 152 0 0,'0'0'1345'0'0,"-1"-3"-698"0"0,-6-16 6497 0 0,8 15-6587 0 0,44-8 250 0 0,11 0-488 0 0,96-6 0 0 0,-33 6-154 0 0,-92 8-125 0 0,-15 3-1 0 0,0 0 0 0 0,0-1 0 0 0,21-7 0 0 0,-30 8-31 0 0,0 0 0 0 0,0-1-1 0 0,0 1 1 0 0,0-1 0 0 0,0 0-1 0 0,0 0 1 0 0,0 0 0 0 0,-1 0 0 0 0,1-1-1 0 0,-1 1 1 0 0,1-1 0 0 0,-1 1 0 0 0,0-1-1 0 0,0 0 1 0 0,0 0 0 0 0,-1 0 0 0 0,3-5-1 0 0,5-9 20 0 0,-9 15-46 0 0,1 1 1 0 0,0-1-1 0 0,0 1 0 0 0,-1-1 0 0 0,1 1 0 0 0,-1-1 0 0 0,0 0 1 0 0,1 1-1 0 0,-1-1 0 0 0,0 1 0 0 0,0-1 0 0 0,0 0 1 0 0,0-1-1 0 0,-19 18-29 0 0,14-10 35 0 0,2 1 0 0 0,-1-1 0 0 0,1 1 0 0 0,0 0 0 0 0,0 1 0 0 0,0-1 0 0 0,1 0 0 0 0,0 1-1 0 0,-1 9 1 0 0,-4 6 0 0 0,-49 214-36 0 0,40-159 49 0 0,-30 97 1 0 0,43-166 3 0 0,0-1 1 0 0,0 0-1 0 0,0 0 1 0 0,-1 0 0 0 0,0 0-1 0 0,-1 0 1 0 0,1-1-1 0 0,-1 0 1 0 0,-1 0-1 0 0,1 0 1 0 0,-1 0 0 0 0,0-1-1 0 0,0 0 1 0 0,0 0-1 0 0,-1-1 1 0 0,-10 6-1 0 0,6-6 9 0 0,0 0 0 0 0,0 0-1 0 0,0-1 1 0 0,-1-1-1 0 0,1 0 1 0 0,-1 0-1 0 0,0-1 1 0 0,1-1 0 0 0,-1 0-1 0 0,-18-2 1 0 0,10 0 58 0 0,0-2 0 0 0,0 0 1 0 0,-30-10-1 0 0,40 10 35 0 0,0 0 1 0 0,1 0-1 0 0,0 0 0 0 0,0-2 0 0 0,0 1 1 0 0,0-1-1 0 0,1 0 0 0 0,-14-14 0 0 0,21 19-75 0 0,-1 0 1 0 0,1-1-1 0 0,0 1 0 0 0,-1-1 1 0 0,1 1-1 0 0,0-1 0 0 0,0 0 0 0 0,0 1 1 0 0,0-1-1 0 0,1 0 0 0 0,-1 0 0 0 0,0 0 1 0 0,1 1-1 0 0,-1-1 0 0 0,1 0 0 0 0,0 0 1 0 0,0 0-1 0 0,0 0 0 0 0,0 0 1 0 0,0 0-1 0 0,0 0 0 0 0,0 0 0 0 0,0 0 1 0 0,2-3-1 0 0,-1 1-24 0 0,1 1-1 0 0,0 0 1 0 0,0 0-1 0 0,1 0 1 0 0,-1 0 0 0 0,0 0-1 0 0,1 1 1 0 0,0-1 0 0 0,0 1-1 0 0,0-1 1 0 0,0 1 0 0 0,3-2-1 0 0,10-5-457 0 0,-1 2 1 0 0,1 0-1 0 0,0 0 0 0 0,23-5 0 0 0,30-6-5175 0 0,-37 10 2387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51.924"/>
    </inkml:context>
    <inkml:brush xml:id="br0">
      <inkml:brushProperty name="width" value="0.05" units="cm"/>
      <inkml:brushProperty name="height" value="0.05" units="cm"/>
    </inkml:brush>
  </inkml:definitions>
  <inkml:trace contextRef="#ctx0" brushRef="#br0">0 47 336 0 0,'1'-18'5488'0'0,"1"17"-5158"0"0,1 0 0 0 0,-1-1 0 0 0,0 1 0 0 0,0-1 0 0 0,0 1 0 0 0,0-1 0 0 0,0 0 0 0 0,0 0 1 0 0,0 0-1 0 0,-1 0 0 0 0,1 0 0 0 0,-1 0 0 0 0,3-4 0 0 0,11 75-66 0 0,-2 1 0 0 0,-4 0 0 0 0,1 87 0 0 0,-10-155-252 0 0,0 11 345 0 0,2 9-83 0 0,0-10 3293 0 0,-5-21-3750 0 0,-7-28-2156 0 0,10 11-4689 0 0,6 5 3559 0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21.383"/>
    </inkml:context>
    <inkml:brush xml:id="br0">
      <inkml:brushProperty name="width" value="0.1" units="cm"/>
      <inkml:brushProperty name="height" value="0.1" units="cm"/>
    </inkml:brush>
  </inkml:definitions>
  <inkml:trace contextRef="#ctx0" brushRef="#br0">271 51 184 0 0,'0'0'2240'0'0,"-2"3"-1929"0"0,-100 148 1443 0 0,10-13-753 0 0,23-47 726 0 0,69-91-1691 0 0,0 0 0 0 0,0 0 0 0 0,0 0 0 0 0,0 0 0 0 0,0 0 0 0 0,0 0 0 0 0,-1 0 0 0 0,1-1 0 0 0,0 1 0 0 0,0 0 0 0 0,0 0 0 0 0,0 0 0 0 0,0 0-1 0 0,0 0 1 0 0,-1 0 0 0 0,1 0 0 0 0,0 0 0 0 0,0 0 0 0 0,0 0 0 0 0,0 0 0 0 0,0 0 0 0 0,0 0 0 0 0,-1 0 0 0 0,1 0 0 0 0,0 0 0 0 0,0 0 0 0 0,0 0 0 0 0,0 0 0 0 0,0 0 0 0 0,-1 0 0 0 0,1 0 0 0 0,0 0 0 0 0,0 0 0 0 0,0 0 0 0 0,0 0 0 0 0,0 0 0 0 0,0 0 0 0 0,-1 0 0 0 0,1 1 0 0 0,0-1 0 0 0,0 0 0 0 0,0 0 0 0 0,0 0 0 0 0,0 0 0 0 0,0 0 0 0 0,0 0 0 0 0,0 0 0 0 0,0 1 0 0 0,0-1 0 0 0,-1 0 0 0 0,1 0 0 0 0,0 0 0 0 0,0 0 0 0 0,0 0 0 0 0,0 0 0 0 0,0 1 0 0 0,0-1 0 0 0,0 0 0 0 0,0 0 0 0 0,4-18 555 0 0,11-27-271 0 0,115-196 1009 0 0,-111 208-1172 0 0,-12 19-72 0 0,0 0 0 0 0,2 1 0 0 0,0 0 0 0 0,0 1 0 0 0,16-16-1 0 0,-25 28-83 0 0,1-1 0 0 0,0 1 0 0 0,-1-1 0 0 0,1 1 0 0 0,-1 0 0 0 0,1-1 0 0 0,0 1 0 0 0,0 0 0 0 0,-1-1 0 0 0,1 1 0 0 0,0 0 0 0 0,-1 0 0 0 0,1-1 0 0 0,0 1 0 0 0,0 0 0 0 0,-1 0 0 0 0,1 0 0 0 0,0 0 0 0 0,0 0 0 0 0,-1 0 0 0 0,1 0 0 0 0,0 1 0 0 0,0-1 1 0 0,-1 0-1 0 0,1 0 0 0 0,0 1 0 0 0,0-1 0 0 0,0 1 0 0 0,20 19 1 0 0,5 31-18 0 0,-17-29 11 0 0,-2 1 0 0 0,-1 1 1 0 0,-1-1-1 0 0,-1 1 0 0 0,-1 0 0 0 0,-1 0 1 0 0,-1 30-1 0 0,5 15-1080 0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21.618"/>
    </inkml:context>
    <inkml:brush xml:id="br0">
      <inkml:brushProperty name="width" value="0.1" units="cm"/>
      <inkml:brushProperty name="height" value="0.1" units="cm"/>
    </inkml:brush>
  </inkml:definitions>
  <inkml:trace contextRef="#ctx0" brushRef="#br0">0 69 524 0 0,'0'-6'3832'0'0,"7"-4"-3364"0"0,-2 6-52 0 0,4 0-39 0 0,6-2-61 0 0,3 0-148 0 0,-2 2-184 0 0,6 0-268 0 0,7-4-685 0 0,0 0-1047 0 0,5 0 464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22.087"/>
    </inkml:context>
    <inkml:brush xml:id="br0">
      <inkml:brushProperty name="width" value="0.1" units="cm"/>
      <inkml:brushProperty name="height" value="0.1" units="cm"/>
    </inkml:brush>
  </inkml:definitions>
  <inkml:trace contextRef="#ctx0" brushRef="#br0">13 73 388 0 0,'-12'-19'7371'0'0,"51"8"-5246"0"0,348-29-392 0 0,-376 39-2125 0 0,17 0-315 0 0,-11 3-5877 0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24.482"/>
    </inkml:context>
    <inkml:brush xml:id="br0">
      <inkml:brushProperty name="width" value="0.1" units="cm"/>
      <inkml:brushProperty name="height" value="0.1" units="cm"/>
    </inkml:brush>
  </inkml:definitions>
  <inkml:trace contextRef="#ctx0" brushRef="#br0">128 89 120 0 0,'0'0'986'0'0,"-21"-7"1010"0"0,-86-4 2011 0 0,114 11-3819 0 0,128-5 445 0 0,198-16 1071 0 0,-331 21-1687 0 0,-1 0 0 0 0,1 0-1 0 0,0-1 1 0 0,-1 1 0 0 0,1 0 0 0 0,0-1 0 0 0,-1 0 0 0 0,1 1 0 0 0,-1-1 0 0 0,1 0 0 0 0,-1 1 0 0 0,1-1 0 0 0,-1 0 0 0 0,1 0 0 0 0,-1 0 0 0 0,0-1 0 0 0,0 1 0 0 0,1 0 0 0 0,-1 0 0 0 0,0-1 0 0 0,0 1 0 0 0,0 0 0 0 0,0-1 0 0 0,1-2 0 0 0,2-4-795 0 0,14-1-4260 0 0,-7 5 2652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25.072"/>
    </inkml:context>
    <inkml:brush xml:id="br0">
      <inkml:brushProperty name="width" value="0.1" units="cm"/>
      <inkml:brushProperty name="height" value="0.1" units="cm"/>
    </inkml:brush>
  </inkml:definitions>
  <inkml:trace contextRef="#ctx0" brushRef="#br0">380 1 4 0 0,'0'0'1075'0'0,"-6"1"-813"0"0,-5 2-128 0 0,0 1 1 0 0,0 0-1 0 0,1 1 1 0 0,-1 0-1 0 0,1 1 1 0 0,0 0 0 0 0,1 1-1 0 0,0-1 1 0 0,0 2-1 0 0,0 0 1 0 0,-14 16-1 0 0,3-2 121 0 0,1 2-1 0 0,1 0 0 0 0,-23 43 0 0 0,17-21 7 0 0,2 0-1 0 0,2 1 0 0 0,3 1 0 0 0,1 1 1 0 0,3 0-1 0 0,1 1 0 0 0,-4 57 1 0 0,14-92-188 0 0,2-1 0 0 0,0 0 0 0 0,1 1 0 0 0,0-1 0 0 0,1 0 0 0 0,0 1 0 0 0,2-1 0 0 0,-1-1 0 0 0,2 1 0 0 0,6 15 0 0 0,-7-21-295 0 0,0 0 1 0 0,1 0 0 0 0,0 0-1 0 0,1-1 1 0 0,-1 0 0 0 0,1 0-1 0 0,1 0 1 0 0,-1-1 0 0 0,1 0-1 0 0,0 0 1 0 0,0-1 0 0 0,1 0-1 0 0,0 0 1 0 0,0-1 0 0 0,0 0-1 0 0,17 6 1 0 0,8 1-1522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25.682"/>
    </inkml:context>
    <inkml:brush xml:id="br0">
      <inkml:brushProperty name="width" value="0.1" units="cm"/>
      <inkml:brushProperty name="height" value="0.1" units="cm"/>
    </inkml:brush>
  </inkml:definitions>
  <inkml:trace contextRef="#ctx0" brushRef="#br0">147 49 92 0 0,'2'-48'6147'0'0,"-3"52"-6033"0"0,-28 111 633 0 0,-15 46-130 0 0,14-52-144 0 0,20-71 5 0 0,-19 51 0 0 0,23-71-632 0 0,25-43-5126 0 0,-12 11 3188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26.132"/>
    </inkml:context>
    <inkml:brush xml:id="br0">
      <inkml:brushProperty name="width" value="0.1" units="cm"/>
      <inkml:brushProperty name="height" value="0.1" units="cm"/>
    </inkml:brush>
  </inkml:definitions>
  <inkml:trace contextRef="#ctx0" brushRef="#br0">167 19 12 0 0,'-9'-18'5822'0'0,"31"28"-4804"0"0,35 32-1296 0 0,-42-29 327 0 0,-1 1 1 0 0,0 0-1 0 0,0 1 1 0 0,18 28-1 0 0,-29-38-36 0 0,0 0 0 0 0,0 0 1 0 0,-1 0-1 0 0,0 0 0 0 0,0 0 0 0 0,0 1 1 0 0,0-1-1 0 0,-1 1 0 0 0,0-1 0 0 0,0 1 1 0 0,-1 0-1 0 0,1-1 0 0 0,-1 1 0 0 0,0-1 0 0 0,-1 1 1 0 0,1 0-1 0 0,-1-1 0 0 0,0 1 0 0 0,-1-1 1 0 0,1 1-1 0 0,-4 7 0 0 0,-8 17 88 0 0,9-21-48 0 0,0 1-1 0 0,0-1 1 0 0,-1 0-1 0 0,0 0 0 0 0,-1-1 1 0 0,0 1-1 0 0,0-1 1 0 0,-11 10-1 0 0,-13 8 154 0 0,-2-1-1 0 0,-1-2 1 0 0,-1-1 0 0 0,-72 35-1 0 0,103-56-189 0 0,2 0-30 0 0,0-1 1 0 0,0 1 0 0 0,0-1-1 0 0,0 1 1 0 0,0-1 0 0 0,0 0-1 0 0,0 1 1 0 0,0-1-1 0 0,0 0 1 0 0,0 0 0 0 0,0 0-1 0 0,0 1 1 0 0,0-1 0 0 0,0 0-1 0 0,0-1 1 0 0,0 1-1 0 0,0 0 1 0 0,0 0 0 0 0,0 0-1 0 0,0-1 1 0 0,0 1 0 0 0,0 0-1 0 0,0-1 1 0 0,0 1-1 0 0,-1-1 1 0 0,1 0-119 0 0,1 0-1 0 0,0 0 1 0 0,-1 0 0 0 0,1 1-1 0 0,0-1 1 0 0,0 0 0 0 0,0 0-1 0 0,-1 0 1 0 0,1 1 0 0 0,0-1-1 0 0,0 0 1 0 0,0 0 0 0 0,0 0-1 0 0,1 0 1 0 0,-1 0 0 0 0,0 1-1 0 0,0-1 1 0 0,0 0 0 0 0,1 0-1 0 0,-1 0 1 0 0,0 1-1 0 0,1-1 1 0 0,-1 0 0 0 0,1 0-1 0 0,-1 1 1 0 0,1-1 0 0 0,-1 0-1 0 0,1 1 1 0 0,-1-1 0 0 0,1 1-1 0 0,-1-1 1 0 0,1 1 0 0 0,0-1-1 0 0,1 0 1 0 0,13-10-1977 0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26.738"/>
    </inkml:context>
    <inkml:brush xml:id="br0">
      <inkml:brushProperty name="width" value="0.1" units="cm"/>
      <inkml:brushProperty name="height" value="0.1" units="cm"/>
    </inkml:brush>
  </inkml:definitions>
  <inkml:trace contextRef="#ctx0" brushRef="#br0">248 99 200 0 0,'-1'-6'2419'0'0,"-8"11"-958"0"0,-21 28-428 0 0,-35 49-662 0 0,-35 43 743 0 0,58-80 1327 0 0,43-58-2099 0 0,5-15-155 0 0,5-3-58 0 0,2 0 1 0 0,1 1 0 0 0,1 0 0 0 0,2 1 0 0 0,1 1 0 0 0,1 1 0 0 0,1 0 0 0 0,44-43 0 0 0,-61 66-122 0 0,1 0 0 0 0,0 1-1 0 0,0 0 1 0 0,0 0 0 0 0,0 0 0 0 0,0 0 0 0 0,0 1-1 0 0,1 0 1 0 0,-1-1 0 0 0,1 2 0 0 0,-1-1 0 0 0,1 0 0 0 0,0 1-1 0 0,8-1 1 0 0,-10 2-9 0 0,-1 0 0 0 0,1 0 1 0 0,0 1-1 0 0,-1-1 0 0 0,1 1 0 0 0,-1 0 0 0 0,0-1 0 0 0,1 1 1 0 0,-1 0-1 0 0,0 1 0 0 0,1-1 0 0 0,-1 0 0 0 0,0 1 0 0 0,0-1 1 0 0,0 1-1 0 0,0-1 0 0 0,0 1 0 0 0,0 0 0 0 0,-1 0 0 0 0,1 0 1 0 0,-1 0-1 0 0,1 0 0 0 0,-1 0 0 0 0,0 1 0 0 0,1-1 0 0 0,-1 0 1 0 0,-1 1-1 0 0,1-1 0 0 0,1 5 0 0 0,6 26-115 0 0,-1 0-1 0 0,-1 0 1 0 0,-3 1-1 0 0,0 0 1 0 0,-3 49-1 0 0,0-71-123 0 0,0-11-178 0 0,6 10-1911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27.065"/>
    </inkml:context>
    <inkml:brush xml:id="br0">
      <inkml:brushProperty name="width" value="0.1" units="cm"/>
      <inkml:brushProperty name="height" value="0.1" units="cm"/>
    </inkml:brush>
  </inkml:definitions>
  <inkml:trace contextRef="#ctx0" brushRef="#br0">1 120 76 0 0,'20'-26'3984'0'0,"-19"24"-3837"0"0,0 0 1 0 0,1-1-1 0 0,-1 1 0 0 0,1 0 1 0 0,0 0-1 0 0,-1 0 0 0 0,1 0 1 0 0,0 1-1 0 0,0-1 1 0 0,0 0-1 0 0,0 1 0 0 0,1-1 1 0 0,-1 1-1 0 0,0 0 1 0 0,1 0-1 0 0,3-2 0 0 0,45-12-367 0 0,0 2 0 0 0,89-10 0 0 0,-92 16-2396 0 0,-18 3 767 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27.704"/>
    </inkml:context>
    <inkml:brush xml:id="br0">
      <inkml:brushProperty name="width" value="0.1" units="cm"/>
      <inkml:brushProperty name="height" value="0.1" units="cm"/>
    </inkml:brush>
  </inkml:definitions>
  <inkml:trace contextRef="#ctx0" brushRef="#br0">143 73 368 0 0,'0'0'1593'0'0,"-1"4"-1350"0"0,-58 153 1770 0 0,8-40-741 0 0,30-79 596 0 0,19-45-1776 0 0,-1-1 0 0 0,2 1 0 0 0,-1-1 0 0 0,1 0-1 0 0,0 1 1 0 0,0-1 0 0 0,1 0 0 0 0,0 0 0 0 0,1 1-1 0 0,0-1 1 0 0,0 0 0 0 0,0 1 0 0 0,4-11 0 0 0,1-4-13 0 0,2 0 1 0 0,0 0 0 0 0,15-27-1 0 0,-17 37-53 0 0,2-1 0 0 0,0 1 0 0 0,0 1 1 0 0,1-1-1 0 0,0 1 0 0 0,1 1 0 0 0,0 0 0 0 0,1 0 0 0 0,0 1 0 0 0,0 1 0 0 0,1 0 0 0 0,0 0 0 0 0,19-8 0 0 0,-27 15-25 0 0,-1 0 1 0 0,1-1 0 0 0,-1 2 0 0 0,1-1 0 0 0,-1 0 0 0 0,1 1 0 0 0,0-1 0 0 0,-1 1 0 0 0,1 0 0 0 0,-1 1 0 0 0,1-1 0 0 0,0 0 0 0 0,-1 1 0 0 0,1 0 0 0 0,-1 0 0 0 0,1 0-1 0 0,-1 0 1 0 0,0 1 0 0 0,1-1 0 0 0,3 3 0 0 0,-5-2-2 0 0,-1-1-1 0 0,1 1 1 0 0,-1 0 0 0 0,1 0-1 0 0,-1 0 1 0 0,0-1-1 0 0,0 1 1 0 0,1 1-1 0 0,-1-1 1 0 0,-1 0 0 0 0,1 0-1 0 0,0 0 1 0 0,0 0-1 0 0,-1 1 1 0 0,0-1 0 0 0,1 0-1 0 0,-1 1 1 0 0,0-1-1 0 0,0 0 1 0 0,0 1-1 0 0,0-1 1 0 0,0 0 0 0 0,-1 0-1 0 0,1 1 1 0 0,-1-1-1 0 0,0 0 1 0 0,1 0 0 0 0,-1 1-1 0 0,0-1 1 0 0,0 0-1 0 0,-3 3 1 0 0,-6 12 38 0 0,-1 0 0 0 0,0-2 0 0 0,-2 1 0 0 0,0-1 0 0 0,0-1 0 0 0,-1 0 0 0 0,-1-1 0 0 0,0-1 0 0 0,-1 0 0 0 0,-1-1 1 0 0,-34 17-1 0 0,62-32 35 0 0,0 0 0 0 0,-1 0 0 0 0,2 1 0 0 0,-1 1 0 0 0,0-1 1 0 0,0 2-1 0 0,1 0 0 0 0,-1 0 0 0 0,0 1 0 0 0,1 1 0 0 0,-1 0 1 0 0,15 3-1 0 0,-19-3-70 0 0,-1 1-1 0 0,1-1 1 0 0,-1 2 0 0 0,1-1 0 0 0,-1 1-1 0 0,0 0 1 0 0,0 0 0 0 0,-1 0 0 0 0,1 1-1 0 0,6 6 1 0 0,-8-7 0 0 0,-2 0 0 0 0,1 0-1 0 0,0 0 1 0 0,-1 1 0 0 0,1-1 0 0 0,-1 1-1 0 0,0 0 1 0 0,0 0 0 0 0,0 0 0 0 0,-1 0 0 0 0,0 0-1 0 0,1 0 1 0 0,-1 0 0 0 0,-1 0 0 0 0,1 0-1 0 0,-1 1 1 0 0,1 6 0 0 0,-1-8 3 0 0,-1 1-1 0 0,1-1 1 0 0,-1 1 0 0 0,1-1 0 0 0,-1 1-1 0 0,0-1 1 0 0,-1 0 0 0 0,1 1 0 0 0,0-1-1 0 0,-1 0 1 0 0,0 0 0 0 0,0 0 0 0 0,0 0-1 0 0,0 0 1 0 0,-4 4 0 0 0,0-1-2 0 0,0-1 0 0 0,0 0 1 0 0,0 0-1 0 0,-1-1 1 0 0,0 0-1 0 0,-13 6 0 0 0,2-3 5 0 0,0 0 1 0 0,-1-2-1 0 0,0 0 0 0 0,-38 5 0 0 0,49-10-93 0 0,0 1-1 0 0,-1-1 1 0 0,1-1-1 0 0,0 1 1 0 0,0-1 0 0 0,0-1-1 0 0,0 0 1 0 0,0 0-1 0 0,0 0 1 0 0,-11-6 0 0 0,16 7-83 0 0,1 0 1 0 0,0-1-1 0 0,0 1 1 0 0,-1-1-1 0 0,1 1 1 0 0,0-1-1 0 0,1 0 1 0 0,-1 0-1 0 0,0 0 1 0 0,0 0-1 0 0,1 0 1 0 0,-1 0-1 0 0,1 0 1 0 0,0-1-1 0 0,0 1 1 0 0,-1 0 0 0 0,2-1-1 0 0,-1 1 1 0 0,0-1-1 0 0,0 1 1 0 0,1-1-1 0 0,-1 0 1 0 0,1 1-1 0 0,0-1 1 0 0,0 1-1 0 0,0-1 1 0 0,0 0-1 0 0,0 1 1 0 0,1-1-1 0 0,-1 0 1 0 0,1 1-1 0 0,0-1 1 0 0,0 1-1 0 0,0-1 1 0 0,0 1 0 0 0,2-4-1 0 0,11-20-2042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57.439"/>
    </inkml:context>
    <inkml:brush xml:id="br0">
      <inkml:brushProperty name="width" value="0.05" units="cm"/>
      <inkml:brushProperty name="height" value="0.05" units="cm"/>
    </inkml:brush>
  </inkml:definitions>
  <inkml:trace contextRef="#ctx0" brushRef="#br0">101 86 368 0 0,'-20'-2'1146'0'0,"15"1"-586"0"0,0 0 1 0 0,0 1-1 0 0,0 0 0 0 0,0 0 1 0 0,0 0-1 0 0,-9 2 0 0 0,11-2-153 0 0,-16 0 1628 0 0,5 0 595 0 0,16-2-1101 0 0,37-4-717 0 0,66-5-768 0 0,0 3 1679 0 0,149-29 0 0 0,-230 29-1027 0 0,4-4-10489 0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28.017"/>
    </inkml:context>
    <inkml:brush xml:id="br0">
      <inkml:brushProperty name="width" value="0.1" units="cm"/>
      <inkml:brushProperty name="height" value="0.1" units="cm"/>
    </inkml:brush>
  </inkml:definitions>
  <inkml:trace contextRef="#ctx0" brushRef="#br0">124 14 252 0 0,'4'-4'735'0'0,"9"-5"2255"0"0,-14 24-1661 0 0,-2 4-1422 0 0,-7 68 724 0 0,-3 0-1 0 0,-4-1 1 0 0,-39 113-1 0 0,49-178-553 0 0,6-16-99 0 0,0 0-1 0 0,0 0 1 0 0,-1 0-1 0 0,0 0 0 0 0,0 0 1 0 0,0 0-1 0 0,-1 0 1 0 0,0-1-1 0 0,0 1 1 0 0,0-1-1 0 0,-6 8 0 0 0,8-12-436 0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28.375"/>
    </inkml:context>
    <inkml:brush xml:id="br0">
      <inkml:brushProperty name="width" value="0.1" units="cm"/>
      <inkml:brushProperty name="height" value="0.1" units="cm"/>
    </inkml:brush>
  </inkml:definitions>
  <inkml:trace contextRef="#ctx0" brushRef="#br0">37 93 280 0 0,'0'0'391'0'0,"-35"-13"6509"0"0,35 13-6828 0 0,0 0 0 0 0,-1 0 1 0 0,1 0-1 0 0,0 0 0 0 0,0 0 0 0 0,0 0 1 0 0,0 0-1 0 0,-1 0 0 0 0,1 0 1 0 0,27-9 835 0 0,41-3-768 0 0,222-25 168 0 0,-288 36-411 0 0,27-5-1168 0 0,-12-3-2483 0 0,-10 3 1212 0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30.863"/>
    </inkml:context>
    <inkml:brush xml:id="br0">
      <inkml:brushProperty name="width" value="0.1" units="cm"/>
      <inkml:brushProperty name="height" value="0.1" units="cm"/>
    </inkml:brush>
  </inkml:definitions>
  <inkml:trace contextRef="#ctx0" brushRef="#br0">343 140 84 0 0,'5'-4'259'0'0,"-1"-1"0"0"0,0 1 1 0 0,0-1-1 0 0,0 0 0 0 0,-1-1 0 0 0,1 1 1 0 0,-1-1-1 0 0,-1 1 0 0 0,1-1 0 0 0,1-6 1 0 0,-4 10-199 0 0,0 0 1 0 0,0 0 0 0 0,0 0-1 0 0,0 0 1 0 0,0 0 0 0 0,-1 0-1 0 0,1 1 1 0 0,-1-1 0 0 0,1 0-1 0 0,-1 0 1 0 0,0 0 0 0 0,0 1-1 0 0,1-1 1 0 0,-3-1 0 0 0,-4-18 689 0 0,7 20-734 0 0,0 0 0 0 0,0 0 1 0 0,0 0-1 0 0,0 0 0 0 0,0 0 0 0 0,0 0 0 0 0,-1 0 0 0 0,1 0 0 0 0,0 0 0 0 0,-1 1 0 0 0,1-1 0 0 0,-1 0 0 0 0,1 0 0 0 0,-1 0 0 0 0,1 0 0 0 0,-1 0 0 0 0,1 0 0 0 0,-1 1 0 0 0,0-1 0 0 0,1 0 0 0 0,-1 1 0 0 0,0-1 0 0 0,0 0 0 0 0,0 1 0 0 0,1-1 0 0 0,-1 1 0 0 0,0-1 0 0 0,0 1 0 0 0,0 0 0 0 0,-1-1 0 0 0,-2 0 17 0 0,0 1-1 0 0,0-1 1 0 0,1 1 0 0 0,-1 0-1 0 0,0 0 1 0 0,0 0-1 0 0,0 1 1 0 0,-6 1 0 0 0,-6 2 79 0 0,0 1 1 0 0,0 0-1 0 0,-15 8 1 0 0,9-2 58 0 0,1 0 1 0 0,0 1-1 0 0,-20 15 1 0 0,35-22-116 0 0,0 0-1 0 0,0 0 1 0 0,1 0 0 0 0,-1 1 0 0 0,1 0 0 0 0,1 0-1 0 0,-1 1 1 0 0,1-1 0 0 0,0 1 0 0 0,1 0 0 0 0,0 0-1 0 0,0 0 1 0 0,-3 13 0 0 0,5-18-33 0 0,1 1 1 0 0,0-1-1 0 0,0 1 0 0 0,1-1 0 0 0,-1 0 0 0 0,0 1 1 0 0,1-1-1 0 0,-1 1 0 0 0,1-1 0 0 0,0 0 1 0 0,0 0-1 0 0,0 1 0 0 0,0-1 0 0 0,0 0 1 0 0,0 0-1 0 0,0 0 0 0 0,1 0 0 0 0,-1 0 1 0 0,1 0-1 0 0,0-1 0 0 0,-1 1 0 0 0,1 0 1 0 0,0-1-1 0 0,0 0 0 0 0,0 1 0 0 0,0-1 1 0 0,0 0-1 0 0,1 0 0 0 0,-1 0 0 0 0,0 0 1 0 0,0 0-1 0 0,4 0 0 0 0,8 4 50 0 0,0-1 0 0 0,0 0 0 0 0,0-1 0 0 0,16 2 0 0 0,-10-5 8 0 0,1 0 0 0 0,0-1 0 0 0,-1-1 0 0 0,1-1 0 0 0,-1-1 0 0 0,28-9 0 0 0,-44 12-49 0 0,0-1 0 0 0,0 0 0 0 0,0 0 1 0 0,0 0-1 0 0,0 0 0 0 0,0-1 1 0 0,0 0-1 0 0,-1 1 0 0 0,0-1 0 0 0,1-1 1 0 0,-1 1-1 0 0,0 0 0 0 0,2-5 1 0 0,-4 8-30 0 0,-1-1 1 0 0,0 1 0 0 0,1-1 0 0 0,-1 0 0 0 0,0 1 0 0 0,1-1 0 0 0,-1 1 0 0 0,0-1 0 0 0,0 0-1 0 0,0 1 1 0 0,1-1 0 0 0,-1 1 0 0 0,0-1 0 0 0,0 0 0 0 0,0 1 0 0 0,0-1 0 0 0,0 0-1 0 0,0 1 1 0 0,0-1 0 0 0,0 0 0 0 0,-1 1 0 0 0,1-1 0 0 0,0 0 0 0 0,0 1 0 0 0,0-1 0 0 0,-1 1-1 0 0,1-1 1 0 0,0 1 0 0 0,-1-1 0 0 0,1 0 0 0 0,0 1 0 0 0,-1-1 0 0 0,1 1 0 0 0,-1 0 0 0 0,1-1-1 0 0,-1 1 1 0 0,1-1 0 0 0,-1 1 0 0 0,1 0 0 0 0,-1-1 0 0 0,1 1 0 0 0,-1 0 0 0 0,0-1 0 0 0,1 1-1 0 0,-1 0 1 0 0,0 0 0 0 0,1 0 0 0 0,-1 0 0 0 0,1 0 0 0 0,-1-1 0 0 0,0 1 0 0 0,1 0-1 0 0,-1 0 1 0 0,0 1 0 0 0,1-1 0 0 0,-1 0 0 0 0,0 0 0 0 0,-38 3-19 0 0,39-3 19 0 0,-20 6 0 0 0,1 0 0 0 0,0 1 0 0 0,0 1 0 0 0,1 1 0 0 0,0 0 0 0 0,0 2 0 0 0,-24 19 0 0 0,16-12 31 0 0,1 1-1 0 0,0 1 1 0 0,2 2-1 0 0,1 0 1 0 0,-29 38 0 0 0,49-58-24 0 0,1 0 0 0 0,-1 1 1 0 0,1-1-1 0 0,-1 1 1 0 0,1-1-1 0 0,0 1 1 0 0,0-1-1 0 0,0 1 1 0 0,0 0-1 0 0,1 0 1 0 0,-1-1-1 0 0,1 1 0 0 0,0 0 1 0 0,-1 0-1 0 0,1 0 1 0 0,0-1-1 0 0,1 1 1 0 0,-1 0-1 0 0,1 0 1 0 0,-1 0-1 0 0,1-1 0 0 0,0 1 1 0 0,0 0-1 0 0,0-1 1 0 0,0 1-1 0 0,0-1 1 0 0,1 1-1 0 0,-1-1 1 0 0,1 1-1 0 0,1 1 0 0 0,2 1 17 0 0,-1 0-1 0 0,1-1 0 0 0,0 0 0 0 0,0 0 0 0 0,1 0 0 0 0,-1 0 0 0 0,1-1 0 0 0,0 0 1 0 0,0 0-1 0 0,0-1 0 0 0,11 4 0 0 0,-8-4-108 0 0,1 0 0 0 0,-1-1 0 0 0,1 0-1 0 0,-1 0 1 0 0,1-1 0 0 0,-1 0 0 0 0,1-1 0 0 0,-1 0 0 0 0,1-1-1 0 0,9-2 1 0 0,-5 0-1310 0 0,-1-1 0 0 0,1 0 0 0 0,17-10 0 0 0,-4 4-1087 0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47.593"/>
    </inkml:context>
    <inkml:brush xml:id="br0">
      <inkml:brushProperty name="width" value="0.1" units="cm"/>
      <inkml:brushProperty name="height" value="0.1" units="cm"/>
    </inkml:brush>
  </inkml:definitions>
  <inkml:trace contextRef="#ctx0" brushRef="#br0">56 165 104 0 0,'0'0'737'0'0,"33"-40"3677"0"0,23-56-1136 0 0,-55 95-3094 0 0,-11 25-88 0 0,-84 189 269 0 0,52-110 515 0 0,45-107-802 0 0,16-21 48 0 0,-3-1 0 0 0,19-37 0 0 0,-23 39-89 0 0,1 0 0 0 0,1 1 0 0 0,1 0-1 0 0,26-28 1 0 0,-40 49-36 0 0,0 1 0 0 0,0 0 0 0 0,0 0-1 0 0,0-1 1 0 0,1 1 0 0 0,-1 0 0 0 0,0 0-1 0 0,1 0 1 0 0,-1 0 0 0 0,1 1 0 0 0,-1-1-1 0 0,1 0 1 0 0,-1 1 0 0 0,1-1 0 0 0,-1 0 0 0 0,1 1-1 0 0,0 0 1 0 0,-1-1 0 0 0,1 1 0 0 0,0 0-1 0 0,-1 0 1 0 0,1 0 0 0 0,0 0 0 0 0,1 1-1 0 0,-1 0-1 0 0,0 0 0 0 0,0 0-1 0 0,-1 0 1 0 0,1 0 0 0 0,0 0 0 0 0,-1 1-1 0 0,1-1 1 0 0,-1 1 0 0 0,1-1-1 0 0,-1 1 1 0 0,0 0 0 0 0,0-1-1 0 0,0 1 1 0 0,0 0 0 0 0,0 0-1 0 0,1 2 1 0 0,2 6-6 0 0,-1 1-1 0 0,0-1 1 0 0,0 0-1 0 0,-1 1 1 0 0,-1-1-1 0 0,1 15 1 0 0,-2-24 10 0 0,0-1 0 0 0,0 1-1 0 0,-1 0 1 0 0,1-1 0 0 0,0 1 0 0 0,0 0 0 0 0,0 0 0 0 0,0-1-1 0 0,0 1 1 0 0,1 0 0 0 0,-1 0 0 0 0,0-1 0 0 0,0 1-1 0 0,0 0 1 0 0,1-1 0 0 0,-1 1 0 0 0,0 0 0 0 0,1-1 0 0 0,-1 1-1 0 0,0 0 1 0 0,1-1 0 0 0,-1 1 0 0 0,1-1 0 0 0,-1 1-1 0 0,1 0 1 0 0,-1-1 0 0 0,1 0 0 0 0,0 1 0 0 0,-1-1 0 0 0,1 1-1 0 0,0-1 1 0 0,-1 0 0 0 0,1 1 0 0 0,0-1 0 0 0,-1 0 0 0 0,1 0-1 0 0,0 1 1 0 0,0-1 0 0 0,-1 0 0 0 0,2 0 0 0 0,1-1-7 0 0,1 1 0 0 0,-1-1 0 0 0,0 0 0 0 0,0-1 0 0 0,1 1 0 0 0,-1 0 0 0 0,0-1 0 0 0,0 0 0 0 0,4-3 0 0 0,9-7-54 0 0,0-1 1 0 0,19-20-1 0 0,12-21-86 0 0,-22 25 18 0 0,30-28 0 0 0,-55 56 114 0 0,1 1 0 0 0,0-1 1 0 0,-1 0-1 0 0,1 0 0 0 0,-1 1 1 0 0,1-1-1 0 0,0 0 0 0 0,0 1 1 0 0,-1-1-1 0 0,1 1 0 0 0,0-1 1 0 0,0 1-1 0 0,0-1 0 0 0,-1 1 1 0 0,1 0-1 0 0,0-1 0 0 0,0 1 1 0 0,0 0-1 0 0,0 0 0 0 0,0-1 1 0 0,1 1-1 0 0,-3 20-161 0 0,-3 4 277 0 0,-2 34 274 0 0,-3 1 0 0 0,-22 75 0 0 0,27-122-553 0 0,13-40-6214 0 0,-5 16 3915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48.466"/>
    </inkml:context>
    <inkml:brush xml:id="br0">
      <inkml:brushProperty name="width" value="0.1" units="cm"/>
      <inkml:brushProperty name="height" value="0.1" units="cm"/>
    </inkml:brush>
  </inkml:definitions>
  <inkml:trace contextRef="#ctx0" brushRef="#br0">286 0 240 0 0,'0'0'4570'0'0,"5"1"-4436"0"0,4 4-79 0 0,1 0 0 0 0,-1 0-1 0 0,0 0 1 0 0,0 1 0 0 0,-1 1 0 0 0,0-1-1 0 0,0 1 1 0 0,0 1 0 0 0,-1-1-1 0 0,0 1 1 0 0,-1 1 0 0 0,0-1-1 0 0,9 17 1 0 0,-2-3 7 0 0,-1 0-1 0 0,-1 2 1 0 0,-1-1 0 0 0,12 44 0 0 0,-17-40 6 0 0,-1 0 0 0 0,0 1 0 0 0,-2 0 0 0 0,-2 0 0 0 0,0-1 0 0 0,-2 1 0 0 0,-1 0 0 0 0,-1-1 0 0 0,-1 1 0 0 0,-1-1 0 0 0,-2-1 0 0 0,-15 37 0 0 0,6-25 133 0 0,-1-1-1 0 0,-2-1 1 0 0,-1-1-1 0 0,-2-1 1 0 0,-1-1-1 0 0,-2 0 1 0 0,-53 50-1 0 0,63-69 94 0 0,0-1-1 0 0,-1-1 0 0 0,-1 0 1 0 0,0-1-1 0 0,-1 0 0 0 0,0-2 1 0 0,0 0-1 0 0,-1-2 0 0 0,-26 8 0 0 0,40-13 403 0 0,33-12-10800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52.211"/>
    </inkml:context>
    <inkml:brush xml:id="br0">
      <inkml:brushProperty name="width" value="0.1" units="cm"/>
      <inkml:brushProperty name="height" value="0.1" units="cm"/>
    </inkml:brush>
  </inkml:definitions>
  <inkml:trace contextRef="#ctx0" brushRef="#br0">347 558 44 0 0,'2'-22'1335'0'0,"-1"20"-1175"0"0,-1 0 1 0 0,1 0 0 0 0,-1 0-1 0 0,0 0 1 0 0,0-1-1 0 0,0 1 1 0 0,0 0 0 0 0,0 0-1 0 0,0 0 1 0 0,0-1 0 0 0,-1 1-1 0 0,1 0 1 0 0,-1 0-1 0 0,0 0 1 0 0,0 0 0 0 0,0 0-1 0 0,0 0 1 0 0,0 0 0 0 0,0 0-1 0 0,0 0 1 0 0,0 0 0 0 0,-3-1-1 0 0,-4-7 135 0 0,7 10-280 0 0,0-1-1 0 0,1 0 0 0 0,-1 0 1 0 0,1 1-1 0 0,-1-1 1 0 0,0 0-1 0 0,1 1 0 0 0,-1-1 1 0 0,0 1-1 0 0,0-1 1 0 0,0 1-1 0 0,1-1 0 0 0,-1 1 1 0 0,0 0-1 0 0,0-1 0 0 0,0 1 1 0 0,0 0-1 0 0,0 0 1 0 0,0 0-1 0 0,0-1 0 0 0,1 1 1 0 0,-3 0-1 0 0,1 0 49 0 0,-1 0-47 0 0,-1 0 1 0 0,1 0-1 0 0,-1 0 0 0 0,0 0 1 0 0,1 0-1 0 0,-1 1 0 0 0,1-1 1 0 0,-5 2-1 0 0,-9 5 16 0 0,1 2 0 0 0,-1-1 0 0 0,2 2 0 0 0,-1 0-1 0 0,1 1 1 0 0,1 0 0 0 0,0 1 0 0 0,-15 17 0 0 0,11-10 14 0 0,2 0 1 0 0,0 2-1 0 0,1-1 1 0 0,1 2-1 0 0,-15 31 1 0 0,28-50-19 0 0,-1 0 1 0 0,1 1 0 0 0,0-1-1 0 0,0 1 1 0 0,0-1 0 0 0,0 1-1 0 0,0-1 1 0 0,1 1 0 0 0,0 0 0 0 0,0 6-1 0 0,0-9-4 0 0,0 1-1 0 0,1-1 1 0 0,-1 0 0 0 0,0 1-1 0 0,1-1 1 0 0,-1 1 0 0 0,1-1-1 0 0,0 0 1 0 0,-1 1-1 0 0,1-1 1 0 0,0 0 0 0 0,0 0-1 0 0,0 1 1 0 0,0-1 0 0 0,0 0-1 0 0,0 0 1 0 0,0 0-1 0 0,0 0 1 0 0,2 0 0 0 0,1 1 7 0 0,0-1 1 0 0,-1 0-1 0 0,1 0 0 0 0,0 0 1 0 0,0 0-1 0 0,0-1 1 0 0,0 0-1 0 0,0 1 1 0 0,0-1-1 0 0,0-1 1 0 0,0 1-1 0 0,0-1 0 0 0,-1 1 1 0 0,1-1-1 0 0,0 0 1 0 0,0-1-1 0 0,0 1 1 0 0,5-3-1 0 0,8-5-1 0 0,-1-1-1 0 0,1 0 0 0 0,-2-1 1 0 0,1 0-1 0 0,-2-2 1 0 0,1 1-1 0 0,-2-2 1 0 0,0 0-1 0 0,0-1 1 0 0,-2 0-1 0 0,0-1 1 0 0,0 0-1 0 0,11-26 1 0 0,2-6 1 0 0,-3-1 1 0 0,-2-1 0 0 0,20-86-1 0 0,23-128 587 0 0,-62 260-583 0 0,1 0 0 0 0,0 0 0 0 0,1 0-1 0 0,-1 1 1 0 0,1-1 0 0 0,-1 0-1 0 0,1 1 1 0 0,0-1 0 0 0,4-4-1 0 0,-5 7 52 0 0,4 22-29 0 0,-4-18-55 0 0,0-1 0 0 0,0 1 0 0 0,0 0 0 0 0,-1 0 0 0 0,1 0-1 0 0,-1 0 1 0 0,1 0 0 0 0,-1 6 0 0 0,-11 56 64 0 0,-3 0 1 0 0,-36 103-1 0 0,-7 27 168 0 0,50-165-158 0 0,-10 52 82 0 0,16-75-128 0 0,0 0-1 0 0,1 0 1 0 0,0 0 0 0 0,0 0 0 0 0,1 0-1 0 0,0 0 1 0 0,0 0 0 0 0,1-1 0 0 0,3 11-1 0 0,-4-15-65 0 0,0-1 0 0 0,0 0 0 0 0,0 1 0 0 0,0-1 0 0 0,0 0 0 0 0,0 0 1 0 0,0 0-1 0 0,0 0 0 0 0,0 0 0 0 0,1 0 0 0 0,-1 0 0 0 0,0 0 0 0 0,1 0 0 0 0,-1-1 0 0 0,1 1 0 0 0,-1 0 0 0 0,1-1 0 0 0,-1 0 0 0 0,1 1 0 0 0,-1-1 0 0 0,1 0 0 0 0,0 1 0 0 0,-1-1 0 0 0,1 0 0 0 0,-1 0 0 0 0,1-1 0 0 0,0 1 0 0 0,-1 0 0 0 0,3-1 0 0 0,48-15-5202 0 0,-30 8 2891 0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53.395"/>
    </inkml:context>
    <inkml:brush xml:id="br0">
      <inkml:brushProperty name="width" value="0.1" units="cm"/>
      <inkml:brushProperty name="height" value="0.1" units="cm"/>
    </inkml:brush>
  </inkml:definitions>
  <inkml:trace contextRef="#ctx0" brushRef="#br0">325 136 208 0 0,'2'-6'4259'0'0,"6"-18"-3169"0"0,-7 21-1048 0 0,0 0 1 0 0,0-1-1 0 0,0 1 0 0 0,0 0 0 0 0,-1 0 0 0 0,1-1 0 0 0,-1 1 1 0 0,0 0-1 0 0,0-1 0 0 0,0 1 0 0 0,0 0 0 0 0,-1-1 1 0 0,1 1-1 0 0,-1 0 0 0 0,0 0 0 0 0,0 0 0 0 0,0-1 1 0 0,0 1-1 0 0,-1 0 0 0 0,1 0 0 0 0,-4-5 0 0 0,3 5-34 0 0,0 1 0 0 0,0 0 0 0 0,-1 0 0 0 0,1-1 0 0 0,0 1 0 0 0,-1 0 0 0 0,1 1 0 0 0,-1-1 0 0 0,0 0 0 0 0,1 1 0 0 0,-1 0 0 0 0,0-1 0 0 0,0 1 0 0 0,0 0 0 0 0,0 0 0 0 0,-5 0 0 0 0,6 1 12 0 0,-2 0-1 0 0,-5 2-11 0 0,0 0 0 0 0,0 1 0 0 0,0 0 0 0 0,1 1 0 0 0,-1 0 1 0 0,1 0-1 0 0,-1 1 0 0 0,2 0 0 0 0,-1 0 0 0 0,0 1 0 0 0,1 0 0 0 0,0 0 0 0 0,0 1 0 0 0,1 0 0 0 0,0 0 0 0 0,-7 10 1 0 0,-10 16 78 0 0,0 2 1 0 0,-23 50 0 0 0,40-73-44 0 0,0 0 1 0 0,0 0-1 0 0,1 1 1 0 0,1 0 0 0 0,0 0-1 0 0,1 0 1 0 0,-3 25-1 0 0,6-36-29 0 0,0 0 0 0 0,0 0 0 0 0,0 0 0 0 0,0 0 0 0 0,1 1 0 0 0,-1-1 0 0 0,1 0 0 0 0,-1 0 0 0 0,1 0 0 0 0,0 0 0 0 0,0-1 0 0 0,-1 1 0 0 0,1 0 0 0 0,1 0 0 0 0,-1 0 0 0 0,0-1 0 0 0,0 1 0 0 0,1 0 0 0 0,-1-1 0 0 0,1 0 0 0 0,-1 1 0 0 0,4 1 0 0 0,-2-1 1 0 0,1-1 0 0 0,-1 1 0 0 0,1-1 0 0 0,0 0 0 0 0,-1 0 0 0 0,1 0 0 0 0,0 0 0 0 0,0-1 0 0 0,0 0 0 0 0,0 1 0 0 0,5-2 0 0 0,4 0 9 0 0,1-1 0 0 0,0 0 1 0 0,0-2-1 0 0,-1 1 1 0 0,20-9-1 0 0,-17 4 4 0 0,-1 0 1 0 0,1-2-1 0 0,-2 1 0 0 0,1-2 0 0 0,-1 0 1 0 0,-1-1-1 0 0,20-21 0 0 0,-23 24-3 0 0,-8 7-29 0 0,0 1-1 0 0,0-1 1 0 0,0 1-1 0 0,-1-1 1 0 0,1 0-1 0 0,0 0 1 0 0,-1 1 0 0 0,1-1-1 0 0,-1-1 1 0 0,0 1-1 0 0,1-2 1 0 0,-1 3-23 0 0,-4 6-4 0 0,-192 346 634 0 0,171-311-412 0 0,4-13 542 0 0,13-27 77 0 0,7-19-488 0 0,9-22-183 0 0,2 1 0 0 0,1 0 0 0 0,3 1 0 0 0,1 0 0 0 0,32-56-1 0 0,-41 84-127 0 0,0 0 0 0 0,1 1-1 0 0,0-1 1 0 0,0 2 0 0 0,1-1-1 0 0,0 2 1 0 0,1-1 0 0 0,0 1-1 0 0,1 0 1 0 0,-1 1 0 0 0,15-7-1 0 0,-24 14-11 0 0,0-1-1 0 0,0 1 0 0 0,0-1 0 0 0,1 1 1 0 0,-1-1-1 0 0,0 1 0 0 0,0 0 1 0 0,1 0-1 0 0,-1 0 0 0 0,0-1 0 0 0,0 1 1 0 0,1 0-1 0 0,-1 1 0 0 0,0-1 0 0 0,1 0 1 0 0,-1 0-1 0 0,0 0 0 0 0,0 1 0 0 0,0-1 1 0 0,1 1-1 0 0,-1-1 0 0 0,0 1 1 0 0,0-1-1 0 0,0 1 0 0 0,0 0 0 0 0,0 0 1 0 0,0-1-1 0 0,0 1 0 0 0,0 0 0 0 0,0 0 1 0 0,0 0-1 0 0,0 0 0 0 0,-1 0 0 0 0,1 0 1 0 0,0 0-1 0 0,0 2 0 0 0,1 1 0 0 0,0 0 0 0 0,0-1 0 0 0,0 1 1 0 0,-1 0-1 0 0,0 0 0 0 0,0 0 0 0 0,1 6 0 0 0,0 18 4 0 0,0-7-9 0 0,-1 0 0 0 0,-4 39 0 0 0,-2 12-28 0 0,5-52 4 0 0,-1 0 0 0 0,-1 0 0 0 0,-1 0 0 0 0,-1 0 0 0 0,0 0 1 0 0,-11 28-1 0 0,8-38-872 0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2:53.565"/>
    </inkml:context>
    <inkml:brush xml:id="br0">
      <inkml:brushProperty name="width" value="0.1" units="cm"/>
      <inkml:brushProperty name="height" value="0.1" units="cm"/>
    </inkml:brush>
  </inkml:definitions>
  <inkml:trace contextRef="#ctx0" brushRef="#br0">1 5 356 0 0,'0'0'600'0'0,"29"-4"-52"0"0,-9 4-48 0 0,2 0-44 0 0,7 0-56 0 0,1 2-52 0 0,1 0-116 0 0,5-2-144 0 0,-3 0-252 0 0,3 0-400 0 0,-13 0-604 0 0,-1 0 268 0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14.147"/>
    </inkml:context>
    <inkml:brush xml:id="br0">
      <inkml:brushProperty name="width" value="0.1" units="cm"/>
      <inkml:brushProperty name="height" value="0.1" units="cm"/>
    </inkml:brush>
  </inkml:definitions>
  <inkml:trace contextRef="#ctx0" brushRef="#br0">0 144 36 0 0,'0'0'5918'0'0,"4"0"-5843"0"0,44-8 936 0 0,-46 8-914 0 0,22-6-21 0 0,-17 4-70 0 0,63-4 94 0 0,-58 4-98 0 0,0 1-1 0 0,0 1 0 0 0,0 0 1 0 0,0 1-1 0 0,14 3 0 0 0,-25-4 5 0 0,2 0-3 0 0,7-2-17 0 0,41-4 33 0 0,-50 6-11 0 0,47-4 47 0 0,-47 4-41 0 0,1-1-19 0 0,6 0 9 0 0,-6 1-12 0 0,0-1-2 0 0,9 0 6 0 0,-9 1-2 0 0,82-16 26 0 0,-83 16-2 0 0,55-1-32 0 0,-46 0 15 0 0,-7 1-8 0 0,5 0 4 0 0,-4-1 2 0 0,5 0 6 0 0,17 0 22 0 0,-20 1-22 0 0,-1 1 1 0 0,1-2-1 0 0,0 1 0 0 0,-1-1 0 0 0,1 0 1 0 0,9-2-1 0 0,-14 3-3 0 0,3 0 3 0 0,1 1 0 0 0,-1-1 0 0 0,1 0 1 0 0,-1 0-1 0 0,1 0 0 0 0,-1 0 0 0 0,1-1 0 0 0,-1 0 0 0 0,5-1 0 0 0,39-9 29 0 0,-46 11-31 0 0,9-3-16 0 0,1 3 19 0 0,22-1 30 0 0,13 6-91 0 0,11-4 42 0 0,-23-1 36 0 0,-31-1-13 0 0,3 0 11 0 0,-5 1-9 0 0,1 0-4 0 0,7 0-16 0 0,38-1-29 0 0,-46 2 35 0 0,45 2-2 0 0,-39-4 7 0 0,1 0 1 0 0,0 1-1 0 0,-1 0 0 0 0,1 0 0 0 0,0 1 1 0 0,-1 0-1 0 0,15 4 0 0 0,20-1-16 0 0,-42-4 22 0 0,53-4 4 0 0,83 8-36 0 0,-105-4 14 0 0,-18 1 13 0 0,0 0 0 0 0,1-2 0 0 0,-1 1-1 0 0,0-2 1 0 0,0 0 0 0 0,17-5 0 0 0,-24 5 0 0 0,0 0 0 0 0,0 1 0 0 0,0 0 0 0 0,1 0 0 0 0,13 0 0 0 0,50-5-20 0 0,-68 5 9 0 0,3 1 3 0 0,4 1 0 0 0,0 0-1 0 0,0-1 0 0 0,1-1 0 0 0,-1 0 1 0 0,0 0-1 0 0,17-5 0 0 0,21-2 28 0 0,46-5-42 0 0,-61 11 3358 0 0,-35-10-3056 0 0,1-1-1630 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16.193"/>
    </inkml:context>
    <inkml:brush xml:id="br0">
      <inkml:brushProperty name="width" value="0.1" units="cm"/>
      <inkml:brushProperty name="height" value="0.1" units="cm"/>
    </inkml:brush>
  </inkml:definitions>
  <inkml:trace contextRef="#ctx0" brushRef="#br0">303 421 252 0 0,'0'0'3576'0'0,"28"-26"-38"0"0,-15-4-2727 0 0,-12 26-763 0 0,-1 3 100 0 0,-23-19 54 0 0,16 19-203 0 0,0 0-1 0 0,0 0 1 0 0,0 1-1 0 0,0 0 0 0 0,0 0 1 0 0,0 1-1 0 0,0 0 1 0 0,0 0-1 0 0,0 0 0 0 0,0 1 1 0 0,0 0-1 0 0,1 0 1 0 0,-1 1-1 0 0,-11 6 0 0 0,-3 3 5 0 0,1 0-1 0 0,0 1 0 0 0,-20 18 1 0 0,30-21 0 0 0,0 0 0 0 0,0 0-1 0 0,1 1 1 0 0,1 0 0 0 0,0 1 0 0 0,0 0 0 0 0,1 0 0 0 0,1 1 0 0 0,0 0 0 0 0,1 0 0 0 0,0 0 0 0 0,1 1 0 0 0,-3 15-1 0 0,6-27 3 0 0,1 0 0 0 0,-1 0 0 0 0,1 0 0 0 0,0 0 0 0 0,0 0-1 0 0,0 0 1 0 0,0 0 0 0 0,0 0 0 0 0,0 0 0 0 0,1 0-1 0 0,-1 0 1 0 0,0-1 0 0 0,1 1 0 0 0,0 0 0 0 0,-1 0 0 0 0,1 0-1 0 0,0 0 1 0 0,0-1 0 0 0,0 1 0 0 0,0 0 0 0 0,0-1-1 0 0,2 3 1 0 0,-1-3 2 0 0,0 0 0 0 0,0 0 0 0 0,0-1 0 0 0,0 1-1 0 0,0 0 1 0 0,0-1 0 0 0,0 1 0 0 0,0-1 0 0 0,0 0-1 0 0,0 1 1 0 0,0-1 0 0 0,0 0 0 0 0,0 0 0 0 0,0-1 0 0 0,0 1-1 0 0,0 0 1 0 0,3-1 0 0 0,6-3 12 0 0,0 1 1 0 0,-1-1-1 0 0,0-1 1 0 0,1 0-1 0 0,-1 0 0 0 0,11-9 1 0 0,-5 2-21 0 0,-1-1 0 0 0,0-1 0 0 0,-1 0 0 0 0,0-1 0 0 0,-2-1 1 0 0,1 0-1 0 0,14-26 0 0 0,2-12-7 0 0,24-65-1 0 0,18-31 1 0 0,-67 140 6 0 0,0 0 0 0 0,0 0 0 0 0,-1 0 0 0 0,0 0 0 0 0,2-20 0 0 0,2-8 0 0 0,-18 2-274 0 0,5 71 247 0 0,-2 48-1 0 0,-4 32 31 0 0,0-67 18 0 0,-29 80 0 0 0,7-26 92 0 0,33-99-109 0 0,0-1-1 0 0,0 1 1 0 0,0-1-1 0 0,0 1 1 0 0,1 0-1 0 0,-1 0 1 0 0,1-1-1 0 0,-1 1 1 0 0,1 0-1 0 0,0 0 1 0 0,0 0-1 0 0,0-1 1 0 0,1 1 0 0 0,-1 0-1 0 0,1 0 1 0 0,-1-1-1 0 0,1 1 1 0 0,0 0-1 0 0,0-1 1 0 0,0 1-1 0 0,0-1 1 0 0,1 1-1 0 0,-1-1 1 0 0,1 1-1 0 0,-1-1 1 0 0,1 0-1 0 0,0 0 1 0 0,0 0-1 0 0,0 0 1 0 0,0 0-1 0 0,0 0 1 0 0,1-1 0 0 0,-1 1-1 0 0,3 1 1 0 0,3 0-494 0 0,1-1 0 0 0,0 1 0 0 0,-1-1 0 0 0,1-1 1 0 0,0 0-1 0 0,0 0 0 0 0,0 0 0 0 0,0-1 0 0 0,11-2 1 0 0,11-1-1693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58.264"/>
    </inkml:context>
    <inkml:brush xml:id="br0">
      <inkml:brushProperty name="width" value="0.05" units="cm"/>
      <inkml:brushProperty name="height" value="0.05" units="cm"/>
    </inkml:brush>
  </inkml:definitions>
  <inkml:trace contextRef="#ctx0" brushRef="#br0">131 34 852 0 0,'-4'-23'2758'0'0,"-3"13"3132"0"0,7 9-5822 0 0,-77 460 1519 0 0,37-178-542 0 0,39-276-885 0 0,0 1 1 0 0,1-1-1 0 0,0 1 0 0 0,0-1 1 0 0,0 1-1 0 0,1 6 1 0 0,0-11 1072 0 0,1-8-1051 0 0,115-278 861 0 0,-89 228-940 0 0,3 0 1 0 0,73-99 0 0 0,-80 126-90 0 0,1 1 0 0 0,1 2 1 0 0,1 0-1 0 0,60-44 0 0 0,-56 57-248 0 0,-35 27 225 0 0,-1 0 1 0 0,0-1 0 0 0,-2 0-1 0 0,1 1 1 0 0,-1-2 0 0 0,-1 1-1 0 0,-17 19 1 0 0,-78 74-41 0 0,71-73 45 0 0,7-11 52 0 0,-44 31 0 0 0,30-24 455 0 0,38-27-363 0 0,0-1-127 0 0,1 0 1 0 0,0 1-1 0 0,0-1 0 0 0,-1 0 1 0 0,1 0-1 0 0,0 0 0 0 0,0 0 1 0 0,0 0-1 0 0,-1 0 0 0 0,1 0 0 0 0,0 1 1 0 0,0-1-1 0 0,0 0 0 0 0,-1 0 1 0 0,1 0-1 0 0,0 1 0 0 0,0-1 1 0 0,0 0-1 0 0,0 0 0 0 0,0 0 0 0 0,0 1 1 0 0,-1-1-1 0 0,1 0 0 0 0,0 0 1 0 0,0 1-1 0 0,0-1 0 0 0,0 0 1 0 0,0 0-1 0 0,0 1 0 0 0,0-1 0 0 0,0 0 1 0 0,0 0-1 0 0,0 1 0 0 0,0-1 1 0 0,0 0-1 0 0,0 0 0 0 0,0 1 1 0 0,0-1-1 0 0,0 0 0 0 0,1 0 0 0 0,-1 0 1 0 0,0 1-1 0 0,0-1 0 0 0,0 0 1 0 0,0 0-1 0 0,0 0 0 0 0,0 1 1 0 0,1-1-1 0 0,-1 0 0 0 0,0 0 0 0 0,0 0 1 0 0,0 1-1 0 0,1-1 0 0 0,-1 0 1 0 0,11 1 11 0 0,0 0 0 0 0,1 1 0 0 0,-1 0 0 0 0,0 1 0 0 0,-1 0 0 0 0,1 1 0 0 0,-1 0 0 0 0,1 0 0 0 0,-1 1 0 0 0,0 1 0 0 0,-1 0 0 0 0,1 0 0 0 0,-1 1 0 0 0,11 10 0 0 0,-5-4-14 0 0,-1 2-1 0 0,0 0 0 0 0,-1 1 0 0 0,-1 0 0 0 0,0 1 1 0 0,-1 0-1 0 0,10 23 0 0 0,-19-36 29 0 0,0 0-1 0 0,1 0 1 0 0,-1-1-1 0 0,1 1 1 0 0,0-1-1 0 0,0 1 1 0 0,3 2 0 0 0,-4-5 245 0 0,-2 3 4 0 0,7-8-135 0 0,5-6-228 0 0,-7 2-689 0 0,16-19-817 0 0,-1 6-7047 0 0,-5 4 4281 0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3:17.096"/>
    </inkml:context>
    <inkml:brush xml:id="br0">
      <inkml:brushProperty name="width" value="0.1" units="cm"/>
      <inkml:brushProperty name="height" value="0.1" units="cm"/>
    </inkml:brush>
  </inkml:definitions>
  <inkml:trace contextRef="#ctx0" brushRef="#br0">124 100 236 0 0,'-1'-1'244'0'0,"0"1"-1"0"0,0-1 1 0 0,-1 0 0 0 0,1 0-1 0 0,0 0 1 0 0,0 0-1 0 0,0-1 1 0 0,1 1 0 0 0,-1 0-1 0 0,0 0 1 0 0,0 0 0 0 0,1-1-1 0 0,-1 1 1 0 0,0 0-1 0 0,1-1 1 0 0,-1 1 0 0 0,1-1-1 0 0,0 1 1 0 0,0-1 0 0 0,-1 1-1 0 0,1 0 1 0 0,0-1-1 0 0,0-2 1 0 0,1 3-141 0 0,0-1 0 0 0,0 1 0 0 0,0-1 0 0 0,0 1-1 0 0,0-1 1 0 0,0 1 0 0 0,0 0 0 0 0,0 0 0 0 0,0-1 0 0 0,1 1 0 0 0,-1 0 0 0 0,0 0-1 0 0,1 0 1 0 0,-1 0 0 0 0,1 1 0 0 0,-1-1 0 0 0,3 0 0 0 0,10-5-157 0 0,1 1-1 0 0,1 1 1 0 0,24-4 0 0 0,-25 6 594 0 0,23-6-309 0 0,2 2 1 0 0,47-1-1 0 0,-69 6-161 0 0,6 4-93 0 0,-23-3 38 0 0,-6 5-14 0 0,1 0 0 0 0,-1 0 0 0 0,0-1 0 0 0,-1 0 0 0 0,1 0 0 0 0,-10 5 0 0 0,4-2-1 0 0,-128 113 7 0 0,89-74-6 0 0,-106 101 84 0 0,118-108 1117 0 0,41-41-1129 0 0,35-22 178 0 0,-29 17-211 0 0,1 0 0 0 0,0 0 0 0 0,1 1 0 0 0,-1 1 0 0 0,1-1 0 0 0,0 2 0 0 0,1 0 0 0 0,-1 0 0 0 0,1 1 0 0 0,15-3 0 0 0,-21 7-37 0 0,0-1-1 0 0,-1 1 1 0 0,1 0 0 0 0,0 0-1 0 0,-1 1 1 0 0,1-1-1 0 0,-1 1 1 0 0,1 1-1 0 0,-1-1 1 0 0,0 1-1 0 0,0 0 1 0 0,0 0 0 0 0,0 0-1 0 0,-1 1 1 0 0,1-1-1 0 0,5 7 1 0 0,-6-6-20 0 0,-1 0 0 0 0,1 0 0 0 0,1-1 1 0 0,-1 1-1 0 0,0-1 0 0 0,1 0 0 0 0,0-1 0 0 0,0 1 0 0 0,0-1 1 0 0,0 0-1 0 0,0 0 0 0 0,0 0 0 0 0,0-1 0 0 0,1 0 1 0 0,-1 0-1 0 0,0 0 0 0 0,1-1 0 0 0,7 0 0 0 0,-2-1-875 0 0,-1-1 0 0 0,0 0 0 0 0,0-1-1 0 0,0-1 1 0 0,0 1 0 0 0,10-6-1 0 0,-2-1-1673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06.060"/>
    </inkml:context>
    <inkml:brush xml:id="br0">
      <inkml:brushProperty name="width" value="0.1" units="cm"/>
      <inkml:brushProperty name="height" value="0.1" units="cm"/>
    </inkml:brush>
  </inkml:definitions>
  <inkml:trace contextRef="#ctx0" brushRef="#br0">4 60 100 0 0,'0'0'143'0'0,"-1"-1"28"0"0,1-1 1 0 0,-1 1 0 0 0,1 0 0 0 0,0-1 0 0 0,-1 1 0 0 0,1 0-1 0 0,0-1 1 0 0,0 1 0 0 0,0-1 0 0 0,0 1 0 0 0,0-1-1 0 0,1-2 1 0 0,23-1 143 0 0,0 0 1 0 0,1 2-1 0 0,32-1 0 0 0,40-5 66 0 0,-46-2 121 0 0,-49 11-418 0 0,5-2-17 0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06.479"/>
    </inkml:context>
    <inkml:brush xml:id="br0">
      <inkml:brushProperty name="width" value="0.1" units="cm"/>
      <inkml:brushProperty name="height" value="0.1" units="cm"/>
    </inkml:brush>
  </inkml:definitions>
  <inkml:trace contextRef="#ctx0" brushRef="#br0">0 1 164 0 0,'0'0'565'0'0,"5"0"-322"0"0,224 14 1838 0 0,-186-7-3884 0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06.791"/>
    </inkml:context>
    <inkml:brush xml:id="br0">
      <inkml:brushProperty name="width" value="0.1" units="cm"/>
      <inkml:brushProperty name="height" value="0.1" units="cm"/>
    </inkml:brush>
  </inkml:definitions>
  <inkml:trace contextRef="#ctx0" brushRef="#br0">0 12 348 0 0,'23'-2'352'0'0,"-17"0"-40"0"0,8 2 0 0 0,-3-2-48 0 0,2 0-24 0 0,1 0-20 0 0,-3 2-4 0 0,2 0-56 0 0,-4-2-52 0 0,7 4-152 0 0,-5-2-184 0 0,-2 2-152 0 0,11-6-1012 0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07.679"/>
    </inkml:context>
    <inkml:brush xml:id="br0">
      <inkml:brushProperty name="width" value="0.1" units="cm"/>
      <inkml:brushProperty name="height" value="0.1" units="cm"/>
    </inkml:brush>
  </inkml:definitions>
  <inkml:trace contextRef="#ctx0" brushRef="#br0">149 0 80 0 0,'-14'15'190'0'0,"2"0"0"0"0,0 0 0 0 0,1 1 1 0 0,0 0-1 0 0,-11 26 0 0 0,-4 3 117 0 0,-14 37 1351 0 0,39-78-1323 0 0,9-3-113 0 0,12-4 23 0 0,28-10 96 0 0,-23 5-238 0 0,1 1 1 0 0,1 1-1 0 0,-1 2 0 0 0,28-2 0 0 0,-49 6-100 0 0,0 0 0 0 0,0 0 0 0 0,0 0 0 0 0,0 0 0 0 0,0 1 0 0 0,0 0 0 0 0,0 0 0 0 0,0 0 0 0 0,0 0 0 0 0,-1 1 0 0 0,1 0-1 0 0,0 0 1 0 0,-1 0 0 0 0,0 1 0 0 0,1 0 0 0 0,-1-1 0 0 0,0 1 0 0 0,0 1 0 0 0,0-1 0 0 0,-1 1 0 0 0,1-1 0 0 0,-1 1 0 0 0,0 0-1 0 0,0 0 1 0 0,0 0 0 0 0,-1 1 0 0 0,4 6 0 0 0,-5-7 0 0 0,1 1 0 0 0,-1-1 0 0 0,0 0 0 0 0,0 1 0 0 0,0-1 0 0 0,-1 0 0 0 0,1 1-1 0 0,-1-1 1 0 0,0 1 0 0 0,-1-1 0 0 0,1 1 0 0 0,-1-1 0 0 0,0 1 0 0 0,0-1 0 0 0,-2 8 0 0 0,-1-5 2 0 0,1 0 1 0 0,-1 0 0 0 0,0-1-1 0 0,0 1 1 0 0,-1-1 0 0 0,0 0-1 0 0,0 0 1 0 0,-9 7 0 0 0,-1 0 2 0 0,-1-1 1 0 0,0-1 0 0 0,-1 0 0 0 0,0-2-1 0 0,0 1 1 0 0,-27 8 0 0 0,31-13 28 0 0,-1-1 0 0 0,1-1 0 0 0,-1 0 0 0 0,1 0 1 0 0,-1-2-1 0 0,-16 1 0 0 0,30-2-32 0 0,-1 0-1 0 0,1 0 1 0 0,0 0 0 0 0,-1 0-1 0 0,1 0 1 0 0,0 0 0 0 0,-1 0-1 0 0,1 0 1 0 0,0 0 0 0 0,-1 0 0 0 0,1 0-1 0 0,-1 0 1 0 0,1 0 0 0 0,0 0-1 0 0,-1 0 1 0 0,1-1 0 0 0,0 1 0 0 0,0 0-1 0 0,-1 0 1 0 0,1 0 0 0 0,0-1-1 0 0,-1 1 1 0 0,1 0 0 0 0,0 0-1 0 0,0-1 1 0 0,-1 1 0 0 0,1 0 0 0 0,0 0-1 0 0,0-1 1 0 0,0 1 0 0 0,0 0-1 0 0,-1-1 1 0 0,1 1 0 0 0,0 0 0 0 0,0-1-1 0 0,0 0 1 0 0,5-15 140 0 0,15-9 2 0 0,-3 13-94 0 0,1 0 1 0 0,1 2-1 0 0,30-14 1 0 0,-3 7-112 0 0,-16 7-331 0 0,20-5-1159 0 0,-17 6-321 0 0,-21 5 651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08.100"/>
    </inkml:context>
    <inkml:brush xml:id="br0">
      <inkml:brushProperty name="width" value="0.1" units="cm"/>
      <inkml:brushProperty name="height" value="0.1" units="cm"/>
    </inkml:brush>
  </inkml:definitions>
  <inkml:trace contextRef="#ctx0" brushRef="#br0">0 33 32 0 0,'23'-2'352'0'0,"-3"0"8"0"0,2-2-16 0 0,7 2-28 0 0,3-1-32 0 0,-3-1-28 0 0,-7 2-28 0 0,1 0-12 0 0,-3 0-28 0 0,-2 0-20 0 0,2 0-32 0 0,-9 2-84 0 0,3-2-76 0 0,-8 2-208 0 0,8-4-1864 0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08.517"/>
    </inkml:context>
    <inkml:brush xml:id="br0">
      <inkml:brushProperty name="width" value="0.1" units="cm"/>
      <inkml:brushProperty name="height" value="0.1" units="cm"/>
    </inkml:brush>
  </inkml:definitions>
  <inkml:trace contextRef="#ctx0" brushRef="#br0">97 1 60 0 0,'-32'81'268'0'0,"3"3"-4"0"0,14-25-32 0 0,1-1-8 0 0,7-6-4 0 0,7-1 0 0 0,12-5-52 0 0,3-2 0 0 0,1-13-12 0 0,13-1-68 0 0,-2-8-108 0 0,13 0-128 0 0,7-2-172 0 0,3-12-344 0 0,8-2 156 0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09.305"/>
    </inkml:context>
    <inkml:brush xml:id="br0">
      <inkml:brushProperty name="width" value="0.1" units="cm"/>
      <inkml:brushProperty name="height" value="0.1" units="cm"/>
    </inkml:brush>
  </inkml:definitions>
  <inkml:trace contextRef="#ctx0" brushRef="#br0">114 61 16 0 0,'-7'-32'973'0'0,"5"23"-1278"0"0,2-11 4720 0 0,9 28-4247 0 0,0 2-137 0 0,-2 1-1 0 0,0 0 1 0 0,0 0-1 0 0,-1 1 1 0 0,0 0-1 0 0,-1 0 1 0 0,4 14-1 0 0,2 2-4 0 0,13 30 36 0 0,-3 2 1 0 0,19 89 0 0 0,-34-122-35 0 0,-2 0 0 0 0,-1 1 0 0 0,-1-1 1 0 0,-1 1-1 0 0,-2-1 0 0 0,0 1 0 0 0,-2-1 0 0 0,-7 31 1 0 0,7-48-35 0 0,0-1 1 0 0,-1 1 0 0 0,0-1-1 0 0,0 0 1 0 0,-1 0 0 0 0,0 0 0 0 0,-1 0-1 0 0,0-1 1 0 0,0 0 0 0 0,0 0-1 0 0,-1-1 1 0 0,-1 0 0 0 0,-7 7 0 0 0,2-5-352 0 0,1-1 1 0 0,-1 0-1 0 0,-1 0 1 0 0,1-1-1 0 0,-1-1 1 0 0,0 0-1 0 0,-1-2 1 0 0,-15 5-1 0 0,-17 0-1159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10.272"/>
    </inkml:context>
    <inkml:brush xml:id="br0">
      <inkml:brushProperty name="width" value="0.1" units="cm"/>
      <inkml:brushProperty name="height" value="0.1" units="cm"/>
    </inkml:brush>
  </inkml:definitions>
  <inkml:trace contextRef="#ctx0" brushRef="#br0">274 1 172 0 0,'0'0'3490'0'0,"-4"3"-3416"0"0,-27 26 48 0 0,-72 80 62 0 0,80-79-155 0 0,-10 17 32 0 0,21-29-29 0 0,2 1-1 0 0,1 0 0 0 0,-10 24 1 0 0,6 0-165 0 0,5-14-147 0 0,5-14-200 0 0,0 8-936 0 0,0-7 315 0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11.734"/>
    </inkml:context>
    <inkml:brush xml:id="br0">
      <inkml:brushProperty name="width" value="0.1" units="cm"/>
      <inkml:brushProperty name="height" value="0.1" units="cm"/>
    </inkml:brush>
  </inkml:definitions>
  <inkml:trace contextRef="#ctx0" brushRef="#br0">176 4 96 0 0,'0'0'299'0'0,"-19"0"-277"0"0,12-2-8 0 0,2 2-4 0 0,1-1 1 0 0,0 0-1 0 0,-1 1 0 0 0,1 0 1 0 0,-1 0-1 0 0,1 0 0 0 0,0 1 0 0 0,-1 0 1 0 0,1-1-1 0 0,-4 3 0 0 0,7-3-10 0 0,0 0 0 0 0,0 0 0 0 0,1 0 1 0 0,-1 1-1 0 0,0-1 0 0 0,0 0 0 0 0,1 1 0 0 0,-1-1 0 0 0,0 1 0 0 0,1-1 1 0 0,-1 0-1 0 0,0 1 0 0 0,1-1 0 0 0,-1 1 0 0 0,1 0 0 0 0,-1-1 0 0 0,1 1 0 0 0,-1-1 1 0 0,1 1-1 0 0,0 0 0 0 0,-1 0 0 0 0,1-1 0 0 0,0 1 0 0 0,-1 0 0 0 0,1-1 0 0 0,0 2 1 0 0,-1 1-2 0 0,1-3-1 0 0,-6 15-16 0 0,6-14 20 0 0,0-1 0 0 0,-1 1 0 0 0,1 0 0 0 0,0-1 0 0 0,-1 1 0 0 0,1 0 0 0 0,0-1 0 0 0,0 1 0 0 0,0 0 0 0 0,0-1 0 0 0,0 1 0 0 0,-1 0-1 0 0,1 0 1 0 0,0-1 0 0 0,1 1 0 0 0,-1 0 0 0 0,0-1 0 0 0,0 1 0 0 0,0 0 0 0 0,0-1 0 0 0,0 1 0 0 0,1 0 0 0 0,-1-1 0 0 0,0 1 0 0 0,1 0 0 0 0,-1-1-1 0 0,0 1 1 0 0,1-1 0 0 0,-1 1 0 0 0,1-1 0 0 0,-1 1 0 0 0,1-1 0 0 0,-1 1 0 0 0,2 0 0 0 0,3 10 134 0 0,-5-9 31 0 0,0-2-153 0 0,1 1-1 0 0,-1 0 1 0 0,1 0-1 0 0,-1 0 1 0 0,0-1-1 0 0,0 1 1 0 0,1 0-1 0 0,-1 0 1 0 0,0 0-1 0 0,0 0 1 0 0,0 0-1 0 0,0-1 1 0 0,0 1-1 0 0,0 0 1 0 0,0 0-1 0 0,0 0 1 0 0,-1 0-1 0 0,1 0 1 0 0,0 0-1 0 0,0-1 1 0 0,-1 1-1 0 0,1 0 1 0 0,-1 0-1 0 0,1-1 1 0 0,-1 2-1 0 0,-9 24 33 0 0,-1-7 28 0 0,2 1 0 0 0,0 1 0 0 0,2 0 0 0 0,-6 21 0 0 0,-1-3 260 0 0,9-22-204 0 0,1 2 5 0 0,2 6 145 0 0,9 33 104 0 0,-7-57-373 0 0,2 33-1466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2:47.469"/>
    </inkml:context>
    <inkml:brush xml:id="br0">
      <inkml:brushProperty name="width" value="0.05" units="cm"/>
      <inkml:brushProperty name="height" value="0.05" units="cm"/>
    </inkml:brush>
  </inkml:definitions>
  <inkml:trace contextRef="#ctx0" brushRef="#br0">13 114 472 0 0,'0'0'4114'0'0,"-2"-6"-3627"0"0,-6-18-43 0 0,6 18-48 0 0,2 5-313 0 0,1-1 0 0 0,0 1 0 0 0,0-1 0 0 0,1 1-1 0 0,-1 0 1 0 0,0 0 0 0 0,0-1 0 0 0,1 1 0 0 0,-1 0-1 0 0,1 0 1 0 0,-1 0 0 0 0,1 1 0 0 0,-1-1 0 0 0,1 0 0 0 0,-1 0-1 0 0,1 1 1 0 0,0-1 0 0 0,-1 1 0 0 0,1-1 0 0 0,0 1 0 0 0,3 0-1 0 0,38-1 410 0 0,-34 4-467 0 0,-1 0 0 0 0,1 1 0 0 0,-1 0 1 0 0,0 0-1 0 0,0 1 0 0 0,-1-1 0 0 0,1 2 0 0 0,-1-1 0 0 0,0 1 1 0 0,-1 0-1 0 0,1 1 0 0 0,-1 0 0 0 0,0 0 0 0 0,-1 0 1 0 0,0 0-1 0 0,0 1 0 0 0,-1 0 0 0 0,0 0 0 0 0,6 16 1 0 0,-6-15-20 0 0,-2-1 0 0 0,1 0 0 0 0,-1 0 1 0 0,-1 1-1 0 0,1-1 0 0 0,-1 1 1 0 0,-1 0-1 0 0,0-1 0 0 0,0 1 0 0 0,-1-1 1 0 0,0 1-1 0 0,0 0 0 0 0,-1-1 1 0 0,0 0-1 0 0,0 1 0 0 0,-1-1 0 0 0,0 0 1 0 0,-1 0-1 0 0,0-1 0 0 0,0 1 1 0 0,-6 7-1 0 0,9-13-1 0 0,0-1 0 0 0,0 0-1 0 0,0 0 1 0 0,0 0 0 0 0,-1 0 0 0 0,1 0 0 0 0,0 0 0 0 0,-1 0 0 0 0,1-1 0 0 0,-1 1 0 0 0,1 0 0 0 0,-1-1-1 0 0,1 1 1 0 0,-1-1 0 0 0,1 1 0 0 0,-1-1 0 0 0,0 0 0 0 0,1 0 0 0 0,-1 0 0 0 0,1 0 0 0 0,-1 0-1 0 0,0 0 1 0 0,1 0 0 0 0,-1 0 0 0 0,0-1 0 0 0,1 1 0 0 0,-1-1 0 0 0,1 1 0 0 0,-1-1 0 0 0,1 1-1 0 0,-1-1 1 0 0,1 0 0 0 0,-2-1 0 0 0,-1-1 1 0 0,0 1 0 0 0,0-1 0 0 0,1 1 0 0 0,-1-1 0 0 0,1 0 0 0 0,0 0 0 0 0,0-1 0 0 0,0 1 0 0 0,1-1 0 0 0,-3-3 1 0 0,2 0-12 0 0,1 0 0 0 0,0 0 0 0 0,1 0 0 0 0,-1 0 0 0 0,1-1 0 0 0,1 1 1 0 0,-1 0-1 0 0,1 0 0 0 0,1 0 0 0 0,-1-1 0 0 0,1 1 0 0 0,1 0 1 0 0,-1 0-1 0 0,1 0 0 0 0,0 0 0 0 0,1 0 0 0 0,-1 1 0 0 0,2-1 0 0 0,5-10 1 0 0,-1 3-53 0 0,1 0 0 0 0,1 0 1 0 0,0 1-1 0 0,0 0 1 0 0,1 1-1 0 0,1 0 1 0 0,20-16-1 0 0,-13 16-566 0 0,0 1 0 0 0,0 1-1 0 0,1 1 1 0 0,1 1 0 0 0,28-8 0 0 0,-31 10-1024 0 0,0 0-135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59.015"/>
    </inkml:context>
    <inkml:brush xml:id="br0">
      <inkml:brushProperty name="width" value="0.05" units="cm"/>
      <inkml:brushProperty name="height" value="0.05" units="cm"/>
    </inkml:brush>
  </inkml:definitions>
  <inkml:trace contextRef="#ctx0" brushRef="#br0">431 423 188 0 0,'0'0'588'0'0,"8"-12"1494"0"0,-8 9-1968 0 0,1 1-1 0 0,0 0 1 0 0,-1-1 0 0 0,1 1-1 0 0,-1 0 1 0 0,0-1-1 0 0,0 1 1 0 0,0-1-1 0 0,0 1 1 0 0,0-1-1 0 0,-1 1 1 0 0,1 0 0 0 0,-1-1-1 0 0,1 1 1 0 0,-1-1-1 0 0,0 1 1 0 0,0 0-1 0 0,0 0 1 0 0,0 0 0 0 0,0 0-1 0 0,-1-1 1 0 0,1 1-1 0 0,-1 1 1 0 0,1-1-1 0 0,-1 0 1 0 0,0 0 0 0 0,0 1-1 0 0,1-1 1 0 0,-1 1-1 0 0,0-1 1 0 0,0 1-1 0 0,-1 0 1 0 0,1 0 0 0 0,0 0-1 0 0,0 0 1 0 0,-1 0-1 0 0,1 0 1 0 0,-4 0-1 0 0,-4-1-42 0 0,1 1-1 0 0,-1 1 0 0 0,1-1 1 0 0,-1 2-1 0 0,1-1 0 0 0,-1 1 1 0 0,1 1-1 0 0,0-1 0 0 0,-1 2 1 0 0,1-1-1 0 0,-14 7 0 0 0,9-2 1 0 0,1 0-1 0 0,0 0 0 0 0,0 2 1 0 0,1-1-1 0 0,0 2 0 0 0,-19 19 1 0 0,13-9 8 0 0,0 1 0 0 0,2 0 0 0 0,0 1 0 0 0,2 1 0 0 0,1 1 1 0 0,0 0-1 0 0,-15 45 0 0 0,23-57-27 0 0,2-4 22 0 0,-1 2 1 0 0,2-1 0 0 0,-1 0 0 0 0,1 0 0 0 0,0 1-1 0 0,1 0 1 0 0,0 16 0 0 0,1-25-60 0 0,0 0 1 0 0,0 0-1 0 0,0-1 1 0 0,1 1-1 0 0,-1 0 0 0 0,0-1 1 0 0,1 1-1 0 0,-1-1 1 0 0,0 1-1 0 0,1 0 0 0 0,-1-1 1 0 0,1 1-1 0 0,-1-1 1 0 0,1 1-1 0 0,-1-1 1 0 0,1 1-1 0 0,-1-1 0 0 0,1 1 1 0 0,0-1-1 0 0,-1 0 1 0 0,1 1-1 0 0,0-1 0 0 0,-1 0 1 0 0,1 0-1 0 0,0 1 1 0 0,-1-1-1 0 0,1 0 1 0 0,0 0-1 0 0,-1 0 0 0 0,1 0 1 0 0,0 0-1 0 0,0 0 1 0 0,-1 0-1 0 0,1 0 0 0 0,1 0 1 0 0,24-6 234 0 0,-26 6-249 0 0,21-7 72 0 0,-1-2 1 0 0,-1 0-1 0 0,0-1 1 0 0,0-1-1 0 0,-1-1 1 0 0,0-1-1 0 0,-1 0 0 0 0,-1-1 1 0 0,0-1-1 0 0,20-24 1 0 0,-13 12 3 0 0,-2-1 1 0 0,-1-1 0 0 0,-1 0 0 0 0,-2-2 0 0 0,24-56 0 0 0,-29 47 22 0 0,-2 0 1 0 0,-2-1-1 0 0,-1 0 1 0 0,-2 0-1 0 0,-1-60 1 0 0,-2 70-7 0 0,2-13 154 0 0,-9 67-169 0 0,-33 188 19 0 0,33-175-67 0 0,0-3-13 0 0,-21 171 177 0 0,25-179-188 0 0,1 0 0 0 0,0-1 0 0 0,2 1 0 0 0,1-1 0 0 0,1 1 0 0 0,9 29 0 0 0,-13-52-72 0 0,1 1 0 0 0,0-1 0 0 0,0 1 1 0 0,0-1-1 0 0,1 1 0 0 0,-1-1 1 0 0,1 0-1 0 0,-1 1 0 0 0,1-1 0 0 0,0 0 1 0 0,-1 0-1 0 0,1 0 0 0 0,0 0 1 0 0,3 2-1 0 0,-3-4-258 0 0,0 1 0 0 0,-1 0 1 0 0,1-1-1 0 0,0 1 0 0 0,-1-1 1 0 0,1 0-1 0 0,0 1 0 0 0,0-1 1 0 0,-1 0-1 0 0,1 0 0 0 0,0 0 1 0 0,0 0-1 0 0,-1-1 0 0 0,1 1 1 0 0,0 0-1 0 0,-1-1 1 0 0,1 1-1 0 0,0-1 0 0 0,-1 1 1 0 0,3-2-1 0 0,34-15-2857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14.016"/>
    </inkml:context>
    <inkml:brush xml:id="br0">
      <inkml:brushProperty name="width" value="0.1" units="cm"/>
      <inkml:brushProperty name="height" value="0.1" units="cm"/>
    </inkml:brush>
  </inkml:definitions>
  <inkml:trace contextRef="#ctx0" brushRef="#br0">6 1 80 0 0,'0'0'2034'0'0,"-5"7"818"0"0,5-7-2788 0 0,41-2 561 0 0,75 5-1 0 0,2 1-1051 0 0,-40-10-2621 0 0,-59 2 1468 0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14.306"/>
    </inkml:context>
    <inkml:brush xml:id="br0">
      <inkml:brushProperty name="width" value="0.1" units="cm"/>
      <inkml:brushProperty name="height" value="0.1" units="cm"/>
    </inkml:brush>
  </inkml:definitions>
  <inkml:trace contextRef="#ctx0" brushRef="#br0">0 7 272 0 0,'0'0'380'0'0,"0"-6"1772"0"0,32 14-1940 0 0,-15-6-40 0 0,1 2-16 0 0,5-2-32 0 0,1 2-124 0 0,6-2-148 0 0,-1 0-116 0 0,6 2-248 0 0,-8-2-548 0 0,9-4 240 0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14.506"/>
    </inkml:context>
    <inkml:brush xml:id="br0">
      <inkml:brushProperty name="width" value="0.1" units="cm"/>
      <inkml:brushProperty name="height" value="0.1" units="cm"/>
    </inkml:brush>
  </inkml:definitions>
  <inkml:trace contextRef="#ctx0" brushRef="#br0">0 1 28 0 0,'0'0'1500'0'0,"20"0"-1048"0"0,-8 2 356 0 0,10-2-468 0 0,0 2-28 0 0,1-2-24 0 0,-1 2-40 0 0,5 0-24 0 0,-2 0-160 0 0,6-2-260 0 0,5 4-484 0 0,-5-2-736 0 0,0-4 328 0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15.280"/>
    </inkml:context>
    <inkml:brush xml:id="br0">
      <inkml:brushProperty name="width" value="0.1" units="cm"/>
      <inkml:brushProperty name="height" value="0.1" units="cm"/>
    </inkml:brush>
  </inkml:definitions>
  <inkml:trace contextRef="#ctx0" brushRef="#br0">484 15 304 0 0,'5'-8'1356'0'0,"-5"8"-1320"0"0,0 0 0 0 0,0 0-1 0 0,0 0 1 0 0,0-1 0 0 0,0 1 0 0 0,0 0 0 0 0,0 0 0 0 0,1 0 0 0 0,-1 0-1 0 0,0 0 1 0 0,0 0 0 0 0,0 0 0 0 0,0-1 0 0 0,0 1 0 0 0,0 0-1 0 0,0 0 1 0 0,0 0 0 0 0,0 0 0 0 0,0 0 0 0 0,0 0 0 0 0,0-1 0 0 0,0 1-1 0 0,0 0 1 0 0,0 0 0 0 0,0 0 0 0 0,0 0 0 0 0,0 0 0 0 0,0-1-1 0 0,0 1 1 0 0,0 0 0 0 0,0 0 0 0 0,0 0 0 0 0,0 0 0 0 0,0 0 0 0 0,0-1-1 0 0,0 1 1 0 0,0 0 0 0 0,0 0 0 0 0,0 0 0 0 0,0 0 0 0 0,0 0-1 0 0,0 0 1 0 0,-1 0 0 0 0,1-1 0 0 0,0 1 0 0 0,0 0 0 0 0,0 0-1 0 0,0 0 1 0 0,0 0 0 0 0,0 0 0 0 0,0 0 0 0 0,-1 0 0 0 0,1 0 0 0 0,0 0-1 0 0,0 0 1 0 0,0 0 0 0 0,0 0 0 0 0,0 0 0 0 0,-1 0 0 0 0,1 0-1 0 0,0 0 1 0 0,0 0 0 0 0,0 0 0 0 0,0 0 0 0 0,0 0 0 0 0,-1 0 0 0 0,1 0-1 0 0,0 0 1 0 0,0 0 0 0 0,-22 9 44 0 0,2 1 0 0 0,-1 1 0 0 0,1 1 0 0 0,1 0 0 0 0,0 2 0 0 0,0 0 0 0 0,-22 24 0 0 0,12-9 38 0 0,1 1-1 0 0,2 1 1 0 0,-34 53-1 0 0,52-72-72 0 0,2 0-1 0 0,-1 1 1 0 0,1-1-1 0 0,1 1 1 0 0,0 0 0 0 0,1 1-1 0 0,-3 14 1 0 0,7-24-20 0 0,-1 0 0 0 0,0 0 1 0 0,1 0-1 0 0,0 0 0 0 0,0 0 1 0 0,0 0-1 0 0,1 0 0 0 0,-1 0 1 0 0,1 0-1 0 0,0 0 0 0 0,0 0 1 0 0,0 0-1 0 0,1-1 0 0 0,-1 1 1 0 0,1 0-1 0 0,0-1 0 0 0,0 1 0 0 0,0-1 1 0 0,0 0-1 0 0,1 1 0 0 0,0-1 1 0 0,-1 0-1 0 0,1-1 0 0 0,0 1 1 0 0,0 0-1 0 0,0-1 0 0 0,1 0 1 0 0,4 3-1 0 0,1-1 13 0 0,0 0 1 0 0,1-1-1 0 0,-1 1 1 0 0,1-2-1 0 0,0 0 1 0 0,0 0-1 0 0,0-1 1 0 0,0 0-1 0 0,0 0 1 0 0,0-1-1 0 0,0-1 1 0 0,11-1-1 0 0,-13 1-10 0 0,0 0 1 0 0,0-1-1 0 0,-1 0 0 0 0,1 0 0 0 0,-1-1 0 0 0,1 0 1 0 0,-1 0-1 0 0,0 0 0 0 0,0-1 0 0 0,-1 0 0 0 0,1-1 1 0 0,-1 0-1 0 0,0 0 0 0 0,0 0 0 0 0,10-12 0 0 0,-14 15-15 0 0,0 0-1 0 0,-1-1 1 0 0,1 1-1 0 0,0 0 1 0 0,-1-1-1 0 0,0 0 0 0 0,0 1 1 0 0,0-1-1 0 0,0 0 1 0 0,0 1-1 0 0,0-1 1 0 0,-1 0-1 0 0,1 0 0 0 0,-1 0 1 0 0,0 0-1 0 0,0 0 1 0 0,0 0-1 0 0,0 1 1 0 0,0-1-1 0 0,-1 0 0 0 0,0-5 1 0 0,-1 5-5 0 0,0-1 0 0 0,0 1 0 0 0,0-1-1 0 0,-1 1 1 0 0,1-1 0 0 0,-1 1 0 0 0,0 0 0 0 0,0 0 0 0 0,0 1 0 0 0,0-1 0 0 0,0 0 0 0 0,-1 1-1 0 0,-4-3 1 0 0,-7-3 4 0 0,0 2 1 0 0,-1-1-1 0 0,0 2 0 0 0,0 0 0 0 0,0 0 1 0 0,-20-1-1 0 0,20 4-23 0 0,-1 2 0 0 0,1 0-1 0 0,-1 0 1 0 0,1 2 0 0 0,0 0 0 0 0,0 1 0 0 0,-22 7 0 0 0,-57 22-4485 0 0,78-25 2694 0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15.607"/>
    </inkml:context>
    <inkml:brush xml:id="br0">
      <inkml:brushProperty name="width" value="0.1" units="cm"/>
      <inkml:brushProperty name="height" value="0.1" units="cm"/>
    </inkml:brush>
  </inkml:definitions>
  <inkml:trace contextRef="#ctx0" brushRef="#br0">293 1 180 0 0,'-30'29'327'0'0,"1"1"1"0"0,1 2-1 0 0,2 1 1 0 0,1 1-1 0 0,2 1 1 0 0,1 1-1 0 0,2 0 0 0 0,2 2 1 0 0,1 1-1 0 0,2 0 1 0 0,-17 70-1 0 0,30-100-274 0 0,0 0-1 0 0,0 1 1 0 0,2-1-1 0 0,-1 1 1 0 0,1-1 0 0 0,0 1-1 0 0,1-1 1 0 0,0 1-1 0 0,1-1 1 0 0,0 1 0 0 0,4 12-1 0 0,-3-17-170 0 0,-1 0 0 0 0,1 0 0 0 0,-1-1 0 0 0,1 1 0 0 0,1-1 0 0 0,-1 1-1 0 0,1-1 1 0 0,0 0 0 0 0,0-1 0 0 0,0 1 0 0 0,0 0 0 0 0,0-1 0 0 0,1 0 0 0 0,0 0 0 0 0,-1-1 0 0 0,1 1 0 0 0,0-1 0 0 0,0 0-1 0 0,1 0 1 0 0,-1-1 0 0 0,6 2 0 0 0,22 2-1088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15.983"/>
    </inkml:context>
    <inkml:brush xml:id="br0">
      <inkml:brushProperty name="width" value="0.1" units="cm"/>
      <inkml:brushProperty name="height" value="0.1" units="cm"/>
    </inkml:brush>
  </inkml:definitions>
  <inkml:trace contextRef="#ctx0" brushRef="#br0">186 31 112 0 0,'0'0'691'0'0,"22"-30"3712"0"0,-20 30-4364 0 0,1 0 0 0 0,0 0 0 0 0,0 0 0 0 0,0 0 0 0 0,0 1 0 0 0,-1-1 0 0 0,1 1 0 0 0,0 0 0 0 0,0 0 0 0 0,-1 0 0 0 0,1 0 0 0 0,-1 0 0 0 0,1 1 0 0 0,-1-1 0 0 0,1 1 0 0 0,-1 0 0 0 0,0-1 0 0 0,0 1 0 0 0,0 0 0 0 0,0 0 0 0 0,0 1-1 0 0,0-1 1 0 0,0 0 0 0 0,-1 1 0 0 0,1-1 0 0 0,-1 1 0 0 0,0-1 0 0 0,2 4 0 0 0,4 9 31 0 0,-1 0 0 0 0,0 1 0 0 0,5 21 0 0 0,-6-14 17 0 0,-1 0 0 0 0,-1 0 0 0 0,-1 0-1 0 0,-1 0 1 0 0,-1 0 0 0 0,-1 1 0 0 0,-1-1 0 0 0,-1 0 0 0 0,-1 0 0 0 0,-1-1 0 0 0,-14 38-1 0 0,14-46-172 0 0,0 0-1 0 0,-1-1 1 0 0,-1 1-1 0 0,0-2 0 0 0,-1 1 1 0 0,0-1-1 0 0,-1 0 1 0 0,0-1-1 0 0,-1 1 0 0 0,0-2 1 0 0,-1 0-1 0 0,0 0 1 0 0,0-1-1 0 0,-1 0 1 0 0,0-1-1 0 0,-1-1 0 0 0,0 0 1 0 0,0 0-1 0 0,-22 6 1 0 0,0-6-2158 0 0,-1-6 173 0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25.767"/>
    </inkml:context>
    <inkml:brush xml:id="br0">
      <inkml:brushProperty name="width" value="0.1" units="cm"/>
      <inkml:brushProperty name="height" value="0.1" units="cm"/>
    </inkml:brush>
  </inkml:definitions>
  <inkml:trace contextRef="#ctx0" brushRef="#br0">117 113 64 0 0,'0'0'749'0'0,"12"-41"4240"0"0,-7 20-4266 0 0,-4 15-484 0 0,0 0 0 0 0,0 0-1 0 0,1 1 1 0 0,0-1 0 0 0,0 0 0 0 0,5-8 0 0 0,-7 13 70 0 0,0 5-297 0 0,-1 1-1 0 0,1-1 0 0 0,-1 1 1 0 0,0-1-1 0 0,-1 1 1 0 0,1-1-1 0 0,-4 7 1 0 0,-1 6 10 0 0,-27 108 129 0 0,-50 125 1 0 0,67-202 180 0 0,15-47-251 0 0,10-40-5558 0 0,-2 24 3302 0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26.235"/>
    </inkml:context>
    <inkml:brush xml:id="br0">
      <inkml:brushProperty name="width" value="0.1" units="cm"/>
      <inkml:brushProperty name="height" value="0.1" units="cm"/>
    </inkml:brush>
  </inkml:definitions>
  <inkml:trace contextRef="#ctx0" brushRef="#br0">166 82 84 0 0,'-3'-4'432'0'0,"0"0"0"0"0,0 0 0 0 0,-1 1 0 0 0,1-1 0 0 0,-1 1-1 0 0,0 0 1 0 0,0 0 0 0 0,0 0 0 0 0,-8-4 0 0 0,7 4-84 0 0,0 1 0 0 0,0-2 1 0 0,1 1-1 0 0,-1 0 0 0 0,1-1 0 0 0,-6-6 1 0 0,10 10-317 0 0,0-1 1 0 0,-1 1 0 0 0,1 0 0 0 0,0 0-1 0 0,0 0 1 0 0,-1-1 0 0 0,1 1 0 0 0,0 0-1 0 0,0 0 1 0 0,-1-1 0 0 0,1 1 0 0 0,0 0-1 0 0,0-1 1 0 0,0 1 0 0 0,0 0 0 0 0,0 0-1 0 0,0-1 1 0 0,-1 1 0 0 0,1 0 0 0 0,0-1-1 0 0,0 1 1 0 0,0 0 0 0 0,0-1 0 0 0,0 1-1 0 0,0 0 1 0 0,0-1 0 0 0,0 1 0 0 0,0 0-1 0 0,0-1 1 0 0,1 1 0 0 0,-1 0 0 0 0,0-1-1 0 0,0 1 1 0 0,0 0 0 0 0,0 0 0 0 0,0-1-1 0 0,0 1 1 0 0,1 0 0 0 0,-1-1 0 0 0,0 1-1 0 0,0 0 1 0 0,1 0 0 0 0,-1-1 0 0 0,0 1-1 0 0,0 0 1 0 0,1 0 0 0 0,-1 0 0 0 0,0 0-1 0 0,0-1 1 0 0,1 1 0 0 0,24 0 357 0 0,32 12-340 0 0,-45-8-35 0 0,1 0 0 0 0,-1 2 0 0 0,0-1 0 0 0,0 2 0 0 0,0-1 0 0 0,-1 2 0 0 0,0-1 0 0 0,0 2 0 0 0,-1-1 0 0 0,0 1 0 0 0,-1 1 0 0 0,0 0 0 0 0,0 0 0 0 0,10 17-1 0 0,-15-20-13 0 0,1 1-1 0 0,-2 0 0 0 0,1 0 0 0 0,-1 1 0 0 0,0-1 0 0 0,0 1 0 0 0,-1-1 0 0 0,0 1 0 0 0,-1 0 0 0 0,0 0 0 0 0,0 0 1 0 0,-1 0-1 0 0,0-1 0 0 0,-1 1 0 0 0,0 0 0 0 0,0 0 0 0 0,-1 0 0 0 0,0-1 0 0 0,0 1 0 0 0,-1-1 0 0 0,-1 1 0 0 0,-6 12 1 0 0,-1-2 15 0 0,-2 0 0 0 0,0 0 1 0 0,-1-1-1 0 0,-1-1 1 0 0,-1 0-1 0 0,0-1 0 0 0,-1-1 1 0 0,-1-1-1 0 0,0 0 1 0 0,-1-2-1 0 0,-1 0 1 0 0,0-1-1 0 0,0 0 0 0 0,-1-2 1 0 0,-25 8-1 0 0,45-16-21 0 0,0-1 0 0 0,-1 1 0 0 0,1-1-1 0 0,-1 1 1 0 0,1-1 0 0 0,-1 1 0 0 0,1-1-1 0 0,-1 0 1 0 0,1 0 0 0 0,-1 0 0 0 0,0 0 0 0 0,1 0-1 0 0,-1 0 1 0 0,1 0 0 0 0,-1 0 0 0 0,1-1-1 0 0,-1 1 1 0 0,1 0 0 0 0,-1-1 0 0 0,1 1-1 0 0,-1-1 1 0 0,1 0 0 0 0,0 0 0 0 0,-1 1 0 0 0,1-1-1 0 0,0 0 1 0 0,0 0 0 0 0,-1 0 0 0 0,0-2-1 0 0,1 1-236 0 0,1 0 0 0 0,-1 0 0 0 0,1 0-1 0 0,-1 0 1 0 0,1 0 0 0 0,0 0 0 0 0,0 0-1 0 0,0 0 1 0 0,0 0 0 0 0,0 0 0 0 0,0 0-1 0 0,1 0 1 0 0,-1 0 0 0 0,1 0 0 0 0,-1 0-1 0 0,1 0 1 0 0,0 0 0 0 0,0 1-1 0 0,0-1 1 0 0,0 0 0 0 0,2-2 0 0 0,7-10-1984 0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27.336"/>
    </inkml:context>
    <inkml:brush xml:id="br0">
      <inkml:brushProperty name="width" value="0.1" units="cm"/>
      <inkml:brushProperty name="height" value="0.1" units="cm"/>
    </inkml:brush>
  </inkml:definitions>
  <inkml:trace contextRef="#ctx0" brushRef="#br0">1 291 180 0 0,'35'14'3460'0'0,"-26"-13"-3270"0"0,0-1 0 0 0,0 0 0 0 0,0-1 1 0 0,-1 0-1 0 0,1 0 0 0 0,0-1 0 0 0,-1 0 1 0 0,1 0-1 0 0,-1-1 0 0 0,1 0 0 0 0,-1-1 0 0 0,0 0 1 0 0,-1 0-1 0 0,15-11 0 0 0,-12 9-124 0 0,0-1 1 0 0,-1-1-1 0 0,0 0 0 0 0,-1 0 1 0 0,0 0-1 0 0,0-1 0 0 0,0-1 1 0 0,-1 1-1 0 0,-1-1 0 0 0,10-19 1 0 0,-14 24-40 0 0,0-1 1 0 0,-1 1 0 0 0,0-1-1 0 0,0 0 1 0 0,0 1 0 0 0,0-1-1 0 0,-1-6 1 0 0,3-21 255 0 0,-3 32-275 0 0,0 0-1 0 0,1 0 1 0 0,-1 0 0 0 0,0 0 0 0 0,0 0 0 0 0,0 1-1 0 0,0-1 1 0 0,0 0 0 0 0,0 0 0 0 0,0 0 0 0 0,0 0 0 0 0,0 0-1 0 0,0 0 1 0 0,-1 0 0 0 0,1 0 0 0 0,0 0 0 0 0,-1 1-1 0 0,1-1 1 0 0,0 0 0 0 0,-1 0 0 0 0,1 0 0 0 0,-1 1 0 0 0,1-1-1 0 0,-1 0 1 0 0,0 0 0 0 0,1 1 0 0 0,-1-1 0 0 0,-1 0 0 0 0,0 0-3 0 0,1 0 1 0 0,-1 1 0 0 0,0-1-1 0 0,0 1 1 0 0,0 0 0 0 0,1 0 0 0 0,-1 0-1 0 0,0 0 1 0 0,0 0 0 0 0,0 0 0 0 0,0 0-1 0 0,1 1 1 0 0,-4 0 0 0 0,-2 1 2 0 0,-1 0 0 0 0,1 1 0 0 0,0 0 1 0 0,1 0-1 0 0,-1 1 0 0 0,-8 5 0 0 0,9-4-2 0 0,0 1-1 0 0,1-1 1 0 0,0 1-1 0 0,0 0 1 0 0,0 0 0 0 0,1 1-1 0 0,0 0 1 0 0,0-1-1 0 0,1 1 1 0 0,0 0-1 0 0,0 1 1 0 0,0-1-1 0 0,1 0 1 0 0,0 1-1 0 0,-1 12 1 0 0,2-16-1 0 0,1 0 0 0 0,0 0 0 0 0,0-1 1 0 0,0 1-1 0 0,1 0 0 0 0,0 0 0 0 0,-1 0 1 0 0,1-1-1 0 0,0 1 0 0 0,1 0 0 0 0,-1-1 0 0 0,0 1 1 0 0,1-1-1 0 0,0 1 0 0 0,0-1 0 0 0,0 0 1 0 0,0 0-1 0 0,1 0 0 0 0,-1 0 0 0 0,1 0 0 0 0,0 0 1 0 0,0-1-1 0 0,0 1 0 0 0,0-1 0 0 0,0 0 1 0 0,0 0-1 0 0,1 0 0 0 0,-1 0 0 0 0,1-1 1 0 0,-1 1-1 0 0,1-1 0 0 0,0 0 0 0 0,3 1 0 0 0,0 0 0 0 0,0-1 0 0 0,0 0 0 0 0,-1 0 0 0 0,1 0 0 0 0,0-1 0 0 0,0 0 0 0 0,0 0 0 0 0,0 0 0 0 0,0-1 0 0 0,0 0 0 0 0,-1-1 0 0 0,1 0 0 0 0,0 0 0 0 0,-1 0 0 0 0,1-1-1 0 0,-1 1 1 0 0,10-8 0 0 0,-4 1 2 0 0,0 0 0 0 0,-1-1 0 0 0,0-1 0 0 0,0 0-1 0 0,-2 0 1 0 0,18-25 0 0 0,-23 29-3 0 0,12-16 16 0 0,0 1 1 0 0,1 1-1 0 0,21-21 0 0 0,-37 41-20 0 0,0 0-1 0 0,-1 1 0 0 0,1-1 0 0 0,-1 1 0 0 0,1-1 0 0 0,0 1 0 0 0,0-1 0 0 0,-1 1 0 0 0,1-1 0 0 0,0 1 0 0 0,0 0 0 0 0,-1 0 0 0 0,1-1 0 0 0,0 1 0 0 0,0 0 0 0 0,0 0 1 0 0,-1 0-1 0 0,1 0 0 0 0,0 0 0 0 0,0 0 0 0 0,0 0 0 0 0,0 0 0 0 0,0 0 0 0 0,-1 0 0 0 0,1 0 0 0 0,0 0 0 0 0,0 1 0 0 0,0-1 0 0 0,-1 0 0 0 0,1 1 0 0 0,0-1 1 0 0,0 0-1 0 0,-1 1 0 0 0,1-1 0 0 0,0 1 0 0 0,-1-1 0 0 0,1 1 0 0 0,0 0 0 0 0,-1-1 0 0 0,1 1 0 0 0,-1 0 0 0 0,1-1 0 0 0,-1 1 0 0 0,0 0 0 0 0,1-1 0 0 0,-1 1 0 0 0,1 0 1 0 0,-1 0-1 0 0,0 0 0 0 0,0-1 0 0 0,0 1 0 0 0,1 0 0 0 0,-1 0 0 0 0,0 1 0 0 0,10 51-21 0 0,-10-49 15 0 0,4 55 12 0 0,-4 70-1 0 0,-1-53 342 0 0,1-76-167 0 0,3-3-100 0 0,13-17-18 0 0,-1-2 1 0 0,-1 0-1 0 0,0 0 0 0 0,-2-2 0 0 0,-1 1 0 0 0,0-1 1 0 0,-2-1-1 0 0,7-31 0 0 0,5-1 0 0 0,-20 56-63 0 0,0 0-1 0 0,1 0 0 0 0,-1 0 1 0 0,0 0-1 0 0,1 1 1 0 0,-1-1-1 0 0,1 0 0 0 0,-1 1 1 0 0,1-1-1 0 0,-1 1 1 0 0,1-1-1 0 0,-1 1 1 0 0,1 0-1 0 0,0-1 0 0 0,-1 1 1 0 0,1 0-1 0 0,2 0 1 0 0,36-1-13 0 0,-34 2 6 0 0,15-1-18 0 0,0 0-1 0 0,0-2 1 0 0,0 0-1 0 0,0-1 1 0 0,36-11 0 0 0,-52 12 12 0 0,-1 0 0 0 0,1 0 1 0 0,-1-1-1 0 0,1 0 1 0 0,-1 1-1 0 0,0-2 0 0 0,0 1 1 0 0,-1 0-1 0 0,1-1 1 0 0,-1 0-1 0 0,1 0 1 0 0,-1 0-1 0 0,0 0 0 0 0,4-9 1 0 0,-7 13-21 0 0,-3 1-27 0 0,0 1 42 0 0,0 0 0 0 0,0 0 0 0 0,1 1 0 0 0,-1-1 0 0 0,0 1 0 0 0,1-1 1 0 0,0 1-1 0 0,-1 0 0 0 0,1 0 0 0 0,0 0 0 0 0,0 0 0 0 0,1 0 0 0 0,-1 0 1 0 0,1 0-1 0 0,-3 8 0 0 0,-28 72-38 0 0,30-79 47 0 0,-5 15 0 0 0,1 0-1 0 0,1 0 1 0 0,0 1-1 0 0,1 0 1 0 0,-1 25-1 0 0,5-45-13 0 0,0 0 0 0 0,0 0 0 0 0,0 1-1 0 0,0-1 1 0 0,0 0 0 0 0,-1 0 0 0 0,1 1 0 0 0,0-1 0 0 0,0 0-1 0 0,0 0 1 0 0,1 1 0 0 0,-1-1 0 0 0,0 0 0 0 0,0 0 0 0 0,0 1 0 0 0,0-1-1 0 0,0 0 1 0 0,0 0 0 0 0,0 0 0 0 0,0 1 0 0 0,0-1 0 0 0,1 0-1 0 0,-1 0 1 0 0,0 0 0 0 0,0 1 0 0 0,0-1 0 0 0,0 0 0 0 0,1 0-1 0 0,-1 0 1 0 0,0 0 0 0 0,0 1 0 0 0,0-1 0 0 0,1 0 0 0 0,-1 0-1 0 0,0 0 1 0 0,0 0 0 0 0,1 0 0 0 0,-1 0 0 0 0,0 0 0 0 0,0 0-1 0 0,0 0 1 0 0,1 0 0 0 0,-1 0 0 0 0,0 0 0 0 0,1 0 0 0 0,13-8-593 0 0,11-20-2835 0 0,-14 11 1487 0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27.445"/>
    </inkml:context>
    <inkml:brush xml:id="br0">
      <inkml:brushProperty name="width" value="0.1" units="cm"/>
      <inkml:brushProperty name="height" value="0.1" units="cm"/>
    </inkml:brush>
  </inkml:definitions>
  <inkml:trace contextRef="#ctx0" brushRef="#br0">0 34 192 0 0,'0'-6'660'0'0,"2"0"444"0"0,1-4-488 0 0,1 2-536 0 0,5 4-548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59.389"/>
    </inkml:context>
    <inkml:brush xml:id="br0">
      <inkml:brushProperty name="width" value="0.05" units="cm"/>
      <inkml:brushProperty name="height" value="0.05" units="cm"/>
    </inkml:brush>
  </inkml:definitions>
  <inkml:trace contextRef="#ctx0" brushRef="#br0">42 131 188 0 0,'-32'-6'6101'0'0,"22"6"-5274"0"0,11 0-766 0 0,-1 0 1 0 0,0 0-1 0 0,0 0 0 0 0,0 0 1 0 0,0 0-1 0 0,0 0 1 0 0,0 0-1 0 0,0-1 0 0 0,0 1 1 0 0,0 0-1 0 0,0 0 0 0 0,0 0 1 0 0,0 0-1 0 0,1 0 1 0 0,-1 0-1 0 0,0 0 0 0 0,0 0 1 0 0,0-1-1 0 0,0 1 1 0 0,0 0-1 0 0,0 0 0 0 0,0 0 1 0 0,0 0-1 0 0,0 0 0 0 0,0 0 1 0 0,0 0-1 0 0,0-1 1 0 0,0 1-1 0 0,0 0 0 0 0,0 0 1 0 0,0 0-1 0 0,0 0 0 0 0,-1 0 1 0 0,1 0-1 0 0,0 0 1 0 0,0-1-1 0 0,0 1 0 0 0,0 0 1 0 0,0 0-1 0 0,0 0 1 0 0,0 0-1 0 0,0 0 0 0 0,0 0 1 0 0,0 0-1 0 0,0 0 0 0 0,-1 0 1 0 0,1 0-1 0 0,0-1 1 0 0,45-17 474 0 0,1 2 1 0 0,0 2-1 0 0,1 2 1 0 0,67-9-1 0 0,38-10-5037 0 0,-154 31 4343 0 0,0 1 0 0 0,0-1 0 0 0,0 0 0 0 0,-1 0 0 0 0,1 0-1 0 0,0-1 1 0 0,0 1 0 0 0,0-1 0 0 0,0 1 0 0 0,0-1 0 0 0,-3 0-1 0 0,-19-4-2504 0 0,22 6 555 0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28.504"/>
    </inkml:context>
    <inkml:brush xml:id="br0">
      <inkml:brushProperty name="width" value="0.1" units="cm"/>
      <inkml:brushProperty name="height" value="0.1" units="cm"/>
    </inkml:brush>
  </inkml:definitions>
  <inkml:trace contextRef="#ctx0" brushRef="#br0">285 436 204 0 0,'4'-21'1931'0'0,"-4"19"-1871"0"0,-1 1 1 0 0,1-1-1 0 0,-1 0 0 0 0,1 1 1 0 0,-1-1-1 0 0,0 0 1 0 0,0 1-1 0 0,0-1 0 0 0,0 1 1 0 0,0 0-1 0 0,0-1 1 0 0,0 1-1 0 0,0-1 0 0 0,-1 1 1 0 0,1 0-1 0 0,0 0 1 0 0,-1 0-1 0 0,1 0 0 0 0,-1 0 1 0 0,1 0-1 0 0,-1 0 0 0 0,1 1 1 0 0,-1-1-1 0 0,-2 0 1 0 0,0 0-11 0 0,0 1 0 0 0,-1-1 1 0 0,1 1-1 0 0,0 0 1 0 0,0 0-1 0 0,-1 1 0 0 0,1-1 1 0 0,0 1-1 0 0,0 0 1 0 0,-5 1-1 0 0,-7 4 15 0 0,1 0 0 0 0,-1 1-1 0 0,1 1 1 0 0,-20 14 0 0 0,22-14 12 0 0,0 2-1 0 0,1 0 1 0 0,0 0 0 0 0,1 1-1 0 0,0 0 1 0 0,1 1 0 0 0,-17 25-1 0 0,26-36 58 0 0,26 5 321 0 0,-3-13-346 0 0,0-2 0 0 0,-1 0 0 0 0,0-1 0 0 0,0-1 1 0 0,-2-1-1 0 0,1-1 0 0 0,-1-1 0 0 0,-1 0 0 0 0,22-23 0 0 0,-15 12 56 0 0,-1-1-1 0 0,-1-1 1 0 0,-2-1-1 0 0,24-40 1 0 0,54-128 1718 0 0,-93 151-866 0 0,-19 58-999 0 0,0 0 1 0 0,1 0-1 0 0,1 1 1 0 0,0 1-1 0 0,1 0 1 0 0,1 0-1 0 0,0 1 1 0 0,1 0-1 0 0,-10 26 1 0 0,10-20-8 0 0,1 0 0 0 0,1 0 0 0 0,1 1 0 0 0,1-1 0 0 0,1 1 1 0 0,1 0-1 0 0,1 32 0 0 0,0-51-5 0 0,1 0 0 0 0,0 0 0 0 0,1 0 1 0 0,-1 0-1 0 0,1 0 0 0 0,0 0 0 0 0,0 0 0 0 0,0-1 0 0 0,0 1 0 0 0,1 0 1 0 0,-1 0-1 0 0,1-1 0 0 0,0 1 0 0 0,0-1 0 0 0,0 0 0 0 0,1 0 0 0 0,-1 1 1 0 0,1-1-1 0 0,0-1 0 0 0,0 1 0 0 0,0 0 0 0 0,0-1 0 0 0,0 1 0 0 0,0-1 0 0 0,1 0 1 0 0,-1 0-1 0 0,1-1 0 0 0,0 1 0 0 0,-1-1 0 0 0,1 1 0 0 0,0-1 0 0 0,0 0 1 0 0,0-1-1 0 0,0 1 0 0 0,0-1 0 0 0,0 1 0 0 0,0-1 0 0 0,0-1 0 0 0,0 1 1 0 0,0 0-1 0 0,0-1 0 0 0,6-2 0 0 0,0 1-1 0 0,0 0 1 0 0,0-1-1 0 0,0 0 1 0 0,0 0-1 0 0,-1-1 1 0 0,0-1-1 0 0,0 1 0 0 0,0-2 1 0 0,0 1-1 0 0,-1-1 1 0 0,15-14-1 0 0,-6 2 11 0 0,0 0-1 0 0,-2-1 1 0 0,25-39-1 0 0,-32 35-76 0 0,-8 19-73 0 0,-3 14 83 0 0,-6 25 7 0 0,2 0 0 0 0,-5 51 0 0 0,11-80-459 0 0,0 14 679 0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28.642"/>
    </inkml:context>
    <inkml:brush xml:id="br0">
      <inkml:brushProperty name="width" value="0.1" units="cm"/>
      <inkml:brushProperty name="height" value="0.1" units="cm"/>
    </inkml:brush>
  </inkml:definitions>
  <inkml:trace contextRef="#ctx0" brushRef="#br0">0 15 612 0 0,'2'-10'1616'0'0,"12"5"-1144"0"0,8 20-2016 0 0,-19-9 904 0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29.409"/>
    </inkml:context>
    <inkml:brush xml:id="br0">
      <inkml:brushProperty name="width" value="0.1" units="cm"/>
      <inkml:brushProperty name="height" value="0.1" units="cm"/>
    </inkml:brush>
  </inkml:definitions>
  <inkml:trace contextRef="#ctx0" brushRef="#br0">79 66 308 0 0,'-2'19'417'0'0,"-1"0"1"0"0,-1 0-1 0 0,-1-1 1 0 0,-1 1-1 0 0,0-1 1 0 0,-1-1-1 0 0,-1 1 1 0 0,0-1-1 0 0,-22 30 0 0 0,32-53 854 0 0,1-5-1100 0 0,0 0 0 0 0,0 0 0 0 0,9-17 0 0 0,-4 12-100 0 0,2 0 0 0 0,0 1 0 0 0,1 0 0 0 0,1 1 0 0 0,0 0 0 0 0,1 1 0 0 0,0 0 0 0 0,1 1 0 0 0,0 0 0 0 0,1 1 0 0 0,28-16 0 0 0,-41 27-69 0 0,-1-1-1 0 0,1 1 0 0 0,-1-1 0 0 0,1 1 0 0 0,-1-1 1 0 0,1 1-1 0 0,-1 0 0 0 0,1 0 0 0 0,-1 0 1 0 0,1 0-1 0 0,-1 0 0 0 0,1 0 0 0 0,0 0 0 0 0,-1 0 1 0 0,1 1-1 0 0,-1-1 0 0 0,1 0 0 0 0,-1 1 1 0 0,1-1-1 0 0,-1 1 0 0 0,0 0 0 0 0,1 0 0 0 0,-1-1 1 0 0,0 1-1 0 0,1 0 0 0 0,-1 0 0 0 0,0 0 1 0 0,0 0-1 0 0,0 0 0 0 0,0 1 0 0 0,0-1 0 0 0,0 0 1 0 0,0 0-1 0 0,0 1 0 0 0,-1-1 0 0 0,1 1 1 0 0,0-1-1 0 0,-1 0 0 0 0,1 3 0 0 0,3 6 10 0 0,-1 0 0 0 0,0 1-1 0 0,0-1 1 0 0,1 15 0 0 0,-3-16-9 0 0,2 17 11 0 0,-2-18 2 0 0,0 0 0 0 0,0 0 0 0 0,0 1 0 0 0,1-1 0 0 0,1 0 0 0 0,4 11 0 0 0,-6-18-13 0 0,0 1 1 0 0,0-1 0 0 0,0 1-1 0 0,0-1 1 0 0,0 1-1 0 0,0-1 1 0 0,1 0 0 0 0,-1 0-1 0 0,1 0 1 0 0,-1 1 0 0 0,1-1-1 0 0,-1-1 1 0 0,1 1-1 0 0,0 0 1 0 0,-1 0 0 0 0,1-1-1 0 0,0 1 1 0 0,0-1 0 0 0,-1 1-1 0 0,1-1 1 0 0,0 0-1 0 0,0 1 1 0 0,0-1 0 0 0,0 0-1 0 0,-1 0 1 0 0,1-1-1 0 0,0 1 1 0 0,0 0 0 0 0,0-1-1 0 0,-1 1 1 0 0,1-1 0 0 0,0 1-1 0 0,0-1 1 0 0,2-1-1 0 0,13-5 14 0 0,-1 0 0 0 0,0-1 0 0 0,0-1 0 0 0,-1 0 0 0 0,0-1 0 0 0,-1-1 0 0 0,0 0 0 0 0,0-1 0 0 0,-1-1 0 0 0,-1 0 0 0 0,0 0 0 0 0,-1-1 0 0 0,-1-1 0 0 0,0 0 0 0 0,12-25 0 0 0,-21 39-11 0 0,0-1 1 0 0,0 1-1 0 0,-1-1 1 0 0,1 1-1 0 0,-1-1 1 0 0,1 0-1 0 0,-1 1 1 0 0,1-1-1 0 0,-1 0 0 0 0,0 1 1 0 0,0-1-1 0 0,0 0 1 0 0,0-2-1 0 0,-1 3-4 0 0,1 1 0 0 0,0-1 0 0 0,0 1 0 0 0,0-1 0 0 0,-1 1 0 0 0,1 0 0 0 0,0-1 0 0 0,-1 1 0 0 0,1-1-1 0 0,0 1 1 0 0,-1 0 0 0 0,1-1 0 0 0,0 1 0 0 0,-1 0 0 0 0,1-1 0 0 0,-1 1 0 0 0,1 0 0 0 0,-1 0 0 0 0,1 0-1 0 0,0-1 1 0 0,-1 1 0 0 0,1 0 0 0 0,-1 0 0 0 0,1 0 0 0 0,-1 0 0 0 0,1 0 0 0 0,-1 0 0 0 0,0 0 0 0 0,-2 0 0 0 0,0 0 0 0 0,1 1 1 0 0,-1-1-1 0 0,0 1 0 0 0,1 0 1 0 0,-1 0-1 0 0,1 0 0 0 0,-1 0 0 0 0,1 0 1 0 0,0 1-1 0 0,-1-1 0 0 0,1 1 1 0 0,0 0-1 0 0,-3 2 0 0 0,-2 3-1 0 0,0 0-1 0 0,0 0 0 0 0,1 0 1 0 0,1 1-1 0 0,-1 0 0 0 0,-7 15 1 0 0,11-19 10 0 0,1 1 0 0 0,-1-1 0 0 0,1 1-1 0 0,0 0 1 0 0,1-1 0 0 0,-1 1 0 0 0,1 0 0 0 0,0 0 0 0 0,0-1 0 0 0,0 1 0 0 0,0 0 0 0 0,1-1 0 0 0,0 1 0 0 0,0 0 0 0 0,3 6-1 0 0,-1 3-2 0 0,1 0 0 0 0,-2 0 0 0 0,0 0 0 0 0,-1 0 0 0 0,0 0 0 0 0,-1 1 0 0 0,-1-1 0 0 0,0 0-1 0 0,-1 0 1 0 0,-4 19 0 0 0,-8 16-14 0 0,-29 73 0 0 0,34-97 16 0 0,1-6 0 0 0,-1-1 0 0 0,-1 0 1 0 0,0-1-1 0 0,-25 31 0 0 0,-59 57 152 0 0,92-103-155 0 0,-3 3 67 0 0,-1 0-1 0 0,1 0 0 0 0,-1-1 0 0 0,0 0 0 0 0,0 0 0 0 0,0 0 0 0 0,-1-1 0 0 0,1 0 0 0 0,-1 0 0 0 0,0-1 1 0 0,0 1-1 0 0,0-2 0 0 0,-8 2 0 0 0,13-3-34 0 0,0 0-1 0 0,0 0 1 0 0,0-1 0 0 0,0 1 0 0 0,0-1-1 0 0,0 0 1 0 0,0 1 0 0 0,1-1-1 0 0,-1 0 1 0 0,0 0 0 0 0,0 0 0 0 0,1-1-1 0 0,-1 1 1 0 0,0 0 0 0 0,1 0 0 0 0,-1-1-1 0 0,1 1 1 0 0,0-1 0 0 0,-1 0 0 0 0,1 1-1 0 0,0-1 1 0 0,0 0 0 0 0,0 0-1 0 0,0 1 1 0 0,1-1 0 0 0,-1 0 0 0 0,0 0-1 0 0,1 0 1 0 0,-1 0 0 0 0,1 0 0 0 0,0 0-1 0 0,-1 0 1 0 0,1 0 0 0 0,0-3-1 0 0,0-6 61 0 0,0 0 0 0 0,0 0-1 0 0,1 1 1 0 0,3-20 0 0 0,3 6-20 0 0,0 0 1 0 0,2 0 0 0 0,1 1 0 0 0,0 1 0 0 0,2 0-1 0 0,1 0 1 0 0,0 1 0 0 0,1 0 0 0 0,2 2-1 0 0,0 0 1 0 0,29-27 0 0 0,-5 10-99 0 0,1 2 0 0 0,2 2-1 0 0,1 2 1 0 0,64-33 0 0 0,-3 15-1071 0 0,-32 20-2833 0 0,-55 21 1937 0 0,11-4-869 0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30.586"/>
    </inkml:context>
    <inkml:brush xml:id="br0">
      <inkml:brushProperty name="width" value="0.1" units="cm"/>
      <inkml:brushProperty name="height" value="0.1" units="cm"/>
    </inkml:brush>
  </inkml:definitions>
  <inkml:trace contextRef="#ctx0" brushRef="#br0">159 140 56 0 0,'8'-4'491'0'0,"0"-1"0"0"0,-1 1-1 0 0,1-1 1 0 0,-1 0 0 0 0,0-1 0 0 0,0 0 0 0 0,-1 0 0 0 0,11-12-1 0 0,-16 16-441 0 0,0 1-1 0 0,0-1 0 0 0,0 1 1 0 0,0-1-1 0 0,0 1 0 0 0,0-1 1 0 0,0 0-1 0 0,0 1 0 0 0,-1-1 1 0 0,1 0-1 0 0,0 0 0 0 0,-1 1 1 0 0,0-1-1 0 0,1 0 0 0 0,-1 0 1 0 0,0 0-1 0 0,0 0 0 0 0,0 0 1 0 0,0 1-1 0 0,0-1 0 0 0,-1 0 1 0 0,1 0-1 0 0,0 0 0 0 0,-1 0 1 0 0,0 1-1 0 0,1-1 0 0 0,-1 0 1 0 0,0 1-1 0 0,0-1 0 0 0,0 0 1 0 0,0 1-1 0 0,0-1 0 0 0,0 1 1 0 0,0-1-1 0 0,-1 1 0 0 0,1 0 1 0 0,0 0-1 0 0,-1-1 0 0 0,1 1 1 0 0,-1 0-1 0 0,0 0 0 0 0,1 0 1 0 0,-1 1-1 0 0,0-1 0 0 0,1 0 1 0 0,-1 1-1 0 0,-2-1 0 0 0,-1-1-12 0 0,0 0 0 0 0,0 1-1 0 0,0 0 1 0 0,0 0 0 0 0,0 0 0 0 0,0 1-1 0 0,0 0 1 0 0,0 0 0 0 0,0 0 0 0 0,0 0-1 0 0,0 1 1 0 0,0 0 0 0 0,-9 3 0 0 0,5-1-5 0 0,0 0 0 0 0,1 1 1 0 0,-1 0-1 0 0,1 0 0 0 0,0 1 1 0 0,0 0-1 0 0,-13 11 1 0 0,16-11-13 0 0,0-1 1 0 0,0 1 0 0 0,1 1-1 0 0,-1-1 1 0 0,1 1 0 0 0,0-1-1 0 0,1 1 1 0 0,-1 0 0 0 0,1 0-1 0 0,-4 11 1 0 0,6-13 0 0 0,0 0 0 0 0,1 0-1 0 0,-1-1 1 0 0,1 1 0 0 0,-1 0 0 0 0,1 0 0 0 0,0 0 0 0 0,1 0-1 0 0,-1 0 1 0 0,1 0 0 0 0,-1-1 0 0 0,1 1 0 0 0,0 0-1 0 0,0 0 1 0 0,1-1 0 0 0,-1 1 0 0 0,1-1 0 0 0,0 1 0 0 0,3 4-1 0 0,-1-4 4 0 0,-1 0 0 0 0,2 0 0 0 0,-1 0 0 0 0,0-1 0 0 0,1 0 0 0 0,-1 1 0 0 0,1-1-1 0 0,0-1 1 0 0,0 1 0 0 0,0-1 0 0 0,0 0 0 0 0,0 0 0 0 0,1 0 0 0 0,-1-1 0 0 0,1 0-1 0 0,7 1 1 0 0,13 1 78 0 0,0-2 0 0 0,31-2-1 0 0,-37 1-62 0 0,20-2 56 0 0,0-2-1 0 0,0-2 1 0 0,0-1-1 0 0,71-24 1 0 0,-101 27-70 0 0,1 0 0 0 0,-1-1 0 0 0,0 0 0 0 0,0-1 1 0 0,13-9-1 0 0,-20 12 1 0 0,0 1 0 0 0,0 0 0 0 0,0-1 0 0 0,0 0 0 0 0,0 0 0 0 0,0 0 0 0 0,-1 0 0 0 0,1 0 1 0 0,-1 0-1 0 0,0-1 0 0 0,0 1 0 0 0,0-1 0 0 0,0 1 0 0 0,-1-1 0 0 0,1 0 0 0 0,-1 0 0 0 0,0 0 0 0 0,0-4 1 0 0,-1 8-22 0 0,1-1 0 0 0,-1 0 0 0 0,0 0 0 0 0,0 1 0 0 0,0-1-1 0 0,-1 0 1 0 0,1 0 0 0 0,0 0 0 0 0,0 1 0 0 0,0-1 0 0 0,0 0 0 0 0,-1 0 0 0 0,1 1 0 0 0,0-1 0 0 0,-1 0 0 0 0,1 1 0 0 0,-1-1 0 0 0,1 0 0 0 0,-1 1 0 0 0,1-1 0 0 0,-1 1 0 0 0,1-1 0 0 0,-1 1 0 0 0,1-1 0 0 0,-1 1 0 0 0,0-1 0 0 0,1 1 0 0 0,-1-1 0 0 0,0 1 0 0 0,1 0 0 0 0,-1-1 0 0 0,0 1 0 0 0,-1 0 0 0 0,-1 0 1 0 0,0 0 0 0 0,0 0 1 0 0,1 0-1 0 0,-1 0 0 0 0,0 1 0 0 0,0-1 0 0 0,0 1 1 0 0,1 0-1 0 0,-6 2 0 0 0,-53 31 25 0 0,46-22-15 0 0,-1 1 1 0 0,2 0 0 0 0,0 1-1 0 0,1 1 1 0 0,0 0-1 0 0,1 0 1 0 0,1 2-1 0 0,-14 25 1 0 0,25-41-11 0 0,-1-1-1 0 0,1 1 1 0 0,0-1-1 0 0,0 1 1 0 0,-1-1-1 0 0,1 1 1 0 0,0-1 0 0 0,0 1-1 0 0,0-1 1 0 0,0 1-1 0 0,0-1 1 0 0,0 1 0 0 0,0 0-1 0 0,0-1 1 0 0,0 1-1 0 0,0-1 1 0 0,0 1 0 0 0,0-1-1 0 0,0 1 1 0 0,0-1-1 0 0,0 1 1 0 0,1-1 0 0 0,-1 1-1 0 0,0-1 1 0 0,0 1-1 0 0,1-1 1 0 0,-1 1 0 0 0,0-1-1 0 0,1 1 1 0 0,-1-1-1 0 0,0 0 1 0 0,1 1-1 0 0,-1-1 1 0 0,0 0 0 0 0,1 1-1 0 0,-1-1 1 0 0,1 0-1 0 0,-1 1 1 0 0,1-1 0 0 0,-1 0-1 0 0,1 0 1 0 0,-1 0-1 0 0,1 1 1 0 0,-1-1 0 0 0,1 0-1 0 0,-1 0 1 0 0,1 0-1 0 0,0 0 1 0 0,-1 0 0 0 0,1 0-1 0 0,-1 0 1 0 0,1 0-1 0 0,-1 0 1 0 0,1 0-1 0 0,-1 0 1 0 0,1-1 0 0 0,-1 1-1 0 0,1 0 1 0 0,-1 0-1 0 0,1 0 1 0 0,-1-1 0 0 0,1 1-1 0 0,34-9 74 0 0,-4-6 21 0 0,55-36-1 0 0,-21 10-6 0 0,-51 30-84 0 0,2 0-43 0 0,-16 11 33 0 0,1 0 0 0 0,-1 0 0 0 0,1 0 0 0 0,-1 0 0 0 0,1-1 0 0 0,-1 1 0 0 0,1 0 0 0 0,-1 0-1 0 0,1 0 1 0 0,-1 1 0 0 0,1-1 0 0 0,-1 0 0 0 0,1 0 0 0 0,-1 0 0 0 0,1 0 0 0 0,-1 0 0 0 0,1 1 0 0 0,-1-1 0 0 0,1 0 0 0 0,-1 0 0 0 0,0 1-1 0 0,1-1 1 0 0,-1 0 0 0 0,1 0 0 0 0,-1 1 0 0 0,0-1 0 0 0,1 1 0 0 0,-1-1 0 0 0,0 0 0 0 0,1 1 0 0 0,-1-1 0 0 0,0 1 0 0 0,0 2 1 0 0,0 0 0 0 0,0 0 0 0 0,-1 0 0 0 0,0 0 1 0 0,1 0-1 0 0,-1-1 0 0 0,0 1 0 0 0,0 0 0 0 0,-1-1 0 0 0,1 1 1 0 0,0 0-1 0 0,-3 1 0 0 0,3 0-2 0 0,-3 3-14 0 0,-22 44-176 0 0,2 2-1 0 0,-34 107 1 0 0,58-141-811 0 0,9-14-459 0 0,23-16-2158 0 0,-27 9 3129 0 0,16-8-1591 0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30.866"/>
    </inkml:context>
    <inkml:brush xml:id="br0">
      <inkml:brushProperty name="width" value="0.1" units="cm"/>
      <inkml:brushProperty name="height" value="0.1" units="cm"/>
    </inkml:brush>
  </inkml:definitions>
  <inkml:trace contextRef="#ctx0" brushRef="#br0">0 158 92 0 0,'28'-32'329'0'0,"-12"12"183"0"0,1 2 0 0 0,0 0 0 0 0,2 1 0 0 0,21-15 0 0 0,-39 30-439 0 0,1 1 0 0 0,0 0 1 0 0,0 0-1 0 0,0 0 0 0 0,-1 0 0 0 0,1 0 0 0 0,0 0 1 0 0,0 1-1 0 0,0-1 0 0 0,0 1 0 0 0,0-1 1 0 0,0 1-1 0 0,4 0 0 0 0,-5 0-38 0 0,0 1-1 0 0,0-1 1 0 0,1 0 0 0 0,-1 1-1 0 0,0 0 1 0 0,0-1 0 0 0,0 1-1 0 0,0 0 1 0 0,0-1 0 0 0,0 1 0 0 0,0 0-1 0 0,0 0 1 0 0,0 0 0 0 0,0 0-1 0 0,0 0 1 0 0,-1 0 0 0 0,1 0-1 0 0,0 0 1 0 0,-1 1 0 0 0,1-1-1 0 0,0 0 1 0 0,-1 0 0 0 0,0 0-1 0 0,1 1 1 0 0,-1 1 0 0 0,2 1 31 0 0,-2 1 0 0 0,1 0 0 0 0,0 0 0 0 0,-1 0-1 0 0,0 0 1 0 0,0-1 0 0 0,0 1 0 0 0,-1 0 0 0 0,0 0 0 0 0,1 0 0 0 0,-2-1 0 0 0,-1 6 0 0 0,-25 57 490 0 0,16-42-363 0 0,11-24-176 0 0,-3 9 100 0 0,0-1 1 0 0,-1 0-1 0 0,0 0 1 0 0,-7 8-1 0 0,21-28 116 0 0,94-102 708 0 0,-90 100-912 0 0,1 1 1 0 0,0 1-1 0 0,1 0 1 0 0,0 1 0 0 0,1 0-1 0 0,27-11 1 0 0,-26 14 3 0 0,-5 1 1 0 0,1 1 0 0 0,-1 1 0 0 0,1 0 1 0 0,0 0-1 0 0,19-2 0 0 0,-30 6-31 0 0,1 0-1 0 0,-1 0 1 0 0,1 0 0 0 0,-1 0-1 0 0,1 0 1 0 0,-1 1 0 0 0,1-1-1 0 0,-1 1 1 0 0,1-1-1 0 0,-1 1 1 0 0,0 0 0 0 0,1 0-1 0 0,-1 0 1 0 0,0 0 0 0 0,0 1-1 0 0,0-1 1 0 0,0 1-1 0 0,0-1 1 0 0,0 1 0 0 0,0-1-1 0 0,0 1 1 0 0,-1 0-1 0 0,1 0 1 0 0,-1 0 0 0 0,1 0-1 0 0,-1 0 1 0 0,0 0 0 0 0,0 1-1 0 0,0-1 1 0 0,0 0-1 0 0,0 1 1 0 0,0-1 0 0 0,0 0-1 0 0,-1 1 1 0 0,1 4-1 0 0,1 8-192 0 0,0 1 0 0 0,-1 0 0 0 0,-1-1 0 0 0,0 1 0 0 0,-4 24-1 0 0,2-25-897 0 0,-1 0 0 0 0,-1 0-1 0 0,-7 17 1 0 0,4-16-789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32.856"/>
    </inkml:context>
    <inkml:brush xml:id="br0">
      <inkml:brushProperty name="width" value="0.1" units="cm"/>
      <inkml:brushProperty name="height" value="0.1" units="cm"/>
    </inkml:brush>
  </inkml:definitions>
  <inkml:trace contextRef="#ctx0" brushRef="#br0">114 123 548 0 0,'5'-13'1096'0'0,"-2"0"0"0"0,1 0-1 0 0,-2-1 1 0 0,0 1 0 0 0,0-16 0 0 0,-2 12 1597 0 0,-1 19-2696 0 0,0 0 0 0 0,1 0 0 0 0,-1 1-1 0 0,0-1 1 0 0,1 0 0 0 0,-1 1 0 0 0,1-1 0 0 0,0 0 0 0 0,-1 1 0 0 0,1-1 0 0 0,0 1 0 0 0,1-1 0 0 0,-1 0 0 0 0,0 1 0 0 0,1-1 0 0 0,0 3 0 0 0,0 0-3 0 0,0 0 1 0 0,0-1-1 0 0,-1 1 0 0 0,0 0 0 0 0,0-1 0 0 0,0 1 0 0 0,-1 0 0 0 0,0 4 1 0 0,-1-4 4 0 0,1-1 1 0 0,-1 1 0 0 0,0-1 0 0 0,-1 0 0 0 0,1 0 0 0 0,-1 0-1 0 0,1 0 1 0 0,-1 0 0 0 0,-1-1 0 0 0,1 1 0 0 0,0-1 0 0 0,-1 0-1 0 0,1 0 1 0 0,-1 0 0 0 0,0 0 0 0 0,0-1 0 0 0,0 0 0 0 0,-1 0-1 0 0,-5 3 1 0 0,9-5 3 0 0,0 0-1 0 0,0 1 1 0 0,0-1-1 0 0,1 0 1 0 0,-1 0-1 0 0,0 0 1 0 0,0 0-1 0 0,0 1 1 0 0,0-1 0 0 0,0-1-1 0 0,0 1 1 0 0,0 0-1 0 0,1 0 1 0 0,-1 0-1 0 0,0 0 1 0 0,0-1-1 0 0,0 1 1 0 0,0 0-1 0 0,0-1 1 0 0,1 1-1 0 0,-1 0 1 0 0,0-1-1 0 0,0 1 1 0 0,1-1 0 0 0,-1 0-1 0 0,0 1 1 0 0,1-1-1 0 0,-2 0 1 0 0,1-1 2 0 0,0 0 0 0 0,0 0 0 0 0,0-1-1 0 0,0 1 1 0 0,1 0 0 0 0,-1 0 0 0 0,0 0 0 0 0,1-1 0 0 0,0 1 0 0 0,-1 0 0 0 0,1-3 0 0 0,0-1 7 0 0,0 0 0 0 0,1 0 0 0 0,-1 0 0 0 0,1 0 0 0 0,0 0 0 0 0,1 0 0 0 0,3-10 0 0 0,-1 10-9 0 0,0 1-1 0 0,1-1 1 0 0,-1 1-1 0 0,1 0 1 0 0,1 0 0 0 0,-1 0-1 0 0,1 0 1 0 0,-1 1-1 0 0,1 0 1 0 0,1 0 0 0 0,-1 1-1 0 0,0 0 1 0 0,1 0-1 0 0,0 0 1 0 0,0 1 0 0 0,0 0-1 0 0,0 1 1 0 0,0-1-1 0 0,0 1 1 0 0,8 0 0 0 0,16-1-1 0 0,-1 1 0 0 0,1 2 0 0 0,38 6 0 0 0,-66-7-9 0 0,-1 0 0 0 0,1 0 1 0 0,-1 0-1 0 0,0 1 0 0 0,1-1 0 0 0,-1 1 0 0 0,1 0 0 0 0,-1 0 0 0 0,0 0 0 0 0,0 0 1 0 0,1 0-1 0 0,-1 0 0 0 0,3 3 0 0 0,-4-3 5 0 0,-1 0 0 0 0,1 0 0 0 0,-1 0 0 0 0,1 0 1 0 0,-1 0-1 0 0,0 0 0 0 0,0 0 0 0 0,1 0 0 0 0,-1 0 0 0 0,0 0 0 0 0,0 0 0 0 0,0 0 1 0 0,0 0-1 0 0,0 0 0 0 0,0 0 0 0 0,0 0 0 0 0,-1 0 0 0 0,1 0 0 0 0,0 0 0 0 0,-1 0 1 0 0,1 0-1 0 0,0 0 0 0 0,-1 0 0 0 0,1 0 0 0 0,-1 0 0 0 0,0 0 0 0 0,1 0 0 0 0,-2 1 1 0 0,-13 20-15 0 0,-1-1 0 0 0,-1-1 0 0 0,0 0 0 0 0,-2-1 0 0 0,-29 24 0 0 0,-4 9-8 0 0,5-17 55 0 0,34-26-34 0 0,0 1-1 0 0,1 1 1 0 0,0 0 0 0 0,0 1-1 0 0,1 0 1 0 0,1 1 0 0 0,0 0-1 0 0,1 0 1 0 0,-8 15 0 0 0,3-8 118 0 0,14-20-107 0 0,0 0 1 0 0,0 0-1 0 0,0 0 1 0 0,0 0-1 0 0,0-1 1 0 0,0 1-1 0 0,0 0 1 0 0,0 0-1 0 0,0 0 1 0 0,0 0 0 0 0,0 0-1 0 0,0 0 1 0 0,0 0-1 0 0,0 0 1 0 0,0 0-1 0 0,0 0 1 0 0,0 0-1 0 0,0-1 1 0 0,0 1-1 0 0,0 0 1 0 0,0 0-1 0 0,0 0 1 0 0,0 0-1 0 0,0 0 1 0 0,0 0 0 0 0,0 0-1 0 0,0 0 1 0 0,0 0-1 0 0,0 0 1 0 0,0 0-1 0 0,-1 0 1 0 0,1 0-1 0 0,0 0 1 0 0,0 0-1 0 0,0 0 1 0 0,0-1-1 0 0,2-2 28 0 0,0-1-1 0 0,1 0 0 0 0,0 1 0 0 0,-1-1 1 0 0,1 1-1 0 0,0 0 0 0 0,6-5 0 0 0,39-31 109 0 0,-34 26-126 0 0,1 0 1 0 0,1 1 0 0 0,-1 1 0 0 0,2 0-1 0 0,0 1 1 0 0,0 1 0 0 0,1 1 0 0 0,19-7-1 0 0,-35 14-17 0 0,-1 1 0 0 0,1-1 0 0 0,0 1 0 0 0,0-1 0 0 0,0 1 0 0 0,0 0 1 0 0,0 0-1 0 0,0 0 0 0 0,0 0 0 0 0,-1 0 0 0 0,1 1 0 0 0,0-1 0 0 0,0 0 0 0 0,0 1 0 0 0,0 0 0 0 0,-1-1 0 0 0,1 1 0 0 0,0 0 0 0 0,0 0 0 0 0,-1 0 0 0 0,1 0 0 0 0,-1 0 0 0 0,1 0 0 0 0,-1 0 0 0 0,1 1 0 0 0,-1-1 0 0 0,0 1 0 0 0,2 2 0 0 0,1 3-6 0 0,0 0 0 0 0,-1 0 0 0 0,0 0 0 0 0,0 1 0 0 0,2 13 0 0 0,-4-17 10 0 0,0 1-1 0 0,0-1 0 0 0,1 1 1 0 0,-1-1-1 0 0,1 1 0 0 0,0-1 1 0 0,0 0-1 0 0,0 0 0 0 0,4 5 1 0 0,-2-8 0 0 0,0 0 1 0 0,0 0 0 0 0,0-1 0 0 0,0 1-1 0 0,0-1 1 0 0,0 0 0 0 0,0 0-1 0 0,0 0 1 0 0,0-1 0 0 0,0 1 0 0 0,0-1-1 0 0,0 0 1 0 0,0 0 0 0 0,6-3-1 0 0,-1 2 4 0 0,19-6-292 0 0,-1-2 1 0 0,0 0-1 0 0,0-2 1 0 0,-1 0-1 0 0,-1-2 1 0 0,0-1-1 0 0,27-21 0 0 0,-28 18-4429 0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33.274"/>
    </inkml:context>
    <inkml:brush xml:id="br0">
      <inkml:brushProperty name="width" value="0.1" units="cm"/>
      <inkml:brushProperty name="height" value="0.1" units="cm"/>
    </inkml:brush>
  </inkml:definitions>
  <inkml:trace contextRef="#ctx0" brushRef="#br0">454 1 268 0 0,'-29'10'1081'0'0,"11"0"-804"0"0,-1 2 0 0 0,1 0 1 0 0,1 1-1 0 0,0 0 0 0 0,1 1 1 0 0,-18 21-1 0 0,-82 106 704 0 0,105-126-853 0 0,-15 19 210 0 0,2 2 0 0 0,-34 67 1 0 0,49-84-220 0 0,1 0 0 0 0,1 0 0 0 0,1 0 0 0 0,0 1 0 0 0,1 0 0 0 0,1 0 0 0 0,-2 39 1 0 0,6-52-86 0 0,0 0 0 0 0,1 0 0 0 0,-1 0 0 0 0,1-1 0 0 0,1 1 0 0 0,-1 0 0 0 0,1-1 0 0 0,0 1 0 0 0,1-1 0 0 0,-1 1 1 0 0,1-1-1 0 0,1 0 0 0 0,-1 0 0 0 0,1-1 0 0 0,5 8 0 0 0,-3-8-114 0 0,0 1 1 0 0,0-1-1 0 0,1-1 1 0 0,-1 1-1 0 0,1-1 1 0 0,0 0-1 0 0,0-1 1 0 0,0 1-1 0 0,1-1 0 0 0,-1-1 1 0 0,1 0-1 0 0,14 3 1 0 0,48 4-2828 0 0,-33-12 1232 0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33.677"/>
    </inkml:context>
    <inkml:brush xml:id="br0">
      <inkml:brushProperty name="width" value="0.1" units="cm"/>
      <inkml:brushProperty name="height" value="0.1" units="cm"/>
    </inkml:brush>
  </inkml:definitions>
  <inkml:trace contextRef="#ctx0" brushRef="#br0">99 1 396 0 0,'1'0'86'0'0,"0"0"1"0"0,0 0-1 0 0,0 0 1 0 0,1 0-1 0 0,-1 0 1 0 0,0 0-1 0 0,0 0 0 0 0,1 0 1 0 0,-1 0-1 0 0,0 0 1 0 0,0 1-1 0 0,0-1 0 0 0,1 0 1 0 0,-1 1-1 0 0,0-1 1 0 0,0 1-1 0 0,0 0 0 0 0,0-1 1 0 0,0 1-1 0 0,0 0 1 0 0,0 0-1 0 0,0-1 1 0 0,0 1-1 0 0,1 2 0 0 0,26 27 248 0 0,-23-24-116 0 0,13 15-32 0 0,-2 0 0 0 0,-1 1 1 0 0,0 0-1 0 0,-2 2 0 0 0,0-1 0 0 0,-2 2 1 0 0,-1 0-1 0 0,0 0 0 0 0,-2 0 1 0 0,-1 1-1 0 0,4 30 0 0 0,-9-42-155 0 0,-1-1-1 0 0,0 1 1 0 0,-1 0 0 0 0,0 0-1 0 0,-1 0 1 0 0,-1-1 0 0 0,0 1-1 0 0,0 0 1 0 0,-2-1-1 0 0,0 0 1 0 0,0 0 0 0 0,-1 0-1 0 0,-1 0 1 0 0,0-1-1 0 0,-1 0 1 0 0,0 0 0 0 0,-1 0-1 0 0,0-1 1 0 0,-1-1-1 0 0,0 1 1 0 0,0-1 0 0 0,-22 17-1 0 0,20-19-340 0 0,0-1 0 0 0,0 0 0 0 0,-1 0-1 0 0,0-1 1 0 0,0 0 0 0 0,-1-1 0 0 0,1-1 0 0 0,-1 0-1 0 0,0-1 1 0 0,-20 3 0 0 0,-2-3-1173 0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34.548"/>
    </inkml:context>
    <inkml:brush xml:id="br0">
      <inkml:brushProperty name="width" value="0.1" units="cm"/>
      <inkml:brushProperty name="height" value="0.1" units="cm"/>
    </inkml:brush>
  </inkml:definitions>
  <inkml:trace contextRef="#ctx0" brushRef="#br0">267 35 100 0 0,'0'-5'674'0'0,"1"4"-399"0"0,-1-1 1 0 0,1 1-1 0 0,-1-1 0 0 0,0 0 0 0 0,0 1 0 0 0,0-1 0 0 0,0 1 0 0 0,0-1 0 0 0,0 0 0 0 0,0 1 0 0 0,0-1 0 0 0,-1 0 0 0 0,1 1 0 0 0,-1-1 0 0 0,1 1 0 0 0,-2-4 1 0 0,-14 19-58 0 0,1 0 1 0 0,0 1-1 0 0,1 0 1 0 0,-21 32 0 0 0,-45 81 380 0 0,60-95-387 0 0,-49 97 1456 0 0,73-133-1539 0 0,16-10-4 0 0,-1-1 1 0 0,-1-1-1 0 0,25-25 0 0 0,-28 25-68 0 0,0 0 0 0 0,1 1 0 0 0,1 1 0 0 0,0 1 1 0 0,34-19-1 0 0,-50 31-56 0 0,0-1 0 0 0,0 1 0 0 0,0-1 0 0 0,0 1 0 0 0,1 0 0 0 0,-1 0 0 0 0,0-1 0 0 0,0 1-1 0 0,0 0 1 0 0,0 0 0 0 0,1 0 0 0 0,-1 0 0 0 0,0 0 0 0 0,0 0 0 0 0,0 1 0 0 0,0-1 0 0 0,1 0 0 0 0,-1 1 0 0 0,0-1 0 0 0,0 0 0 0 0,0 1 0 0 0,0 0 0 0 0,0-1 0 0 0,0 1 0 0 0,0-1 0 0 0,1 2 0 0 0,0 0 0 0 0,0 1-1 0 0,0-1 1 0 0,0 1-1 0 0,0 0 1 0 0,0-1-1 0 0,-1 1 1 0 0,1 0-1 0 0,-1 0 1 0 0,2 5-1 0 0,0 0 3 0 0,-1 0 0 0 0,-1 1 0 0 0,1-1 0 0 0,-1 0 0 0 0,0 0 0 0 0,-1 1 1 0 0,-1 9-1 0 0,-2-3 1 0 0,0 0 1 0 0,-1-1 0 0 0,-1 1 0 0 0,-1-1 0 0 0,0 0 0 0 0,-13 22 0 0 0,15-29 5 0 0,-1 0 0 0 0,0 0 1 0 0,0 0-1 0 0,-1 0 0 0 0,1-1 0 0 0,-2 0 1 0 0,1 0-1 0 0,-1 0 0 0 0,1-1 0 0 0,-2 0 1 0 0,1-1-1 0 0,0 1 0 0 0,-10 3 1 0 0,16-8-8 0 0,0 1 1 0 0,0-1-1 0 0,0 1 1 0 0,0-1-1 0 0,-1 1 1 0 0,1-1-1 0 0,0 0 1 0 0,0 0-1 0 0,0 1 1 0 0,0-1-1 0 0,0 0 1 0 0,0 0-1 0 0,-1 0 1 0 0,1 0-1 0 0,0-1 1 0 0,0 1-1 0 0,0 0 1 0 0,0 0-1 0 0,0-1 1 0 0,0 1-1 0 0,0 0 1 0 0,0-1-1 0 0,-1 1 1 0 0,1-1-1 0 0,1 0 1 0 0,-1 1-1 0 0,-2-2 1 0 0,2 0-1 0 0,0 0 0 0 0,1 1 0 0 0,-1-1 0 0 0,0 0 0 0 0,1 0-1 0 0,-1 0 1 0 0,1 0 0 0 0,-1 0 0 0 0,1 1 0 0 0,0-1 0 0 0,0 0 0 0 0,0 0 0 0 0,0 0 0 0 0,1-3 0 0 0,0-6-2 0 0,1 1 0 0 0,1-1-1 0 0,0 1 1 0 0,7-18 0 0 0,-2 13-6 0 0,1 0 1 0 0,0 1-1 0 0,0 0 0 0 0,2 1 0 0 0,0 0 0 0 0,0 0 1 0 0,26-21-1 0 0,-29 28 0 0 0,0 0 0 0 0,0 0 0 0 0,1 0 1 0 0,-1 1-1 0 0,1 0 0 0 0,0 1 0 0 0,1 0 0 0 0,-1 1 0 0 0,1 0 1 0 0,-1 0-1 0 0,1 1 0 0 0,0 0 0 0 0,0 0 0 0 0,16 1 1 0 0,-22 1 1 0 0,0 0 0 0 0,0 1 0 0 0,1-1 0 0 0,-1 1 0 0 0,0 0 0 0 0,0 0 1 0 0,0 1-1 0 0,0-1 0 0 0,0 1 0 0 0,-1 0 0 0 0,1 0 0 0 0,0 0 0 0 0,-1 0 0 0 0,1 1 1 0 0,-1 0-1 0 0,0-1 0 0 0,0 1 0 0 0,0 0 0 0 0,0 1 0 0 0,0-1 0 0 0,-1 0 1 0 0,0 1-1 0 0,1-1 0 0 0,-1 1 0 0 0,0 0 0 0 0,-1 0 0 0 0,3 6 0 0 0,0 6 4 0 0,-1 1-1 0 0,0 0 1 0 0,-1 0-1 0 0,-1-1 0 0 0,-1 24 1 0 0,0-38 1 0 0,2-2 1 0 0,0-1 1 0 0,0 1 0 0 0,0-1-1 0 0,0 1 1 0 0,0-1 0 0 0,0 0-1 0 0,0 0 1 0 0,0 0 0 0 0,-1 0-1 0 0,1 0 1 0 0,0 0 0 0 0,2-2-1 0 0,-3 2-3 0 0,7-5 1 0 0,1 0 0 0 0,1 0-1 0 0,-1 1 1 0 0,1 0 0 0 0,0 1 0 0 0,0 0-1 0 0,0 1 1 0 0,0 0 0 0 0,1 0 0 0 0,-1 1 0 0 0,1 1-1 0 0,0 0 1 0 0,0 0 0 0 0,-1 1 0 0 0,1 0 0 0 0,11 2-1 0 0,-17-1-3 0 0,0 0-1 0 0,1 1 1 0 0,-1-1-1 0 0,0 1 1 0 0,0 0-1 0 0,0 0 1 0 0,-1 1-1 0 0,1-1 1 0 0,0 1-1 0 0,-1 0 1 0 0,0 1-1 0 0,0-1 1 0 0,0 1-1 0 0,0-1 1 0 0,0 1-1 0 0,-1 0 1 0 0,0 1-1 0 0,1-1 1 0 0,-2 0-1 0 0,1 1 1 0 0,0 0-1 0 0,-1 0 0 0 0,0 0 1 0 0,0 0-1 0 0,0 0 1 0 0,-1 0-1 0 0,0 0 1 0 0,0 0-1 0 0,0 1 1 0 0,-1-1-1 0 0,1 0 1 0 0,-2 11-1 0 0,0-9 3 0 0,0 1 0 0 0,0 0 0 0 0,-1 0 0 0 0,0-1 0 0 0,-1 1 0 0 0,0-1 0 0 0,0 0 0 0 0,0 0 0 0 0,-1 0 0 0 0,0 0 0 0 0,0-1 0 0 0,-1 1 0 0 0,0-1-1 0 0,0 0 1 0 0,0 0 0 0 0,-1-1 0 0 0,0 0 0 0 0,0 0 0 0 0,0 0 0 0 0,0-1 0 0 0,-12 6 0 0 0,10-5 5 0 0,0-1 1 0 0,0 0-1 0 0,0 0 0 0 0,-1 0 1 0 0,1-2-1 0 0,-1 1 0 0 0,0-1 1 0 0,0 0-1 0 0,0-1 0 0 0,0 0 0 0 0,0 0 1 0 0,0-1-1 0 0,0 0 0 0 0,0 0 1 0 0,0-1-1 0 0,0-1 0 0 0,0 0 1 0 0,-14-4-1 0 0,20 5-34 0 0,0-1 0 0 0,0 1 0 0 0,0-1 0 0 0,0 0 0 0 0,0 0 0 0 0,0 0 0 0 0,0 0 0 0 0,0-1 0 0 0,1 1 0 0 0,0-1 0 0 0,-1 0 0 0 0,1 1-1 0 0,0-1 1 0 0,0 0 0 0 0,0 0 0 0 0,1-1 0 0 0,-1 1 0 0 0,1 0 0 0 0,0 0 0 0 0,0-1 0 0 0,0 1 0 0 0,0-1 0 0 0,0 1 0 0 0,1-1 0 0 0,-1 1 0 0 0,1-1 0 0 0,0 1 0 0 0,0-1 0 0 0,1 1 0 0 0,-1-1 0 0 0,1 1 0 0 0,0-1 0 0 0,-1 1 0 0 0,2-1 0 0 0,-1 1 0 0 0,0 0 0 0 0,1-1 0 0 0,-1 1 0 0 0,1 0 0 0 0,3-4-1 0 0,4-7-576 0 0,-1 2 0 0 0,2-1-1 0 0,0 1 1 0 0,0 1-1 0 0,1 0 1 0 0,1 0-1 0 0,15-11 1 0 0,23-10-1703 0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35.806"/>
    </inkml:context>
    <inkml:brush xml:id="br0">
      <inkml:brushProperty name="width" value="0.1" units="cm"/>
      <inkml:brushProperty name="height" value="0.1" units="cm"/>
    </inkml:brush>
  </inkml:definitions>
  <inkml:trace contextRef="#ctx0" brushRef="#br0">167 258 428 0 0,'14'-2'353'0'0,"-1"-1"-1"0"0,0 0 1 0 0,0-1 0 0 0,-1 0 0 0 0,1-1-1 0 0,-1-1 1 0 0,0 0 0 0 0,0 0-1 0 0,-1-1 1 0 0,0-1 0 0 0,0 0-1 0 0,-1 0 1 0 0,0-1 0 0 0,0-1 0 0 0,15-19-1 0 0,-22 26-285 0 0,-1 0 0 0 0,0 0-1 0 0,0-1 1 0 0,-1 1 0 0 0,1-1-1 0 0,-1 0 1 0 0,1 0 0 0 0,-1 1 0 0 0,0-1-1 0 0,0 0 1 0 0,-1 0 0 0 0,1 0-1 0 0,-1 0 1 0 0,0 0 0 0 0,0 0 0 0 0,-1 0-1 0 0,1 0 1 0 0,-1 0 0 0 0,1 0-1 0 0,-1 1 1 0 0,-1-1 0 0 0,1 0-1 0 0,0 0 1 0 0,-1 1 0 0 0,0-1 0 0 0,0 1-1 0 0,0-1 1 0 0,0 1 0 0 0,0 0-1 0 0,-1 0 1 0 0,1 0 0 0 0,-1 0 0 0 0,0 0-1 0 0,0 1 1 0 0,0-1 0 0 0,0 1-1 0 0,-1 0 1 0 0,1 0 0 0 0,-4-2-1 0 0,-1 3-42 0 0,1 0-1 0 0,0 0 0 0 0,0 1 0 0 0,-1 0 0 0 0,1 1 1 0 0,0 0-1 0 0,0 0 0 0 0,0 0 0 0 0,-12 5 0 0 0,-2-2 17 0 0,5 0-21 0 0,1 0 0 0 0,-1 1 0 0 0,1 1 0 0 0,0 1 0 0 0,1 0 0 0 0,-16 10 0 0 0,20-11 0 0 0,0 1 0 0 0,0-1 1 0 0,1 2-1 0 0,0 0 0 0 0,0 0 0 0 0,1 0 0 0 0,0 1 0 0 0,0 1 0 0 0,-6 10 1 0 0,12-18-10 0 0,1 0 0 0 0,0 0 0 0 0,-1 0 0 0 0,1 1 0 0 0,0-1 0 0 0,0 0 0 0 0,0 1 0 0 0,0-1 0 0 0,1 1 0 0 0,-1-1 0 0 0,1 1 1 0 0,-1-1-1 0 0,1 1 0 0 0,0-1 0 0 0,0 1 0 0 0,0 0 0 0 0,0-1 0 0 0,0 1 0 0 0,1-1 0 0 0,-1 1 0 0 0,1-1 0 0 0,0 1 0 0 0,0-1 1 0 0,0 1-1 0 0,0-1 0 0 0,0 0 0 0 0,0 0 0 0 0,0 1 0 0 0,1-1 0 0 0,0 0 0 0 0,-1 0 0 0 0,1 0 0 0 0,0-1 0 0 0,0 1 1 0 0,0 0-1 0 0,0-1 0 0 0,0 1 0 0 0,0-1 0 0 0,0 1 0 0 0,0-1 0 0 0,1 0 0 0 0,-1 0 0 0 0,0 0 0 0 0,1 0 0 0 0,3 0 0 0 0,10 4 28 0 0,0-1-1 0 0,0-1 0 0 0,0-1 0 0 0,0 0 1 0 0,28 0-1 0 0,-21-2-6 0 0,1-1 1 0 0,-1-1-1 0 0,0-1 1 0 0,32-7 0 0 0,-47 7-22 0 0,1 0 1 0 0,-1 0 0 0 0,1 0 0 0 0,-1-1 0 0 0,0 0 0 0 0,0-1-1 0 0,-1 0 1 0 0,0 0 0 0 0,0-1 0 0 0,0 0 0 0 0,0 0-1 0 0,-1 0 1 0 0,0-1 0 0 0,8-11 0 0 0,-13 18-12 0 0,-1 0 1 0 0,0-1-1 0 0,1 1 0 0 0,-1 0 1 0 0,0 0-1 0 0,1-1 0 0 0,-1 1 1 0 0,0 0-1 0 0,1 0 0 0 0,-1-1 1 0 0,0 1-1 0 0,0 0 0 0 0,1-1 1 0 0,-1 1-1 0 0,0-1 0 0 0,0 1 1 0 0,0 0-1 0 0,1-1 0 0 0,-1 1 1 0 0,0-1-1 0 0,0 1 0 0 0,0 0 1 0 0,0-1-1 0 0,0 1 0 0 0,0-1 1 0 0,0 1-1 0 0,0 0 0 0 0,0-1 1 0 0,0 1-1 0 0,0-1 0 0 0,0 1 1 0 0,0-1-1 0 0,0 1 0 0 0,-1 0 1 0 0,1-1-1 0 0,0 1 0 0 0,0-1 1 0 0,0 1-1 0 0,-1 0 0 0 0,1-1 1 0 0,0 1-1 0 0,0 0 0 0 0,-1-1 1 0 0,1 1-1 0 0,0 0 0 0 0,-1 0 1 0 0,1-1-1 0 0,0 1 0 0 0,-1 0 1 0 0,1 0-1 0 0,0-1 0 0 0,-1 1 1 0 0,1 0-1 0 0,0 0 0 0 0,-1 0 1 0 0,1 0-1 0 0,-1 0 0 0 0,1 0 1 0 0,-1-1-1 0 0,1 1 0 0 0,0 0 1 0 0,-1 0-1 0 0,1 0 0 0 0,-1 0 1 0 0,1 1-1 0 0,0-1 0 0 0,-1 0 1 0 0,1 0-1 0 0,-1 0 0 0 0,-29 11-27 0 0,22-4 28 0 0,0 1-1 0 0,1 0 1 0 0,0 0 0 0 0,0 1 0 0 0,1 0 0 0 0,1 0 0 0 0,-1 1 0 0 0,1-1 0 0 0,-5 17 0 0 0,0 2 30 0 0,1-1-1 0 0,-6 40 1 0 0,11-18 3 0 0,4-47-94 0 0,0 0 0 0 0,0-1 0 0 0,0 1-1 0 0,1 0 1 0 0,-1 0 0 0 0,0 0 0 0 0,1 0 0 0 0,-1 0 0 0 0,1-1 0 0 0,-1 1 0 0 0,1 0-1 0 0,0 0 1 0 0,0-1 0 0 0,0 1 0 0 0,0 0 0 0 0,0-1 0 0 0,0 1 0 0 0,0-1 0 0 0,1 0-1 0 0,-1 1 1 0 0,3 1 0 0 0,-2-3-37 0 0,0 1 0 0 0,0-1 1 0 0,1 0-1 0 0,-1 0 0 0 0,0 0 0 0 0,1 0 0 0 0,-1 0 0 0 0,0-1 0 0 0,0 1 0 0 0,0-1 1 0 0,1 1-1 0 0,-1-1 0 0 0,0 0 0 0 0,0 0 0 0 0,0 0 0 0 0,0 0 0 0 0,0 0 1 0 0,0-1-1 0 0,2-1 0 0 0,32-27-909 0 0,133-164 258 0 0,-161 186 951 0 0,0 1 0 0 0,0 0 0 0 0,1 0 0 0 0,0 1 0 0 0,0 0 0 0 0,0 0 0 0 0,11-3 0 0 0,-19 8-187 0 0,0 1 0 0 0,0 0 0 0 0,0-1 0 0 0,-1 1 0 0 0,1 0 0 0 0,0 0 0 0 0,0 0 0 0 0,0 0 0 0 0,0 0 0 0 0,0 0 0 0 0,0 0 0 0 0,0 0 0 0 0,0 0 0 0 0,0 0 0 0 0,0 1 0 0 0,0-1 0 0 0,0 0 0 0 0,0 0 0 0 0,-1 1 0 0 0,1-1 0 0 0,0 1 0 0 0,0-1 0 0 0,0 1 0 0 0,-1-1 0 0 0,1 1 0 0 0,0 0 0 0 0,0-1 0 0 0,-1 1 0 0 0,1 0 0 0 0,-1-1 0 0 0,1 1 0 0 0,0 0 0 0 0,-1 0 0 0 0,0 0 0 0 0,1-1 0 0 0,-1 1 0 0 0,1 0 0 0 0,-1 0 0 0 0,0 0 0 0 0,0 0 0 0 0,1 0 0 0 0,-1 0 0 0 0,0 1 0 0 0,5 41 289 0 0,-10-13-91 0 0,-1 1 1 0 0,-1-1-1 0 0,-2 0 1 0 0,-1 0-1 0 0,-27 56 1 0 0,37-86-209 0 0,0 0 1 0 0,0 0 0 0 0,0 0-1 0 0,1 0 1 0 0,-1 0 0 0 0,0 0 0 0 0,0 0-1 0 0,0 0 1 0 0,0 0 0 0 0,0 0 0 0 0,1 0-1 0 0,-1 0 1 0 0,0 0 0 0 0,0 0 0 0 0,0 0-1 0 0,0 0 1 0 0,0 0 0 0 0,0 0 0 0 0,0 1-1 0 0,1-1 1 0 0,-1 0 0 0 0,0 0 0 0 0,0 0-1 0 0,0 0 1 0 0,0 0 0 0 0,0 0 0 0 0,0 1-1 0 0,0-1 1 0 0,0 0 0 0 0,0 0 0 0 0,0 0-1 0 0,0 0 1 0 0,0 0 0 0 0,0 1-1 0 0,0-1 1 0 0,0 0 0 0 0,0 0 0 0 0,0 0-1 0 0,0 0 1 0 0,0 0 0 0 0,0 1 0 0 0,0-1-1 0 0,0 0 1 0 0,0 0 0 0 0,0 0 0 0 0,0 0-1 0 0,0 0 1 0 0,0 0 0 0 0,0 1 0 0 0,0-1-1 0 0,0 0 1 0 0,0 0 0 0 0,0 0 0 0 0,-1 0-1 0 0,1 0 1 0 0,0 0 0 0 0,0 0 0 0 0,0 1-1 0 0,0-1 1 0 0,0 0 0 0 0,0 0 0 0 0,-1 0-1 0 0,1 0 1 0 0,0 0 0 0 0,0 0-1 0 0,0 0 1 0 0,0 0 0 0 0,0 0 0 0 0,-1 0-1 0 0,15-8 125 0 0,17-21-12 0 0,-16 11-84 0 0,1 0 0 0 0,0 1 0 0 0,1 0 0 0 0,1 2 0 0 0,1 0 0 0 0,0 1 0 0 0,0 1 0 0 0,2 1 0 0 0,31-15 0 0 0,-51 27-34 0 0,-1-1-1 0 0,1 1 1 0 0,0 0-1 0 0,0-1 1 0 0,0 1 0 0 0,-1 0-1 0 0,1-1 1 0 0,0 1 0 0 0,0 0-1 0 0,0 0 1 0 0,0-1-1 0 0,-1 1 1 0 0,1 0 0 0 0,0 0-1 0 0,0 0 1 0 0,0 0 0 0 0,0 0-1 0 0,0 1 1 0 0,-1-1-1 0 0,1 0 1 0 0,0 0 0 0 0,0 0-1 0 0,0 1 1 0 0,0-1-1 0 0,-1 0 1 0 0,1 1 0 0 0,0-1-1 0 0,1 1 1 0 0,-2 1-2 0 0,1-1 1 0 0,0 0-1 0 0,-1 1 1 0 0,1-1-1 0 0,-1 1 0 0 0,0-1 1 0 0,1 1-1 0 0,-1-1 1 0 0,0 1-1 0 0,0-1 0 0 0,0 1 1 0 0,0-1-1 0 0,0 0 1 0 0,0 1-1 0 0,-1 1 0 0 0,-19 67-48 0 0,15-55 45 0 0,-8 45-759 0 0,13-58 200 0 0,20-3-2079 0 0,-13-1 525 0 0,17-5-134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5:59.764"/>
    </inkml:context>
    <inkml:brush xml:id="br0">
      <inkml:brushProperty name="width" value="0.05" units="cm"/>
      <inkml:brushProperty name="height" value="0.05" units="cm"/>
    </inkml:brush>
  </inkml:definitions>
  <inkml:trace contextRef="#ctx0" brushRef="#br0">61 10 168 0 0,'0'0'7895'0'0,"-5"-9"-7547"0"0,5 9-274 0 0,0 0 0 0 0,0 0 0 0 0,0 0 0 0 0,0 0 0 0 0,0 0 0 0 0,0 0 0 0 0,0 0 0 0 0,0 0 0 0 0,-1 0 0 0 0,1 0 0 0 0,0 0 0 0 0,0 0 0 0 0,0 0 0 0 0,0 0 0 0 0,0 0 0 0 0,0 0 0 0 0,0 0 0 0 0,0 0 1 0 0,-1 0-1 0 0,1 0 0 0 0,0 0 0 0 0,0 0 0 0 0,0 0 0 0 0,0 0 0 0 0,0 0 0 0 0,0 0 0 0 0,-1 0 444 0 0,1-1-444 0 0,-1 103 569 0 0,-4-1 0 0 0,-27 146 0 0 0,19-160 135 0 0,12-62-1550 0 0,13-37-826 0 0,-10 10 1598 0 0,1-3-2131 0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37.035"/>
    </inkml:context>
    <inkml:brush xml:id="br0">
      <inkml:brushProperty name="width" value="0.1" units="cm"/>
      <inkml:brushProperty name="height" value="0.1" units="cm"/>
    </inkml:brush>
  </inkml:definitions>
  <inkml:trace contextRef="#ctx0" brushRef="#br0">165 61 352 0 0,'0'0'776'0'0,"5"-2"-432"0"0,2 0-269 0 0,1 0 254 0 0,-1-1 0 0 0,0 0 1 0 0,0 0-1 0 0,0 0 0 0 0,10-7 0 0 0,-6 2 155 0 0,-10 8-452 0 0,0-1 0 0 0,-1 1 0 0 0,1-1 0 0 0,0 1 0 0 0,-1-1 0 0 0,1 1 0 0 0,-1-1 0 0 0,1 1 0 0 0,-1-1 1 0 0,1 0-1 0 0,-1 1 0 0 0,1-1 0 0 0,-1 0 0 0 0,1 1 0 0 0,-1-1 0 0 0,0 0 0 0 0,1 0 0 0 0,-1 1 0 0 0,0-1 0 0 0,0 0 0 0 0,0 0 1 0 0,0 0-1 0 0,0 1 0 0 0,1-1 0 0 0,-1 0 0 0 0,-1 0 0 0 0,1 0 0 0 0,0 1 0 0 0,0-1 0 0 0,0 0 0 0 0,-1-1 0 0 0,-5 1 36 0 0,0 1-1 0 0,0-1 1 0 0,0 1-1 0 0,0 1 1 0 0,-11 1-1 0 0,4 1-36 0 0,0 1 0 0 0,0 0 0 0 0,1 1 0 0 0,0 1 0 0 0,0 0 0 0 0,0 0 0 0 0,0 1 1 0 0,1 1-1 0 0,1 0 0 0 0,-1 0 0 0 0,1 1 0 0 0,1 0 0 0 0,-1 1 0 0 0,2 0 0 0 0,-11 15 0 0 0,17-22-17 0 0,0 0 1 0 0,0 1-1 0 0,1-1 1 0 0,-1 0-1 0 0,1 1 0 0 0,0-1 1 0 0,-1 1-1 0 0,2-1 1 0 0,-1 1-1 0 0,0 0 1 0 0,1-1-1 0 0,0 1 0 0 0,0 0 1 0 0,0 0-1 0 0,0-1 1 0 0,0 1-1 0 0,1 0 1 0 0,-1-1-1 0 0,1 1 1 0 0,0 0-1 0 0,1-1 0 0 0,-1 0 1 0 0,0 1-1 0 0,1-1 1 0 0,0 0-1 0 0,0 1 1 0 0,0-1-1 0 0,0 0 0 0 0,0 0 1 0 0,1-1-1 0 0,-1 1 1 0 0,1 0-1 0 0,5 3 1 0 0,1 2-35 0 0,1-1 0 0 0,0-1 1 0 0,1 1-1 0 0,0-2 0 0 0,0 0 1 0 0,0 0-1 0 0,0-1 1 0 0,24 6-1 0 0,0-3-1101 0 0,0-1 0 0 0,62 1 1 0 0,-36-8-506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38.207"/>
    </inkml:context>
    <inkml:brush xml:id="br0">
      <inkml:brushProperty name="width" value="0.1" units="cm"/>
      <inkml:brushProperty name="height" value="0.1" units="cm"/>
    </inkml:brush>
  </inkml:definitions>
  <inkml:trace contextRef="#ctx0" brushRef="#br0">320 121 220 0 0,'13'-40'3080'0'0,"-14"30"-2438"0"0,0 0 0 0 0,0-1-1 0 0,-1 1 1 0 0,0 0-1 0 0,-4-11 1 0 0,6 20-621 0 0,-1 1 0 0 0,1-1 0 0 0,-1 1 0 0 0,1-1 0 0 0,-1 0 0 0 0,0 1 0 0 0,1-1 0 0 0,-1 1 0 0 0,0 0 0 0 0,1-1 0 0 0,-1 1 0 0 0,0-1 0 0 0,0 1-1 0 0,0 0 1 0 0,1 0 0 0 0,-1-1 0 0 0,0 1 0 0 0,0 0 0 0 0,0 0 0 0 0,1 0 0 0 0,-1 0 0 0 0,0 0 0 0 0,0 0 0 0 0,0 0 0 0 0,0 0 0 0 0,1 0 0 0 0,-1 1 0 0 0,0-1 0 0 0,0 0 0 0 0,0 0 0 0 0,1 1 0 0 0,-1-1 0 0 0,0 1 0 0 0,0-1 0 0 0,0 1 0 0 0,-31 15 185 0 0,30-14-178 0 0,-16 10 36 0 0,0 1-1 0 0,1 1 1 0 0,0 1-1 0 0,2 0 1 0 0,-1 1-1 0 0,2 1 1 0 0,-18 26-1 0 0,11-11 60 0 0,1 2-1 0 0,2-1 1 0 0,-21 53 0 0 0,37-79-86 0 0,-1-1 1 0 0,1 1 0 0 0,0 0-1 0 0,0 0 1 0 0,1 0 0 0 0,0 0 0 0 0,1 0-1 0 0,-1 0 1 0 0,1 0 0 0 0,0 0 0 0 0,1 0-1 0 0,0 0 1 0 0,0 0 0 0 0,1 0 0 0 0,-1 0-1 0 0,4 7 1 0 0,-2-9-10 0 0,0 0-1 0 0,0 0 1 0 0,0-1-1 0 0,0 1 1 0 0,1-1 0 0 0,-1 0-1 0 0,1 0 1 0 0,0 0-1 0 0,1-1 1 0 0,-1 0 0 0 0,1 1-1 0 0,-1-1 1 0 0,1-1-1 0 0,0 1 1 0 0,0-1 0 0 0,0 0-1 0 0,0 0 1 0 0,1 0-1 0 0,-1-1 1 0 0,1 0 0 0 0,5 1-1 0 0,0-1 5 0 0,0 0-1 0 0,0 0 0 0 0,0-1 0 0 0,0 0 0 0 0,-1-1 1 0 0,1-1-1 0 0,0 0 0 0 0,0 0 0 0 0,16-6 1 0 0,-24 7-27 0 0,0 0 0 0 0,0 0 1 0 0,0-1-1 0 0,0 1 1 0 0,0-1-1 0 0,0 1 1 0 0,-1-1-1 0 0,1 0 0 0 0,-1 0 1 0 0,1 0-1 0 0,-1-1 1 0 0,1 1-1 0 0,-1 0 0 0 0,0-1 1 0 0,0 0-1 0 0,-1 1 1 0 0,1-1-1 0 0,0 0 1 0 0,-1 0-1 0 0,0 0 0 0 0,1 0 1 0 0,-1 0-1 0 0,-1 0 1 0 0,1 0-1 0 0,0-1 0 0 0,-1 1 1 0 0,1 0-1 0 0,-1 0 1 0 0,0 0-1 0 0,0-1 0 0 0,0 1 1 0 0,-1 0-1 0 0,1 0 1 0 0,-1-1-1 0 0,0 1 1 0 0,-2-5-1 0 0,1 0 0 0 0,-2 0-1 0 0,1 1 1 0 0,-1-1 0 0 0,0 1-1 0 0,0 0 1 0 0,-1 0 0 0 0,0 1-1 0 0,-1-1 1 0 0,1 1 0 0 0,-1 0-1 0 0,0 1 1 0 0,0-1-1 0 0,-1 1 1 0 0,0 0 0 0 0,-12-6-1 0 0,14 9-156 0 0,0-1 0 0 0,0 1-1 0 0,-1 1 1 0 0,1-1 0 0 0,-1 1-1 0 0,1 0 1 0 0,-1 0 0 0 0,1 0-1 0 0,-1 1 1 0 0,-8 0 0 0 0,9 1-242 0 0,-1-1 0 0 0,1 2 0 0 0,1-1 0 0 0,-1 0 0 0 0,0 1 0 0 0,0 0 0 0 0,1 0 0 0 0,-1 0 0 0 0,1 1 0 0 0,-1 0 0 0 0,1-1 0 0 0,0 1 0 0 0,-4 4 0 0 0,1 0-1732 0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38.547"/>
    </inkml:context>
    <inkml:brush xml:id="br0">
      <inkml:brushProperty name="width" value="0.1" units="cm"/>
      <inkml:brushProperty name="height" value="0.1" units="cm"/>
    </inkml:brush>
  </inkml:definitions>
  <inkml:trace contextRef="#ctx0" brushRef="#br0">480 1 312 0 0,'-8'1'207'0'0,"-1"0"0"0"0,1 1 0 0 0,0 0 0 0 0,-1 0 0 0 0,1 1 0 0 0,1 0 0 0 0,-1 1-1 0 0,0 0 1 0 0,1 0 0 0 0,-12 8 0 0 0,-5 5 221 0 0,-36 34 0 0 0,24-16-93 0 0,1 1 0 0 0,2 2 0 0 0,2 1 1 0 0,-33 54-1 0 0,50-71-202 0 0,1 1 0 0 0,1 1 0 0 0,1 0 0 0 0,1 1 0 0 0,2 0-1 0 0,0 1 1 0 0,1-1 0 0 0,2 1 0 0 0,-4 47 0 0 0,9-65-113 0 0,-1-1 0 0 0,2 1 0 0 0,-1 0-1 0 0,1 0 1 0 0,0 0 0 0 0,1-1 0 0 0,0 1-1 0 0,0-1 1 0 0,1 1 0 0 0,-1-1 0 0 0,2 0-1 0 0,-1 0 1 0 0,1 0 0 0 0,0 0 0 0 0,0-1 0 0 0,1 0-1 0 0,7 8 1 0 0,-6-8-262 0 0,1-1-1 0 0,0 0 1 0 0,0 0 0 0 0,1-1-1 0 0,-1 0 1 0 0,1 0 0 0 0,0-1-1 0 0,0 0 1 0 0,0-1 0 0 0,0 1-1 0 0,1-1 1 0 0,-1-1 0 0 0,1 0-1 0 0,-1 0 1 0 0,17-1 0 0 0,24-1-1406 0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38.797"/>
    </inkml:context>
    <inkml:brush xml:id="br0">
      <inkml:brushProperty name="width" value="0.1" units="cm"/>
      <inkml:brushProperty name="height" value="0.1" units="cm"/>
    </inkml:brush>
  </inkml:definitions>
  <inkml:trace contextRef="#ctx0" brushRef="#br0">372 0 232 0 0,'12'17'268'0'0,"-1"0"0"0"0,0 0 0 0 0,-1 1-1 0 0,-1 0 1 0 0,-1 1 0 0 0,0 0 0 0 0,-2 0 0 0 0,0 1 0 0 0,-1-1-1 0 0,-1 1 1 0 0,-1 0 0 0 0,-1 1 0 0 0,0-1 0 0 0,-2 0 0 0 0,0 1 0 0 0,-1-1-1 0 0,-1 0 1 0 0,-9 37 0 0 0,7-40-232 0 0,0-1 0 0 0,-1 0 0 0 0,-1 0 0 0 0,0-1 0 0 0,-1 1 0 0 0,-1-2 1 0 0,0 1-1 0 0,-1-1 0 0 0,-1 0 0 0 0,0-1 0 0 0,-1 0 0 0 0,0 0 0 0 0,-1-1 0 0 0,0-1 0 0 0,-1 0 0 0 0,0-1 0 0 0,-1 0 0 0 0,0-1 0 0 0,0 0 0 0 0,-1-1 0 0 0,-1-1 0 0 0,1-1 1 0 0,-20 6-1 0 0,15-7-799 0 0,-1 0 0 0 0,0-2 1 0 0,-38 3-1 0 0,-3-10-1005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44.050"/>
    </inkml:context>
    <inkml:brush xml:id="br0">
      <inkml:brushProperty name="width" value="0.1" units="cm"/>
      <inkml:brushProperty name="height" value="0.1" units="cm"/>
    </inkml:brush>
  </inkml:definitions>
  <inkml:trace contextRef="#ctx0" brushRef="#br0">9 52 40 0 0,'-9'-11'8218'0'0,"21"7"-8007"0"0,-1 0 1 0 0,1 1-1 0 0,0 0 1 0 0,0 1-1 0 0,0 0 0 0 0,20 0 1 0 0,83 6 77 0 0,-60-1-104 0 0,154 11-1 0 0,-209-14-182 0 0,0 0 1 0 0,1 0 0 0 0,-1 0-1 0 0,0 0 1 0 0,1 0 0 0 0,-1 0-1 0 0,0 0 1 0 0,1 0-1 0 0,-1 0 1 0 0,0 0 0 0 0,0 0-1 0 0,1 0 1 0 0,-1 0 0 0 0,0-1-1 0 0,1 1 1 0 0,-1 0 0 0 0,0 0-1 0 0,0 0 1 0 0,1-1 0 0 0,-1 1-1 0 0,0 0 1 0 0,0 0 0 0 0,1-1-1 0 0,-1 1 1 0 0,0 0 0 0 0,0 0-1 0 0,0-1 1 0 0,1 1-1 0 0,-1 0 1 0 0,0-1 0 0 0,0 1-1 0 0,0 0 1 0 0,0-1 0 0 0,0 1-1 0 0,0 0 1 0 0,0-1 0 0 0,0 1-1 0 0,0 0 1 0 0,0-1 0 0 0,0 1-1 0 0,0 0 1 0 0,0-1 0 0 0,0 1-1 0 0,0 0 1 0 0,0-1 0 0 0,0 1-1 0 0,0 0 1 0 0,0 0-1 0 0,-1-1 1 0 0,1 1 0 0 0,0 0-1 0 0,0-1 1 0 0,0 1 0 0 0,0 0-1 0 0,-1 0 1 0 0,1-1 0 0 0,0 1-1 0 0,0 0 1 0 0,-1 0 0 0 0,1-1-1 0 0,0 1 1 0 0,-1 0 0 0 0,-3-11 50 0 0,4 10 49 0 0,-5-5 16 0 0,5 5-110 0 0,0 1 0 0 0,0 0 0 0 0,0-1 0 0 0,0 1 0 0 0,0-1 0 0 0,0 1 1 0 0,0 0-1 0 0,0-1 0 0 0,-1 1 0 0 0,1 0 0 0 0,0-1 0 0 0,0 1 0 0 0,0-1 0 0 0,-1 1 0 0 0,1 0 0 0 0,0 0 0 0 0,0-1 0 0 0,-1 1 0 0 0,1 0 0 0 0,0-1 1 0 0,0 1-1 0 0,-1 0 0 0 0,1 0 0 0 0,-1 0 0 0 0,1-1 0 0 0,0 1 0 0 0,-1 0 0 0 0,1 0 0 0 0,0 0 0 0 0,-1 0 0 0 0,1 0 0 0 0,-1 0 0 0 0,1-1 1 0 0,0 1-1 0 0,-1 0 0 0 0,1 0 0 0 0,-1 0 0 0 0,1 0 0 0 0,0 1 0 0 0,-1-1 0 0 0,-26 17-14 0 0,1 2 0 0 0,1 2 1 0 0,1 0-1 0 0,-40 45 0 0 0,19-12-1 0 0,-45 71 0 0 0,83-116 18 0 0,1 1 0 0 0,1 0 0 0 0,0-1 0 0 0,0 2 0 0 0,1-1 0 0 0,0 0 0 0 0,0 1 0 0 0,2 0 0 0 0,-4 16 0 0 0,6-23 5 0 0,0 0 0 0 0,0-1 0 0 0,1 1-1 0 0,-1-1 1 0 0,1 1 0 0 0,0-1 0 0 0,0 1 0 0 0,0-1 0 0 0,0 1 0 0 0,0-1 0 0 0,1 0-1 0 0,-1 0 1 0 0,1 0 0 0 0,0 0 0 0 0,0 0 0 0 0,0 0 0 0 0,1 0 0 0 0,-1 0 0 0 0,1-1-1 0 0,-1 1 1 0 0,1-1 0 0 0,0 0 0 0 0,0 0 0 0 0,0 0 0 0 0,0 0 0 0 0,0-1 0 0 0,1 1-1 0 0,-1-1 1 0 0,0 1 0 0 0,1-1 0 0 0,-1 0 0 0 0,6 0 0 0 0,18 4 119 0 0,2-1-1 0 0,-1-1 1 0 0,0-2 0 0 0,0-1 0 0 0,42-5-1 0 0,-60 5-373 0 0,12 0 776 0 0,6-9-11121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45.108"/>
    </inkml:context>
    <inkml:brush xml:id="br0">
      <inkml:brushProperty name="width" value="0.1" units="cm"/>
      <inkml:brushProperty name="height" value="0.1" units="cm"/>
    </inkml:brush>
  </inkml:definitions>
  <inkml:trace contextRef="#ctx0" brushRef="#br0">57 7 388 0 0,'0'0'1832'0'0,"-57"-6"3659"0"0,65 6-4399 0 0,26-1-463 0 0,47 4-633 0 0,255 2 422 0 0,-128-7-272 0 0,64 2-8 0 0,83 3 81 0 0,-235 1 180 0 0,-118-4-347 0 0,20 10-557 0 0,-5-1-2107 0 0,-9-8-867 0 0,4-1 1111 0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48.381"/>
    </inkml:context>
    <inkml:brush xml:id="br0">
      <inkml:brushProperty name="width" value="0.1" units="cm"/>
      <inkml:brushProperty name="height" value="0.1" units="cm"/>
    </inkml:brush>
  </inkml:definitions>
  <inkml:trace contextRef="#ctx0" brushRef="#br0">90 151 416 0 0,'-7'-1'7515'0'0,"36"-13"-7303"0"0,0 2 1 0 0,1 0-1 0 0,0 3 1 0 0,0 0 0 0 0,51-7-1 0 0,-19 3-42 0 0,-53 11-154 0 0,-1 1 15 0 0,0-1 0 0 0,0 0 0 0 0,-1 0 0 0 0,1 0-1 0 0,-1-1 1 0 0,1 0 0 0 0,-1-1 0 0 0,0 0 0 0 0,12-8 0 0 0,-13 6 10 0 0,-5 6-35 0 0,0-1 0 0 0,0 1 1 0 0,0-1-1 0 0,-1 0 0 0 0,1 1 1 0 0,0-1-1 0 0,0 0 0 0 0,-1 0 1 0 0,1 1-1 0 0,-1-1 0 0 0,1 0 1 0 0,0 0-1 0 0,-1 0 0 0 0,0 0 1 0 0,1 0-1 0 0,-1 0 0 0 0,0 0 1 0 0,1 0-1 0 0,-1 0 1 0 0,0 0-1 0 0,0 0 0 0 0,0-2 1 0 0,0 2 1 0 0,-2 2-106 0 0,-1 1 96 0 0,0-1-1 0 0,0 1 1 0 0,1-1 0 0 0,-1 1 0 0 0,0 0-1 0 0,1 0 1 0 0,0 0 0 0 0,-1 0-1 0 0,1 0 1 0 0,-2 4 0 0 0,-9 17 6 0 0,1 1 0 0 0,1 1-1 0 0,1 0 1 0 0,2 1 0 0 0,0 0 0 0 0,-4 30 0 0 0,-10 31 3 0 0,17-68-4 0 0,-6 21 15 0 0,-1-1-1 0 0,-2 0 0 0 0,-2-1 0 0 0,-39 68 0 0 0,46-91 28 0 0,-1-1 1 0 0,0-1-1 0 0,-1 0 0 0 0,-1 0 0 0 0,-20 18 0 0 0,28-29-4 0 0,1 1-1 0 0,-1 0 1 0 0,0-1-1 0 0,0 1 1 0 0,0-1 0 0 0,0 0-1 0 0,0-1 1 0 0,0 1-1 0 0,-1-1 1 0 0,1 0-1 0 0,0 0 1 0 0,-1 0-1 0 0,1 0 1 0 0,-1-1-1 0 0,1 0 1 0 0,-1 0-1 0 0,1 0 1 0 0,-1 0-1 0 0,1-1 1 0 0,-1 0 0 0 0,1 0-1 0 0,0 0 1 0 0,-1 0-1 0 0,1-1 1 0 0,0 1-1 0 0,-6-4 1 0 0,7 3-23 0 0,0 0 1 0 0,0 0 0 0 0,0-1 0 0 0,0 1-1 0 0,1-1 1 0 0,-1 1 0 0 0,1-1-1 0 0,-1 0 1 0 0,1 0 0 0 0,0 0 0 0 0,0 0-1 0 0,0 0 1 0 0,1-1 0 0 0,-1 1-1 0 0,1 0 1 0 0,0-1 0 0 0,0 1 0 0 0,0-1-1 0 0,0 0 1 0 0,1 1 0 0 0,-1-1-1 0 0,1 0 1 0 0,0 1 0 0 0,0-1 0 0 0,0 0-1 0 0,1 1 1 0 0,-1-1 0 0 0,1 1-1 0 0,2-8 1 0 0,-1 3-122 0 0,1 0 1 0 0,0 0-1 0 0,0 0 0 0 0,1 0 0 0 0,0 1 0 0 0,0-1 1 0 0,1 1-1 0 0,0 0 0 0 0,0 0 0 0 0,1 0 0 0 0,10-9 1 0 0,4 2-1256 0 0,0 0 0 0 0,1 2 0 0 0,30-14 0 0 0,-46 24 737 0 0,20-11-1932 0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48.894"/>
    </inkml:context>
    <inkml:brush xml:id="br0">
      <inkml:brushProperty name="width" value="0.1" units="cm"/>
      <inkml:brushProperty name="height" value="0.1" units="cm"/>
    </inkml:brush>
  </inkml:definitions>
  <inkml:trace contextRef="#ctx0" brushRef="#br0">117 63 20 0 0,'2'0'200'0'0,"0"-1"0"0"0,0 1 1 0 0,0 0-1 0 0,1-1 0 0 0,-1 1 0 0 0,0 0 0 0 0,0 1 0 0 0,0-1 1 0 0,1 0-1 0 0,-1 1 0 0 0,0-1 0 0 0,3 2 0 0 0,-4-2-135 0 0,-1 1 0 0 0,1-1 1 0 0,0 1-1 0 0,0-1 0 0 0,-1 1 0 0 0,1-1 0 0 0,0 1 0 0 0,-1 0 0 0 0,1 0 0 0 0,-1-1 0 0 0,1 1 0 0 0,-1 0 0 0 0,1 0 0 0 0,-1-1 0 0 0,0 1 0 0 0,1 0 0 0 0,-1 0 0 0 0,0 0 0 0 0,1 0 0 0 0,-1 0 0 0 0,0 0 1 0 0,0 6 94 0 0,-1-1 1 0 0,1 0 0 0 0,-1 0 0 0 0,0 0 0 0 0,-1 1-1 0 0,-4 10 1 0 0,1 0 89 0 0,-7 18 195 0 0,-2 0 0 0 0,-1-1 0 0 0,-2 0 0 0 0,-1-1 0 0 0,-28 36 0 0 0,30-49 445 0 0,16-20-866 0 0,0 0 0 0 0,0 0-1 0 0,-1 0 1 0 0,1 0-1 0 0,0 0 1 0 0,0 0 0 0 0,0 0-1 0 0,0 0 1 0 0,-1 0 0 0 0,1-1-1 0 0,0 1 1 0 0,0 0-1 0 0,0 0 1 0 0,0 0 0 0 0,0 0-1 0 0,-1 0 1 0 0,1 0-1 0 0,0 0 1 0 0,0 0 0 0 0,0 0-1 0 0,0 0 1 0 0,0 0 0 0 0,0-1-1 0 0,0 1 1 0 0,-1 0-1 0 0,1 0 1 0 0,0 0 0 0 0,0 0-1 0 0,0 0 1 0 0,0-1-1 0 0,0 1 1 0 0,0 0 0 0 0,0 0-1 0 0,0 0 1 0 0,0 0 0 0 0,0 0-1 0 0,0-1 1 0 0,0 1-1 0 0,0 0 1 0 0,0 0 0 0 0,0 0-1 0 0,0 0 1 0 0,0-1-1 0 0,0 1 1 0 0,0 0 0 0 0,0 0-1 0 0,0 0 1 0 0,0 0 0 0 0,0 0-1 0 0,0-1 1 0 0,0 1-1 0 0,0 0 1 0 0,0 0 0 0 0,0 0-1 0 0,1 0 1 0 0,-1 0-1 0 0,0-1 1 0 0,0 1 0 0 0,14-45 922 0 0,-7 27-793 0 0,16-44 422 0 0,3 2 1 0 0,39-68 0 0 0,-61 121-534 0 0,1-1 0 0 0,-1 1 0 0 0,1 0 0 0 0,0 0 0 0 0,1 1 0 0 0,0-1 1 0 0,0 1-1 0 0,0 0 0 0 0,1 1 0 0 0,-1-1 0 0 0,1 2 0 0 0,1-1 0 0 0,12-6 1 0 0,-18 11-40 0 0,0 0 0 0 0,0 0-1 0 0,0 0 1 0 0,0 0 0 0 0,0 0 0 0 0,0 0 0 0 0,-1 0 0 0 0,1 1 0 0 0,0-1 0 0 0,0 1 0 0 0,0 0 0 0 0,0-1 0 0 0,-1 1 0 0 0,1 0 0 0 0,0 0 0 0 0,-1 0 0 0 0,1 0 0 0 0,-1 0 0 0 0,1 1 0 0 0,-1-1 0 0 0,1 0 0 0 0,-1 1 0 0 0,0-1 0 0 0,0 1 0 0 0,0-1 0 0 0,0 1 0 0 0,0 0 0 0 0,0-1 0 0 0,0 1 0 0 0,0 2-1 0 0,21 52 0 0 0,-16-30 1 0 0,-2 1 1 0 0,0-1 0 0 0,-1 33-1 0 0,3 21 14 0 0,-6-77-18 0 0,0-1 7 0 0,0 0 1 0 0,0 0-1 0 0,0 0 0 0 0,0 0 1 0 0,0-1-1 0 0,1 1 1 0 0,-1 0-1 0 0,1 0 1 0 0,-1 0-1 0 0,1 0 0 0 0,0 0 1 0 0,0-1-1 0 0,0 1 1 0 0,0 0-1 0 0,0-1 1 0 0,0 1-1 0 0,0-1 1 0 0,2 2-1 0 0,0-2-111 0 0,1 0 1 0 0,-1-1-1 0 0,1 0 0 0 0,-1 0 1 0 0,0 0-1 0 0,1 0 1 0 0,-1 0-1 0 0,0-1 0 0 0,1 1 1 0 0,-1-1-1 0 0,0 0 0 0 0,1 0 1 0 0,-1 0-1 0 0,4-3 0 0 0,20-3-7450 0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4:49.110"/>
    </inkml:context>
    <inkml:brush xml:id="br0">
      <inkml:brushProperty name="width" value="0.1" units="cm"/>
      <inkml:brushProperty name="height" value="0.1" units="cm"/>
    </inkml:brush>
  </inkml:definitions>
  <inkml:trace contextRef="#ctx0" brushRef="#br0">1 65 160 0 0,'0'0'1954'0'0,"4"-11"2573"0"0,7 7-4261 0 0,1 0 0 0 0,0 1 0 0 0,0 1 0 0 0,0-1-1 0 0,0 2 1 0 0,0 0 0 0 0,13 0 0 0 0,4-1 29 0 0,4 0-198 0 0,51-7-1305 0 0,-29-2-2495 0 0,-24 1 1310 0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3T09:55:28.007"/>
    </inkml:context>
    <inkml:brush xml:id="br0">
      <inkml:brushProperty name="width" value="0.05292" units="cm"/>
      <inkml:brushProperty name="height" value="0.05292" units="cm"/>
      <inkml:brushProperty name="ignorePressure" value="1"/>
    </inkml:brush>
  </inkml:definitions>
  <inkml:trace contextRef="#ctx0" brushRef="#br0">81 1 0 0,'-81'0'0'0,"2832"0"0"0,-2739 0 0 0,1340 0 0 0,-1343 0 0 0,-3 0 0 0,0 0 0 0,72 0 0 0,-72 0 0 0,3 0 0 0,-6 0 0 0,-6 0 0 0,-18 0 0 0,9 0 0 0,5 0 0 0,8 0 0 0,18 0 0 0,-2 0 0 0,-1 0 0 0,-1 0 0 0,1322 0 0 0,-761 0 0 0,-564 0 0 0,-2 0 0 0,-1 0 0 0,3 0 0 0,175 0 0 0,36 0 0 0,109 0 0 0,-23 0 0 0,-297 0 0 0,0 0 0 0,-2 0 0 0,-1 0 0 0,2 0 0 0,-10 0 0 0,-22 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00.388"/>
    </inkml:context>
    <inkml:brush xml:id="br0">
      <inkml:brushProperty name="width" value="0.05" units="cm"/>
      <inkml:brushProperty name="height" value="0.05" units="cm"/>
    </inkml:brush>
  </inkml:definitions>
  <inkml:trace contextRef="#ctx0" brushRef="#br0">1 120 20 0 0,'0'0'9436'0'0,"9"-1"-9196"0"0,736-92 1298 0 0,-431 71-2440 0 0,-295 18 65 0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5:41.922"/>
    </inkml:context>
    <inkml:brush xml:id="br0">
      <inkml:brushProperty name="width" value="0.1" units="cm"/>
      <inkml:brushProperty name="height" value="0.1" units="cm"/>
    </inkml:brush>
  </inkml:definitions>
  <inkml:trace contextRef="#ctx0" brushRef="#br0">0 22 28 0 0,'0'0'2016'0'0,"36"1"-174"0"0,95-14-1330 0 0,134 4 1 0 0,-67 10 354 0 0,-182 1-191 0 0,-10-2-3123 0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5:42.715"/>
    </inkml:context>
    <inkml:brush xml:id="br0">
      <inkml:brushProperty name="width" value="0.1" units="cm"/>
      <inkml:brushProperty name="height" value="0.1" units="cm"/>
    </inkml:brush>
  </inkml:definitions>
  <inkml:trace contextRef="#ctx0" brushRef="#br0">30 19 68 0 0,'0'0'801'0'0,"-4"1"-695"0"0,-9 5-236 0 0,0-1 2762 0 0,27-15-1520 0 0,-8 7-1054 0 0,1 1 0 0 0,-1 0 0 0 0,1 0 0 0 0,-1 0 0 0 0,1 1 0 0 0,0 0 0 0 0,0 1 0 0 0,12-1 0 0 0,2 0 25 0 0,32-3 63 0 0,1 2 0 0 0,-1 2 0 0 0,77 11 0 0 0,-94-11 3 0 0,-26 1-187 0 0,2-1 12 0 0,-4-6-3185 0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5:59.753"/>
    </inkml:context>
    <inkml:brush xml:id="br0">
      <inkml:brushProperty name="width" value="0.1" units="cm"/>
      <inkml:brushProperty name="height" value="0.1" units="cm"/>
    </inkml:brush>
  </inkml:definitions>
  <inkml:trace contextRef="#ctx0" brushRef="#br0">10 43 192 0 0,'0'0'3796'0'0,"-10"8"-87"0"0,34-13-3559 0 0,0 0 1 0 0,0 2 0 0 0,0 0 0 0 0,30 1-1 0 0,47-5 139 0 0,45 0-62 0 0,-144 7-223 0 0,38-9-1521 0 0,-10 1-2364 0 0,-12 6 1869 0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00.548"/>
    </inkml:context>
    <inkml:brush xml:id="br0">
      <inkml:brushProperty name="width" value="0.1" units="cm"/>
      <inkml:brushProperty name="height" value="0.1" units="cm"/>
    </inkml:brush>
  </inkml:definitions>
  <inkml:trace contextRef="#ctx0" brushRef="#br0">144 332 36 0 0,'31'8'3181'0'0,"-23"-5"-2885"0"0,0 0 1 0 0,1-1-1 0 0,-1 0 1 0 0,1-1-1 0 0,-1 0 1 0 0,1 0-1 0 0,0 0 1 0 0,-1-1-1 0 0,1-1 1 0 0,12-1-1 0 0,-14 0-251 0 0,0 0-1 0 0,0-1 0 0 0,-1 0 0 0 0,1 0 1 0 0,-1 0-1 0 0,0 0 0 0 0,0-1 0 0 0,0 0 1 0 0,-1-1-1 0 0,1 1 0 0 0,-1-1 0 0 0,0 0 1 0 0,5-7-1 0 0,-1 3-11 0 0,-1-1 0 0 0,-1 0 0 0 0,0 0 0 0 0,0-1 0 0 0,-1 0 0 0 0,0 0-1 0 0,-1 0 1 0 0,-1-1 0 0 0,1 1 0 0 0,-2-1 0 0 0,0 0 0 0 0,3-23 0 0 0,-6 34-31 0 0,5-66 154 0 0,-5 64-144 0 0,0-1-1 0 0,-1 1 1 0 0,1-1 0 0 0,-1 1 0 0 0,0-1-1 0 0,0 1 1 0 0,0-1 0 0 0,0 1 0 0 0,-1 0-1 0 0,1-1 1 0 0,-1 1 0 0 0,0 0 0 0 0,0 0 0 0 0,0 0-1 0 0,-5-5 1 0 0,5 8-11 0 0,0-1 1 0 0,-1 1-1 0 0,1-1 0 0 0,0 1 0 0 0,-1 0 0 0 0,1 0 1 0 0,0 0-1 0 0,-1 1 0 0 0,1-1 0 0 0,0 0 1 0 0,-1 1-1 0 0,1 0 0 0 0,-4 1 0 0 0,4-2-2 0 0,-7 6 0 0 0,1-1 0 0 0,0 1 0 0 0,0 1 0 0 0,0-1 0 0 0,0 1 0 0 0,1 1 0 0 0,0-1 0 0 0,1 1 0 0 0,0 1 0 0 0,0-1 0 0 0,-4 10 0 0 0,-9 17 35 0 0,-19 52-1 0 0,36-84-32 0 0,-57 152 153 0 0,-62 135 485 0 0,96-256-313 0 0,21-29-195 0 0,0-1 1 0 0,1 1-1 0 0,-1 0 1 0 0,1 0 0 0 0,-5 11-1 0 0,7-15 9 0 0,-5 0 173 0 0,6-18-6225 0 0,2 8 3439 0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03.112"/>
    </inkml:context>
    <inkml:brush xml:id="br0">
      <inkml:brushProperty name="width" value="0.1" units="cm"/>
      <inkml:brushProperty name="height" value="0.1" units="cm"/>
    </inkml:brush>
  </inkml:definitions>
  <inkml:trace contextRef="#ctx0" brushRef="#br0">287 15 16 0 0,'-8'-1'513'0'0,"0"1"-1"0"0,0-1 1 0 0,1-1-1 0 0,-1 0 1 0 0,1 0-1 0 0,-11-4 1 0 0,17 6-391 0 0,-44 4 502 0 0,14 3-363 0 0,24-5-192 0 0,0-1 0 0 0,0 1 1 0 0,0 0-1 0 0,0 0 0 0 0,0 1 1 0 0,1 0-1 0 0,-1 0 0 0 0,-10 7 0 0 0,11-5 9 0 0,1-2 7 0 0,1 0 0 0 0,1 0 0 0 0,-1 0 0 0 0,0 0 0 0 0,1 1 0 0 0,0-1 0 0 0,-1 1 0 0 0,1 0 0 0 0,1 0 0 0 0,-1 0 0 0 0,-2 5 0 0 0,5-8 162 0 0,32 16 326 0 0,31-3-196 0 0,36-9-112 0 0,-39-2-102 0 0,-41-3-91 0 0,6 3 114 0 0,-23-3-62 0 0,-9 4-125 0 0,1-1 1 0 0,0 0 1 0 0,-1-1 0 0 0,1 1 0 0 0,-1-2-1 0 0,-12 3 1 0 0,-4 2 10 0 0,-14 7 3 0 0,-53 27-1 0 0,78-34 10 0 0,0 1 0 0 0,1 0-1 0 0,0 1 1 0 0,0 0 0 0 0,1 0-1 0 0,0 2 1 0 0,0-1-1 0 0,-8 12 1 0 0,17-19-7 0 0,0-1-1 0 0,0 0 1 0 0,0 1-1 0 0,0-1 1 0 0,0 1 0 0 0,0-1-1 0 0,0 1 1 0 0,1-1-1 0 0,-1 1 1 0 0,0 0 0 0 0,1-1-1 0 0,0 1 1 0 0,-1 0-1 0 0,1-1 1 0 0,0 1-1 0 0,0 0 1 0 0,0 0 0 0 0,0-1-1 0 0,0 1 1 0 0,0 0-1 0 0,1-1 1 0 0,-1 1 0 0 0,0 0-1 0 0,2 1 1 0 0,-1 0 6 0 0,1-1 1 0 0,0 1-1 0 0,0-1 1 0 0,0 0-1 0 0,0 0 1 0 0,0 1-1 0 0,0-2 1 0 0,0 1 0 0 0,1 0-1 0 0,-1 0 1 0 0,1-1-1 0 0,4 3 1 0 0,8 2 20 0 0,0-1 0 0 0,0 0 0 0 0,0-1 0 0 0,17 2 0 0 0,-10-1 1 0 0,-2-1 40 0 0,-1-1-1 0 0,0 0 1 0 0,1-1 0 0 0,-1-1 0 0 0,23-2 0 0 0,-42 1-75 0 0,1 0 1 0 0,-1 0-1 0 0,1 0 1 0 0,0-1-1 0 0,-1 1 0 0 0,1 0 1 0 0,-1 0-1 0 0,1 0 1 0 0,-1 0-1 0 0,1-1 0 0 0,-1 1 1 0 0,1 0-1 0 0,-1-1 1 0 0,1 1-1 0 0,-1 0 1 0 0,1-1-1 0 0,-1 1 0 0 0,0-1 1 0 0,1 1-1 0 0,-1 0 1 0 0,0-1-1 0 0,1 1 0 0 0,-1-1 1 0 0,0 1-1 0 0,1-1 1 0 0,-1 1-1 0 0,0-1 1 0 0,0 1-1 0 0,0-1 0 0 0,0 0 1 0 0,1 1-1 0 0,-1-1 1 0 0,0 1-1 0 0,0-1 0 0 0,0 1 1 0 0,0-1-1 0 0,0 0 1 0 0,-7-23-366 0 0,3 11-1666 0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03.545"/>
    </inkml:context>
    <inkml:brush xml:id="br0">
      <inkml:brushProperty name="width" value="0.1" units="cm"/>
      <inkml:brushProperty name="height" value="0.1" units="cm"/>
    </inkml:brush>
  </inkml:definitions>
  <inkml:trace contextRef="#ctx0" brushRef="#br0">121 33 368 0 0,'31'-33'4622'0'0,"-33"46"-4472"0"0,-1-1-1 0 0,0 1 0 0 0,-1-1 0 0 0,0 0 0 0 0,-1 0 0 0 0,-1 0 0 0 0,0-1 0 0 0,-9 15 1 0 0,-13 26 206 0 0,10-12-81 0 0,7-20-86 0 0,2 0-1 0 0,1 0 1 0 0,0 1-1 0 0,-8 38 1 0 0,14-47-167 0 0,1-7-18 0 0,0 0 1 0 0,1 0 0 0 0,-1 0-1 0 0,1 0 1 0 0,0 0 0 0 0,0 0-1 0 0,1 0 1 0 0,-1 0 0 0 0,1 0-1 0 0,0-1 1 0 0,3 10 0 0 0,-1-13-373 0 0,0 0 0 0 0,0-1 0 0 0,0 1 0 0 0,0-1 0 0 0,0 0 0 0 0,0 1 0 0 0,0-2 0 0 0,0 1 0 0 0,0 0 0 0 0,0 0 0 0 0,0-1 0 0 0,3-1 0 0 0,4-3-1437 0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03.778"/>
    </inkml:context>
    <inkml:brush xml:id="br0">
      <inkml:brushProperty name="width" value="0.1" units="cm"/>
      <inkml:brushProperty name="height" value="0.1" units="cm"/>
    </inkml:brush>
  </inkml:definitions>
  <inkml:trace contextRef="#ctx0" brushRef="#br0">1 20 144 0 0,'0'0'2004'0'0,"38"-2"-1612"0"0,-20 2-72 0 0,2 0-4 0 0,-2 0-72 0 0,4-4-180 0 0,-2 0-204 0 0,1 4-420 0 0,-1-4-600 0 0,-2-2 264 0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56:09.359"/>
    </inkml:context>
    <inkml:brush xml:id="br0">
      <inkml:brushProperty name="width" value="0.1" units="cm"/>
      <inkml:brushProperty name="height" value="0.1" units="cm"/>
    </inkml:brush>
  </inkml:definitions>
  <inkml:trace contextRef="#ctx0" brushRef="#br0">192 389 224,'24'-32'1815,"-15"15"-1346,-6 13-358,-1-1 0,0 0 0,1 1 0,-2-1 0,1 0-1,0 0 1,-1 0 0,0 0 0,0-7 0,-1 10-88,0 1 0,-1-1 0,0 1 0,1-1-1,-1 1 1,0-1 0,0 1 0,0 0 0,0-1 0,0 1 0,0 0 0,0 0-1,0 0 1,-1 0 0,1 0 0,0 0 0,-1 0 0,1 0 0,-1 0 0,1 1-1,-3-2 1,3 2-7,-43 5 66,32 0-37,1 1 0,-1 0 0,1 0 0,1 2 0,-1-1 0,1 1 0,1 1 0,0 0 1,0 0-1,0 1 0,-9 14 0,-4 3 104,20-26-123,0 0-1,1 1 1,-1 0-1,1-1 1,-1 1-1,1 0 0,0 0 1,0 0-1,0 0 1,0 0-1,0 0 1,0 0-1,0 0 1,1 1-1,-1-1 0,1 0 1,0 0-1,-1 1 1,1-1-1,0 0 1,0 0-1,1 1 0,-1-1 1,0 0-1,1 0 1,-1 0-1,1 1 1,0-1-1,0 0 0,-1 0 1,2 0-1,1 4 1,0-4 34,0 1 0,1 0 0,-1-1 0,0 1 0,1-1 0,0 0 0,-1 0 0,1-1 0,0 1-1,0-1 1,0 0 0,0 0 0,0 0 0,0 0 0,0-1 0,1 1 0,4-1 0,0-1-13,1 0-1,-1-1 0,0 0 0,1-1 1,-1 1-1,-1-2 0,1 1 1,0-1-1,-1-1 0,0 1 0,0-1 1,0-1-1,0 0 0,9-9 0,2-4 33,0 0 0,0-2 0,25-39 0,-30 37-21,-1-1 0,-2 0 0,0 0 0,-2-1 0,-1 0 0,0-1 0,-2 0 0,4-43 0,-9 56 19,-1 10-52,0 0 0,0 0-1,0 0 1,0 0 0,1 0 0,-1 0 0,1 0-1,0 0 1,2-4 0,-3 6 40,-3 5-63,-9 16 3,0 1 1,1 1-1,2-1 1,0 2-1,-6 23 0,6-19-1,2-5 71,0 2 0,2-1-1,1 1 1,-2 31 0,5-42-293,1 1-1,1-1 1,4 24-1,-3-29-347,-1-1 0,2 0-1,-1 0 1,1-1 0,0 1-1,0 0 1,8 10-1,-4-9-1549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09.824"/>
    </inkml:context>
    <inkml:brush xml:id="br0">
      <inkml:brushProperty name="width" value="0.1" units="cm"/>
      <inkml:brushProperty name="height" value="0.1" units="cm"/>
    </inkml:brush>
  </inkml:definitions>
  <inkml:trace contextRef="#ctx0" brushRef="#br0">1 115 236 0 0,'0'0'1674'0'0,"13"32"-553"0"0,-19 148 1235 0 0,3-152-2100 0 0,1-18-53 0 0,1 0-1 0 0,0 1 1 0 0,1-1-1 0 0,1 20 1 0 0,0-30-177 0 0,-1 0 0 0 0,0 1 1 0 0,0-1-1 0 0,0 0 0 0 0,0 0 0 0 0,0 1 1 0 0,0-1-1 0 0,0 0 0 0 0,0 0 0 0 0,1 1 1 0 0,-1-1-1 0 0,0 0 0 0 0,0 0 0 0 0,0 0 1 0 0,0 1-1 0 0,1-1 0 0 0,-1 0 0 0 0,0 0 1 0 0,0 0-1 0 0,1 0 0 0 0,-1 1 0 0 0,0-1 1 0 0,0 0-1 0 0,1 0 0 0 0,-1 0 0 0 0,0 0 0 0 0,0 0 1 0 0,1 0-1 0 0,-1 0 0 0 0,0 0 0 0 0,0 0 1 0 0,1 0-1 0 0,-1 0 0 0 0,0 0 0 0 0,1 0 1 0 0,-1 0-1 0 0,0 0 0 0 0,0 0 0 0 0,1 0 1 0 0,-1 0-1 0 0,0 0 0 0 0,0 0 0 0 0,1 0 1 0 0,-1 0-1 0 0,0-1 0 0 0,0 1 0 0 0,1 0 1 0 0,18-15 289 0 0,15-26-172 0 0,30-58 264 0 0,17-32 96 0 0,-49 77-210 0 0,-20 35-137 0 0,-1-1-1 0 0,12-28 1 0 0,-20 45 177 0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11.148"/>
    </inkml:context>
    <inkml:brush xml:id="br0">
      <inkml:brushProperty name="width" value="0.1" units="cm"/>
      <inkml:brushProperty name="height" value="0.1" units="cm"/>
    </inkml:brush>
  </inkml:definitions>
  <inkml:trace contextRef="#ctx0" brushRef="#br0">18 45 200 0 0,'-18'8'3128'0'0,"25"-9"-1438"0"0,22-7-1462 0 0,158-1 86 0 0,-55 5-202 0 0,461-10 96 0 0,-592 14-231 0 0,1-1 0 0 0,-1 1 0 0 0,1 0 1 0 0,-1 0-1 0 0,1-1 0 0 0,-1 1 0 0 0,1-1 0 0 0,-1 1 0 0 0,1-1 1 0 0,-1 0-1 0 0,0 1 0 0 0,1-1 0 0 0,1-2 0 0 0,15-5-3343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01.061"/>
    </inkml:context>
    <inkml:brush xml:id="br0">
      <inkml:brushProperty name="width" value="0.05" units="cm"/>
      <inkml:brushProperty name="height" value="0.05" units="cm"/>
    </inkml:brush>
  </inkml:definitions>
  <inkml:trace contextRef="#ctx0" brushRef="#br0">381 434 392 0 0,'2'-3'152'0'0,"-1"1"0"0"0,0-1 0 0 0,0 0 0 0 0,0 0 0 0 0,0 0-1 0 0,0 0 1 0 0,-1 0 0 0 0,1 0 0 0 0,-1 0 0 0 0,0 0 0 0 0,0 0 0 0 0,0 0 0 0 0,0 0 0 0 0,0-1 0 0 0,-1 1-1 0 0,0 0 1 0 0,1 0 0 0 0,-1 0 0 0 0,0 1 0 0 0,0-1 0 0 0,-1 0 0 0 0,1 0 0 0 0,-4-5 0 0 0,4 7-104 0 0,0 0 1 0 0,0 0 0 0 0,0-1-1 0 0,-1 1 1 0 0,1 0 0 0 0,0 0-1 0 0,-1 0 1 0 0,1 0 0 0 0,0 0-1 0 0,-1 1 1 0 0,1-1-1 0 0,-1 0 1 0 0,1 1 0 0 0,-1-1-1 0 0,0 1 1 0 0,1-1 0 0 0,-1 1-1 0 0,0 0 1 0 0,1 0 0 0 0,-4 0-1 0 0,-28 2 319 0 0,23 0-301 0 0,0 1 0 0 0,0 1 0 0 0,0 0 0 0 0,1 0 0 0 0,0 1 0 0 0,-1 0 0 0 0,2 0-1 0 0,-1 1 1 0 0,0 0 0 0 0,1 1 0 0 0,1-1 0 0 0,-8 9 0 0 0,-10 13 176 0 0,-40 58 0 0 0,48-59-10 0 0,1 0 0 0 0,1 2-1 0 0,2 0 1 0 0,1 0 0 0 0,-9 36-1 0 0,20-63-192 0 0,1-1 0 0 0,-1 0-1 0 0,1 0 1 0 0,0 0 0 0 0,-1 0-1 0 0,1 0 1 0 0,0 0-1 0 0,0 1 1 0 0,0-1 0 0 0,0 0-1 0 0,0 0 1 0 0,0 0 0 0 0,0 0-1 0 0,1 1 1 0 0,-1-1-1 0 0,0 0 1 0 0,1 2 0 0 0,0-3-17 0 0,-1 1 1 0 0,0-1-1 0 0,1 1 0 0 0,-1-1 1 0 0,1 0-1 0 0,-1 1 1 0 0,1-1-1 0 0,0 0 0 0 0,-1 1 1 0 0,1-1-1 0 0,-1 0 1 0 0,1 0-1 0 0,0 0 0 0 0,-1 1 1 0 0,1-1-1 0 0,-1 0 1 0 0,1 0-1 0 0,0 0 1 0 0,-1 0-1 0 0,1 0 0 0 0,0 0 1 0 0,0 0-1 0 0,37-12 429 0 0,-35 10-452 0 0,17-8 72 0 0,0-1 1 0 0,0-1 0 0 0,-1-1-1 0 0,-1-1 1 0 0,0-1 0 0 0,-1 0-1 0 0,0-1 1 0 0,-1-1 0 0 0,-1 0-1 0 0,-1-1 1 0 0,-1-1 0 0 0,0 0-1 0 0,10-22 1 0 0,-4 3-30 0 0,-1-1-1 0 0,-3 0 1 0 0,-1-1-1 0 0,-2 0 1 0 0,-1-2 0 0 0,5-46-1 0 0,-8 10 30 0 0,6-32 153 0 0,-16 121-226 0 0,-48 221-17 0 0,41-177 37 0 0,2 0 0 0 0,1 78 0 0 0,6-123-18 0 0,0 0-1 0 0,1 0 1 0 0,1 0-1 0 0,0 0 1 0 0,0 0-1 0 0,1-1 1 0 0,0 1-1 0 0,6 12 1 0 0,-8-20-108 0 0,1 0 1 0 0,-1 1-1 0 0,1-1 0 0 0,-1 0 1 0 0,1 0-1 0 0,0 0 1 0 0,-1-1-1 0 0,1 1 1 0 0,0 0-1 0 0,0-1 1 0 0,1 1-1 0 0,-1-1 1 0 0,0 1-1 0 0,0-1 1 0 0,4 1-1 0 0,-3-1-195 0 0,1-1 1 0 0,-1 1-1 0 0,0-1 0 0 0,0 0 0 0 0,0 0 0 0 0,0 0 0 0 0,0-1 0 0 0,0 1 0 0 0,0-1 0 0 0,0 1 0 0 0,0-1 0 0 0,0 0 0 0 0,0 0 1 0 0,0-1-1 0 0,-1 1 0 0 0,4-2 0 0 0,19-11-2267 0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12.363"/>
    </inkml:context>
    <inkml:brush xml:id="br0">
      <inkml:brushProperty name="width" value="0.1" units="cm"/>
      <inkml:brushProperty name="height" value="0.1" units="cm"/>
    </inkml:brush>
  </inkml:definitions>
  <inkml:trace contextRef="#ctx0" brushRef="#br0">220 211 80 0 0,'2'-26'1843'0'0,"-3"24"-1803"0"0,0 0 0 0 0,0 1 1 0 0,1-1-1 0 0,-1 1 0 0 0,0-1 1 0 0,-1 1-1 0 0,1-1 0 0 0,0 1 0 0 0,0 0 1 0 0,-1-1-1 0 0,1 1 0 0 0,0 0 0 0 0,-1 0 1 0 0,1 0-1 0 0,-1 0 0 0 0,0 0 1 0 0,1 0-1 0 0,-1 1 0 0 0,0-1 0 0 0,1 1 1 0 0,-1-1-1 0 0,0 1 0 0 0,0-1 1 0 0,0 1-1 0 0,1 0 0 0 0,-1 0 0 0 0,0 0 1 0 0,-3 0-1 0 0,3 0 87 0 0,-3 1-103 0 0,0 0 0 0 0,0 1 0 0 0,0-1 1 0 0,0 1-1 0 0,0 0 0 0 0,-7 4 1 0 0,0 2 47 0 0,0 0 1 0 0,1 1-1 0 0,0 0 1 0 0,1 1-1 0 0,0 0 1 0 0,0 1-1 0 0,1 0 1 0 0,1 0-1 0 0,0 1 1 0 0,0 0-1 0 0,-10 25 1 0 0,13-11 301 0 0,5-25-352 0 0,0-1 0 0 0,0 1 0 0 0,0-1 0 0 0,0 1 1 0 0,0-1-1 0 0,1 1 0 0 0,-1 0 0 0 0,0-1 0 0 0,0 1 0 0 0,1-1 0 0 0,-1 1 0 0 0,0-1 0 0 0,0 0 0 0 0,1 1 1 0 0,-1-1-1 0 0,1 1 0 0 0,-1-1 0 0 0,0 0 0 0 0,1 1 0 0 0,-1-1 0 0 0,1 0 0 0 0,-1 1 0 0 0,1-1 0 0 0,-1 0 1 0 0,1 1-1 0 0,2-1 18 0 0,0 0 1 0 0,1 0-1 0 0,-1 0 1 0 0,0 0-1 0 0,0 0 1 0 0,0-1-1 0 0,0 0 1 0 0,0 1-1 0 0,0-1 1 0 0,-1 0-1 0 0,1 0 1 0 0,5-4-1 0 0,3 0-10 0 0,-2-1 0 0 0,1 0 0 0 0,-1-1 0 0 0,1 0-1 0 0,-2-1 1 0 0,1 1 0 0 0,-1-2 0 0 0,-1 1 0 0 0,1-1 0 0 0,10-18 0 0 0,3-7 7 0 0,27-64 1 0 0,-32 44 124 0 0,-14 43-31 0 0,1 1 0 0 0,0-1-1 0 0,1 1 1 0 0,5-11 0 0 0,-22 49-118 0 0,1 2 1 0 0,1-1 0 0 0,1 2-1 0 0,2-1 1 0 0,1 1 0 0 0,2 1 0 0 0,0-1-1 0 0,1 55 1 0 0,13-49-679 0 0,5-15-2675 0 0,-8-16 1609 0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12.877"/>
    </inkml:context>
    <inkml:brush xml:id="br0">
      <inkml:brushProperty name="width" value="0.1" units="cm"/>
      <inkml:brushProperty name="height" value="0.1" units="cm"/>
    </inkml:brush>
  </inkml:definitions>
  <inkml:trace contextRef="#ctx0" brushRef="#br0">9 35 36 0 0,'0'0'3022'0'0,"37"-13"-1725"0"0,104-8-1 0 0,-140 20-1226 0 0,15 7 99 0 0,-19 0-145 0 0,0 1 0 0 0,0 0 0 0 0,0-1 0 0 0,-1 0 0 0 0,0 0 0 0 0,0 0 0 0 0,-1 0 0 0 0,0-1 0 0 0,0 1 0 0 0,-6 3 0 0 0,-2 6 19 0 0,-7 5 38 0 0,-1 0 0 0 0,-24 17 0 0 0,-5 4 218 0 0,50-41-295 0 0,0 1 1 0 0,-1-1-1 0 0,1 0 1 0 0,0 0-1 0 0,-1 1 0 0 0,1-1 1 0 0,0 0-1 0 0,0 1 1 0 0,-1-1-1 0 0,1 0 1 0 0,0 1-1 0 0,0-1 1 0 0,0 0-1 0 0,0 1 1 0 0,-1-1-1 0 0,1 0 1 0 0,0 1-1 0 0,0-1 1 0 0,0 1-1 0 0,0-1 1 0 0,0 0-1 0 0,0 1 0 0 0,0-1 1 0 0,0 1-1 0 0,0-1 1 0 0,0 0-1 0 0,0 1 1 0 0,0-1-1 0 0,0 1 1 0 0,0-1-1 0 0,0 0 1 0 0,1 1-1 0 0,-1-1 1 0 0,0 1-1 0 0,0-1 1 0 0,0 0-1 0 0,1 1 1 0 0,-1-1-1 0 0,0 0 0 0 0,0 1 1 0 0,1-1-1 0 0,-1 0 1 0 0,0 0-1 0 0,1 1 1 0 0,-1-1-1 0 0,0 0 1 0 0,1 0-1 0 0,-1 0 1 0 0,0 1-1 0 0,1-1 1 0 0,-1 0-1 0 0,1 0 1 0 0,-1 0-1 0 0,0 0 1 0 0,1 0-1 0 0,25 8 78 0 0,-25-8-73 0 0,28 5-311 0 0,51 4-1 0 0,-8-13-3382 0 0,-54 0 2111 0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56:13.378"/>
    </inkml:context>
    <inkml:brush xml:id="br0">
      <inkml:brushProperty name="width" value="0.1" units="cm"/>
      <inkml:brushProperty name="height" value="0.1" units="cm"/>
    </inkml:brush>
  </inkml:definitions>
  <inkml:trace contextRef="#ctx0" brushRef="#br0">0 43 168,'40'-11'5440,"80"-11"-6345,-78 17-1419,-20 1 981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56:16.172"/>
    </inkml:context>
    <inkml:brush xml:id="br0">
      <inkml:brushProperty name="width" value="0.1" units="cm"/>
      <inkml:brushProperty name="height" value="0.1" units="cm"/>
    </inkml:brush>
  </inkml:definitions>
  <inkml:trace contextRef="#ctx0" brushRef="#br0">7 16 208,'0'0'3346,"-6"-3"-1307,5 3-1988,31-5 274,-1 1 1,0 1-1,49 3 1,94 13 27,-152-11-338,56-2-4019,-62-2 2142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17.572"/>
    </inkml:context>
    <inkml:brush xml:id="br0">
      <inkml:brushProperty name="width" value="0.1" units="cm"/>
      <inkml:brushProperty name="height" value="0.1" units="cm"/>
    </inkml:brush>
  </inkml:definitions>
  <inkml:trace contextRef="#ctx0" brushRef="#br0">210 40 32 0 0,'1'-3'302'0'0,"0"0"1"0"0,0 0-1 0 0,-1 0 1 0 0,1 0-1 0 0,-1 0 0 0 0,0 0 1 0 0,0 0-1 0 0,0-4 1 0 0,-5 5-227 0 0,1 1 0 0 0,-1-1 1 0 0,0 1-1 0 0,0 0 0 0 0,0 0 1 0 0,0 1-1 0 0,0 0 0 0 0,0 0 1 0 0,-1 0-1 0 0,1 0 1 0 0,0 1-1 0 0,0 0 0 0 0,0 0 1 0 0,0 0-1 0 0,1 1 0 0 0,-1-1 1 0 0,0 1-1 0 0,-7 4 0 0 0,4-3 26 0 0,-1 0 1 0 0,0 1-1 0 0,1 0 0 0 0,0 0 0 0 0,0 1 0 0 0,0 0 0 0 0,0 0 0 0 0,1 1 0 0 0,0 0 1 0 0,0 0-1 0 0,1 1 0 0 0,-10 12 0 0 0,16-19-81 0 0,-1 1 1 0 0,1 0-1 0 0,0-1 1 0 0,-1 1-1 0 0,1 0 0 0 0,0-1 1 0 0,0 1-1 0 0,-1 0 1 0 0,1 0-1 0 0,0-1 1 0 0,0 1-1 0 0,0 0 1 0 0,0 0-1 0 0,0 0 0 0 0,0-1 1 0 0,0 1-1 0 0,0 0 1 0 0,0 0-1 0 0,1-1 1 0 0,-1 1-1 0 0,0 0 1 0 0,0 0-1 0 0,1-1 0 0 0,-1 1 1 0 0,0 0-1 0 0,1-1 1 0 0,-1 1-1 0 0,1 0 1 0 0,-1-1-1 0 0,1 2 1 0 0,27 12 371 0 0,41-2 22 0 0,-63-12-351 0 0,17 3 41 0 0,-14-1-36 0 0,0 0 0 0 0,0-1 1 0 0,1 0-1 0 0,-1-1 0 0 0,0 0 1 0 0,1 0-1 0 0,-1-1 0 0 0,0 0 1 0 0,0-1-1 0 0,0 0 0 0 0,11-3 0 0 0,-18 4 233 0 0,-30-3-256 0 0,16 8-60 0 0,1 0 0 0 0,-1 0-1 0 0,1 1 1 0 0,1 0-1 0 0,-1 1 1 0 0,1 0-1 0 0,0 1 1 0 0,-15 13-1 0 0,11-9-8 0 0,0 2 1 0 0,1 0-1 0 0,1 1 0 0 0,0 0 0 0 0,-11 19 0 0 0,22-32 29 0 0,0 0 0 0 0,0 0 0 0 0,0 0 1 0 0,1 1-1 0 0,-1-1 0 0 0,1 0 0 0 0,-1 1 0 0 0,1-1 0 0 0,-1 0 0 0 0,1 1 0 0 0,0-1 1 0 0,0 1-1 0 0,-1-1 0 0 0,1 1 0 0 0,0-1 0 0 0,0 0 0 0 0,1 1 0 0 0,-1-1 1 0 0,0 1-1 0 0,0-1 0 0 0,1 1 0 0 0,-1-1 0 0 0,1 0 0 0 0,-1 1 0 0 0,1-1 0 0 0,-1 0 1 0 0,1 0-1 0 0,0 1 0 0 0,0-1 0 0 0,0 0 0 0 0,0 0 0 0 0,0 0 0 0 0,0 0 0 0 0,0 0 1 0 0,0 0-1 0 0,0 0 0 0 0,0 0 0 0 0,0-1 0 0 0,1 1 0 0 0,-1 0 0 0 0,0-1 0 0 0,1 1 1 0 0,-1-1-1 0 0,0 1 0 0 0,1-1 0 0 0,-1 1 0 0 0,3-1 0 0 0,10 4 33 0 0,0-1-1 0 0,1 0 0 0 0,25 1 1 0 0,-26-3-22 0 0,112 9 359 0 0,-124-10-308 0 0,12 2-906 0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19.127"/>
    </inkml:context>
    <inkml:brush xml:id="br0">
      <inkml:brushProperty name="width" value="0.1" units="cm"/>
      <inkml:brushProperty name="height" value="0.1" units="cm"/>
    </inkml:brush>
  </inkml:definitions>
  <inkml:trace contextRef="#ctx0" brushRef="#br0">83 215 32 0 0,'0'0'785'0'0,"5"-35"4065"0"0,-6 34-4361 0 0,-1 4-430 0 0,-7 12 9 0 0,0 0 0 0 0,2 0 0 0 0,-1 1 0 0 0,-4 17 1 0 0,-21 43 220 0 0,26-63 1080 0 0,21-37-1006 0 0,23-45-229 0 0,-26 46-92 0 0,0 0 0 0 0,1 1-1 0 0,2 1 1 0 0,0 0 0 0 0,22-25-1 0 0,-18 32-44 0 0,-7 24-23 0 0,-6-4 26 0 0,-3-2-6 0 0,1 0 0 0 0,-1 1 1 0 0,-1-1-1 0 0,1 0 0 0 0,-1 1 0 0 0,1-1 0 0 0,-1 1 0 0 0,-1-1 0 0 0,1 1 0 0 0,0 8 1 0 0,-1-8 7 0 0,0-1 1 0 0,0 1 0 0 0,1-1 0 0 0,0 1 0 0 0,0-1 0 0 0,0 0-1 0 0,0 1 1 0 0,1-1 0 0 0,0 0 0 0 0,0 0 0 0 0,3 6-1 0 0,-5-10 2 0 0,1 3-7 0 0,19-7 49 0 0,-12 1-40 0 0,0 0-1 0 0,-1-1 0 0 0,1 0 1 0 0,-1-1-1 0 0,1 0 0 0 0,-1 0 1 0 0,-1 0-1 0 0,10-10 1 0 0,50-57 7 0 0,-56 60-12 0 0,51-58-3 0 0,-48 53-45 0 0,-3 6-52 0 0,-8 28 89 0 0,-18 90 52 0 0,13-89-26 0 0,-8 46-155 0 0,0-3 670 0 0,3-21-1054 0 0,-1 1-1550 0 0,3-14-529 0 0,2-14 289 0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21.822"/>
    </inkml:context>
    <inkml:brush xml:id="br0">
      <inkml:brushProperty name="width" value="0.1" units="cm"/>
      <inkml:brushProperty name="height" value="0.1" units="cm"/>
    </inkml:brush>
  </inkml:definitions>
  <inkml:trace contextRef="#ctx0" brushRef="#br0">289 357 36 0 0,'1'-6'232'0'0,"1"1"1"0"0,-1 0-1 0 0,0 0 0 0 0,-1-1 1 0 0,1 1-1 0 0,-1 0 0 0 0,0-1 1 0 0,0 1-1 0 0,-2-9 0 0 0,2 12-202 0 0,-1 1-1 0 0,1 0 0 0 0,0-1 0 0 0,-1 1 1 0 0,1 0-1 0 0,-1-1 0 0 0,1 1 1 0 0,-1 0-1 0 0,1-1 0 0 0,-1 1 0 0 0,0 0 1 0 0,0 0-1 0 0,0 0 0 0 0,0 0 0 0 0,0 0 1 0 0,0 0-1 0 0,0 0 0 0 0,0 0 0 0 0,0 0 1 0 0,0 0-1 0 0,0 1 0 0 0,0-1 0 0 0,-1 0 1 0 0,1 1-1 0 0,0-1 0 0 0,-1 1 1 0 0,1-1-1 0 0,0 1 0 0 0,-1 0 0 0 0,1-1 1 0 0,-1 1-1 0 0,1 0 0 0 0,0 0 0 0 0,-1 0 1 0 0,1 0-1 0 0,-1 0 0 0 0,1 1 0 0 0,0-1 1 0 0,-1 0-1 0 0,1 1 0 0 0,0-1 0 0 0,-1 1 1 0 0,-1 0-1 0 0,-15 7 36 0 0,0 0 0 0 0,1 2-1 0 0,-1 0 1 0 0,2 0 0 0 0,-26 22 0 0 0,-13 9 87 0 0,48-36-93 0 0,1 1 1 0 0,0-1 0 0 0,0 1 0 0 0,1 0-1 0 0,0 1 1 0 0,0-1 0 0 0,0 1-1 0 0,1 0 1 0 0,0 1 0 0 0,-4 7-1 0 0,8-15-47 0 0,0 1 0 0 0,0-1 0 0 0,0 1-1 0 0,0-1 1 0 0,0 1 0 0 0,0-1-1 0 0,0 1 1 0 0,0-1 0 0 0,0 1 0 0 0,1-1-1 0 0,-1 0 1 0 0,0 1 0 0 0,0-1-1 0 0,0 1 1 0 0,1-1 0 0 0,-1 1-1 0 0,0-1 1 0 0,0 0 0 0 0,1 1 0 0 0,-1-1-1 0 0,0 1 1 0 0,1-1 0 0 0,-1 0-1 0 0,0 1 1 0 0,1-1 0 0 0,-1 0 0 0 0,0 0-1 0 0,1 1 1 0 0,-1-1 0 0 0,1 0-1 0 0,-1 0 1 0 0,1 1 0 0 0,-1-1-1 0 0,1 0 1 0 0,-1 0 0 0 0,1 0 0 0 0,-1 0-1 0 0,0 0 1 0 0,1 0 0 0 0,-1 0-1 0 0,1 0 1 0 0,-1 0 0 0 0,1 0 0 0 0,-1 0-1 0 0,2 0 1 0 0,22 0 152 0 0,-11-2-129 0 0,0-1-1 0 0,-1 1 0 0 0,0-2 1 0 0,1 0-1 0 0,-1-1 1 0 0,-1 0-1 0 0,1 0 0 0 0,-1-1 1 0 0,0-1-1 0 0,0 0 1 0 0,-1 0-1 0 0,0-1 0 0 0,0-1 1 0 0,-1 0-1 0 0,0 0 1 0 0,0 0-1 0 0,-1-1 0 0 0,9-14 1 0 0,0-5 75 0 0,-2 0 0 0 0,0-1 0 0 0,-3-1 0 0 0,0 0 0 0 0,14-62 0 0 0,-22 76 255 0 0,-1 0 0 0 0,-1 1 0 0 0,0-35 0 0 0,-3 57-346 0 0,0 0-1 0 0,-1-1 1 0 0,1 1-1 0 0,-1-1 1 0 0,-1 1-1 0 0,1-1 1 0 0,-6 9-1 0 0,-8 20 24 0 0,9-7 0 0 0,0 0-1 0 0,1 0 0 0 0,-2 43 0 0 0,7-61-67 0 0,0 0-1 0 0,1-1 1 0 0,1 1-1 0 0,-1-1 1 0 0,1 1-1 0 0,1-1 0 0 0,-1 1 1 0 0,2-1-1 0 0,-1 0 1 0 0,1 1-1 0 0,0-1 1 0 0,1-1-1 0 0,0 1 1 0 0,0 0-1 0 0,9 11 0 0 0,-6-14-436 0 0,-1 1-1 0 0,1-2 0 0 0,0 1 0 0 0,0-1 0 0 0,0 0 0 0 0,1 0 0 0 0,-1-1 0 0 0,1 0 0 0 0,15 3 0 0 0,7-1-1572 0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22.599"/>
    </inkml:context>
    <inkml:brush xml:id="br0">
      <inkml:brushProperty name="width" value="0.1" units="cm"/>
      <inkml:brushProperty name="height" value="0.1" units="cm"/>
    </inkml:brush>
  </inkml:definitions>
  <inkml:trace contextRef="#ctx0" brushRef="#br0">138 83 44 0 0,'2'-4'201'0'0,"-1"0"0"0"0,1 0-1 0 0,-1 0 1 0 0,-1 0 0 0 0,1 0 0 0 0,-1-1-1 0 0,1 1 1 0 0,-1 0 0 0 0,0 0 0 0 0,-1 0-1 0 0,1-1 1 0 0,-1 1 0 0 0,0 0 0 0 0,0 0-1 0 0,0 0 1 0 0,0 0 0 0 0,-1 0 0 0 0,-1-4-1 0 0,2 7 235 0 0,-5 3-304 0 0,-1 1-88 0 0,-1 0 1 0 0,1 0-1 0 0,0 1 0 0 0,0 0 0 0 0,0 0 0 0 0,0 1 0 0 0,1-1 0 0 0,0 2 0 0 0,0-1 0 0 0,0 1 0 0 0,0 0 1 0 0,1 0-1 0 0,0 0 0 0 0,0 1 0 0 0,1 0 0 0 0,0 0 0 0 0,0 0 0 0 0,-4 11 0 0 0,6-14-33 0 0,0-1 1 0 0,1 1-1 0 0,-1-1 0 0 0,1 1 1 0 0,0 0-1 0 0,0-1 0 0 0,0 1 0 0 0,0 0 1 0 0,1 0-1 0 0,0 0 0 0 0,-1-1 1 0 0,1 1-1 0 0,1 0 0 0 0,-1 0 0 0 0,1 0 1 0 0,-1 0-1 0 0,1-1 0 0 0,0 1 1 0 0,0 0-1 0 0,1-1 0 0 0,-1 1 0 0 0,1-1 1 0 0,0 1-1 0 0,0-1 0 0 0,0 0 1 0 0,0 1-1 0 0,0-1 0 0 0,1 0 0 0 0,-1-1 1 0 0,1 1-1 0 0,0 0 0 0 0,0-1 1 0 0,0 1-1 0 0,0-1 0 0 0,0 0 0 0 0,1 0 1 0 0,-1-1-1 0 0,1 1 0 0 0,3 1 1 0 0,1-1-90 0 0,0 0 1 0 0,0-1-1 0 0,0 0 1 0 0,0 0-1 0 0,1-1 1 0 0,-1 0 0 0 0,0 0-1 0 0,0-1 1 0 0,0 0-1 0 0,0-1 1 0 0,0 1 0 0 0,0-2-1 0 0,0 1 1 0 0,0-1-1 0 0,-1 0 1 0 0,0-1-1 0 0,1 1 1 0 0,-1-1 0 0 0,0-1-1 0 0,-1 0 1 0 0,1 0-1 0 0,-1 0 1 0 0,0 0 0 0 0,0-1-1 0 0,-1 0 1 0 0,0-1-1 0 0,0 1 1 0 0,0-1-1 0 0,-1 0 1 0 0,6-11 0 0 0,-3-2 929 0 0,-16 40-598 0 0,-17 42 35 0 0,-32 115 912 0 0,91-298 255 0 0,-27 105-1433 0 0,1 0-1 0 0,1 0 0 0 0,0 1 0 0 0,1 0 0 0 0,0 0 1 0 0,1 1-1 0 0,1 1 0 0 0,0 0 0 0 0,18-16 0 0 0,-28 27-20 0 0,0 1-1 0 0,0 0 0 0 0,1-1 1 0 0,-1 1-1 0 0,0 0 0 0 0,1 0 1 0 0,-1 0-1 0 0,1 0 0 0 0,-1 0 1 0 0,1 0-1 0 0,0 0 0 0 0,-1 0 1 0 0,1 1-1 0 0,0-1 0 0 0,0 0 1 0 0,-1 1-1 0 0,1 0 0 0 0,0-1 1 0 0,0 1-1 0 0,0 0 0 0 0,-1 0 1 0 0,1 0-1 0 0,0 0 0 0 0,0 0 1 0 0,0 1-1 0 0,0-1 0 0 0,-1 1 1 0 0,1-1-1 0 0,0 1 0 0 0,0-1 0 0 0,-1 1 1 0 0,1 0-1 0 0,0 0 0 0 0,-1 0 1 0 0,1 0-1 0 0,-1 0 0 0 0,1 0 1 0 0,-1 0-1 0 0,0 1 0 0 0,1-1 1 0 0,-1 0-1 0 0,0 1 0 0 0,0-1 1 0 0,0 1-1 0 0,0-1 0 0 0,0 1 1 0 0,0 0-1 0 0,-1-1 0 0 0,1 1 1 0 0,1 3-1 0 0,2 7-4 0 0,1 0-1 0 0,-2 0 1 0 0,0 1 0 0 0,0-1-1 0 0,2 26 1 0 0,-3-5-159 0 0,1 24 43 0 0,-2-20-4005 0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22.799"/>
    </inkml:context>
    <inkml:brush xml:id="br0">
      <inkml:brushProperty name="width" value="0.1" units="cm"/>
      <inkml:brushProperty name="height" value="0.1" units="cm"/>
    </inkml:brush>
  </inkml:definitions>
  <inkml:trace contextRef="#ctx0" brushRef="#br0">1 5 72 0 0,'0'0'2468'0'0,"36"0"-1984"0"0,-18-2-64 0 0,4 4-28 0 0,3-4-124 0 0,8 2-148 0 0,1 0-144 0 0,-1-2-208 0 0,-1 4-432 0 0,-14-2-716 0 0,4 0 320 0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23.535"/>
    </inkml:context>
    <inkml:brush xml:id="br0">
      <inkml:brushProperty name="width" value="0.1" units="cm"/>
      <inkml:brushProperty name="height" value="0.1" units="cm"/>
    </inkml:brush>
  </inkml:definitions>
  <inkml:trace contextRef="#ctx0" brushRef="#br0">1 43 8 0 0,'0'0'2543'0'0,"7"0"-2213"0"0,801-30 2110 0 0,-644 34-2208 0 0,-76-1-589 0 0,107-9 1 0 0,-192 6 247 0 0,-1 0-119 0 0,1 0 0 0 0,0-1 0 0 0,0 1 0 0 0,0-1 0 0 0,-1 1 1 0 0,1-1-1 0 0,0 0 0 0 0,-1 0 0 0 0,1 0 0 0 0,3-2 0 0 0,-3-1-1024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01.506"/>
    </inkml:context>
    <inkml:brush xml:id="br0">
      <inkml:brushProperty name="width" value="0.05" units="cm"/>
      <inkml:brushProperty name="height" value="0.05" units="cm"/>
    </inkml:brush>
  </inkml:definitions>
  <inkml:trace contextRef="#ctx0" brushRef="#br0">1 130 168 0 0,'0'0'1543'0'0,"3"-1"-870"0"0,5 2-455 0 0,0 0 0 0 0,0 0 0 0 0,0 1 0 0 0,-1 0 0 0 0,1 0 0 0 0,-1 1 0 0 0,0 0 0 0 0,1 0 0 0 0,-1 1 0 0 0,-1 0 0 0 0,1 0 0 0 0,0 0 0 0 0,11 11 1 0 0,-11-9-102 0 0,0 0 1 0 0,-1 0 0 0 0,0 0 0 0 0,0 1 0 0 0,0-1 0 0 0,-1 2 0 0 0,0-1 0 0 0,0 0 0 0 0,-1 1 0 0 0,0 0-1 0 0,0 0 1 0 0,4 15 0 0 0,-7-16-39 0 0,0 0 1 0 0,-1 0-1 0 0,1 0 0 0 0,-2 0 0 0 0,1 0 0 0 0,-1 0 0 0 0,0 0 0 0 0,-1 0 0 0 0,0 0 1 0 0,-3 9-1 0 0,4-13-48 0 0,0 0 1 0 0,-1 0-1 0 0,1 0 1 0 0,-1 0-1 0 0,0 0 1 0 0,1 0-1 0 0,-1 0 1 0 0,-1-1-1 0 0,1 1 1 0 0,0 0-1 0 0,-1-1 1 0 0,1 0 0 0 0,-1 0-1 0 0,0 0 1 0 0,0 0-1 0 0,0 0 1 0 0,0 0-1 0 0,0-1 1 0 0,0 0-1 0 0,0 1 1 0 0,0-1-1 0 0,-6 1 1 0 0,8-2-21 0 0,0 1 0 0 0,0-1 0 0 0,0 0 0 0 0,0 0 0 0 0,0 0 0 0 0,-1 0 0 0 0,1 0 0 0 0,0 0 0 0 0,0 0 0 0 0,0 0 0 0 0,0-1 0 0 0,-1 1 0 0 0,1 0 0 0 0,0-1 0 0 0,0 1 0 0 0,0 0 0 0 0,0-1 0 0 0,0 0 0 0 0,0 1 0 0 0,0-1 0 0 0,0 0 1 0 0,0 1-1 0 0,0-1 0 0 0,1 0 0 0 0,-1 0 0 0 0,-1-1 0 0 0,1 0-2 0 0,0 0-1 0 0,1 0 1 0 0,-1 0 0 0 0,0 0 0 0 0,1 0 0 0 0,0 0 0 0 0,-1-1-1 0 0,1 1 1 0 0,0 0 0 0 0,0 0 0 0 0,1 0 0 0 0,-1 0 0 0 0,1-3 0 0 0,1-7 6 0 0,1 1 1 0 0,1 0 0 0 0,0-1-1 0 0,6-10 1 0 0,-1 4 15 0 0,1 1 0 0 0,1 0 1 0 0,0 1-1 0 0,1 0 0 0 0,1 1 0 0 0,0 0 1 0 0,28-22-1 0 0,0 5 156 0 0,80-46 0 0 0,-49 32 1410 0 0,-71 45-1218 0 0,3-1-141 0 0,-4 2-226 0 0,0 0-1 0 0,0 0 1 0 0,0 0 0 0 0,0 0-1 0 0,0-1 1 0 0,0 1 0 0 0,0 0 0 0 0,1 0-1 0 0,-1 0 1 0 0,0 0 0 0 0,0 0-1 0 0,0-1 1 0 0,0 1 0 0 0,0 0-1 0 0,1 0 1 0 0,-1 0 0 0 0,0 0 0 0 0,0 0-1 0 0,0 0 1 0 0,1 0 0 0 0,-1 0-1 0 0,0 0 1 0 0,0 0 0 0 0,0 0-1 0 0,1 0 1 0 0,-1 0 0 0 0,0 0 0 0 0,0 0-1 0 0,0 0 1 0 0,1 0 0 0 0,-1 0-1 0 0,0 0 1 0 0,0 0 0 0 0,0 0-1 0 0,0 0 1 0 0,1 0 0 0 0,-1 0 0 0 0,0 0-1 0 0,0 0 1 0 0,0 0 0 0 0,0 0-1 0 0,1 1 1 0 0,-1-1 0 0 0,0 0 0 0 0,0 0-1 0 0,0 0 1 0 0,0 0 0 0 0,0 0-1 0 0,1 1 1 0 0,-1-1 0 0 0,0 0-1 0 0,0 0 1 0 0,-4 18 52 0 0,0 0 0 0 0,-2 0 0 0 0,0-1 0 0 0,-10 21 0 0 0,7-18-8 0 0,1 0 0 0 0,1 0 0 0 0,-9 38 0 0 0,15-54-64 0 0,1 0 0 0 0,-1 0 0 0 0,1 0 0 0 0,0 0 0 0 0,0 0 0 0 0,0 0 0 0 0,0 0 0 0 0,1 0 0 0 0,-1 0 0 0 0,1 0 0 0 0,0 0 0 0 0,1 0 0 0 0,-1 0 0 0 0,1 0 0 0 0,-1-1 0 0 0,1 1 0 0 0,0-1 1 0 0,0 1-1 0 0,1-1 0 0 0,-1 0 0 0 0,1 0 0 0 0,-1 0 0 0 0,1 0 0 0 0,0 0 0 0 0,0-1 0 0 0,1 1 0 0 0,-1-1 0 0 0,0 0 0 0 0,1 0 0 0 0,-1 0 0 0 0,1 0 0 0 0,0-1 0 0 0,0 1 0 0 0,0-1 0 0 0,7 2 1 0 0,11 2-799 0 0,1-1 0 0 0,-1-1 0 0 0,1-1 0 0 0,-1 0 1 0 0,1-2-1 0 0,0-1 0 0 0,0-1 0 0 0,24-4 1 0 0,17-5-2304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25.072"/>
    </inkml:context>
    <inkml:brush xml:id="br0">
      <inkml:brushProperty name="width" value="0.1" units="cm"/>
      <inkml:brushProperty name="height" value="0.1" units="cm"/>
    </inkml:brush>
  </inkml:definitions>
  <inkml:trace contextRef="#ctx0" brushRef="#br0">279 389 196 0 0,'2'-4'171'0'0,"-1"-1"0"0"0,0 1 0 0 0,-1 0 0 0 0,1-1 0 0 0,-1 1 0 0 0,0-1 0 0 0,0 1 0 0 0,0-1-1 0 0,0 1 1 0 0,-1-1 0 0 0,0 1 0 0 0,0-1 0 0 0,0 1 0 0 0,-1 0 0 0 0,1-1 0 0 0,-1 1 0 0 0,0 0 0 0 0,0 0 0 0 0,0 0 0 0 0,-1 1 0 0 0,1-1 0 0 0,-1 0 0 0 0,0 1 0 0 0,0 0-1 0 0,-5-5 1 0 0,6 7-137 0 0,1 1 0 0 0,-1-1 0 0 0,0 0 0 0 0,0 1 0 0 0,1-1 0 0 0,-1 1 0 0 0,0-1 0 0 0,0 1 0 0 0,0 0 0 0 0,1 0 0 0 0,-1 0 0 0 0,0 0 0 0 0,0 0 0 0 0,0 0 0 0 0,0 0 0 0 0,1 1 0 0 0,-1-1 0 0 0,0 0 0 0 0,-2 2 0 0 0,-33 12 168 0 0,35-13-196 0 0,-14 8 66 0 0,0 1 1 0 0,1 1-1 0 0,0 0 0 0 0,1 1 1 0 0,0 0-1 0 0,1 1 0 0 0,1 1 1 0 0,0 0-1 0 0,-17 27 0 0 0,27-39-59 0 0,1 0 0 0 0,-1-1-1 0 0,1 1 1 0 0,0 0 0 0 0,0 0-1 0 0,0 0 1 0 0,0 0 0 0 0,0 0-1 0 0,1 0 1 0 0,-1 0 0 0 0,0 0 0 0 0,1 1-1 0 0,0-1 1 0 0,-1 4 0 0 0,1-5 1 0 0,0-1 0 0 0,1 1 0 0 0,-1 0 0 0 0,0 0 1 0 0,1 0-1 0 0,-1-1 0 0 0,0 1 0 0 0,1 0 1 0 0,-1 0-1 0 0,1-1 0 0 0,-1 1 0 0 0,1 0 0 0 0,-1-1 1 0 0,1 1-1 0 0,0 0 0 0 0,-1-1 0 0 0,1 1 1 0 0,0-1-1 0 0,-1 1 0 0 0,1-1 0 0 0,0 0 0 0 0,0 1 1 0 0,-1-1-1 0 0,1 0 0 0 0,1 1 0 0 0,2 0 18 0 0,0-1 0 0 0,0 1-1 0 0,0-1 1 0 0,-1 0 0 0 0,1 0-1 0 0,0 0 1 0 0,0-1-1 0 0,0 1 1 0 0,0-1 0 0 0,-1 0-1 0 0,1 0 1 0 0,0 0 0 0 0,0-1-1 0 0,6-3 1 0 0,5-4-1 0 0,0-1-1 0 0,-1-1 1 0 0,0-1-1 0 0,-1 0 1 0 0,-1 0-1 0 0,1-1 1 0 0,-2-1-1 0 0,0 0 1 0 0,-1 0-1 0 0,13-24 1 0 0,1-9 9 0 0,-1-1 0 0 0,19-65-1 0 0,-37 98 97 0 0,-2 0 1 0 0,0 0-1 0 0,2-24 0 0 0,-3 13 195 0 0,-2 27-330 0 0,0 1 1 0 0,0-1-1 0 0,0 0 1 0 0,0 0-1 0 0,0 0 1 0 0,-1 0 0 0 0,1 0-1 0 0,-1 0 1 0 0,1 0-1 0 0,-1 0 1 0 0,1 0-1 0 0,-1-1 1 0 0,1 1-1 0 0,-1 0 1 0 0,0 0-1 0 0,1 0 1 0 0,-2 1-1 0 0,-10 15 11 0 0,0 15-2 0 0,1 1-1 0 0,-11 53 0 0 0,19-75-5 0 0,1 1-1 0 0,1 0 1 0 0,0 0-1 0 0,0 0 1 0 0,2 0-1 0 0,-1 0 1 0 0,1-1-1 0 0,1 1 1 0 0,0 0-1 0 0,1 0 1 0 0,4 12-1 0 0,-5-20 0 0 0,0 0 0 0 0,0-1 0 0 0,0 1 0 0 0,1-1 1 0 0,-1 0-1 0 0,1 0 0 0 0,0 0 0 0 0,0 0 0 0 0,0 0 0 0 0,0-1 0 0 0,1 1 0 0 0,-1-1 0 0 0,1 0 0 0 0,-1 0 0 0 0,1 0 0 0 0,0 0 1 0 0,0-1-1 0 0,0 0 0 0 0,0 0 0 0 0,0 0 0 0 0,0 0 0 0 0,0 0 0 0 0,0-1 0 0 0,0 0 0 0 0,0 1 0 0 0,0-2 0 0 0,0 1 1 0 0,1 0-1 0 0,-1-1 0 0 0,0 0 0 0 0,5-1 0 0 0,4-2-45 0 0,1 0 0 0 0,-1 0-1 0 0,-1-1 1 0 0,1 0 0 0 0,-1-2 0 0 0,1 1 0 0 0,-2-1 0 0 0,14-11-1 0 0,-6 3-50 0 0,0-2 0 0 0,-1 0 1 0 0,-1-1-1 0 0,-1-1 0 0 0,0 0 0 0 0,-2-2 0 0 0,0 1 0 0 0,-1-2 0 0 0,-1 0 0 0 0,15-39 0 0 0,-14 5 1215 0 0,-13 55-891 0 0,3-4-202 0 0,-18 21 1 0 0,-7 10-45 0 0,-20-5-2532 0 0,22-19-2342 0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25.730"/>
    </inkml:context>
    <inkml:brush xml:id="br0">
      <inkml:brushProperty name="width" value="0.1" units="cm"/>
      <inkml:brushProperty name="height" value="0.1" units="cm"/>
    </inkml:brush>
  </inkml:definitions>
  <inkml:trace contextRef="#ctx0" brushRef="#br0">133 44 164 0 0,'-11'-2'8571'0'0,"26"-6"-8433"0"0,1 2 1 0 0,-1 0 0 0 0,1 1 0 0 0,0 1-1 0 0,0 0 1 0 0,1 1 0 0 0,-1 1-1 0 0,1 0 1 0 0,27 1 0 0 0,-44 1-139 0 0,1 0 1 0 0,-1 0 0 0 0,1 0-1 0 0,-1 0 1 0 0,1 0 0 0 0,-1 0-1 0 0,1 0 1 0 0,-1 0 0 0 0,1 0-1 0 0,-1 0 1 0 0,1 0 0 0 0,-1 0-1 0 0,0 0 1 0 0,1 1 0 0 0,-1-1-1 0 0,1 0 1 0 0,-1 0-1 0 0,1 0 1 0 0,-1 1 0 0 0,1-1-1 0 0,-1 0 1 0 0,0 1 0 0 0,1-1-1 0 0,-1 0 1 0 0,0 1 0 0 0,1-1-1 0 0,-1 0 1 0 0,0 1 0 0 0,0-1-1 0 0,1 1 1 0 0,-1-1 0 0 0,0 1-1 0 0,0-1 1 0 0,0 0 0 0 0,1 2-1 0 0,-8 16 4 0 0,-20 16-14 0 0,26-34 10 0 0,-48 47-20 0 0,-67 48 0 0 0,-5 4 39 0 0,121-99-18 0 0,0 1 0 0 0,0-1 0 0 0,-1 0 0 0 0,1 0 0 0 0,0 0 0 0 0,0 0 0 0 0,0 0 0 0 0,0 0 0 0 0,0 1 0 0 0,0-1 0 0 0,0 0 1 0 0,-1 0-1 0 0,1 0 0 0 0,0 0 0 0 0,0 0 0 0 0,0 1 0 0 0,0-1 0 0 0,0 0 0 0 0,0 0 0 0 0,0 0 0 0 0,0 0 0 0 0,0 1 0 0 0,0-1 0 0 0,0 0 1 0 0,0 0-1 0 0,0 0 0 0 0,0 1 0 0 0,0-1 0 0 0,0 0 0 0 0,0 0 0 0 0,0 0 0 0 0,0 0 0 0 0,0 0 0 0 0,0 1 0 0 0,1-1 0 0 0,-1 0 1 0 0,0 0-1 0 0,0 0 0 0 0,0 0 0 0 0,0 0 0 0 0,0 1 0 0 0,0-1 0 0 0,0 0 0 0 0,1 0 0 0 0,-1 0 0 0 0,0 0 0 0 0,0 0 0 0 0,0 0 0 0 0,0 0 1 0 0,0 0-1 0 0,1 1 0 0 0,-1-1 0 0 0,0 0 0 0 0,0 0 0 0 0,0 0 0 0 0,0 0 0 0 0,1 0 0 0 0,-1 0 0 0 0,0 0 0 0 0,0 0 0 0 0,0 0 0 0 0,22 3 24 0 0,24-4-2 0 0,167-17-715 0 0,-71 0-4589 0 0,-108 12 2886 0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27.838"/>
    </inkml:context>
    <inkml:brush xml:id="br0">
      <inkml:brushProperty name="width" value="0.1" units="cm"/>
      <inkml:brushProperty name="height" value="0.1" units="cm"/>
    </inkml:brush>
  </inkml:definitions>
  <inkml:trace contextRef="#ctx0" brushRef="#br0">1 59 112 0 0,'0'0'5209'0'0,"29"-3"-4728"0"0,124-24-326 0 0,-49 8-3244 0 0,-61 9 1473 0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38"/>
    </inkml:context>
    <inkml:brush xml:id="br0">
      <inkml:brushProperty name="width" value="0.1" units="cm"/>
      <inkml:brushProperty name="height" value="0.1" units="cm"/>
    </inkml:brush>
  </inkml:definitions>
  <inkml:trace contextRef="#ctx0" brushRef="#br0">161 131 152 0 0,'0'0'772'0'0,"14"-34"2457"0"0,-11 20-2753 0 0,1 0-1 0 0,1 1 1 0 0,0 0 0 0 0,0 0 0 0 0,11-16-1 0 0,-135 321 796 0 0,106-255-1093 0 0,-62 141 453 0 0,70-169-722 0 0,4-11-393 0 0,7-19-1801 0 0,-2 7-341 0 0,2-1 601 0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38.437"/>
    </inkml:context>
    <inkml:brush xml:id="br0">
      <inkml:brushProperty name="width" value="0.1" units="cm"/>
      <inkml:brushProperty name="height" value="0.1" units="cm"/>
    </inkml:brush>
  </inkml:definitions>
  <inkml:trace contextRef="#ctx0" brushRef="#br0">208 6 280 0 0,'-14'-6'8104'0'0,"23"11"-8084"0"0,-1 0 0 0 0,0 1 0 0 0,-1 0 1 0 0,1 0-1 0 0,-1 1 0 0 0,0-1 0 0 0,-1 2 0 0 0,0-1 0 0 0,0 1 0 0 0,-1 0 0 0 0,1 0 0 0 0,-2 0 1 0 0,1 1-1 0 0,-1 0 0 0 0,6 18 0 0 0,-5-11-6 0 0,0 0 0 0 0,-1 0 0 0 0,-1 0 0 0 0,-1 1 0 0 0,0 0 0 0 0,-1-1 0 0 0,0 1 0 0 0,-4 29 0 0 0,0-31 1 0 0,-1-1 0 0 0,-1 1 0 0 0,0-1 0 0 0,0 0 0 0 0,-2-1 0 0 0,1 1 0 0 0,-2-1 0 0 0,0-1 0 0 0,0 1 0 0 0,-1-1-1 0 0,-1-1 1 0 0,-11 11 0 0 0,13-13-55 0 0,0-1 1 0 0,-1 0-1 0 0,-1-1 0 0 0,1 0 0 0 0,-1 0 0 0 0,0-1 0 0 0,0 0 0 0 0,-1-1 0 0 0,0-1 0 0 0,0 1 1 0 0,0-2-1 0 0,-1 1 0 0 0,1-1 0 0 0,-1-1 0 0 0,-20 1 0 0 0,30-3-189 0 0,-1 0-1 0 0,1-1 1 0 0,-1 1-1 0 0,1-1 1 0 0,-1 0 0 0 0,1 1-1 0 0,0-1 1 0 0,0-1-1 0 0,-1 1 1 0 0,1 0 0 0 0,-2-2-1 0 0,-1 0-1731 0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39.009"/>
    </inkml:context>
    <inkml:brush xml:id="br0">
      <inkml:brushProperty name="width" value="0.1" units="cm"/>
      <inkml:brushProperty name="height" value="0.1" units="cm"/>
    </inkml:brush>
  </inkml:definitions>
  <inkml:trace contextRef="#ctx0" brushRef="#br0">134 98 100 0 0,'23'-40'4058'0'0,"-25"34"-2009"0"0,-1 18-1763 0 0,-8 19-161 0 0,6-20-45 0 0,-25 56 590 0 0,-76 123 1 0 0,203-389 2154 0 0,-80 164-2740 0 0,-10 18-44 0 0,0 1-1 0 0,2 0 1 0 0,0 1-1 0 0,0-1 1 0 0,2 2 0 0 0,13-16-1 0 0,-24 30-40 0 0,0 0-1 0 0,1-1 1 0 0,-1 1-1 0 0,0-1 1 0 0,1 1-1 0 0,-1 0 1 0 0,1-1 0 0 0,-1 1-1 0 0,1 0 1 0 0,-1 0-1 0 0,1-1 1 0 0,-1 1-1 0 0,1 0 1 0 0,-1 0 0 0 0,1 0-1 0 0,-1 0 1 0 0,1 0-1 0 0,-1 0 1 0 0,1-1-1 0 0,-1 1 1 0 0,1 0 0 0 0,-1 1-1 0 0,1-1 1 0 0,0 0-1 0 0,-1 0 1 0 0,1 0-1 0 0,-1 0 1 0 0,1 0-1 0 0,-1 0 1 0 0,1 1 0 0 0,-1-1-1 0 0,1 0 1 0 0,-1 0-1 0 0,1 1 1 0 0,-1-1-1 0 0,0 0 1 0 0,1 1 0 0 0,-1-1-1 0 0,1 0 1 0 0,-1 1-1 0 0,13 29-14 0 0,-3 35 3 0 0,-5 166-1982 0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39.182"/>
    </inkml:context>
    <inkml:brush xml:id="br0">
      <inkml:brushProperty name="width" value="0.1" units="cm"/>
      <inkml:brushProperty name="height" value="0.1" units="cm"/>
    </inkml:brush>
  </inkml:definitions>
  <inkml:trace contextRef="#ctx0" brushRef="#br0">0 51 504 0 0,'0'0'1919'0'0,"29"-10"-524"0"0,-6 8-902 0 0,112-13 583 0 0,-46-4-4239 0 0,-71 15 1911 0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39.725"/>
    </inkml:context>
    <inkml:brush xml:id="br0">
      <inkml:brushProperty name="width" value="0.1" units="cm"/>
      <inkml:brushProperty name="height" value="0.1" units="cm"/>
    </inkml:brush>
  </inkml:definitions>
  <inkml:trace contextRef="#ctx0" brushRef="#br0">38 115 960 0 0,'68'-115'4023'0'0,"-70"127"-3862"0"0,0 1 0 0 0,0-2 0 0 0,-1 1 0 0 0,0 0 0 0 0,-1 0 0 0 0,-1-1 0 0 0,-9 18 0 0 0,7-13 49 0 0,0 0 1 0 0,-9 30-1 0 0,-10 26 386 0 0,11-36 959 0 0,16-41-1453 0 0,4-19-32 0 0,2-1 0 0 0,1 1 0 0 0,1 1 0 0 0,1 0 0 0 0,20-36 0 0 0,-24 49-73 0 0,0 1 1 0 0,0 0-1 0 0,1 0 1 0 0,0 0-1 0 0,0 1 1 0 0,1 0-1 0 0,15-11 1 0 0,-21 17-1 0 0,1-1 1 0 0,-1 1 0 0 0,1 1 0 0 0,-1-1-1 0 0,1 0 1 0 0,0 1 0 0 0,0-1 0 0 0,0 1-1 0 0,0 0 1 0 0,0 0 0 0 0,0 0 0 0 0,0 0-1 0 0,0 1 1 0 0,0-1 0 0 0,0 1-1 0 0,1 0 1 0 0,-1 0 0 0 0,0 0 0 0 0,0 0-1 0 0,0 0 1 0 0,1 1 0 0 0,-1-1 0 0 0,0 1-1 0 0,0 0 1 0 0,0 0 0 0 0,0 0 0 0 0,0 1-1 0 0,0-1 1 0 0,-1 1 0 0 0,1-1-1 0 0,4 4 1 0 0,-6-4 0 0 0,0 1 0 0 0,1-1-1 0 0,-1 0 1 0 0,0 1 0 0 0,0-1 0 0 0,0 1-1 0 0,0 0 1 0 0,0-1 0 0 0,0 1 0 0 0,0 0 0 0 0,0-1-1 0 0,-1 1 1 0 0,1 0 0 0 0,-1 0 0 0 0,1 0-1 0 0,-1 0 1 0 0,0-1 0 0 0,0 1 0 0 0,0 0-1 0 0,0 0 1 0 0,0 3 0 0 0,-1-1-3 0 0,0 0 0 0 0,0 0 0 0 0,-1 0 0 0 0,1 0 0 0 0,-1 0 0 0 0,0 0 1 0 0,0 0-1 0 0,0 0 0 0 0,-3 3 0 0 0,-6 6-3 0 0,-1 0-1 0 0,0-1 1 0 0,-21 18 0 0 0,27-25 14 0 0,-1 1 1 0 0,0-1 0 0 0,0 0-1 0 0,-1-1 1 0 0,1 0-1 0 0,-1 0 1 0 0,-8 2 0 0 0,15-5 45 0 0,3-4-35 0 0,4-1-14 0 0,0 0 1 0 0,0 0 0 0 0,1 1-1 0 0,-1 0 1 0 0,1 0 0 0 0,0 0-1 0 0,-1 1 1 0 0,1 0 0 0 0,0 0-1 0 0,0 1 1 0 0,1 0-1 0 0,-1 0 1 0 0,0 1 0 0 0,0 0-1 0 0,0 0 1 0 0,1 0 0 0 0,6 2-1 0 0,-10-1-5 0 0,0-1 1 0 0,-1 1-1 0 0,1 0 0 0 0,0 0 1 0 0,-1 0-1 0 0,1 1 1 0 0,-1-1-1 0 0,1 1 0 0 0,-1 0 1 0 0,0 0-1 0 0,0 0 0 0 0,0 0 1 0 0,0 1-1 0 0,5 4 0 0 0,-7-4-1 0 0,1-1 0 0 0,-1 1 0 0 0,0-1 0 0 0,1 1-1 0 0,-1 0 1 0 0,-1-1 0 0 0,1 1 0 0 0,0 0 0 0 0,-1 0-1 0 0,1-1 1 0 0,-1 1 0 0 0,0 0 0 0 0,0 0 0 0 0,0 0 0 0 0,0-1-1 0 0,0 1 1 0 0,-1 0 0 0 0,1 0 0 0 0,-1 0 0 0 0,0-1 0 0 0,0 1-1 0 0,-2 3 1 0 0,-1 3-1 0 0,0 0 0 0 0,-1-1-1 0 0,0 0 1 0 0,0 0 0 0 0,-1 0 0 0 0,0-1 0 0 0,-1 0-1 0 0,0 0 1 0 0,0 0 0 0 0,0-1 0 0 0,-1 0-1 0 0,0 0 1 0 0,-11 5 0 0 0,16-8-116 0 0,-1-1 1 0 0,1 0-1 0 0,-1 0 1 0 0,0-1-1 0 0,0 1 1 0 0,0-1-1 0 0,0 0 1 0 0,0 0-1 0 0,0 0 1 0 0,0 0-1 0 0,0-1 1 0 0,-1 0-1 0 0,1 1 1 0 0,0-2-1 0 0,0 1 1 0 0,0 0-1 0 0,0-1 1 0 0,0 0-1 0 0,-1 0 1 0 0,1 0-1 0 0,0 0 1 0 0,1-1-1 0 0,-1 1 1 0 0,0-1-1 0 0,0 0 1 0 0,1-1-1 0 0,-1 1 1 0 0,1 0-1 0 0,0-1 1 0 0,0 0-1 0 0,0 0 1 0 0,-4-4-1 0 0,-3-9-1939 0 0,3-4 157 0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39.942"/>
    </inkml:context>
    <inkml:brush xml:id="br0">
      <inkml:brushProperty name="width" value="0.1" units="cm"/>
      <inkml:brushProperty name="height" value="0.1" units="cm"/>
    </inkml:brush>
  </inkml:definitions>
  <inkml:trace contextRef="#ctx0" brushRef="#br0">144 1 484 0 0,'0'12'660'0'0,"2"6"-40"0"0,-2 0-52 0 0,-4-4-28 0 0,-1 2-80 0 0,-6 8-88 0 0,0-6-216 0 0,-5-3-352 0 0,-13 1-416 0 0,-4-6-664 0 0,-3-4 296 0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47.340"/>
    </inkml:context>
    <inkml:brush xml:id="br0">
      <inkml:brushProperty name="width" value="0.1" units="cm"/>
      <inkml:brushProperty name="height" value="0.1" units="cm"/>
    </inkml:brush>
  </inkml:definitions>
  <inkml:trace contextRef="#ctx0" brushRef="#br0">1 407 212 0 0,'0'0'668'0'0,"5"20"5204"0"0,32-50-5510 0 0,-2-3 0 0 0,-1 0 0 0 0,-1-2 0 0 0,-2-2 1 0 0,-2-1-1 0 0,36-60 0 0 0,-5-2 495 0 0,-60 99-762 0 0,-5 9-84 0 0,0 0 0 0 0,0 1-1 0 0,1-1 1 0 0,0 1 0 0 0,-3 11 0 0 0,-2 4-1 0 0,-2 2 11 0 0,1-1 0 0 0,-9 43 0 0 0,9-30 46 0 0,10-38-63 0 0,0 0 0 0 0,0 0-1 0 0,-1 1 1 0 0,1-1-1 0 0,0 0 1 0 0,0 0 0 0 0,0 1-1 0 0,0-1 1 0 0,0 0 0 0 0,0 0-1 0 0,0 1 1 0 0,0-1-1 0 0,0 0 1 0 0,0 0 0 0 0,0 1-1 0 0,0-1 1 0 0,0 0 0 0 0,0 0-1 0 0,1 1 1 0 0,-1-1-1 0 0,0 0 1 0 0,0 0 0 0 0,0 1-1 0 0,0-1 1 0 0,0 0 0 0 0,0 0-1 0 0,1 0 1 0 0,-1 1-1 0 0,0-1 1 0 0,0 0 0 0 0,0 0-1 0 0,1 0 1 0 0,-1 1 0 0 0,0-1-1 0 0,0 0 1 0 0,1 0-1 0 0,-1 0 1 0 0,0 0 0 0 0,0 0-1 0 0,0 0 1 0 0,1 0 0 0 0,-1 0-1 0 0,16-1 97 0 0,7-8-40 0 0,-4 1-35 0 0,0-1-1 0 0,-1-1 1 0 0,0-1 0 0 0,-1-1 0 0 0,0 0 0 0 0,-1-1 0 0 0,0-1 0 0 0,-1 0-1 0 0,15-19 1 0 0,52-71 93 0 0,-62 82-110 0 0,-20 22-8 0 0,0 0-1 0 0,0 0 1 0 0,0 0 0 0 0,0 0-1 0 0,0 1 1 0 0,0-1 0 0 0,0 0-1 0 0,0 0 1 0 0,0 0 0 0 0,0 0-1 0 0,0 0 1 0 0,0 0 0 0 0,0 0-1 0 0,0 0 1 0 0,0 0 0 0 0,0 1-1 0 0,0-1 1 0 0,0 0 0 0 0,0 0-1 0 0,0 0 1 0 0,0 0 0 0 0,0 0-1 0 0,0 0 1 0 0,1 0 0 0 0,-1 0-1 0 0,0 0 1 0 0,0 0 0 0 0,0 0-1 0 0,0 0 1 0 0,0 0 0 0 0,0 0-1 0 0,0 0 1 0 0,0 0 0 0 0,0 0-1 0 0,1 0 1 0 0,-1 0 0 0 0,0 0-1 0 0,0 0 1 0 0,0 0 0 0 0,0 0-1 0 0,0 0 1 0 0,0 0 0 0 0,0 0-1 0 0,0 0 1 0 0,1 0 0 0 0,-1 0-1 0 0,0 0 1 0 0,0 0 0 0 0,0 0-1 0 0,0 0 1 0 0,0 0 0 0 0,0 0-1 0 0,0 0 1 0 0,0 0 0 0 0,0 0-1 0 0,0 0 1 0 0,1 0 0 0 0,-18 42-64 0 0,2-5 54 0 0,11-24 23 0 0,1 1 0 0 0,0-1 0 0 0,1 1 0 0 0,1 0 0 0 0,0 0 0 0 0,1 0 0 0 0,1-1 0 0 0,0 1 0 0 0,5 23 0 0 0,-5-31-84 0 0,0 0 0 0 0,1-1-1 0 0,0 1 1 0 0,0-1 0 0 0,1 0 0 0 0,0 1 0 0 0,-1-1 0 0 0,2 0 0 0 0,-1 0 0 0 0,0-1 0 0 0,1 1 0 0 0,0-1 0 0 0,0 0 0 0 0,1 0 0 0 0,-1 0 0 0 0,1 0-1 0 0,0-1 1 0 0,0 0 0 0 0,0 0 0 0 0,0 0 0 0 0,0-1 0 0 0,1 1 0 0 0,-1-1 0 0 0,1-1 0 0 0,8 3 0 0 0,34 3-4530 0 0,-26-10 1943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02.520"/>
    </inkml:context>
    <inkml:brush xml:id="br0">
      <inkml:brushProperty name="width" value="0.05" units="cm"/>
      <inkml:brushProperty name="height" value="0.05" units="cm"/>
    </inkml:brush>
  </inkml:definitions>
  <inkml:trace contextRef="#ctx0" brushRef="#br0">25 128 420 0 0,'0'0'5726'0'0,"-16"-5"-4116"0"0,7-4 4435 0 0,52-7-5796 0 0,1 2 0 0 0,0 2-1 0 0,65-9 1 0 0,-21 4-52 0 0,72-17 160 0 0,-160 34-438 0 0,0 0 0 0 0,0 0 0 0 0,0 1 0 0 0,0-1-1 0 0,0 0 1 0 0,0 0 0 0 0,0 0 0 0 0,0 0 0 0 0,0 0 0 0 0,0 0 0 0 0,0 0 0 0 0,0 0 0 0 0,0 1-1 0 0,-10 12-3910 0 0,-28 13 1320 0 0,22-16-188 0 0,-1 0 222 0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47.900"/>
    </inkml:context>
    <inkml:brush xml:id="br0">
      <inkml:brushProperty name="width" value="0.1" units="cm"/>
      <inkml:brushProperty name="height" value="0.1" units="cm"/>
    </inkml:brush>
  </inkml:definitions>
  <inkml:trace contextRef="#ctx0" brushRef="#br0">1 142 8 0 0,'0'0'2702'0'0,"5"-2"-2113"0"0,36-12 174 0 0,1 3 0 0 0,1 1 0 0 0,73-6 0 0 0,-23 3-274 0 0,-3-1-229 0 0,65-12 326 0 0,-53-1-3082 0 0,-96 24 529 0 0,-3-2 152 0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48.477"/>
    </inkml:context>
    <inkml:brush xml:id="br0">
      <inkml:brushProperty name="width" value="0.1" units="cm"/>
      <inkml:brushProperty name="height" value="0.1" units="cm"/>
    </inkml:brush>
  </inkml:definitions>
  <inkml:trace contextRef="#ctx0" brushRef="#br0">285 256 180 0 0,'2'2'120'0'0,"-1"-1"0"0"0,1 1 0 0 0,0-1 0 0 0,-1 0 0 0 0,1 0 0 0 0,0 0-1 0 0,0 0 1 0 0,0 0 0 0 0,0 0 0 0 0,0 0 0 0 0,0-1 0 0 0,0 1 0 0 0,0-1 0 0 0,0 1 0 0 0,0-1 0 0 0,0 0 0 0 0,0 0 0 0 0,0 0 0 0 0,0 0-1 0 0,0 0 1 0 0,0-1 0 0 0,0 1 0 0 0,0 0 0 0 0,0-1 0 0 0,0 0 0 0 0,0 1 0 0 0,0-1 0 0 0,0 0 0 0 0,0 0 0 0 0,3-2 0 0 0,7-4 138 0 0,1 0 1 0 0,-1 0 0 0 0,12-11 0 0 0,-22 16-226 0 0,11-9 88 0 0,-1 0 0 0 0,0-2 0 0 0,-1 1-1 0 0,0-2 1 0 0,-1 1 0 0 0,0-1 0 0 0,-1-1 0 0 0,-1 0 0 0 0,0 0 0 0 0,6-17 0 0 0,-13 29-88 0 0,0 1 0 0 0,0 0 1 0 0,-1-1-1 0 0,1 1 0 0 0,0-1 0 0 0,-1 0 0 0 0,0 1 1 0 0,0-1-1 0 0,0 1 0 0 0,0-1 0 0 0,0 1 1 0 0,0-1-1 0 0,-1-4 0 0 0,0 6-24 0 0,1 0-1 0 0,-1 0 1 0 0,0 0-1 0 0,1 0 1 0 0,-1 0-1 0 0,0 1 1 0 0,1-1-1 0 0,-1 0 1 0 0,0 0 0 0 0,0 0-1 0 0,0 1 1 0 0,0-1-1 0 0,0 0 1 0 0,0 1-1 0 0,0-1 1 0 0,0 1-1 0 0,0-1 1 0 0,0 1 0 0 0,0-1-1 0 0,0 1 1 0 0,0 0-1 0 0,0 0 1 0 0,0-1-1 0 0,-1 1 1 0 0,1 0 0 0 0,0 0-1 0 0,-2 0 1 0 0,0 0 12 0 0,-28 12 23 0 0,17-3 15 0 0,1 1 0 0 0,1 0 0 0 0,-1 0 0 0 0,1 2 0 0 0,1-1 0 0 0,0 2 0 0 0,1-1 0 0 0,0 1 0 0 0,-14 27 1 0 0,-2 9 243 0 0,-30 76 1 0 0,-19 95 632 0 0,71-213-870 0 0,0 0 1 0 0,0 0 0 0 0,-1-1-1 0 0,0 0 1 0 0,0 0 0 0 0,-1 0 0 0 0,1-1-1 0 0,-1 0 1 0 0,0 0 0 0 0,-1 0 0 0 0,1-1-1 0 0,-1 0 1 0 0,0 0 0 0 0,0-1-1 0 0,0 1 1 0 0,-1-2 0 0 0,1 1 0 0 0,-1-1-1 0 0,1 0 1 0 0,-1-1 0 0 0,0 1 0 0 0,-14-1-1 0 0,21-1-56 0 0,0 0 0 0 0,0 1 0 0 0,0-1 0 0 0,0 0 0 0 0,1 0 0 0 0,-1 0 0 0 0,0 0 0 0 0,0-1 0 0 0,0 1 0 0 0,0 0 0 0 0,0 0 0 0 0,1 0 0 0 0,-1-1 0 0 0,0 1 0 0 0,0 0 0 0 0,0-1 0 0 0,1 1 0 0 0,-1-1 0 0 0,0 1 0 0 0,0-1 0 0 0,1 1 0 0 0,-1-1 0 0 0,0 1 0 0 0,1-1 0 0 0,-1 0 0 0 0,1 1 0 0 0,-1-1 1 0 0,1 0-1 0 0,-1 0 0 0 0,1 1 0 0 0,-1-3 0 0 0,1 1-9 0 0,0 0 0 0 0,0 0 0 0 0,0 0 0 0 0,1 0 0 0 0,-1 0 0 0 0,0 0 0 0 0,1 0 0 0 0,0 0 0 0 0,-1 0 0 0 0,1 1 1 0 0,0-1-1 0 0,2-3 0 0 0,37-48-650 0 0,-39 52 607 0 0,99-98-5951 0 0,-75 75 3524 0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49.876"/>
    </inkml:context>
    <inkml:brush xml:id="br0">
      <inkml:brushProperty name="width" value="0.1" units="cm"/>
      <inkml:brushProperty name="height" value="0.1" units="cm"/>
    </inkml:brush>
  </inkml:definitions>
  <inkml:trace contextRef="#ctx0" brushRef="#br0">204 150 264 0 0,'2'-20'1424'0'0,"-1"18"-1194"0"0,-1 0 1 0 0,1 0 0 0 0,-1 0-1 0 0,0 0 1 0 0,1-1-1 0 0,-1 1 1 0 0,0 0 0 0 0,-1 0-1 0 0,1-1 1 0 0,0 1-1 0 0,-2-3 1 0 0,2 4-8 0 0,-13-2 469 0 0,5 7-621 0 0,0 0 1 0 0,1 0-1 0 0,-1 1 1 0 0,1 0-1 0 0,0 1 1 0 0,0-1-1 0 0,-9 10 1 0 0,-47 56 318 0 0,39-43-199 0 0,-13 40 503 0 0,37-67-686 0 0,0-1-1 0 0,0 0 1 0 0,0 1-1 0 0,-1-1 1 0 0,1 0-1 0 0,0 1 1 0 0,0-1 0 0 0,0 0-1 0 0,1 1 1 0 0,-1-1-1 0 0,0 0 1 0 0,0 1-1 0 0,0-1 1 0 0,0 0-1 0 0,0 0 1 0 0,0 1-1 0 0,0-1 1 0 0,0 0-1 0 0,1 1 1 0 0,-1-1-1 0 0,0 0 1 0 0,0 0-1 0 0,0 1 1 0 0,1-1 0 0 0,-1 0-1 0 0,0 0 1 0 0,0 0-1 0 0,1 1 1 0 0,-1-1-1 0 0,0 0 1 0 0,1 0-1 0 0,-1 0 1 0 0,0 0-1 0 0,0 0 1 0 0,1 1-1 0 0,-1-1 1 0 0,0 0-1 0 0,1 0 1 0 0,-1 0-1 0 0,0 0 1 0 0,1 0 0 0 0,-1 0-1 0 0,0 0 1 0 0,1 0-1 0 0,-1 0 1 0 0,0 0-1 0 0,1 0 1 0 0,-1 0-1 0 0,0 0 1 0 0,0-1-1 0 0,1 1 1 0 0,21-1 164 0 0,-2-9-117 0 0,0 0-1 0 0,0-2 0 0 0,-1 0 1 0 0,-1-1-1 0 0,0-1 0 0 0,-1-1 1 0 0,0 0-1 0 0,-1-1 0 0 0,16-21 1 0 0,-31 35-69 0 0,-8 17-50 0 0,-17 38 33 0 0,23-52 40 0 0,1 0 0 0 0,-1 1 0 0 0,1-1 0 0 0,-1 0 0 0 0,1 0 0 0 0,0 0 0 0 0,-1 1 0 0 0,1-1 0 0 0,0 0 0 0 0,0 0 0 0 0,0 0 0 0 0,0 1 0 0 0,0-1 0 0 0,0 0 0 0 0,0 0 0 0 0,1 1 0 0 0,-1-1 0 0 0,0 0 0 0 0,1 0 0 0 0,-1 0 0 0 0,1 0 1 0 0,-1 1-1 0 0,1-1 0 0 0,0 0 0 0 0,-1 0 0 0 0,1 0 0 0 0,0 0 0 0 0,0 0 0 0 0,-1 0 0 0 0,1-1 0 0 0,0 1 0 0 0,0 0 0 0 0,0 0 0 0 0,0-1 0 0 0,0 1 0 0 0,0 0 0 0 0,2 0 0 0 0,0-1 3 0 0,1 1-1 0 0,0-1 1 0 0,-1 0 0 0 0,1 0 0 0 0,0 0-1 0 0,-1-1 1 0 0,1 1 0 0 0,0-1 0 0 0,-1 0 0 0 0,1 0-1 0 0,-1 0 1 0 0,1 0 0 0 0,-1-1 0 0 0,5-2-1 0 0,40-27 89 0 0,-36 18-75 0 0,0 0 0 0 0,-1 0 0 0 0,0-1 0 0 0,-1 0 0 0 0,-1-1 0 0 0,0 0 0 0 0,-1-1-1 0 0,0 0 1 0 0,9-30 0 0 0,-13-10 417 0 0,-5 57-438 0 0,1-1-1 0 0,0 1 1 0 0,-1 0-1 0 0,1-1 1 0 0,0 1-1 0 0,0 0 1 0 0,-1-1-1 0 0,1 1 1 0 0,0 0-1 0 0,0-1 1 0 0,0 1-1 0 0,0 0 1 0 0,0-1-1 0 0,0 1 1 0 0,0 0-1 0 0,0-1 1 0 0,0 1-1 0 0,0 0 1 0 0,1 0-1 0 0,-1-1 1 0 0,0 1-1 0 0,0-1 1 0 0,1 1-1 0 0,-1 0 1 0 0,0-1-1 0 0,1 1 0 0 0,-1 0 1 0 0,0-1-1 0 0,1 1 1 0 0,-1-1-1 0 0,1 1 1 0 0,-1-1-1 0 0,2 1 1 0 0,28 10 113 0 0,122 23 60 0 0,-151-33-185 0 0,-2 4 4 0 0,0 0 1 0 0,0 0-1 0 0,-1 0 0 0 0,0-1 1 0 0,0 1-1 0 0,0 0 0 0 0,0-1 1 0 0,-1 1-1 0 0,1-1 0 0 0,-1 1 1 0 0,-1-1-1 0 0,1 0 0 0 0,-7 6 1 0 0,-22 33-12 0 0,11-11 3 0 0,17-29 12 0 0,1 1 0 0 0,0 0 0 0 0,0 0-1 0 0,1 0 1 0 0,-1 1 0 0 0,1-1 0 0 0,0 1 0 0 0,0-1-1 0 0,1 1 1 0 0,-1-1 0 0 0,0 8 0 0 0,1-10 5 0 0,0 0 0 0 0,1 0 0 0 0,0 1 1 0 0,-1-1-1 0 0,1 0 0 0 0,0 1 0 0 0,0-1 0 0 0,0 0 1 0 0,0 0-1 0 0,1 1 0 0 0,-1-1 0 0 0,1 0 0 0 0,-1 0 0 0 0,1 0 1 0 0,0 1-1 0 0,0-1 0 0 0,0 0 0 0 0,0 0 0 0 0,0 0 1 0 0,0 0-1 0 0,1-1 0 0 0,-1 1 0 0 0,1 0 0 0 0,-1 0 0 0 0,1-1 1 0 0,0 1-1 0 0,-1-1 0 0 0,1 1 0 0 0,0-1 0 0 0,0 0 1 0 0,0 0-1 0 0,3 1 0 0 0,4 0 15 0 0,0 0 0 0 0,0-1 0 0 0,0 0 0 0 0,0 0 0 0 0,0-1 0 0 0,0 0 0 0 0,11-2 0 0 0,-11 1-12 0 0,-1-1 1 0 0,0 0-1 0 0,1 0 1 0 0,-1-1 0 0 0,0 0-1 0 0,0 0 1 0 0,-1-1-1 0 0,1 0 1 0 0,-1 0 0 0 0,0-1-1 0 0,0 0 1 0 0,0 0-1 0 0,-1-1 1 0 0,12-11 0 0 0,-5 2 64 0 0,-1-1 0 0 0,0 0 0 0 0,-1 0 0 0 0,0-1 0 0 0,8-20 1 0 0,-14 19 39 0 0,-12 12-3 0 0,-16 16-29 0 0,20-8-80 0 0,1 0-1 0 0,0 0 0 0 0,0 0 0 0 0,0 0 0 0 0,0 1 1 0 0,0-1-1 0 0,0 1 0 0 0,1 0 0 0 0,-1 0 1 0 0,1-1-1 0 0,0 1 0 0 0,0 0 0 0 0,0 0 1 0 0,0 0-1 0 0,1 0 0 0 0,-1 0 0 0 0,1 0 0 0 0,-1 0 1 0 0,1 0-1 0 0,0 1 0 0 0,0-1 0 0 0,1 0 1 0 0,-1 0-1 0 0,1 0 0 0 0,-1 0 0 0 0,3 5 0 0 0,-2-4-77 0 0,1 0-1 0 0,-1 0 0 0 0,1 0 1 0 0,0 0-1 0 0,0 0 1 0 0,1 0-1 0 0,-1-1 0 0 0,1 1 1 0 0,-1-1-1 0 0,1 0 0 0 0,0 0 1 0 0,0 0-1 0 0,1 0 0 0 0,-1 0 1 0 0,1-1-1 0 0,-1 1 0 0 0,1-1 1 0 0,6 3-1 0 0,9 0-1658 0 0,0 0 0 0 0,26 2 1 0 0,-14-3-727 0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51.477"/>
    </inkml:context>
    <inkml:brush xml:id="br0">
      <inkml:brushProperty name="width" value="0.1" units="cm"/>
      <inkml:brushProperty name="height" value="0.1" units="cm"/>
    </inkml:brush>
  </inkml:definitions>
  <inkml:trace contextRef="#ctx0" brushRef="#br0">93 65 32 0 0,'0'0'621'0'0,"-7"-19"5495"0"0,7 19-6091 0 0,0 0-1 0 0,1 0 0 0 0,-1 0 0 0 0,0-1 1 0 0,1 1-1 0 0,-1 0 0 0 0,1 0 1 0 0,-1 0-1 0 0,0 0 0 0 0,1 0 1 0 0,-1 0-1 0 0,0 0 0 0 0,1 0 0 0 0,-1 0 1 0 0,0 0-1 0 0,1 0 0 0 0,-1 0 1 0 0,0 0-1 0 0,1 0 0 0 0,-1 1 1 0 0,1-1-1 0 0,-1 0 0 0 0,0 0 0 0 0,1 0 1 0 0,-1 0-1 0 0,0 1 0 0 0,0-1 1 0 0,1 0-1 0 0,-1 0 0 0 0,0 0 1 0 0,0 1-1 0 0,1-1 0 0 0,-1 0 0 0 0,0 1 1 0 0,0-1-1 0 0,1 0 0 0 0,-1 1 1 0 0,0-1-1 0 0,0 0 0 0 0,0 1 0 0 0,0-1 1 0 0,0 0-1 0 0,0 1 0 0 0,0-1 1 0 0,1 0-1 0 0,-1 1 0 0 0,0-1 1 0 0,0 0-1 0 0,0 1 0 0 0,-1 0 0 0 0,-2 33 196 0 0,0-19-260 0 0,-1 0 0 0 0,-12 27-1 0 0,3-20 61 0 0,-30 39 0 0 0,28-41 0 0 0,228-228 1218 0 0,-205 200-1230 0 0,-5 6-14 0 0,-1-1 0 0 0,1 1 0 0 0,0-1 1 0 0,-1 1-1 0 0,1 0 0 0 0,0 0 0 0 0,0 0 0 0 0,1 0 1 0 0,3-1-1 0 0,-6 5 2 0 0,0 0 0 0 0,0 0 1 0 0,0 0-1 0 0,0 0 0 0 0,0 0 0 0 0,-1 1 1 0 0,1-1-1 0 0,0 0 0 0 0,-1 0 0 0 0,0 1 0 0 0,1-1 1 0 0,-1 0-1 0 0,0 1 0 0 0,0-1 0 0 0,-1 0 1 0 0,0 4-1 0 0,-4 16-16 0 0,0 0 0 0 0,-2 32 1 0 0,7-48 15 0 0,-1 1 0 0 0,1-1 0 0 0,0 0 0 0 0,0 1 0 0 0,1-1 0 0 0,-1 1 1 0 0,2-1-1 0 0,-1 0 0 0 0,1 0 0 0 0,0 0 0 0 0,0 0 0 0 0,0 0 0 0 0,6 9 1 0 0,-6-13-44 0 0,1 0 1 0 0,0 0-1 0 0,0 0 1 0 0,0 0-1 0 0,0-1 1 0 0,0 0-1 0 0,0 1 1 0 0,0-1-1 0 0,0 0 1 0 0,0 0-1 0 0,0-1 1 0 0,1 1-1 0 0,-1-1 1 0 0,0 1-1 0 0,1-1 1 0 0,-1 0-1 0 0,0 0 1 0 0,1-1-1 0 0,-1 1 1 0 0,0-1-1 0 0,1 1 1 0 0,-1-1-1 0 0,0 0 1 0 0,0-1-1 0 0,0 1 1 0 0,4-2-1 0 0,4-2-38 0 0,-1 1-1 0 0,1-1 0 0 0,-1-1 0 0 0,0 0 0 0 0,-1 0 0 0 0,15-14 0 0 0,-9 7 124 0 0,-1-2 0 0 0,-1 0 0 0 0,0 0 0 0 0,-1-2 0 0 0,-1 1 0 0 0,0-1 0 0 0,11-26 0 0 0,-7-3 356 0 0,-14 45-348 0 0,-3-4 4 0 0,2 4-48 0 0,0 1 0 0 0,0 0 0 0 0,0-1 1 0 0,0 1-1 0 0,0-1 0 0 0,0 1 0 0 0,0-1 1 0 0,0 1-1 0 0,-1-1 0 0 0,1 1 0 0 0,0-1 0 0 0,0 1 1 0 0,0-1-1 0 0,0 1 0 0 0,-1 0 0 0 0,1-1 1 0 0,0 1-1 0 0,0-1 0 0 0,-1 1 0 0 0,1 0 1 0 0,0-1-1 0 0,-1 1 0 0 0,1 0 0 0 0,0-1 0 0 0,-1 1 1 0 0,1 0-1 0 0,0 0 0 0 0,-1-1 0 0 0,1 1 1 0 0,-1 0-1 0 0,1 0 0 0 0,-1 0 0 0 0,1 0 0 0 0,-1-1 1 0 0,1 1-1 0 0,0 0 0 0 0,-1 0 0 0 0,1 0 1 0 0,-1 0-1 0 0,1 0 0 0 0,-1 0 0 0 0,1 0 1 0 0,-1 0-1 0 0,1 0 0 0 0,-1 1 0 0 0,0-1 0 0 0,-13 7 10 0 0,1 1-1 0 0,-1 1 1 0 0,1 0-1 0 0,1 1 1 0 0,-20 19-1 0 0,24-21 3 0 0,0 0 0 0 0,1 0 0 0 0,0 1 0 0 0,1 0 0 0 0,0 0 0 0 0,0 0 0 0 0,1 1 0 0 0,0 0 0 0 0,-5 16 0 0 0,9-24-8 0 0,1-1 0 0 0,-1 1-1 0 0,1 0 1 0 0,0 0 0 0 0,0-1 0 0 0,0 1-1 0 0,0 0 1 0 0,0-1 0 0 0,0 1 0 0 0,0 0-1 0 0,1-1 1 0 0,-1 1 0 0 0,0 0-1 0 0,1-1 1 0 0,0 1 0 0 0,-1 0 0 0 0,1-1-1 0 0,0 1 1 0 0,0-1 0 0 0,0 0 0 0 0,0 1-1 0 0,0-1 1 0 0,0 1 0 0 0,1 0 0 0 0,2 1 1 0 0,-1-1 1 0 0,1 0-1 0 0,-1 0 1 0 0,1 0-1 0 0,0 0 1 0 0,-1 0-1 0 0,1-1 1 0 0,0 0-1 0 0,8 2 1 0 0,6 0 7 0 0,1-2 0 0 0,0 1 0 0 0,24-3-1 0 0,-42 1-13 0 0,18-1 9 0 0,1 0-1 0 0,-1-2 0 0 0,0 0 1 0 0,0-1-1 0 0,-1-1 1 0 0,1-1-1 0 0,29-14 0 0 0,-41 17-10 0 0,0-1-1 0 0,0 0 0 0 0,0 0 1 0 0,-1-1-1 0 0,0 1 1 0 0,0-2-1 0 0,0 1 1 0 0,0-1-1 0 0,-1 1 0 0 0,0-2 1 0 0,0 1-1 0 0,0 0 1 0 0,-1-1-1 0 0,0 0 1 0 0,-1 0-1 0 0,1 0 0 0 0,-1-1 1 0 0,-1 1-1 0 0,1-1 1 0 0,-1 1-1 0 0,1-11 0 0 0,-3 16-3 0 0,1-1 0 0 0,-1 1-1 0 0,0-1 1 0 0,0 1-1 0 0,-1-1 1 0 0,1 1-1 0 0,0 0 1 0 0,-1-1-1 0 0,1 1 1 0 0,-1-1 0 0 0,0 1-1 0 0,0 0 1 0 0,0 0-1 0 0,0 0 1 0 0,0-1-1 0 0,-1 1 1 0 0,1 0-1 0 0,0 0 1 0 0,-1 0-1 0 0,0 1 1 0 0,1-1 0 0 0,-1 0-1 0 0,0 1 1 0 0,0-1-1 0 0,0 1 1 0 0,0-1-1 0 0,0 1 1 0 0,-4-2-1 0 0,4 3-22 0 0,-1 0 25 0 0,-1 1-1 0 0,0 0 0 0 0,1 0 0 0 0,-1 0 1 0 0,1 0-1 0 0,-1 1 0 0 0,1-1 0 0 0,0 1 1 0 0,-1 0-1 0 0,1 0 0 0 0,0 0 1 0 0,0 1-1 0 0,0-1 0 0 0,1 1 0 0 0,-1 0 1 0 0,1-1-1 0 0,-1 1 0 0 0,-2 6 0 0 0,-3 2 12 0 0,0 0 1 0 0,2 1-1 0 0,-9 19 0 0 0,14-30-5 0 0,1 0 1 0 0,0 0-1 0 0,0 0 0 0 0,-1 0 1 0 0,1 0-1 0 0,0-1 0 0 0,0 1 1 0 0,0 0-1 0 0,0 0 1 0 0,0 0-1 0 0,0 0 0 0 0,0 0 1 0 0,0 0-1 0 0,1 0 0 0 0,-1 0 1 0 0,0 0-1 0 0,0-1 1 0 0,1 1-1 0 0,-1 0 0 0 0,1 0 1 0 0,-1 0-1 0 0,1-1 0 0 0,-1 1 1 0 0,1 0-1 0 0,-1 0 1 0 0,1-1-1 0 0,-1 1 0 0 0,1 0 1 0 0,0-1-1 0 0,1 2 0 0 0,28 13 150 0 0,-17-9-118 0 0,-12-5-35 0 0,0 1-1 0 0,0-1 1 0 0,-1 1-1 0 0,1-1 0 0 0,-1 0 1 0 0,1 1-1 0 0,-1-1 0 0 0,1 1 1 0 0,-1 0-1 0 0,0-1 1 0 0,0 1-1 0 0,0-1 0 0 0,0 1 1 0 0,0-1-1 0 0,0 1 0 0 0,0-1 1 0 0,-1 4-1 0 0,-5 26-14 0 0,-13 11 2 0 0,-20 17 4 0 0,13-24 23 0 0,13-14 1 0 0,-6 10-5 0 0,3-5-5 0 0,-24 34 40 0 0,10-24 52 0 0,11-22 112 0 0,19-14-198 0 0,0 0 1 0 0,-1 0 0 0 0,1 0 0 0 0,0-1 0 0 0,0 1 0 0 0,-1 0 0 0 0,1 0 0 0 0,0 0 0 0 0,0 0 0 0 0,-1 0 0 0 0,1 0 0 0 0,0-1-1 0 0,0 1 1 0 0,-1 0 0 0 0,1 0 0 0 0,0 0 0 0 0,0-1 0 0 0,0 1 0 0 0,-1 0 0 0 0,1 0 0 0 0,0-1 0 0 0,0 1 0 0 0,0 0 0 0 0,0 0-1 0 0,0-1 1 0 0,-1 1 0 0 0,1 0 0 0 0,0 0 0 0 0,0-1 0 0 0,0 1 0 0 0,0 0 0 0 0,0-1 0 0 0,0 1 0 0 0,0 0 0 0 0,0 0 0 0 0,0-1 0 0 0,0 1-1 0 0,0-1 1 0 0,1-3 30 0 0,-1 0 0 0 0,1 0-1 0 0,0-1 1 0 0,0 1 0 0 0,0 0-1 0 0,1 0 1 0 0,-1 0 0 0 0,4-5 0 0 0,20-30 40 0 0,1 2 1 0 0,2 0 0 0 0,47-47 0 0 0,11-13-57 0 0,-41 55-1138 0 0,-13 21-4353 0 0,-23 16 3339 0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52.411"/>
    </inkml:context>
    <inkml:brush xml:id="br0">
      <inkml:brushProperty name="width" value="0.1" units="cm"/>
      <inkml:brushProperty name="height" value="0.1" units="cm"/>
    </inkml:brush>
  </inkml:definitions>
  <inkml:trace contextRef="#ctx0" brushRef="#br0">0 498 132 0 0,'0'0'449'0'0,"11"-9"3104"0"0,36-34-2624 0 0,-16 9-527 0 0,-2 0 0 0 0,44-71 0 0 0,-26 36-108 0 0,-35 50 0 0 0,0-1 0 0 0,-1-1 1 0 0,-1 0-1 0 0,0-1 0 0 0,-2 0 0 0 0,9-36 1 0 0,-15 40 258 0 0,-5 16-196 0 0,-14 26-150 0 0,12-17-233 0 0,-120 209 96 0 0,118-203-63 0 0,1 0 0 0 0,1 0 1 0 0,0 0-1 0 0,1 0 1 0 0,0 1-1 0 0,1-1 1 0 0,1 1-1 0 0,0 0 1 0 0,0 26-1 0 0,3-38-2 0 0,-1-1-1 0 0,0 1 1 0 0,0 0-1 0 0,1-1 1 0 0,-1 1-1 0 0,1 0 1 0 0,0-1-1 0 0,-1 1 1 0 0,1-1-1 0 0,0 1 1 0 0,0-1-1 0 0,0 1 1 0 0,0-1-1 0 0,0 1 1 0 0,0-1-1 0 0,0 0 1 0 0,1 0-1 0 0,-1 1 1 0 0,0-1 0 0 0,1 0-1 0 0,-1 0 1 0 0,1-1-1 0 0,-1 1 1 0 0,3 1-1 0 0,1-1 3 0 0,-1 1 0 0 0,0-2 0 0 0,1 1 0 0 0,-1 0 0 0 0,0-1 0 0 0,1 0 0 0 0,-1 0 0 0 0,1 0 0 0 0,7-2-1 0 0,-1 0 4 0 0,0-1 0 0 0,0 0 0 0 0,0-1 0 0 0,-1 0 0 0 0,1 0 0 0 0,-1-1 0 0 0,13-9 0 0 0,-11 6 0 0 0,-1-2 0 0 0,0 1 0 0 0,-1-1 0 0 0,0-1 0 0 0,0 0-1 0 0,-1 0 1 0 0,-1-1 0 0 0,14-24 0 0 0,-20 32-17 0 0,-1-1 0 0 0,0 0 0 0 0,0 1 0 0 0,0-1 0 0 0,0 0 0 0 0,0-8 0 0 0,-1 12-19 0 0,-5 4-2 0 0,0 1 26 0 0,0 0 0 0 0,1 0 0 0 0,-1 0 0 0 0,1 1 0 0 0,0-1 0 0 0,0 1 0 0 0,1 0 0 0 0,-1 0 0 0 0,1 0 0 0 0,0 1 0 0 0,-4 11 0 0 0,0 2-5 0 0,0 0 1 0 0,-6 30-1 0 0,8-24-782 0 0,0 1 0 0 0,2-1 0 0 0,0 27 0 0 0,28-70-4241 0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52.535"/>
    </inkml:context>
    <inkml:brush xml:id="br0">
      <inkml:brushProperty name="width" value="0.1" units="cm"/>
      <inkml:brushProperty name="height" value="0.1" units="cm"/>
    </inkml:brush>
  </inkml:definitions>
  <inkml:trace contextRef="#ctx0" brushRef="#br0">16 39 380 0 0,'0'-10'732'0'0,"0"2"-64"0"0,4 2-56 0 0,-1 0 388 0 0,-3-2-12 0 0,-23 22-3480 0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6:58.376"/>
    </inkml:context>
    <inkml:brush xml:id="br0">
      <inkml:brushProperty name="width" value="0.1" units="cm"/>
      <inkml:brushProperty name="height" value="0.1" units="cm"/>
    </inkml:brush>
  </inkml:definitions>
  <inkml:trace contextRef="#ctx0" brushRef="#br0">272 410 240 0 0,'0'0'1674'0'0,"17"-26"1422"0"0,-16 14-2798 0 0,-3-26 583 0 0,0 31-693 0 0,2 6-174 0 0,0 0 0 0 0,0 0 1 0 0,0 0-1 0 0,-1-1 0 0 0,1 1 0 0 0,0 0 1 0 0,0 0-1 0 0,-1 0 0 0 0,1 0 1 0 0,-1 0-1 0 0,1 0 0 0 0,-1 0 1 0 0,1 0-1 0 0,-1 0 0 0 0,0 0 1 0 0,1 0-1 0 0,-1 0 0 0 0,0 0 1 0 0,0 0-1 0 0,0 0 0 0 0,0 1 1 0 0,0-1-1 0 0,0 0 0 0 0,0 1 1 0 0,0-1-1 0 0,0 0 0 0 0,0 1 1 0 0,0 0-1 0 0,0-1 0 0 0,0 1 1 0 0,0-1-1 0 0,0 1 0 0 0,0 0 1 0 0,-1 0-1 0 0,1 0 0 0 0,-2 0 1 0 0,2 0 19 0 0,-23 4 3 0 0,14-1-30 0 0,0 0 0 0 0,1 0 0 0 0,-1 1 1 0 0,1 1-1 0 0,0 0 0 0 0,0 0 0 0 0,1 1 0 0 0,-1 0 0 0 0,-8 8 0 0 0,13-11 10 0 0,-1 1 0 0 0,1 1 0 0 0,0-1 0 0 0,0 0 0 0 0,1 1 0 0 0,-1 0 0 0 0,1 0 0 0 0,0 0 0 0 0,0 0 0 0 0,1 0 0 0 0,-1 1 0 0 0,1-1 0 0 0,0 1 0 0 0,1 0 0 0 0,0-1 0 0 0,-2 12 0 0 0,3-15 0 0 0,0 0 1 0 0,0 0-1 0 0,0 0 0 0 0,0 0 1 0 0,0 0-1 0 0,0 0 0 0 0,1 0 1 0 0,-1 0-1 0 0,1 0 0 0 0,-1 0 1 0 0,1 0-1 0 0,0 0 0 0 0,-1 0 0 0 0,1 0 1 0 0,0 0-1 0 0,1-1 0 0 0,-1 1 1 0 0,0 0-1 0 0,0-1 0 0 0,1 1 1 0 0,-1-1-1 0 0,1 1 0 0 0,2 1 1 0 0,-2-2-2 0 0,1 0 0 0 0,0 0-1 0 0,-1-1 1 0 0,1 1 0 0 0,-1-1 0 0 0,1 0 0 0 0,0 0 0 0 0,0 1 0 0 0,-1-2 0 0 0,1 1 0 0 0,0 0 0 0 0,-1-1 0 0 0,1 1 0 0 0,-1-1 0 0 0,5-1 0 0 0,5-2 12 0 0,-1-1 0 0 0,1-1 1 0 0,-1 0-1 0 0,-1 0 1 0 0,1-1-1 0 0,14-13 0 0 0,53-72 127 0 0,-68 82-123 0 0,-6 7-70 0 0,-3 19 26 0 0,-1-11 19 0 0,-1 20 15 0 0,-2-1 0 0 0,0 1 0 0 0,-1 0 0 0 0,-2-1 0 0 0,-16 45 0 0 0,-60 115 60 0 0,77-176-76 0 0,-6 16 64 0 0,-29 42 0 0 0,35-59-39 0 0,0 0 1 0 0,-1-1-1 0 0,0 0 1 0 0,0 0 0 0 0,-1 0-1 0 0,0-1 1 0 0,1 0-1 0 0,-2 0 1 0 0,1 0 0 0 0,-8 2-1 0 0,13-6-21 0 0,0 0 0 0 0,0 0 0 0 0,0 0 0 0 0,0 0 0 0 0,0-1 0 0 0,0 1 0 0 0,0-1 0 0 0,0 1 0 0 0,0-1 0 0 0,0 0 0 0 0,0 0 1 0 0,0 0-1 0 0,-1 0 0 0 0,1 0 0 0 0,0 0 0 0 0,0-1 0 0 0,0 1 0 0 0,0-1 0 0 0,0 1 0 0 0,0-1 0 0 0,0 0 0 0 0,0 0 0 0 0,0 0 0 0 0,-1-1 0 0 0,0-1 2 0 0,1 1 0 0 0,0 0-1 0 0,0-1 1 0 0,0 0 0 0 0,0 0 0 0 0,0 1 0 0 0,1-1 0 0 0,-1 0-1 0 0,1 0 1 0 0,0 0 0 0 0,0-1 0 0 0,0 1 0 0 0,0 0 0 0 0,1 0-1 0 0,-1-5 1 0 0,1 3-3 0 0,0-1 0 0 0,0 1 0 0 0,1-1-1 0 0,0 1 1 0 0,0 0 0 0 0,0-1 0 0 0,0 1 0 0 0,1 0-1 0 0,0 0 1 0 0,0 0 0 0 0,1 0 0 0 0,-1 0 0 0 0,1 0-1 0 0,0 1 1 0 0,0-1 0 0 0,1 1 0 0 0,4-5 0 0 0,10-10 6 0 0,1 0 0 0 0,27-20 0 0 0,-28 25-4 0 0,15-14-13 0 0,1 2-1 0 0,0 2 1 0 0,2 1 0 0 0,1 1-1 0 0,1 3 1 0 0,54-21 0 0 0,-75 34-86 0 0,0-1 1 0 0,0-1 0 0 0,0-1-1 0 0,-1 0 1 0 0,-1-1-1 0 0,16-12 1 0 0,-23 15 36 0 0,0 0 0 0 0,0-1 0 0 0,0 0 0 0 0,-1 0 0 0 0,0-1 0 0 0,-1 0 0 0 0,0 0 0 0 0,0 0 0 0 0,-1-1 0 0 0,-1 0 0 0 0,6-15 0 0 0,-2 9 104 0 0,0-10 64 0 0,-8 25-91 0 0,-16 51 66 0 0,-13 22-7 0 0,21-55-44 0 0,0 2 1 0 0,1-1-1 0 0,0 1 1 0 0,2 0-1 0 0,0 0 1 0 0,1 1 0 0 0,-1 20-1 0 0,5-38-25 0 0,0 0 0 0 0,0 0 0 0 0,0 0 1 0 0,0 0-1 0 0,0 0 0 0 0,0 0 0 0 0,0-1 0 0 0,1 1 0 0 0,-1 0 0 0 0,1 0 0 0 0,0 0 0 0 0,-1 0 0 0 0,1 0 1 0 0,0-1-1 0 0,0 1 0 0 0,0 0 0 0 0,0-1 0 0 0,0 1 0 0 0,1-1 0 0 0,-1 1 0 0 0,0-1 0 0 0,3 3 0 0 0,-2-3-4 0 0,1-1 0 0 0,-1 1 0 0 0,0-1 0 0 0,0 1 0 0 0,0-1 0 0 0,0 0 0 0 0,1 1 0 0 0,-1-1-1 0 0,0 0 1 0 0,0-1 0 0 0,0 1 0 0 0,1 0 0 0 0,-1-1 0 0 0,0 1 0 0 0,0-1 0 0 0,4-1 0 0 0,7-4-10 0 0,0 0 0 0 0,0-1 1 0 0,-1-1-1 0 0,22-17 0 0 0,-9 3-94 0 0,-1-1 0 0 0,-1-1 0 0 0,-1-2 0 0 0,26-38 0 0 0,63-120-219 0 0,-82 126 236 0 0,25-69 0 0 0,-61 145 27 0 0,-18 49 173 0 0,-19 76-1 0 0,36-112-51 0 0,-2-1 0 0 0,-17 39 0 0 0,-6 15 103 0 0,9-10 187 0 0,23-73 1 0 0,3-4-298 0 0,9-16-4 0 0,1 0 0 0 0,1 1 1 0 0,1 0-1 0 0,1 1 1 0 0,0 1-1 0 0,28-24 0 0 0,-38 36-57 0 0,-1 1-1 0 0,1-1 0 0 0,0 1 1 0 0,0 0-1 0 0,0 1 0 0 0,0-1 1 0 0,0 1-1 0 0,1 0 1 0 0,-1 0-1 0 0,1 1 0 0 0,7-2 1 0 0,-12 3-6 0 0,1 0 0 0 0,-1 0 0 0 0,1 0 0 0 0,-1 0 0 0 0,1 0 0 0 0,-1 1 0 0 0,1-1 0 0 0,-1 0 0 0 0,0 1 0 0 0,1-1 1 0 0,-1 1-1 0 0,1-1 0 0 0,-1 1 0 0 0,0 0 0 0 0,0 0 0 0 0,1 0 0 0 0,-1-1 0 0 0,2 3 0 0 0,-2-1 0 0 0,1 0 1 0 0,-1 0-1 0 0,0 0 0 0 0,0 1 0 0 0,0-1 0 0 0,0 0 1 0 0,0 0-1 0 0,0 1 0 0 0,-1-1 0 0 0,1 1 0 0 0,-1-1 1 0 0,0 0-1 0 0,0 1 0 0 0,0-1 0 0 0,0 3 0 0 0,-1 8 4 0 0,0 0-1 0 0,-1-1 0 0 0,-1 1 1 0 0,0-1-1 0 0,-1 0 0 0 0,0 0 0 0 0,-1 0 1 0 0,0 0-1 0 0,-1-1 0 0 0,0 0 1 0 0,0 0-1 0 0,-2 0 0 0 0,-13 16 0 0 0,3-7 18 0 0,-1 0-1 0 0,-1-1 1 0 0,-1-1-1 0 0,0-1 1 0 0,-32 19-1 0 0,48-34-7 0 0,1 1-1 0 0,-1-1 1 0 0,0 1-1 0 0,0-1 1 0 0,0-1 0 0 0,0 1-1 0 0,0-1 1 0 0,0 0 0 0 0,0 0-1 0 0,-1 0 1 0 0,-5-1-1 0 0,10 0-8 0 0,0 0 0 0 0,-1 0 0 0 0,1 0 0 0 0,0 0 0 0 0,0-1 0 0 0,0 1 0 0 0,0 0 0 0 0,0-1 0 0 0,0 1-1 0 0,0-1 1 0 0,0 1 0 0 0,0-1 0 0 0,0 1 0 0 0,0-1 0 0 0,0 0 0 0 0,0 0 0 0 0,1 1 0 0 0,-1-1 0 0 0,0 0-1 0 0,0 0 1 0 0,0-1 0 0 0,0 0 0 0 0,1 0 0 0 0,-1 0 0 0 0,1-1-1 0 0,-1 1 1 0 0,1 0 0 0 0,0 0 0 0 0,0 0-1 0 0,0 0 1 0 0,0 0 0 0 0,0-1 0 0 0,0 1-1 0 0,1 0 1 0 0,-1 0 0 0 0,1 0 0 0 0,1-3-1 0 0,5-15 11 0 0,0 1 0 0 0,2 1-1 0 0,0 0 1 0 0,16-23 0 0 0,-18 30-16 0 0,0 1-1 0 0,1 0 1 0 0,0 0 0 0 0,1 1 0 0 0,0 0 0 0 0,0 1-1 0 0,1 0 1 0 0,15-10 0 0 0,-25 18 1 0 0,1 0 0 0 0,0-1 0 0 0,-1 1 0 0 0,1 0 0 0 0,0 0-1 0 0,-1 0 1 0 0,1-1 0 0 0,-1 1 0 0 0,1 0 0 0 0,0 0 0 0 0,-1 0 0 0 0,1 0 0 0 0,0 0 0 0 0,-1 0 0 0 0,1 0 0 0 0,0 1-1 0 0,-1-1 1 0 0,1 0 0 0 0,0 0 0 0 0,-1 0 0 0 0,1 1 0 0 0,-1-1 0 0 0,1 0 0 0 0,-1 1 0 0 0,1-1 0 0 0,0 0 0 0 0,-1 1-1 0 0,1-1 1 0 0,-1 1 0 0 0,1 0 0 0 0,15 23-40 0 0,-15-22 43 0 0,0 0-1 0 0,0 0 1 0 0,0 0-1 0 0,0 0 1 0 0,0 0 0 0 0,0 0-1 0 0,1 0 1 0 0,-1 0-1 0 0,1 0 1 0 0,-1-1 0 0 0,1 1-1 0 0,0-1 1 0 0,0 1 0 0 0,0-1-1 0 0,0 1 1 0 0,0-1-1 0 0,4 2 1 0 0,1-3 1 0 0,0-1 0 0 0,0 1 0 0 0,0-1 0 0 0,0-1 0 0 0,-1 1 0 0 0,1-1 0 0 0,0 0 0 0 0,-1-1 0 0 0,1 1 0 0 0,9-7 0 0 0,60-40 16 0 0,-68 43-14 0 0,17-14 3 0 0,-1-1-1 0 0,-1-1 1 0 0,-1-1-1 0 0,-1-1 1 0 0,-1-1-1 0 0,-1-1 1 0 0,28-54-1 0 0,7-32 6 0 0,-55 107-64 0 0,-8 6 22 0 0,-8 7-11 0 0,10 0 36 0 0,0-1 0 0 0,1 1 0 0 0,0 0 0 0 0,0 0 0 0 0,1 1-1 0 0,0-1 1 0 0,0 1 0 0 0,-3 11 0 0 0,-25 82-55 0 0,17-48 47 0 0,-13 24 14 0 0,17-50 1 0 0,1-1-1 0 0,2 1 1 0 0,1 1-1 0 0,-6 40 1 0 0,14-67 6 0 0,0 0-1 0 0,0 1 1 0 0,0-1 0 0 0,0 1 0 0 0,0-1 0 0 0,0 1 0 0 0,1-1 0 0 0,-1 1-1 0 0,1-1 1 0 0,-1 0 0 0 0,1 1 0 0 0,0-1 0 0 0,0 0 0 0 0,0 0 0 0 0,1 1-1 0 0,-1-1 1 0 0,0 0 0 0 0,1 0 0 0 0,-1 0 0 0 0,1-1 0 0 0,0 1 0 0 0,-1 0-1 0 0,1 0 1 0 0,0-1 0 0 0,0 1 0 0 0,0-1 0 0 0,0 0 0 0 0,1 0 0 0 0,-1 0-1 0 0,0 0 1 0 0,0 0 0 0 0,1 0 0 0 0,-1 0 0 0 0,1-1 0 0 0,-1 1 0 0 0,0-1-1 0 0,1 0 1 0 0,-1 0 0 0 0,1 0 0 0 0,4 0 0 0 0,9 0 16 0 0,-1-1-1 0 0,1-1 1 0 0,-1 0 0 0 0,0-1 0 0 0,20-7-1 0 0,-21 5 4 0 0,-1-1-1 0 0,0-1 0 0 0,0 0 1 0 0,-1-1-1 0 0,0 0 0 0 0,0-1 1 0 0,-1 0-1 0 0,0-1 1 0 0,-1 0-1 0 0,0-1 0 0 0,0 0 1 0 0,-1 0-1 0 0,-1-1 0 0 0,0 0 1 0 0,0-1-1 0 0,-1 0 0 0 0,-1 0 1 0 0,7-21-1 0 0,-13 34-23 0 0,1-1 0 0 0,-1 1 1 0 0,0-1-1 0 0,0 1 0 0 0,0-1 0 0 0,1 1 0 0 0,-1-1 0 0 0,0 1 1 0 0,0-1-1 0 0,0 1 0 0 0,0-1 0 0 0,0 1 0 0 0,0-1 0 0 0,0 1 0 0 0,0-1 1 0 0,0 0-1 0 0,0 1 0 0 0,0-1 0 0 0,-1 1 0 0 0,1-1 0 0 0,0 1 1 0 0,0-1-1 0 0,0 1 0 0 0,-1 0 0 0 0,1-1 0 0 0,0 1 0 0 0,0-1 1 0 0,-1 1-1 0 0,1-1 0 0 0,-1 1 0 0 0,1 0 0 0 0,0-1 0 0 0,-1 1 0 0 0,1 0 1 0 0,-1-1-1 0 0,1 1 0 0 0,-1 0 0 0 0,-1-1 49 0 0,-2 3-33 0 0,-1 0-9 0 0,-1 1 1 0 0,1 1 0 0 0,0-1-1 0 0,1 1 1 0 0,-1 0-1 0 0,1 0 1 0 0,-1 0-1 0 0,1 0 1 0 0,1 1 0 0 0,-1 0-1 0 0,0-1 1 0 0,1 2-1 0 0,0-1 1 0 0,0 0 0 0 0,1 0-1 0 0,0 1 1 0 0,-1 0-1 0 0,2-1 1 0 0,-1 1 0 0 0,1 0-1 0 0,-1 6 1 0 0,1-7-22 0 0,1 0 1 0 0,0 0-1 0 0,0 0 0 0 0,0 0 1 0 0,0 0-1 0 0,1 0 1 0 0,0 0-1 0 0,0 0 1 0 0,0 0-1 0 0,1 0 0 0 0,0-1 1 0 0,0 1-1 0 0,0 0 1 0 0,0-1-1 0 0,1 0 0 0 0,-1 1 1 0 0,1-1-1 0 0,0 0 1 0 0,1 0-1 0 0,-1-1 1 0 0,0 1-1 0 0,1-1 0 0 0,0 0 1 0 0,0 0-1 0 0,0 0 1 0 0,7 4-1 0 0,9 1-834 0 0,-1-1 0 0 0,1-1 0 0 0,0 0 0 0 0,0-2 0 0 0,1 0 0 0 0,-1-1 0 0 0,31 0-1 0 0,8-2-2102 0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7:01.873"/>
    </inkml:context>
    <inkml:brush xml:id="br0">
      <inkml:brushProperty name="width" value="0.1" units="cm"/>
      <inkml:brushProperty name="height" value="0.1" units="cm"/>
    </inkml:brush>
  </inkml:definitions>
  <inkml:trace contextRef="#ctx0" brushRef="#br0">168 386 216 0 0,'6'-1'206'0'0,"-1"-1"0"0"0,0 0-1 0 0,0-1 1 0 0,0 1 0 0 0,0-1 0 0 0,-1 0-1 0 0,1 0 1 0 0,-1-1 0 0 0,0 1 0 0 0,0-1 0 0 0,0 0-1 0 0,0 0 1 0 0,0 0 0 0 0,-1-1 0 0 0,0 1-1 0 0,0-1 1 0 0,0 0 0 0 0,-1 0 0 0 0,1 0 0 0 0,-1 0-1 0 0,0 0 1 0 0,-1 0 0 0 0,1-1 0 0 0,0-8-1 0 0,2-6 211 0 0,-3 17-343 0 0,0 1 0 0 0,0-1 0 0 0,0 0 0 0 0,-1 0 0 0 0,1 0 0 0 0,-1 0 0 0 0,0 0 0 0 0,0 0 0 0 0,0 0 0 0 0,0 1 0 0 0,0-1 0 0 0,-1 0 0 0 0,1 0 0 0 0,-1 0 0 0 0,0 0 0 0 0,-2-5 0 0 0,2 7-37 0 0,-50 17 141 0 0,30-6-112 0 0,2 2-1 0 0,-1 0 1 0 0,2 0 0 0 0,-1 2-1 0 0,2 0 1 0 0,0 2 0 0 0,-23 25-1 0 0,36-37-5 0 0,0 1-1 0 0,0-1 1 0 0,0 1-1 0 0,1-1 1 0 0,0 1-1 0 0,0 0 1 0 0,0 0-1 0 0,1 1 1 0 0,-4 9-1 0 0,5-12-26 0 0,1-1 0 0 0,0 1-1 0 0,0 0 1 0 0,0 0-1 0 0,0-1 1 0 0,0 1 0 0 0,0 0-1 0 0,1 0 1 0 0,-1-1-1 0 0,1 1 1 0 0,0 0 0 0 0,0-1-1 0 0,0 1 1 0 0,0-1 0 0 0,1 1-1 0 0,-1-1 1 0 0,0 0-1 0 0,1 1 1 0 0,0-1 0 0 0,0 0-1 0 0,-1 0 1 0 0,4 2-1 0 0,-2-1-2 0 0,0 0-1 0 0,0 0 0 0 0,1 0 0 0 0,-1-1 0 0 0,0 1 1 0 0,1-1-1 0 0,0 0 0 0 0,0 0 0 0 0,-1 0 0 0 0,1 0 0 0 0,0-1 1 0 0,0 0-1 0 0,1 0 0 0 0,-1 0 0 0 0,0 0 0 0 0,0-1 1 0 0,0 1-1 0 0,1-1 0 0 0,-1 0 0 0 0,0 0 0 0 0,0-1 0 0 0,1 1 1 0 0,-1-1-1 0 0,8-2 0 0 0,-4-1-14 0 0,1 0 1 0 0,-1 0-1 0 0,0 0 0 0 0,0-1 1 0 0,0 0-1 0 0,-1 0 0 0 0,1-1 1 0 0,-2 0-1 0 0,1-1 0 0 0,10-12 1 0 0,-4 3 6 0 0,-2-2 1 0 0,0 0 0 0 0,12-27 0 0 0,16-25 37 0 0,-97 230-399 0 0,56-153 340 0 0,0-1 0 0 0,0 1 1 0 0,1 0-1 0 0,0 0 1 0 0,0 0-1 0 0,1 1 1 0 0,0-1-1 0 0,1 9 1 0 0,2-17 16 0 0,0 1 0 0 0,0 0 1 0 0,0-1-1 0 0,0 0 1 0 0,0 0-1 0 0,-1 0 0 0 0,1 0 1 0 0,5-3-1 0 0,12-7 6 0 0,1-1-1 0 0,-1 0 0 0 0,-1-2 1 0 0,0 0-1 0 0,-1-1 0 0 0,17-20 1 0 0,41-31 12 0 0,-50 44-20 0 0,-19 16-15 0 0,0 0 0 0 0,1 0 0 0 0,0 0 0 0 0,10-5 0 0 0,-17 10-2 0 0,-1 1 1 0 0,0 0-1 0 0,1 0 1 0 0,-1 0-1 0 0,0-1 1 0 0,1 1-1 0 0,-1 0 1 0 0,1 0-1 0 0,-1 0 1 0 0,1 0-1 0 0,-1 0 0 0 0,0 0 1 0 0,1 0-1 0 0,-1 0 1 0 0,1 0-1 0 0,-1 0 1 0 0,1 0-1 0 0,-1 0 1 0 0,0 0-1 0 0,1 0 1 0 0,-1 0-1 0 0,1 0 1 0 0,-1 0-1 0 0,0 0 0 0 0,1 1 1 0 0,-1-1-1 0 0,1 0 1 0 0,-1 0-1 0 0,0 0 1 0 0,1 1-1 0 0,-1-1 1 0 0,0 0-1 0 0,1 1 1 0 0,-1-1-1 0 0,2 17-24 0 0,-10 17-1 0 0,-68 105-78 0 0,76-137 64 0 0,6-6-39 0 0,133-91-415 0 0,-26 15-202 0 0,-112 79 688 0 0,-1 1-1 0 0,1-1 1 0 0,-1 1-1 0 0,1-1 1 0 0,-1 1-1 0 0,1 0 1 0 0,-1-1 0 0 0,1 1-1 0 0,-1 0 1 0 0,1-1-1 0 0,0 1 1 0 0,-1 0-1 0 0,1 0 1 0 0,0-1-1 0 0,-1 1 1 0 0,1 0-1 0 0,0 0 1 0 0,-1 0 0 0 0,1 0-1 0 0,0 0 1 0 0,-1 0-1 0 0,1 0 1 0 0,0 0-1 0 0,-1 0 1 0 0,1 0-1 0 0,0 0 1 0 0,-1 1 0 0 0,1-1-1 0 0,0 0 1 0 0,-1 0-1 0 0,1 1 1 0 0,-1-1-1 0 0,2 1 1 0 0,-2 0-2 0 0,1 1 0 0 0,-1-1 0 0 0,1 1 0 0 0,-1-1 0 0 0,0 1 0 0 0,1-1 0 0 0,-1 1 0 0 0,0 0 0 0 0,0-1 0 0 0,0 1 0 0 0,0-1 0 0 0,0 1 0 0 0,-1 2 0 0 0,-17 63-92 0 0,15-60 72 0 0,1-3 25 0 0,1 0 0 0 0,0 1 0 0 0,0-1 0 0 0,1 0 0 0 0,-1 0 0 0 0,1 0 0 0 0,-1 0 0 0 0,1 1 0 0 0,1-1 0 0 0,-1 0 0 0 0,2 7 0 0 0,-2-11 6 0 0,1 1 0 0 0,-1 0 0 0 0,0 0 0 0 0,1 0-1 0 0,-1 0 1 0 0,1 0 0 0 0,-1-1 0 0 0,1 1-1 0 0,0 0 1 0 0,-1 0 0 0 0,1-1 0 0 0,0 1-1 0 0,-1-1 1 0 0,1 1 0 0 0,0 0 0 0 0,0-1 0 0 0,0 0-1 0 0,-1 1 1 0 0,1-1 0 0 0,2 1 0 0 0,-1 0-1 0 0,0-1-1 0 0,0 0 1 0 0,0 0 0 0 0,1 0 0 0 0,-1 0 0 0 0,0 0 0 0 0,0-1 0 0 0,0 1 0 0 0,0-1-1 0 0,0 1 1 0 0,0-1 0 0 0,4-1 0 0 0,25-13-21 0 0,51-31 0 0 0,13-7-7 0 0,-92 52-42 0 0,-5 3 22 0 0,-11 9 5 0 0,1-1 54 0 0,0 0 0 0 0,1 1 0 0 0,-10 13 0 0 0,10-7 48 0 0,1 0 0 0 0,-13 33 0 0 0,19-42-31 0 0,1 0-1 0 0,0 0 1 0 0,1 1 0 0 0,0-1-1 0 0,0 1 1 0 0,1 0-1 0 0,0 0 1 0 0,1 15 0 0 0,0-24-21 0 0,0 1-1 0 0,0 0 1 0 0,0-1 0 0 0,0 1 0 0 0,0 0 0 0 0,0-1 0 0 0,0 1 0 0 0,1 0-1 0 0,-1-1 1 0 0,0 1 0 0 0,1-1 0 0 0,-1 1 0 0 0,0 0 0 0 0,1-1 0 0 0,-1 1 0 0 0,1-1-1 0 0,-1 1 1 0 0,0-1 0 0 0,1 1 0 0 0,0-1 0 0 0,-1 1 0 0 0,1-1 0 0 0,-1 0-1 0 0,1 1 1 0 0,-1-1 0 0 0,1 0 0 0 0,0 1 0 0 0,-1-1 0 0 0,2 0 0 0 0,22-4 82 0 0,23-25-6 0 0,-44 27-70 0 0,17-14 6 0 0,-2-1 0 0 0,1 0 0 0 0,-2-1 0 0 0,0-1 0 0 0,-2 0 0 0 0,0-2 0 0 0,19-33-1 0 0,-11 12-1 0 0,-2-2 0 0 0,30-89-1 0 0,-50 131-14 0 0,16-65 27 0 0,-16 63-22 0 0,0 0 0 0 0,0 1 0 0 0,-1-2 0 0 0,1 1 0 0 0,-1 0 0 0 0,0 0 0 0 0,0 0 0 0 0,-1 0 0 0 0,1 0 0 0 0,-1 0 0 0 0,0 0 0 0 0,0 0 0 0 0,-3-6 0 0 0,4 10-5 0 0,0 0 0 0 0,-1-1 0 0 0,1 1 0 0 0,-1 0 0 0 0,1 0 0 0 0,0 0 0 0 0,-1 0 0 0 0,1 0-1 0 0,-1 0 1 0 0,1 0 0 0 0,-1 0 0 0 0,1 0 0 0 0,0 0 0 0 0,-1 0 0 0 0,1 0 0 0 0,-1 0 0 0 0,1 0 0 0 0,-1 0 0 0 0,1 0 0 0 0,0 0 0 0 0,-1 1-1 0 0,1-1 1 0 0,-1 0 0 0 0,1 0 0 0 0,0 0 0 0 0,-1 1 0 0 0,1-1 0 0 0,0 0 0 0 0,-1 1 0 0 0,1-1 0 0 0,0 0 0 0 0,-1 1 0 0 0,1-1 0 0 0,0 0-1 0 0,0 1 1 0 0,-12 11 6 0 0,12-11-5 0 0,-6 7 10 0 0,1 0-1 0 0,0 0 1 0 0,0 1-1 0 0,1 0 1 0 0,0 0-1 0 0,1 0 1 0 0,0 0-1 0 0,0 1 1 0 0,1-1-1 0 0,0 1 1 0 0,0 9 0 0 0,0 10 40 0 0,1 0 1 0 0,4 38 0 0 0,0-31 101 0 0,13 61 1 0 0,-14-87-387 0 0,0-1 1 0 0,1 1 0 0 0,0-1 0 0 0,1 1-1 0 0,0-1 1 0 0,1-1 0 0 0,0 1 0 0 0,0 0-1 0 0,1-1 1 0 0,0 0 0 0 0,10 10 0 0 0,-1-9-2276 0 0,5-4 193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7:10.023"/>
    </inkml:context>
    <inkml:brush xml:id="br0">
      <inkml:brushProperty name="width" value="0.1" units="cm"/>
      <inkml:brushProperty name="height" value="0.1" units="cm"/>
    </inkml:brush>
  </inkml:definitions>
  <inkml:trace contextRef="#ctx0" brushRef="#br0">348 177 96 0 0,'0'0'2674'0'0,"6"-17"-284"0"0,-1 10-2261 0 0,-1-1 0 0 0,1 1 0 0 0,-1-1 0 0 0,-1 0 0 0 0,1 0 0 0 0,-1 0 0 0 0,-1 0 0 0 0,0-1 0 0 0,0 1 0 0 0,0-1 0 0 0,-1 1 0 0 0,-1-1 0 0 0,1 0 0 0 0,-2-12 0 0 0,1 20-131 0 0,0-1-1 0 0,-1 1 0 0 0,1 0 0 0 0,0 0 1 0 0,-1 0-1 0 0,1 0 0 0 0,-1 0 1 0 0,1 0-1 0 0,-1 0 0 0 0,1 0 0 0 0,-1 0 1 0 0,0 0-1 0 0,0 0 0 0 0,1 0 1 0 0,-1 0-1 0 0,0 0 0 0 0,0 1 0 0 0,0-1 1 0 0,0 0-1 0 0,0 1 0 0 0,0-1 1 0 0,0 0-1 0 0,0 1 0 0 0,0-1 0 0 0,0 1 1 0 0,0 0-1 0 0,0-1 0 0 0,-1 1 1 0 0,1 0-1 0 0,0 0 0 0 0,0 0 0 0 0,0 0 1 0 0,-1 0-1 0 0,1 0 0 0 0,-1 0 0 0 0,-38 3-40 0 0,25 1 38 0 0,1 1-1 0 0,-1 0 1 0 0,1 2 0 0 0,1-1 0 0 0,-1 1-1 0 0,1 1 1 0 0,0 1 0 0 0,1 0 0 0 0,0 0 0 0 0,1 1-1 0 0,0 1 1 0 0,0-1 0 0 0,1 2 0 0 0,-9 13-1 0 0,17-23 15 0 0,1-1 0 0 0,0 1 0 0 0,-1-1 0 0 0,1 1 0 0 0,0 0 0 0 0,0 0 0 0 0,0 0 0 0 0,1 0 0 0 0,-1-1 0 0 0,0 1 0 0 0,1 0 0 0 0,-1 0 0 0 0,1 0 0 0 0,0 0 0 0 0,0 1 0 0 0,0-1 0 0 0,0 0 0 0 0,0 0 0 0 0,0 0 0 0 0,0 0 0 0 0,1 0 0 0 0,-1 0 0 0 0,1 0 0 0 0,0 3 0 0 0,1-3 12 0 0,0 1-1 0 0,0-1 0 0 0,0 0 1 0 0,1 1-1 0 0,-1-1 0 0 0,1 0 0 0 0,-1 0 1 0 0,1-1-1 0 0,-1 1 0 0 0,1 0 1 0 0,0-1-1 0 0,0 0 0 0 0,0 1 1 0 0,4 0-1 0 0,13 3 82 0 0,1 0 1 0 0,0-2 0 0 0,38 2-1 0 0,-50-4-102 0 0,-5 0 11 0 0,0-1 0 0 0,1 1-1 0 0,-1-1 1 0 0,1 0 0 0 0,-1-1 0 0 0,0 1-1 0 0,1-1 1 0 0,-1 0 0 0 0,0 0-1 0 0,1 0 1 0 0,-1 0 0 0 0,0-1 0 0 0,0 0-1 0 0,0 0 1 0 0,0 0 0 0 0,0 0-1 0 0,0 0 1 0 0,3-4 0 0 0,-7 6-1 0 0,1-2-5 0 0,1-3-1 0 0,-14-5 8 0 0,5 8-18 0 0,0 1 0 0 0,1 0 1 0 0,-1 1-1 0 0,0 0 0 0 0,0 0 0 0 0,0 0 1 0 0,0 1-1 0 0,1 0 0 0 0,-1 0 0 0 0,0 0 0 0 0,1 1 1 0 0,-9 3-1 0 0,-13 7-3 0 0,0 1 1 0 0,1 2-1 0 0,0 0 1 0 0,-26 21-1 0 0,45-30 15 0 0,0 1-1 0 0,0 0 1 0 0,0 0 0 0 0,1 1-1 0 0,0 0 1 0 0,1 0-1 0 0,-1 0 1 0 0,1 1 0 0 0,1 0-1 0 0,0 0 1 0 0,0 1 0 0 0,1 0-1 0 0,0-1 1 0 0,1 1-1 0 0,-4 19 1 0 0,6-25 11 0 0,1-1 1 0 0,0 1-1 0 0,0 0 1 0 0,0-1-1 0 0,0 1 0 0 0,0 0 1 0 0,1-1-1 0 0,-1 1 0 0 0,1-1 1 0 0,0 1-1 0 0,0-1 0 0 0,0 1 1 0 0,1-1-1 0 0,-1 0 1 0 0,1 1-1 0 0,0-1 0 0 0,0 0 1 0 0,0 0-1 0 0,3 2 0 0 0,-1-1 9 0 0,0 0 0 0 0,1 0 0 0 0,0-1 0 0 0,0 1 0 0 0,0-1 0 0 0,0-1 0 0 0,0 1 0 0 0,0-1 0 0 0,1 0-1 0 0,-1 0 1 0 0,7 1 0 0 0,1 0 52 0 0,1 0-1 0 0,0-2 0 0 0,0 0 0 0 0,0 0 1 0 0,0-1-1 0 0,0-1 0 0 0,0 0 0 0 0,0-1 1 0 0,17-5-1 0 0,-11-5 307 0 0,-1 2-8549 0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7:10.660"/>
    </inkml:context>
    <inkml:brush xml:id="br0">
      <inkml:brushProperty name="width" value="0.1" units="cm"/>
      <inkml:brushProperty name="height" value="0.1" units="cm"/>
    </inkml:brush>
  </inkml:definitions>
  <inkml:trace contextRef="#ctx0" brushRef="#br0">164 133 288 0 0,'-3'-3'4838'0'0,"3"3"-4707"0"0,-19 23 978 0 0,-26 38-1553 0 0,43-57 713 0 0,-93 157 457 0 0,135-236 613 0 0,4 5-1125 0 0,95-138 192 0 0,-138 207-402 0 0,-1 0-4 0 0,1 0 0 0 0,-1 1 0 0 0,0-1 0 0 0,1 0 0 0 0,0 1 0 0 0,-1-1 0 0 0,1 0 0 0 0,-1 1 0 0 0,1-1 0 0 0,0 1 0 0 0,-1-1 0 0 0,1 1 0 0 0,0-1 0 0 0,-1 1 0 0 0,1 0 0 0 0,0-1 0 0 0,0 1 0 0 0,0 0 0 0 0,1 0 0 0 0,-2 0-1 0 0,1 0-1 0 0,0 0 1 0 0,0 1 0 0 0,0-1-1 0 0,0 0 1 0 0,0 1-1 0 0,-1-1 1 0 0,1 1 0 0 0,0-1-1 0 0,0 1 1 0 0,-1 0 0 0 0,1-1-1 0 0,0 1 1 0 0,-1 0-1 0 0,1-1 1 0 0,0 1 0 0 0,-1 0-1 0 0,1 0 1 0 0,-1-1 0 0 0,0 1-1 0 0,1 0 1 0 0,-1 0-1 0 0,1 0 1 0 0,-1 0 0 0 0,0 0-1 0 0,0 0 1 0 0,0-1 0 0 0,0 1-1 0 0,1 0 1 0 0,-1 2-1 0 0,1 29 4 0 0,-1-29-8 0 0,-3 43-12 0 0,1-35 14 0 0,1-1 1 0 0,0 0-1 0 0,1 1 0 0 0,0-1 0 0 0,1 1 1 0 0,0-1-1 0 0,0 1 0 0 0,1-1 1 0 0,1 0-1 0 0,4 15 0 0 0,-5-24 6 0 0,-1-1 1 0 0,0 1-1 0 0,0-1 0 0 0,0 1 1 0 0,1-1-1 0 0,-1 1 0 0 0,0-1 1 0 0,0 0-1 0 0,1 0 0 0 0,-1 1 1 0 0,0-1-1 0 0,1 0 0 0 0,-1 0 1 0 0,0 0-1 0 0,1 0 0 0 0,-1-1 1 0 0,0 1-1 0 0,1 0 0 0 0,-1-1 1 0 0,0 1-1 0 0,0 0 0 0 0,1-1 1 0 0,0 0-1 0 0,-1 0-1 0 0,7-2 5 0 0,0 0 1 0 0,0-2-1 0 0,0 1 1 0 0,-1-1-1 0 0,1 0 1 0 0,-1 0-1 0 0,0-1 1 0 0,8-8-1 0 0,47-58-2 0 0,-27 29-2 0 0,-17 20-4 0 0,-14 17 2 0 0,0 0 0 0 0,1 1 0 0 0,-1-1 0 0 0,1 1 0 0 0,0 0 0 0 0,0 0 0 0 0,1 1 0 0 0,0-1 0 0 0,-1 1 0 0 0,8-3 0 0 0,-12 7-3 0 0,0 0 1 0 0,0 0 0 0 0,0 0-1 0 0,-1 0 1 0 0,1 1 0 0 0,0-1-1 0 0,0 0 1 0 0,0 0 0 0 0,-1 1-1 0 0,1-1 1 0 0,0 1 0 0 0,0-1-1 0 0,-1 1 1 0 0,1-1 0 0 0,0 1-1 0 0,-1-1 1 0 0,1 1-1 0 0,-1-1 1 0 0,1 1 0 0 0,-1 0-1 0 0,1-1 1 0 0,-1 1 0 0 0,1 0-1 0 0,-1 0 1 0 0,0-1 0 0 0,1 1-1 0 0,-1 0 1 0 0,0 0 0 0 0,1 0-1 0 0,-1 0 1 0 0,0-1 0 0 0,0 1-1 0 0,0 0 1 0 0,0 0-1 0 0,0 0 1 0 0,0 1 0 0 0,2 35-34 0 0,-20 59 35 0 0,0 10-798 0 0,17-95-270 0 0,0 1 0 0 0,1-1 1 0 0,3 23-1 0 0,1-23-1014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02.879"/>
    </inkml:context>
    <inkml:brush xml:id="br0">
      <inkml:brushProperty name="width" value="0.05" units="cm"/>
      <inkml:brushProperty name="height" value="0.05" units="cm"/>
    </inkml:brush>
  </inkml:definitions>
  <inkml:trace contextRef="#ctx0" brushRef="#br0">0 42 444 0 0,'1'9'10199'0'0,"408"-49"-6565"0"0,-366 35-2978 0 0,5-1-2553 0 0,-45 6 556 0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7:31.706"/>
    </inkml:context>
    <inkml:brush xml:id="br0">
      <inkml:brushProperty name="width" value="0.1" units="cm"/>
      <inkml:brushProperty name="height" value="0.1" units="cm"/>
    </inkml:brush>
  </inkml:definitions>
  <inkml:trace contextRef="#ctx0" brushRef="#br0">39 0 32 0 0,'0'0'2770'0'0,"-39"25"868"0"0,48-24-2111 0 0,31-3-1301 0 0,17 1-182 0 0,99-4 206 0 0,-31 0-100 0 0,16 12 447 0 0,-133-3-1345 0 0,-15 4-1402 0 0,-3 2-528 0 0,7-4 620 0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7:32.488"/>
    </inkml:context>
    <inkml:brush xml:id="br0">
      <inkml:brushProperty name="width" value="0.1" units="cm"/>
      <inkml:brushProperty name="height" value="0.1" units="cm"/>
    </inkml:brush>
  </inkml:definitions>
  <inkml:trace contextRef="#ctx0" brushRef="#br0">0 67 88 0 0,'0'0'665'0'0,"28"-23"1411"0"0,-29 22-2009 0 0,1 1 0 0 0,0 0 1 0 0,0 0-1 0 0,0 0 0 0 0,0-1 0 0 0,0 1 0 0 0,0 0 0 0 0,0 0 1 0 0,0-1-1 0 0,0 1 0 0 0,0 0 0 0 0,0 0 0 0 0,0 0 1 0 0,0-1-1 0 0,0 1 0 0 0,0 0 0 0 0,0 0 0 0 0,0 0 1 0 0,0-1-1 0 0,0 1 0 0 0,0 0 0 0 0,0 0 0 0 0,1-1 1 0 0,-1 1-1 0 0,0 0 0 0 0,0 0 0 0 0,0 0 0 0 0,0 0 1 0 0,0-1-1 0 0,1 1 0 0 0,-1 0 0 0 0,0 0 0 0 0,0 0 0 0 0,0 0 1 0 0,0 0-1 0 0,1 0 0 0 0,-1-1 0 0 0,0 1 0 0 0,0 0 1 0 0,0 0-1 0 0,1 0 0 0 0,-1 0 0 0 0,0 0 0 0 0,0 0 1 0 0,1 0-1 0 0,-1 0 0 0 0,0 0 0 0 0,0 0 0 0 0,0 0 1 0 0,1 0-1 0 0,-1 0 0 0 0,0 0 0 0 0,0 0 0 0 0,1 0 1 0 0,-1 0-1 0 0,29-7 871 0 0,41-3-1284 0 0,-64 9 606 0 0,72-3-81 0 0,-55 4-111 0 0,0-2-1 0 0,33-5 0 0 0,-7 3 65 0 0,-47 4-109 0 0,35 6-744 0 0,3 3-3480 0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7:42.748"/>
    </inkml:context>
    <inkml:brush xml:id="br0">
      <inkml:brushProperty name="width" value="0.1" units="cm"/>
      <inkml:brushProperty name="height" value="0.1" units="cm"/>
    </inkml:brush>
  </inkml:definitions>
  <inkml:trace contextRef="#ctx0" brushRef="#br0">404 104 216 0 0,'0'0'3839'0'0,"32"-31"-2634"0"0,-31 30-1180 0 0,1 0 18 0 0,-1-1 0 0 0,1 0 0 0 0,-1 1 1 0 0,1-1-1 0 0,-1 0 0 0 0,0 0 0 0 0,0 0 1 0 0,1 0-1 0 0,-1 0 0 0 0,-1 0 0 0 0,1 0 1 0 0,0 0-1 0 0,-1 0 0 0 0,1 0 0 0 0,-1 0 1 0 0,1 0-1 0 0,-1-1 0 0 0,0 1 0 0 0,0 0 0 0 0,0 0 1 0 0,0-1-1 0 0,0 1 0 0 0,-1 0 0 0 0,1 0 1 0 0,-1 0-1 0 0,1 0 0 0 0,-1-1 0 0 0,-2-2 1 0 0,3 4 16 0 0,-3 0-44 0 0,1-1 0 0 0,0 1 0 0 0,-1 0 0 0 0,1 0 0 0 0,-1 1 0 0 0,0-1 0 0 0,1 0 0 0 0,-1 1 0 0 0,1 0 1 0 0,-1-1-1 0 0,0 1 0 0 0,1 0 0 0 0,-1 0 0 0 0,-4 1 0 0 0,-5 1 5 0 0,0 0 1 0 0,0 0-1 0 0,0 2 1 0 0,0-1-1 0 0,0 1 1 0 0,1 1-1 0 0,0 0 1 0 0,-11 7-1 0 0,-85 61 215 0 0,84-56-168 0 0,19-14-35 0 0,0 0 1 0 0,0 1-1 0 0,0-1 1 0 0,1 1 0 0 0,-1 0-1 0 0,1 0 1 0 0,0 0-1 0 0,0 0 1 0 0,1 1-1 0 0,-1-1 1 0 0,-3 10 0 0 0,6-12-17 0 0,-1-1 0 0 0,1 1 0 0 0,0 0 0 0 0,0-1 1 0 0,0 1-1 0 0,0-1 0 0 0,0 1 0 0 0,0 0 0 0 0,0-1 1 0 0,0 1-1 0 0,1 0 0 0 0,-1-1 0 0 0,0 1 0 0 0,1-1 1 0 0,0 1-1 0 0,-1-1 0 0 0,1 1 0 0 0,0-1 0 0 0,0 1 1 0 0,0-1-1 0 0,0 0 0 0 0,0 0 0 0 0,0 1 0 0 0,0-1 1 0 0,0 0-1 0 0,0 0 0 0 0,1 0 0 0 0,-1 0 0 0 0,0 0 1 0 0,1 0-1 0 0,-1-1 0 0 0,1 1 0 0 0,-1 0 0 0 0,1-1 1 0 0,-1 1-1 0 0,1-1 0 0 0,-1 1 0 0 0,1-1 0 0 0,0 0 1 0 0,1 1-1 0 0,16 2 51 0 0,1-1 0 0 0,-1-1 0 0 0,1 0 0 0 0,-1-1 1 0 0,0-1-1 0 0,1-1 0 0 0,-1-1 0 0 0,29-8 0 0 0,-53 12-65 0 0,-12 2 0 0 0,-1 2-1 0 0,0 0 0 0 0,1 1 0 0 0,0 0 0 0 0,-29 16 0 0 0,-9 12 29 0 0,31-21-32 0 0,1 1-1 0 0,-38 32 0 0 0,56-42-1 0 0,1 0 0 0 0,-1 0-1 0 0,1 1 1 0 0,0-1 0 0 0,0 1-1 0 0,1 0 1 0 0,-1 0 0 0 0,1 1 0 0 0,0-1-1 0 0,1 1 1 0 0,-1-1 0 0 0,1 1-1 0 0,0 0 1 0 0,1 0 0 0 0,-1 0-1 0 0,1 0 1 0 0,0 10 0 0 0,1-14 7 0 0,0 0 1 0 0,0 1 0 0 0,0-1-1 0 0,1 0 1 0 0,-1 0 0 0 0,1 1-1 0 0,-1-1 1 0 0,1 0 0 0 0,0 0-1 0 0,0 0 1 0 0,0 0-1 0 0,0 0 1 0 0,0 0 0 0 0,0 0-1 0 0,1 0 1 0 0,-1-1 0 0 0,1 1-1 0 0,-1 0 1 0 0,1-1 0 0 0,2 2-1 0 0,0 0 3 0 0,0-1-1 0 0,0 1 0 0 0,1-1 1 0 0,-1 0-1 0 0,1 0 0 0 0,0-1 1 0 0,-1 0-1 0 0,10 2 1 0 0,6-1 27 0 0,0-1 1 0 0,0-1 0 0 0,28-3 0 0 0,-47 3-34 0 0,13-1 135 0 0,1-1 0 0 0,-1 0 0 0 0,0-1 1 0 0,0-1-1 0 0,0 0 0 0 0,-1-1 0 0 0,18-9 0 0 0,-25 12 106 0 0,2 0-674 0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7:43.431"/>
    </inkml:context>
    <inkml:brush xml:id="br0">
      <inkml:brushProperty name="width" value="0.1" units="cm"/>
      <inkml:brushProperty name="height" value="0.1" units="cm"/>
    </inkml:brush>
  </inkml:definitions>
  <inkml:trace contextRef="#ctx0" brushRef="#br0">65 192 268 0 0,'15'-45'3848'0'0,"-8"-45"-888"0"0,-7 85-2807 0 0,0 1 0 0 0,0-1 1 0 0,0 0-1 0 0,1 0 0 0 0,0 0 0 0 0,0 1 0 0 0,2-8 0 0 0,-2 11 21 0 0,0-10 428 0 0,-13 75-601 0 0,-64 142-12 0 0,75-201-44 0 0,-1-1 0 0 0,1 1-1 0 0,0 0 1 0 0,0-1 0 0 0,1 1-1 0 0,-1 0 1 0 0,1-1 0 0 0,0 1-1 0 0,1 0 1 0 0,-1 0 0 0 0,1-1-1 0 0,0 1 1 0 0,0 0 0 0 0,0-1-1 0 0,1 1 1 0 0,-1-1 0 0 0,1 0-1 0 0,0 1 1 0 0,0-1 0 0 0,1 0-1 0 0,-1 0 1 0 0,5 4 0 0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7:43.882"/>
    </inkml:context>
    <inkml:brush xml:id="br0">
      <inkml:brushProperty name="width" value="0.1" units="cm"/>
      <inkml:brushProperty name="height" value="0.1" units="cm"/>
    </inkml:brush>
  </inkml:definitions>
  <inkml:trace contextRef="#ctx0" brushRef="#br0">0 55 44 0 0,'0'0'3769'0'0,"4"-2"-3406"0"0,6-3-147 0 0,-1 1 1 0 0,1 1-1 0 0,1 0 0 0 0,-1 0 0 0 0,0 1 0 0 0,17-1 0 0 0,75-2 376 0 0,-32 2-352 0 0,-56 2-310 0 0,-2 1-623 0 0,1-1 0 0 0,-1-1 0 0 0,0 0-1 0 0,18-6 1 0 0,-10 0-988 0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1T07:19:16.904"/>
    </inkml:context>
    <inkml:brush xml:id="br0">
      <inkml:brushProperty name="width" value="0.1" units="cm"/>
      <inkml:brushProperty name="height" value="0.1" units="cm"/>
    </inkml:brush>
  </inkml:definitions>
  <inkml:trace contextRef="#ctx0" brushRef="#br0">13 73 388 0 0,'-12'-19'7371'0'0,"51"8"-5246"0"0,348-29-392 0 0,-376 39-2125 0 0,17 0-315 0 0,-11 3-5877 0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17.862"/>
    </inkml:context>
    <inkml:brush xml:id="br0">
      <inkml:brushProperty name="width" value="0.1" units="cm"/>
      <inkml:brushProperty name="height" value="0.1" units="cm"/>
    </inkml:brush>
  </inkml:definitions>
  <inkml:trace contextRef="#ctx0" brushRef="#br0">30 111 96 0 0,'0'0'1271'0'0,"-29"-6"5321"0"0,56-1-6240 0 0,64-7-61 0 0,1 4 0 0 0,154 3 1 0 0,-228 8-290 0 0,-15 0 1 0 0,0-1 0 0 0,1 0 0 0 0,-1 1 0 0 0,0-1 0 0 0,1-1 0 0 0,-1 1 0 0 0,0 0 0 0 0,1-1 0 0 0,-1 0 0 0 0,0 0 0 0 0,5-1 0 0 0,-6 0-2 0 0,0 0 0 0 0,0 1 0 0 0,-1-1 0 0 0,1 0 1 0 0,0 0-1 0 0,-1 0 0 0 0,1-1 0 0 0,-1 1 0 0 0,0 0 0 0 0,0 0 0 0 0,0-1 0 0 0,0 1 1 0 0,0-1-1 0 0,-1 1 0 0 0,1 0 0 0 0,-1-1 0 0 0,1 0 0 0 0,-1 1 0 0 0,0-1 0 0 0,0 1 1 0 0,0-1-1 0 0,-1-4 0 0 0,1 7-2 0 0,0 0 0 0 0,0-1 1 0 0,0 1-1 0 0,0 0 0 0 0,0 0 1 0 0,0-1-1 0 0,0 1 0 0 0,0 0 0 0 0,0-1 1 0 0,-1 1-1 0 0,1 0 0 0 0,0 0 0 0 0,0-1 1 0 0,0 1-1 0 0,0 0 0 0 0,-1 0 1 0 0,1-1-1 0 0,0 1 0 0 0,0 0 0 0 0,-1 0 1 0 0,1 0-1 0 0,0 0 0 0 0,0-1 1 0 0,-1 1-1 0 0,1 0 0 0 0,0 0 0 0 0,-1 0 1 0 0,1 0-1 0 0,0 0 0 0 0,0 0 0 0 0,-1 0 1 0 0,1 0-1 0 0,0 0 0 0 0,-1 0 1 0 0,1 0-1 0 0,0 0 0 0 0,0 0 0 0 0,-1 0 1 0 0,1 0-1 0 0,0 0 0 0 0,-1 0 1 0 0,1 0-1 0 0,0 0 0 0 0,-1 0 0 0 0,1 0 1 0 0,0 0-1 0 0,0 1 0 0 0,-1-1 0 0 0,1 0 1 0 0,0 0-1 0 0,0 0 0 0 0,-1 1 1 0 0,1-1-1 0 0,0 0 0 0 0,0 0 0 0 0,-29 20-88 0 0,-23 29-43 0 0,10 0 97 0 0,-64 101 0 0 0,90-123 31 0 0,1-1-1 0 0,2 2 0 0 0,0 0 1 0 0,2 0-1 0 0,1 1 0 0 0,-6 34 1 0 0,15-60 12 0 0,0 0 0 0 0,0 0 1 0 0,1 0-1 0 0,-1 0 0 0 0,1 0 1 0 0,0 0-1 0 0,0 0 0 0 0,0 1 1 0 0,0-1-1 0 0,1 0 0 0 0,-1 0 1 0 0,1 0-1 0 0,0 0 0 0 0,0 0 1 0 0,0 0-1 0 0,0 0 0 0 0,0-1 0 0 0,1 1 1 0 0,-1 0-1 0 0,1-1 0 0 0,0 1 1 0 0,0-1-1 0 0,0 1 0 0 0,0-1 1 0 0,0 0-1 0 0,0 0 0 0 0,1 0 1 0 0,2 2-1 0 0,4 1 45 0 0,1-1-1 0 0,0-1 1 0 0,0 0 0 0 0,0 0-1 0 0,0 0 1 0 0,19 1 0 0 0,24 6 122 0 0,-38-8-218 0 0,8 2 141 0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20.096"/>
    </inkml:context>
    <inkml:brush xml:id="br0">
      <inkml:brushProperty name="width" value="0.1" units="cm"/>
      <inkml:brushProperty name="height" value="0.1" units="cm"/>
    </inkml:brush>
  </inkml:definitions>
  <inkml:trace contextRef="#ctx0" brushRef="#br0">67 196 556 0 0,'0'0'5339'0'0,"29"-20"-4640"0"0,-2 8-323 0 0,40-26 1 0 0,-59 33-344 0 0,0 0 0 0 0,0-1 0 0 0,-1 0 0 0 0,0 0 1 0 0,0-1-1 0 0,-1 0 0 0 0,0-1 0 0 0,0 1 0 0 0,5-9 1 0 0,21-35 416 0 0,-31 50-456 0 0,-5 26-17 0 0,-52 372-54 0 0,45-330 82 0 0,7-34 8 0 0,-1 0 0 0 0,-2 0 0 0 0,-1-1-1 0 0,-2 0 1 0 0,-26 59 0 0 0,33-86 34 0 0,0 0 1 0 0,0 0 0 0 0,0 0 0 0 0,0-1-1 0 0,-1 1 1 0 0,0-1 0 0 0,0 0-1 0 0,0 0 1 0 0,0-1 0 0 0,-1 1 0 0 0,-5 3-1 0 0,7-6-13 0 0,1 0-1 0 0,0 0 1 0 0,0-1-1 0 0,0 1 1 0 0,-1-1-1 0 0,1 0 1 0 0,0 1-1 0 0,-1-1 1 0 0,1 0-1 0 0,0 0 1 0 0,-1-1-1 0 0,1 1 1 0 0,0 0-1 0 0,0-1 1 0 0,-1 1-1 0 0,1-1 1 0 0,0 0-1 0 0,0 0 1 0 0,0 0-1 0 0,0 0 1 0 0,0 0-1 0 0,0 0 1 0 0,0 0-1 0 0,0-1 1 0 0,0 1-1 0 0,0-1 1 0 0,1 1-1 0 0,-1-1 1 0 0,1 0-1 0 0,-2-2 1 0 0,-1 0-36 0 0,0 1 0 0 0,1-2 1 0 0,-1 1-1 0 0,1 0 1 0 0,0-1-1 0 0,1 1 1 0 0,-1-1-1 0 0,1 0 0 0 0,0 0 1 0 0,0 0-1 0 0,0 0 1 0 0,1 0-1 0 0,-1-1 1 0 0,1 1-1 0 0,1 0 1 0 0,-1-1-1 0 0,1 1 0 0 0,0-1 1 0 0,0 1-1 0 0,0 0 1 0 0,1-1-1 0 0,0 1 1 0 0,0 0-1 0 0,2-6 0 0 0,0 5-252 0 0,0 0 0 0 0,0 0 0 0 0,0 0 0 0 0,0 1 1 0 0,1-1-1 0 0,0 1 0 0 0,1 0 0 0 0,-1 0 0 0 0,1 1 0 0 0,0-1 0 0 0,0 1 0 0 0,7-5 0 0 0,11-7-2159 0 0,2 2 183 0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58:26.679"/>
    </inkml:context>
    <inkml:brush xml:id="br0">
      <inkml:brushProperty name="width" value="0.1" units="cm"/>
      <inkml:brushProperty name="height" value="0.1" units="cm"/>
    </inkml:brush>
  </inkml:definitions>
  <inkml:trace contextRef="#ctx0" brushRef="#br0">231 192 184,'0'0'4301,"-27"-27"-2857,22 15-1113,1 0 0,0 0 0,1-1 0,0 1 0,-1-18 0,-5-20 377,9 49-680,1 0 0,-1 1 0,0-1 0,0 0 0,0 0-1,0 0 1,0 0 0,-1 0 0,1 1 0,0-1 0,0 0-1,-1 0 1,1 0 0,0 1 0,-1-1 0,1 0 0,0 0-1,-1 1 1,1-1 0,-1 0 0,0 1 0,1-1-1,-1 0 1,1 1 0,-2-2 0,-4 24 161,0 5-201,-98 333 66,64-226-4,32-107 624,12-42 521,17-80-827,3 0-1,51-126 1,-64 197-355,2 0 0,0 0 1,1 1-1,23-28 0,-36 50-14,20 21-60,-17-11 39,0 0 0,-1 0 0,0 0 0,0 1 0,-1-1 0,0 1 0,1 17 0,-4 75-15,0-27 14,1 137-23,-1-211 54,1-1 0,0 1 0,0 0 0,0 0 0,-1-1 0,1 1 0,0 0 0,0 0 0,0-1 0,0 1 0,1 0 0,-1 0 0,0 0 0,0-1 0,0 1 0,1 0 0,-1-1 0,0 1 0,1 0 0,-1-1 0,0 1 0,1 0 1,-1-1-1,1 1 0,-1 0 0,1-1 0,0 1 0,-1-1 0,1 1 0,-1-1 0,1 0 0,1 1 0,-1-1-44,0-1 0,1 1 1,-1-1-1,1 1 0,-1-1 0,0 0 1,0 1-1,1-1 0,-1 0 1,0 0-1,0 0 0,0 0 0,0 0 1,0 0-1,1-2 0,2-2-926,1-1 0,-1 1 0,-1-1 0,1 0 0,-1 0 1,0 0-1,2-7 0,-3 4-1470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09:58:27.127"/>
    </inkml:context>
    <inkml:brush xml:id="br0">
      <inkml:brushProperty name="width" value="0.1" units="cm"/>
      <inkml:brushProperty name="height" value="0.1" units="cm"/>
    </inkml:brush>
  </inkml:definitions>
  <inkml:trace contextRef="#ctx0" brushRef="#br0">52 125 4,'0'0'2774,"-51"0"4352,89-27-6161,-10 14-498,47-13 1,-49 18-1588,0-1 0,33-16 1,-49 18-2078,-3-3 245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04.985"/>
    </inkml:context>
    <inkml:brush xml:id="br0">
      <inkml:brushProperty name="width" value="0.05" units="cm"/>
      <inkml:brushProperty name="height" value="0.05" units="cm"/>
    </inkml:brush>
  </inkml:definitions>
  <inkml:trace contextRef="#ctx0" brushRef="#br0">119 48 204 0 0,'25'-47'7403'0'0,"-23"71"-7158"0"0,0 1 0 0 0,-2 0 0 0 0,0-1 0 0 0,-2 1 0 0 0,-5 24 0 0 0,-31 133 762 0 0,22-114-608 0 0,-62 225 1909 0 0,72-272-1833 0 0,6-19 827 0 0,1-8-1109 0 0,6-28 2 0 0,2 1 1 0 0,2 1-1 0 0,1 0 1 0 0,22-43-1 0 0,-3 16-26 0 0,53-76 1 0 0,-57 98-131 0 0,46-50 0 0 0,-61 74-36 0 0,1 1-1 0 0,0 0 0 0 0,1 1 0 0 0,0 0 1 0 0,0 2-1 0 0,31-16 0 0 0,-44 24-7 0 0,0 0 0 0 0,0 0 0 0 0,1 0 0 0 0,-1 1 0 0 0,0-1-1 0 0,1 1 1 0 0,-1-1 0 0 0,1 1 0 0 0,-1 0 0 0 0,1-1-1 0 0,-1 1 1 0 0,0 0 0 0 0,1 0 0 0 0,-1 0 0 0 0,1 0-1 0 0,-1 0 1 0 0,1 0 0 0 0,-1 0 0 0 0,1 1 0 0 0,-1-1 0 0 0,1 0-1 0 0,-1 1 1 0 0,0-1 0 0 0,1 1 0 0 0,-1 0 0 0 0,0-1-1 0 0,1 1 1 0 0,-1 0 0 0 0,0 0 0 0 0,0 0 0 0 0,1 1-1 0 0,-2 2 0 0 0,0-1 0 0 0,-1 1 0 0 0,1-1 0 0 0,-1 1-1 0 0,0-1 1 0 0,0 1 0 0 0,0-1 0 0 0,-1 0 0 0 0,1 0-1 0 0,-1 1 1 0 0,0-1 0 0 0,0 0 0 0 0,-3 3-1 0 0,4-4 2 0 0,-13 17-4 0 0,-2 0 0 0 0,0-2-1 0 0,0 0 1 0 0,-2 0-1 0 0,0-2 1 0 0,-1 0-1 0 0,-24 14 1 0 0,-31 26 73 0 0,28-24 518 0 0,45-30-391 0 0,3 4-163 0 0,0 0 1 0 0,1 0-1 0 0,0 0 0 0 0,0 0 1 0 0,0 0-1 0 0,0-1 1 0 0,1 1-1 0 0,-1-1 0 0 0,1 0 1 0 0,0 0-1 0 0,1 0 1 0 0,5 4-1 0 0,20 21 27 0 0,-13-6-26 0 0,-1 2-1 0 0,-1 0 1 0 0,-1 1 0 0 0,-2 1 0 0 0,0 0-1 0 0,-2 0 1 0 0,10 41 0 0 0,-19-65-26 0 0,-1 1-1 0 0,1-1 1 0 0,0 0-1 0 0,1 1 1 0 0,-1-1-1 0 0,0 0 1 0 0,1 0 0 0 0,0 0-1 0 0,0 0 1 0 0,0-1-1 0 0,4 6 1 0 0,-5-8-14 0 0,0 1 0 0 0,0-1 0 0 0,0 1 0 0 0,1-1 0 0 0,-1 0 0 0 0,0 1 0 0 0,0-1 0 0 0,0 0 0 0 0,1 0 0 0 0,-1 0 0 0 0,0 0 0 0 0,0 0 0 0 0,0 0 0 0 0,1 0 0 0 0,-1-1 0 0 0,0 1-1 0 0,0 0 1 0 0,0-1 0 0 0,0 1 0 0 0,0-1 0 0 0,1 1 0 0 0,-1-1 0 0 0,0 1 0 0 0,0-1 0 0 0,0 0 0 0 0,0 0 0 0 0,-1 1 0 0 0,2-2 0 0 0,6-5-465 0 0,0 1 1 0 0,-1-1-1 0 0,0 0 0 0 0,0-1 0 0 0,0 1 1 0 0,5-12-1 0 0,11-10-6745 0 0,-15 18 3568 0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29.259"/>
    </inkml:context>
    <inkml:brush xml:id="br0">
      <inkml:brushProperty name="width" value="0.1" units="cm"/>
      <inkml:brushProperty name="height" value="0.1" units="cm"/>
    </inkml:brush>
  </inkml:definitions>
  <inkml:trace contextRef="#ctx0" brushRef="#br0">86 262 272 0 0,'0'0'2903'0'0,"6"-22"-438"0"0,-4-1-1904 0 0,0 1 0 0 0,11-44 0 0 0,-8 44-68 0 0,0-2 0 0 0,2-45-1 0 0,-8 56-115 0 0,-1 19-92 0 0,-3 11-286 0 0,-22 57 85 0 0,4 1 0 0 0,-14 83 0 0 0,30-123-64 0 0,2-16 6 0 0,1 2 0 0 0,-2 37 0 0 0,-3-1 89 0 0,9-56-190 0 0,38 13-3546 0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29.847"/>
    </inkml:context>
    <inkml:brush xml:id="br0">
      <inkml:brushProperty name="width" value="0.1" units="cm"/>
      <inkml:brushProperty name="height" value="0.1" units="cm"/>
    </inkml:brush>
  </inkml:definitions>
  <inkml:trace contextRef="#ctx0" brushRef="#br0">1 101 20 0 0,'13'-4'10193'0'0,"55"-10"-9952"0"0,380-21 344 0 0,-422 33-658 0 0,32-6-765 0 0,-56 8 531 0 0,1 0-1 0 0,-1-1 1 0 0,1 0-1 0 0,-1 1 1 0 0,1-1-1 0 0,-1 0 1 0 0,1 0-1 0 0,-1-1 1 0 0,0 1-1 0 0,0 0 1 0 0,0-1-1 0 0,0 0 1 0 0,0 1-1 0 0,0-1 1 0 0,0 0-1 0 0,0 0 1 0 0,-1 0-1 0 0,4-4 1 0 0,-4-4-2107 0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30.560"/>
    </inkml:context>
    <inkml:brush xml:id="br0">
      <inkml:brushProperty name="width" value="0.1" units="cm"/>
      <inkml:brushProperty name="height" value="0.1" units="cm"/>
    </inkml:brush>
  </inkml:definitions>
  <inkml:trace contextRef="#ctx0" brushRef="#br0">164 346 324 0 0,'22'2'2647'0'0,"-15"-1"-2496"0"0,-1-1 0 0 0,1-1 0 0 0,0 1 1 0 0,-1-1-1 0 0,1 0 0 0 0,-1 0 0 0 0,1-1 0 0 0,-1 0 0 0 0,0 0 1 0 0,1 0-1 0 0,-1-1 0 0 0,0 0 0 0 0,0 0 0 0 0,-1-1 0 0 0,1 0 0 0 0,-1 0 1 0 0,0 0-1 0 0,0 0 0 0 0,0-1 0 0 0,0 0 0 0 0,-1 0 0 0 0,4-6 1 0 0,4-5-34 0 0,0 0 1 0 0,-2-1 0 0 0,0 0-1 0 0,-1-1 1 0 0,-1 0 0 0 0,8-23 0 0 0,-13 31-69 0 0,-1 0 0 0 0,0-1 0 0 0,-1 1 0 0 0,1-18 0 0 0,-1 23-27 0 0,-1 1 1 0 0,0 0-1 0 0,-1-1 1 0 0,1 1 0 0 0,-1-1-1 0 0,0 1 1 0 0,0 0-1 0 0,0 0 1 0 0,-1-1 0 0 0,1 1-1 0 0,-1 0 1 0 0,-5-7-1 0 0,6 10-22 0 0,0 0 0 0 0,-1 0-1 0 0,1 1 1 0 0,-1-1-1 0 0,1 0 1 0 0,-1 1 0 0 0,0 0-1 0 0,1-1 1 0 0,-1 1-1 0 0,1 0 1 0 0,-1 0 0 0 0,0 0-1 0 0,1 0 1 0 0,-1 0-1 0 0,0 0 1 0 0,1 0 0 0 0,-1 0-1 0 0,0 1 1 0 0,1-1-1 0 0,-1 1 1 0 0,1-1 0 0 0,-1 1-1 0 0,-1 1 1 0 0,-35 16 7 0 0,18-4 1 0 0,0 2 0 0 0,1 0 0 0 0,1 1 1 0 0,1 1-1 0 0,0 0 0 0 0,2 1 0 0 0,0 1 0 0 0,1 1 0 0 0,1 0 1 0 0,1 0-1 0 0,0 1 0 0 0,-10 31 0 0 0,1 7 39 0 0,2 1 1 0 0,2 1-1 0 0,-12 99 0 0 0,23-105 117 0 0,3 75-1 0 0,3-104-52 0 0,4-3 927 0 0,-3-17-1685 0 0,-9-23-3866 0 0,2 4 1984 0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34.613"/>
    </inkml:context>
    <inkml:brush xml:id="br0">
      <inkml:brushProperty name="width" value="0.1" units="cm"/>
      <inkml:brushProperty name="height" value="0.1" units="cm"/>
    </inkml:brush>
  </inkml:definitions>
  <inkml:trace contextRef="#ctx0" brushRef="#br0">124 50 268 0 0,'-25'2'3803'0'0,"-14"-9"-2657"0"0,-18-2-79 0 0,55 9-990 0 0,172-15 2509 0 0,-109 7-2411 0 0,61-3 260 0 0,-118 11-408 0 0,0-2-7 0 0,-2 2-11 0 0,12 6-2724 0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35.096"/>
    </inkml:context>
    <inkml:brush xml:id="br0">
      <inkml:brushProperty name="width" value="0.1" units="cm"/>
      <inkml:brushProperty name="height" value="0.1" units="cm"/>
    </inkml:brush>
  </inkml:definitions>
  <inkml:trace contextRef="#ctx0" brushRef="#br0">64 8 100 0 0,'0'0'765'0'0,"-33"6"2470"0"0,2-1 1729 0 0,208-9-4078 0 0,-48-1-814 0 0,-124 5-169 0 0,19-1-1455 0 0,-13-7-2641 0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40.415"/>
    </inkml:context>
    <inkml:brush xml:id="br0">
      <inkml:brushProperty name="width" value="0.1" units="cm"/>
      <inkml:brushProperty name="height" value="0.1" units="cm"/>
    </inkml:brush>
  </inkml:definitions>
  <inkml:trace contextRef="#ctx0" brushRef="#br0">293 654 20 0 0,'11'-28'1191'0'0,"-4"-3"-458"0"0,-4 22-506 0 0,-1 0-1 0 0,0-1 1 0 0,0 0-1 0 0,-1 0 0 0 0,0 1 1 0 0,-1-1-1 0 0,0 0 1 0 0,-1 0-1 0 0,0 0 1 0 0,-3-14-1 0 0,0 13 82 0 0,4 8-248 0 0,-1-1 0 0 0,1 1 1 0 0,-1 0-1 0 0,0 0 0 0 0,-1 0 1 0 0,1 1-1 0 0,0-1 0 0 0,-1 0 1 0 0,1 0-1 0 0,-1 1 0 0 0,0-1 1 0 0,0 1-1 0 0,0-1 0 0 0,0 1 1 0 0,-1 0-1 0 0,1 0 0 0 0,0 0 1 0 0,-1 0-1 0 0,0 0 0 0 0,1 0 1 0 0,-5-1-1 0 0,2 1-41 0 0,-1 0-1 0 0,1 1 1 0 0,-1 0 0 0 0,0 0 0 0 0,1 0-1 0 0,-1 1 1 0 0,0 0 0 0 0,0 0 0 0 0,1 0-1 0 0,-1 1 1 0 0,0 0 0 0 0,1 0 0 0 0,-1 0 0 0 0,1 1-1 0 0,-1 0 1 0 0,1 0 0 0 0,0 0 0 0 0,-1 1-1 0 0,1-1 1 0 0,1 1 0 0 0,-1 1 0 0 0,0-1-1 0 0,-5 5 1 0 0,-5 4-4 0 0,1 1 0 0 0,0 0 1 0 0,1 0-1 0 0,0 2 0 0 0,-20 28 0 0 0,29-35 7 0 0,-1 0-1 0 0,1 0 0 0 0,0 1 0 0 0,0 0 1 0 0,1 0-1 0 0,-2 11 0 0 0,4-17-11 0 0,0-1-1 0 0,1 0 1 0 0,-1 0-1 0 0,1 0 1 0 0,0 0-1 0 0,0 1 1 0 0,0-1-1 0 0,0 0 1 0 0,0 0-1 0 0,0 0 1 0 0,0 1-1 0 0,1-1 1 0 0,-1 0-1 0 0,1 0 1 0 0,0 0 0 0 0,0 0-1 0 0,-1 0 1 0 0,1 0-1 0 0,0 0 1 0 0,1 0-1 0 0,-1 0 1 0 0,0 0-1 0 0,1 0 1 0 0,-1-1-1 0 0,1 1 1 0 0,-1-1-1 0 0,1 1 1 0 0,0-1-1 0 0,-1 1 1 0 0,4 0-1 0 0,-2-1 2 0 0,1 0 0 0 0,-1-1 1 0 0,0 1-1 0 0,1-1 0 0 0,-1 0 0 0 0,0 0 0 0 0,1 0 0 0 0,-1-1 0 0 0,0 1 0 0 0,1-1 0 0 0,-1 0 0 0 0,0 0 0 0 0,0 0 1 0 0,0 0-1 0 0,5-3 0 0 0,41-24 45 0 0,-32 15-33 0 0,0-1 0 0 0,-1 0 0 0 0,-1-2-1 0 0,-1 0 1 0 0,0 0 0 0 0,-1-1 0 0 0,-1-1 0 0 0,18-34-1 0 0,2-14 134 0 0,27-82-1 0 0,-56 139-137 0 0,13-38 551 0 0,18-95 0 0 0,-20 90 108 0 0,-14 53-664 0 0,0-1 0 0 0,0 0-1 0 0,0 0 1 0 0,0 0 0 0 0,0 0 0 0 0,1 0 0 0 0,-1 0-1 0 0,0 0 1 0 0,0 0 0 0 0,0 0 0 0 0,0 0-1 0 0,0 0 1 0 0,0 0 0 0 0,0 0 0 0 0,-9 32-60 0 0,-93 360 90 0 0,97-371-29 0 0,1 0 0 0 0,-2 42 0 0 0,6-57-19 0 0,0-1 1 0 0,0 0-1 0 0,0 0 0 0 0,1 1 0 0 0,-1-1 0 0 0,1 0 0 0 0,1 0 0 0 0,-1 0 0 0 0,1 0 0 0 0,0 0 0 0 0,0 0 0 0 0,0 0 0 0 0,0 0 0 0 0,1-1 0 0 0,0 1 0 0 0,0-1 1 0 0,7 7-1 0 0,-6-8-114 0 0,-1-1 0 0 0,1 1 0 0 0,1-1 0 0 0,-1-1 0 0 0,0 1 0 0 0,0-1 0 0 0,1 1 0 0 0,-1-1 0 0 0,1 0 0 0 0,-1-1 0 0 0,1 1 0 0 0,8-1 0 0 0,53-6-4086 0 0,-34 1 1941 0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41.070"/>
    </inkml:context>
    <inkml:brush xml:id="br0">
      <inkml:brushProperty name="width" value="0.1" units="cm"/>
      <inkml:brushProperty name="height" value="0.1" units="cm"/>
    </inkml:brush>
  </inkml:definitions>
  <inkml:trace contextRef="#ctx0" brushRef="#br0">1 146 156 0 0,'7'21'6874'0'0,"0"8"-3572"0"0,24 144-3272 0 0,-28-124-9 0 0,-1-25 94 0 0,0 1-1 0 0,8 33 0 0 0,-10-56 384 0 0,8-24-412 0 0,40-96 93 0 0,-26 68-159 0 0,-2-2 0 0 0,-3 0 0 0 0,-1 0 0 0 0,8-59 0 0 0,-10 65 11 0 0,-13 43-28 0 0,-2-16-215 0 0,0 18 201 0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41.598"/>
    </inkml:context>
    <inkml:brush xml:id="br0">
      <inkml:brushProperty name="width" value="0.1" units="cm"/>
      <inkml:brushProperty name="height" value="0.1" units="cm"/>
    </inkml:brush>
  </inkml:definitions>
  <inkml:trace contextRef="#ctx0" brushRef="#br0">53 1 8 0 0,'0'0'899'0'0,"-15"8"177"0"0,9-1-829 0 0,1 0 0 0 0,-1 1 0 0 0,2-1 0 0 0,-7 14 0 0 0,10-20-281 0 0,0 0 1 0 0,1 0-1 0 0,-1 0 1 0 0,1 0-1 0 0,0 0 0 0 0,-1 0 1 0 0,1 0-1 0 0,0 0 1 0 0,-1 0-1 0 0,1 0 0 0 0,0 1 1 0 0,0-1-1 0 0,0 0 1 0 0,0 0-1 0 0,0 0 0 0 0,0 0 1 0 0,0 0-1 0 0,0 0 1 0 0,1 0-1 0 0,-1 1 0 0 0,0-1 1 0 0,1 0-1 0 0,-1 0 0 0 0,1 0 1 0 0,-1 0-1 0 0,1 0 1 0 0,-1 0-1 0 0,1 0 0 0 0,0-1 1 0 0,-1 1-1 0 0,1 0 1 0 0,0 0-1 0 0,0 0 0 0 0,0-1 1 0 0,0 1-1 0 0,-1 0 1 0 0,1-1-1 0 0,0 1 0 0 0,0-1 1 0 0,0 1-1 0 0,0-1 1 0 0,1 1-1 0 0,-1-1 0 0 0,0 0 1 0 0,0 0-1 0 0,0 1 1 0 0,0-1-1 0 0,0 0 0 0 0,0 0 1 0 0,2 0-1 0 0,6 1-814 0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42.502"/>
    </inkml:context>
    <inkml:brush xml:id="br0">
      <inkml:brushProperty name="width" value="0.1" units="cm"/>
      <inkml:brushProperty name="height" value="0.1" units="cm"/>
    </inkml:brush>
  </inkml:definitions>
  <inkml:trace contextRef="#ctx0" brushRef="#br0">33 93 420 0 0,'-32'1'5214'0'0,"45"-4"-3840"0"0,-8 2-1473 0 0,38-6 340 0 0,-1 2 0 0 0,52 1 0 0 0,19-3-40 0 0,559-43 442 0 0,-589 42-778 0 0,-81 8-134 0 0,3-1 6 0 0,-23-6-6206 0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43.391"/>
    </inkml:context>
    <inkml:brush xml:id="br0">
      <inkml:brushProperty name="width" value="0.1" units="cm"/>
      <inkml:brushProperty name="height" value="0.1" units="cm"/>
    </inkml:brush>
  </inkml:definitions>
  <inkml:trace contextRef="#ctx0" brushRef="#br0">334 389 416 0 0,'0'-40'3294'0'0,"0"38"-3207"0"0,1 1-1 0 0,-1 0 1 0 0,0-1 0 0 0,0 1 0 0 0,0-1 0 0 0,0 1 0 0 0,-1 0 0 0 0,1-1 0 0 0,0 1 0 0 0,-1-1-1 0 0,1 1 1 0 0,0 0 0 0 0,-1-1 0 0 0,0 1 0 0 0,1 0 0 0 0,-1 0 0 0 0,0 0 0 0 0,0-1 0 0 0,1 1 0 0 0,-1 0-1 0 0,0 0 1 0 0,0 0 0 0 0,0 0 0 0 0,0 0 0 0 0,-1 0 0 0 0,1 1 0 0 0,0-1 0 0 0,0 0 0 0 0,-2 0-1 0 0,0 0-29 0 0,0 1 0 0 0,0 0 0 0 0,0 0 0 0 0,0 0 0 0 0,-1 0 0 0 0,1 0 0 0 0,0 1 0 0 0,0-1 0 0 0,0 1 0 0 0,0 0-1 0 0,0 0 1 0 0,-4 2 0 0 0,-9 4 6 0 0,1 1-1 0 0,0 1 1 0 0,-23 17-1 0 0,2 2 94 0 0,-34 37 0 0 0,59-54-108 0 0,0 1 0 0 0,1 0 1 0 0,1 1-1 0 0,0 0 1 0 0,1 1-1 0 0,-11 24 1 0 0,18-37-39 0 0,1-1-1 0 0,0 1 1 0 0,-1 0 0 0 0,1 0 0 0 0,0 0 0 0 0,-1 0 0 0 0,1 0 0 0 0,0 0 0 0 0,0 0-1 0 0,0 0 1 0 0,0-1 0 0 0,0 1 0 0 0,0 0 0 0 0,0 0 0 0 0,0 0 0 0 0,0 0 0 0 0,0 0-1 0 0,0 0 1 0 0,1 0 0 0 0,-1 0 0 0 0,0 0 0 0 0,1 0 0 0 0,-1-1 0 0 0,1 1 0 0 0,-1 0-1 0 0,1 0 1 0 0,-1 0 0 0 0,1-1 0 0 0,1 2 0 0 0,0 0 8 0 0,0-1-1 0 0,0 0 1 0 0,0 0 0 0 0,1 0-1 0 0,-1 0 1 0 0,0 0 0 0 0,1-1 0 0 0,-1 1-1 0 0,1-1 1 0 0,-1 0 0 0 0,4 1-1 0 0,6-1 52 0 0,1 0 0 0 0,-1-1-1 0 0,18-4 1 0 0,-16 1-47 0 0,1 0 0 0 0,-1-2 0 0 0,0 0 0 0 0,-1 0 0 0 0,0-1 0 0 0,0-1 0 0 0,0 0 0 0 0,-1-1 0 0 0,0 0 0 0 0,-1-1 0 0 0,0 0 0 0 0,0-1 0 0 0,10-14 0 0 0,-5 5-19 0 0,0-1 0 0 0,-2-1 0 0 0,0 0 0 0 0,-1-1 0 0 0,-2-1 0 0 0,16-42 0 0 0,-17 33 65 0 0,-2 0 1 0 0,-1-1-1 0 0,-1 1 1 0 0,2-66 0 0 0,-2 77 46 0 0,-6 19-98 0 0,1 1-1 0 0,0 0 0 0 0,0 0 1 0 0,-1-1-1 0 0,1 1 1 0 0,-1 0-1 0 0,0-1 0 0 0,1 1 1 0 0,-1-1-1 0 0,-1-2 1 0 0,1 4 13 0 0,-3 4-38 0 0,1-1 0 0 0,-1 1 0 0 0,1 1 0 0 0,-1-1 0 0 0,1 0 0 0 0,0 1 1 0 0,1-1-1 0 0,-1 1 0 0 0,1-1 0 0 0,-1 1 0 0 0,1 0 0 0 0,0 0 0 0 0,0 4 0 0 0,-18 67-23 0 0,-1 16-1 0 0,-10 63 96 0 0,28-135-94 0 0,1 0 0 0 0,1 0 1 0 0,0 0-1 0 0,1 0 0 0 0,2 0 0 0 0,5 24 1 0 0,-7-39-81 0 0,0-1 0 0 0,1 1 0 0 0,0 0 0 0 0,-1-1 0 0 0,1 1 0 0 0,1-1 0 0 0,-1 0 0 0 0,0 0 0 0 0,1 0 1 0 0,0 0-1 0 0,0 0 0 0 0,0 0 0 0 0,0-1 0 0 0,5 4 0 0 0,-5-3-277 0 0,1-1 1 0 0,-1-1-1 0 0,1 1 1 0 0,-1 0-1 0 0,1-1 0 0 0,0 0 1 0 0,-1 0-1 0 0,1 0 1 0 0,4 0-1 0 0,15 0-1810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06.141"/>
    </inkml:context>
    <inkml:brush xml:id="br0">
      <inkml:brushProperty name="width" value="0.05" units="cm"/>
      <inkml:brushProperty name="height" value="0.05" units="cm"/>
    </inkml:brush>
  </inkml:definitions>
  <inkml:trace contextRef="#ctx0" brushRef="#br0">19 68 228 0 0,'-19'-4'10234'0'0,"117"11"-9644"0"0,113-6 0 0 0,109-20-188 0 0,-8-1-107 0 0,-265 20-321 0 0,-19 0-364 0 0,0-1 1 0 0,0-1-1 0 0,42-8 1 0 0,-67 8-302 0 0,0 1 1 0 0,0 0-1 0 0,0-1 0 0 0,0 1 0 0 0,0-1 1 0 0,0 0-1 0 0,0 0 0 0 0,4-4 0 0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44.431"/>
    </inkml:context>
    <inkml:brush xml:id="br0">
      <inkml:brushProperty name="width" value="0.1" units="cm"/>
      <inkml:brushProperty name="height" value="0.1" units="cm"/>
    </inkml:brush>
  </inkml:definitions>
  <inkml:trace contextRef="#ctx0" brushRef="#br0">7 0 416 0 0,'0'0'2140'0'0,"-7"4"-2530"0"0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47.513"/>
    </inkml:context>
    <inkml:brush xml:id="br0">
      <inkml:brushProperty name="width" value="0.1" units="cm"/>
      <inkml:brushProperty name="height" value="0.1" units="cm"/>
    </inkml:brush>
  </inkml:definitions>
  <inkml:trace contextRef="#ctx0" brushRef="#br0">229 123 128 0 0,'0'0'5407'0'0,"16"-30"-3648"0"0,-12 24-1547 0 0,-1 0 0 0 0,0 0 0 0 0,0-1 0 0 0,0 1-1 0 0,-1-1 1 0 0,0 1 0 0 0,0-1 0 0 0,0 0 0 0 0,-1 0 0 0 0,1-13 0 0 0,-2 18 226 0 0,-1 2-436 0 0,1 0 1 0 0,0 1-1 0 0,0-1 1 0 0,0 0-1 0 0,0 0 1 0 0,0 0-1 0 0,-1 0 1 0 0,1 0-1 0 0,0 0 1 0 0,0 0-1 0 0,0 0 0 0 0,0 0 1 0 0,0 0-1 0 0,-1 0 1 0 0,1 0-1 0 0,0 0 1 0 0,0 0-1 0 0,0 0 1 0 0,0 0-1 0 0,0 0 1 0 0,-1 0-1 0 0,1 0 1 0 0,0 0-1 0 0,0-1 0 0 0,0 1 1 0 0,0 0-1 0 0,0 0 1 0 0,-1 0-1 0 0,1 0 1 0 0,0 0-1 0 0,0 0 1 0 0,0 0-1 0 0,0 0 1 0 0,0-1-1 0 0,0 1 1 0 0,0 0-1 0 0,0 0 0 0 0,0 0 1 0 0,-1 0-1 0 0,1 0 1 0 0,0-1-1 0 0,0 1 1 0 0,0 0-1 0 0,0 0 1 0 0,0 0-1 0 0,0 0 1 0 0,0 0-1 0 0,0-1 1 0 0,0 1-1 0 0,0 0 0 0 0,0 0 1 0 0,0 0-1 0 0,0 0 1 0 0,0 0-1 0 0,0-1 1 0 0,0 1-1 0 0,0 0 1 0 0,0 0-1 0 0,1 0 1 0 0,-1 0-1 0 0,0 0 1 0 0,0-1-1 0 0,0 1 0 0 0,0 0 1 0 0,-24 15 26 0 0,0 2 1 0 0,1 1-1 0 0,1 0 1 0 0,0 2-1 0 0,-28 33 1 0 0,38-38-15 0 0,0 0 1 0 0,1 1-1 0 0,1 0 1 0 0,0 0-1 0 0,2 1 0 0 0,-1 1 1 0 0,2-1-1 0 0,1 1 1 0 0,-8 31-1 0 0,13-46-6 0 0,1 0-1 0 0,-1 0 1 0 0,1 1-1 0 0,-1-1 1 0 0,1 0-1 0 0,0 1 1 0 0,0-1-1 0 0,1 0 1 0 0,-1 1-1 0 0,1-1 0 0 0,-1 0 1 0 0,1 0-1 0 0,0 0 1 0 0,0 0-1 0 0,1 1 1 0 0,-1-1-1 0 0,1-1 1 0 0,-1 1-1 0 0,1 0 1 0 0,0 0-1 0 0,4 4 1 0 0,-3-4 1 0 0,1-1 1 0 0,0 1 0 0 0,0 0 0 0 0,1-1-1 0 0,-1 0 1 0 0,0 0 0 0 0,1 0 0 0 0,-1-1 0 0 0,1 0-1 0 0,0 1 1 0 0,-1-1 0 0 0,1-1 0 0 0,7 1 0 0 0,1 0 3 0 0,1-2 0 0 0,0 1 0 0 0,-1-2 0 0 0,1 0 0 0 0,-1 0 0 0 0,1-1 1 0 0,-1-1-1 0 0,0 0 0 0 0,21-10 0 0 0,-27 9-13 0 0,0 0 1 0 0,0 0-1 0 0,-1 0 0 0 0,1-1 0 0 0,-1 0 1 0 0,-1 0-1 0 0,1-1 0 0 0,-1 0 0 0 0,0 0 1 0 0,4-7-1 0 0,-8 12-3 0 0,-1 2-4 0 0,0 0 0 0 0,0 0-1 0 0,0 0 1 0 0,0 0 0 0 0,1 0 0 0 0,-1 0 0 0 0,0 1 0 0 0,0-1-1 0 0,0 0 1 0 0,0 0 0 0 0,0 0 0 0 0,0 0 0 0 0,0 0 0 0 0,0 0-1 0 0,0 0 1 0 0,0 0 0 0 0,0 0 0 0 0,0 0 0 0 0,1 0-1 0 0,-1 0 1 0 0,0 0 0 0 0,0 0 0 0 0,0 0 0 0 0,0 0 0 0 0,0 0-1 0 0,0 0 1 0 0,0 0 0 0 0,0 0 0 0 0,0 0 0 0 0,0 0-1 0 0,1 0 1 0 0,-1 0 0 0 0,-7 22-94 0 0,-18 50 66 0 0,7-22 9 0 0,-82 243-47 0 0,94-275 600 0 0,8-24-252 0 0,14-45-146 0 0,-3 6-36 0 0,-1 4-36 0 0,53-155 146 0 0,-51 156-170 0 0,-12 33-30 0 0,0-1-1 0 0,0 0 1 0 0,1 1 0 0 0,0 0-1 0 0,0 0 1 0 0,1 0-1 0 0,0 0 1 0 0,0 0 0 0 0,1 1-1 0 0,5-7 1 0 0,-9 12-6 0 0,0 0 0 0 0,-1 1 0 0 0,1-1 0 0 0,0 1 1 0 0,-1-1-1 0 0,1 1 0 0 0,0-1 0 0 0,0 1 0 0 0,-1 0 0 0 0,1-1 1 0 0,0 1-1 0 0,0 0 0 0 0,0-1 0 0 0,-1 1 0 0 0,1 0 0 0 0,0 0 1 0 0,0 0-1 0 0,0 0 0 0 0,0 0 0 0 0,0 0 0 0 0,-1 0 0 0 0,1 0 1 0 0,0 0-1 0 0,0 0 0 0 0,0 1 0 0 0,0-1 0 0 0,-1 0 0 0 0,1 1 1 0 0,0-1-1 0 0,1 1 0 0 0,0 1-2 0 0,0 0 0 0 0,1 0 0 0 0,-1 0 0 0 0,0 0 0 0 0,-1 0 0 0 0,1 0 0 0 0,0 1-1 0 0,-1-1 1 0 0,3 5 0 0 0,1 4-8 0 0,0 0 0 0 0,-1 1 0 0 0,5 17 0 0 0,31 110-34 0 0,-39-132 42 0 0,1-1-1 0 0,-1 1 1 0 0,0 0 0 0 0,-1 0 0 0 0,0 0-1 0 0,-1 9 1 0 0,2 28-18 0 0,0-33-343 0 0,-1 10 1295 0 0,2-14-3004 0 0,20-20-6155 0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8:47.747"/>
    </inkml:context>
    <inkml:brush xml:id="br0">
      <inkml:brushProperty name="width" value="0.1" units="cm"/>
      <inkml:brushProperty name="height" value="0.1" units="cm"/>
    </inkml:brush>
  </inkml:definitions>
  <inkml:trace contextRef="#ctx0" brushRef="#br0">0 53 324 0 0,'0'0'2908'0'0,"38"-8"-2484"0"0,-15 6-40 0 0,-1-3-12 0 0,-2 5-68 0 0,14-2-32 0 0,-3-2-64 0 0,-2 4-244 0 0,0-6-312 0 0,-8-2-456 0 0,1 2-868 0 0,-2-6 384 0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9:59:09.174"/>
    </inkml:context>
    <inkml:brush xml:id="br0">
      <inkml:brushProperty name="width" value="0.1" units="cm"/>
      <inkml:brushProperty name="height" value="0.1" units="cm"/>
    </inkml:brush>
  </inkml:definitions>
  <inkml:trace contextRef="#ctx0" brushRef="#br0">25 1 112 0 0,'-15'0'88'0'0,"6"8"-252"0"0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20.173"/>
    </inkml:context>
    <inkml:brush xml:id="br0">
      <inkml:brushProperty name="width" value="0.1" units="cm"/>
      <inkml:brushProperty name="height" value="0.1" units="cm"/>
    </inkml:brush>
  </inkml:definitions>
  <inkml:trace contextRef="#ctx0" brushRef="#br0">191 57 312 0 0,'0'0'7625'0'0,"22"-45"-6275"0"0,-17 34-915 0 0,-4 14-252 0 0,-7 21-155 0 0,-18 34-15 0 0,-82 232-26 0 0,45-94 24 0 0,40-131 373 0 0,20-63 6 0 0,32-30-1692 0 0,-18 12-4116 0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20.858"/>
    </inkml:context>
    <inkml:brush xml:id="br0">
      <inkml:brushProperty name="width" value="0.1" units="cm"/>
      <inkml:brushProperty name="height" value="0.1" units="cm"/>
    </inkml:brush>
  </inkml:definitions>
  <inkml:trace contextRef="#ctx0" brushRef="#br0">54 91 100 0 0,'-54'-10'6538'0'0,"60"10"-6439"0"0,0 0-1 0 0,0-1 1 0 0,0 0 0 0 0,-1 1 0 0 0,1-2-1 0 0,9-2 1 0 0,12-2 69 0 0,126-15 369 0 0,118-11-24 0 0,-102 22-717 0 0,-150 8-393 0 0,-3 0-3963 0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21.527"/>
    </inkml:context>
    <inkml:brush xml:id="br0">
      <inkml:brushProperty name="width" value="0.1" units="cm"/>
      <inkml:brushProperty name="height" value="0.1" units="cm"/>
    </inkml:brush>
  </inkml:definitions>
  <inkml:trace contextRef="#ctx0" brushRef="#br0">361 287 472 0 0,'1'1'112'0'0,"0"0"0"0"0,0 0 0 0 0,0-1 0 0 0,0 1 0 0 0,0 0 0 0 0,0-1 0 0 0,0 1 1 0 0,0 0-1 0 0,0-1 0 0 0,0 0 0 0 0,0 1 0 0 0,0-1 0 0 0,0 0 0 0 0,0 1 0 0 0,1-1 0 0 0,-1 0 0 0 0,0 0 0 0 0,0 0 0 0 0,0 0 0 0 0,0 0 0 0 0,1 0 0 0 0,-1 0 1 0 0,0 0-1 0 0,0-1 0 0 0,0 1 0 0 0,0 0 0 0 0,0-1 0 0 0,1 1 0 0 0,-1-1 0 0 0,0 1 0 0 0,0-1 0 0 0,1-1 0 0 0,40-22 920 0 0,-38 21-754 0 0,8-6-144 0 0,-1 0-1 0 0,0 0 1 0 0,-1-1 0 0 0,-1-1 0 0 0,1 0-1 0 0,-1 0 1 0 0,-1 0 0 0 0,0-1 0 0 0,-1-1 0 0 0,0 1-1 0 0,-1-1 1 0 0,-1 0 0 0 0,0-1 0 0 0,0 1-1 0 0,-1-1 1 0 0,3-26 0 0 0,-6 39-124 0 0,-1-1 1 0 0,0 1-1 0 0,0-1 1 0 0,1 1-1 0 0,-1-1 0 0 0,0 0 1 0 0,0 1-1 0 0,0-1 1 0 0,0 1-1 0 0,-1-1 0 0 0,1 1 1 0 0,0-1-1 0 0,-1 1 0 0 0,1-1 1 0 0,-1 1-1 0 0,1-1 1 0 0,-1 1-1 0 0,0-1 0 0 0,1 1 1 0 0,-1 0-1 0 0,-1-2 1 0 0,1 3-8 0 0,0-1 0 0 0,-1 1 0 0 0,1-1 0 0 0,0 1 0 0 0,0-1 1 0 0,0 1-1 0 0,0 0 0 0 0,-1 0 0 0 0,1 0 0 0 0,0 0 1 0 0,0 0-1 0 0,0 0 0 0 0,-1 0 0 0 0,1 0 0 0 0,0 0 1 0 0,0 1-1 0 0,0-1 0 0 0,0 0 0 0 0,-1 1 0 0 0,0 0 1 0 0,-9 4-6 0 0,0 1 0 0 0,1 0 0 0 0,0 0 0 0 0,-10 9 0 0 0,17-13 9 0 0,-22 19-5 0 0,0 2-1 0 0,1 0 1 0 0,1 2 0 0 0,2 0 0 0 0,0 2-1 0 0,-23 40 1 0 0,-1 10 63 0 0,-39 96 0 0 0,43-59 32 0 0,31-80-40 0 0,-2-1 0 0 0,-24 46 0 0 0,36-77 31 0 0,-1 0-1 0 0,0-1 0 0 0,0 1 1 0 0,0 0-1 0 0,0-1 0 0 0,0 1 1 0 0,0-1-1 0 0,0 0 1 0 0,-1 1-1 0 0,1-1 0 0 0,-1 0 1 0 0,1 0-1 0 0,-1 0 0 0 0,1 0 1 0 0,-1 0-1 0 0,1 0 0 0 0,-4 1 1 0 0,3-2-43 0 0,0 0 1 0 0,1 0-1 0 0,-1-1 1 0 0,1 1 0 0 0,-1-1-1 0 0,0 1 1 0 0,1-1 0 0 0,-1 1-1 0 0,1-1 1 0 0,-1 0-1 0 0,1 0 1 0 0,0 0 0 0 0,-1 0-1 0 0,1 0 1 0 0,0 0 0 0 0,-1 0-1 0 0,1 0 1 0 0,0 0-1 0 0,0 0 1 0 0,0-1 0 0 0,0 1-1 0 0,-1-3 1 0 0,0 1-53 0 0,1 1 1 0 0,0 0-1 0 0,-1-1 1 0 0,1 1-1 0 0,0-1 1 0 0,0 0-1 0 0,0 1 1 0 0,1-1-1 0 0,-1 0 1 0 0,1 0-1 0 0,-1 1 1 0 0,1-1-1 0 0,0 0 1 0 0,0 0-1 0 0,0 1 1 0 0,1-1-1 0 0,-1 0 1 0 0,1 0-1 0 0,-1 1 1 0 0,2-4-1 0 0,2-5-1159 0 0,1 0-1 0 0,0 1 1 0 0,10-16 0 0 0,-10 17-508 0 0,7-8-913 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31.142"/>
    </inkml:context>
    <inkml:brush xml:id="br0">
      <inkml:brushProperty name="width" value="0.1" units="cm"/>
      <inkml:brushProperty name="height" value="0.1" units="cm"/>
    </inkml:brush>
  </inkml:definitions>
  <inkml:trace contextRef="#ctx0" brushRef="#br0">408 547 140 0 0,'-9'-33'2038'0'0,"6"30"-1970"0"0,1 1 0 0 0,-1-1 0 0 0,0 1 0 0 0,0 0 0 0 0,0 0 0 0 0,0 0 0 0 0,-1 0 0 0 0,1 0 0 0 0,0 1 0 0 0,-1-1 0 0 0,1 1 0 0 0,-1 0 1 0 0,0 0-1 0 0,1 0 0 0 0,-1 1 0 0 0,0-1 0 0 0,1 1 0 0 0,-1 0 0 0 0,0 0 0 0 0,1 0 0 0 0,-1 1 0 0 0,0-1 0 0 0,1 1 0 0 0,-1 0 1 0 0,0 0-1 0 0,-4 2 0 0 0,-15 8 2 0 0,0 0 1 0 0,0 2 0 0 0,1 0 0 0 0,1 2-1 0 0,0 0 1 0 0,1 1 0 0 0,1 2-1 0 0,0 0 1 0 0,1 0 0 0 0,1 2 0 0 0,1 0-1 0 0,-21 35 1 0 0,34-49 21 0 0,-1 0 0 0 0,2 0 0 0 0,-1 0 0 0 0,1 0-1 0 0,0 0 1 0 0,0 0 0 0 0,0 1 0 0 0,0 7 0 0 0,2-13-78 0 0,0-1 1 0 0,1 1-1 0 0,-1-1 1 0 0,0 0 0 0 0,1 1-1 0 0,-1-1 1 0 0,1 0-1 0 0,-1 0 1 0 0,0 1-1 0 0,1-1 1 0 0,-1 0-1 0 0,1 0 1 0 0,-1 0-1 0 0,1 1 1 0 0,-1-1 0 0 0,1 0-1 0 0,-1 0 1 0 0,0 0-1 0 0,1 0 1 0 0,-1 0-1 0 0,1 0 1 0 0,-1 0-1 0 0,1 0 1 0 0,-1 0-1 0 0,1 0 1 0 0,-1 0-1 0 0,1 0 1 0 0,-1 0 0 0 0,1-1-1 0 0,-1 1 1 0 0,0 0-1 0 0,1 0 1 0 0,-1 0-1 0 0,1-1 1 0 0,18-5 117 0 0,-18 5-122 0 0,15-5 75 0 0,0 0 0 0 0,0-2 0 0 0,-1 0 0 0 0,1-1 0 0 0,-2 0 1 0 0,1-1-1 0 0,-2-1 0 0 0,1 0 0 0 0,-1-1 0 0 0,-1 0 1 0 0,12-17-1 0 0,9-13 31 0 0,-2-1 0 0 0,33-62 0 0 0,-39 53 41 0 0,-2 0-1 0 0,-2-2 1 0 0,-2 0 0 0 0,-3-1 0 0 0,12-75-1 0 0,-14 55 674 0 0,-14 74-759 0 0,-2 6-63 0 0,-25 59 9 0 0,4 2 1 0 0,3 1 0 0 0,2 1 0 0 0,4 0 0 0 0,-10 107 0 0 0,24-164-3 0 0,-1 0 0 0 0,2 0 0 0 0,0 0 0 0 0,0-1 1 0 0,1 1-1 0 0,0 0 0 0 0,0-1 0 0 0,2 1 0 0 0,-1-1 0 0 0,1 0 0 0 0,10 18 0 0 0,-10-22-91 0 0,1 0-1 0 0,0 0 1 0 0,1 0-1 0 0,-1 0 1 0 0,1-1-1 0 0,0 0 1 0 0,0 0-1 0 0,1-1 1 0 0,-1 1-1 0 0,1-2 1 0 0,0 1-1 0 0,0-1 1 0 0,0 0-1 0 0,1 0 1 0 0,-1 0-1 0 0,1-1 1 0 0,8 1-1 0 0,-2-1-766 0 0,0 1 0 0 0,1-2 0 0 0,-1 0 0 0 0,21-2 0 0 0,10-4-1593 0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31.936"/>
    </inkml:context>
    <inkml:brush xml:id="br0">
      <inkml:brushProperty name="width" value="0.1" units="cm"/>
      <inkml:brushProperty name="height" value="0.1" units="cm"/>
    </inkml:brush>
  </inkml:definitions>
  <inkml:trace contextRef="#ctx0" brushRef="#br0">169 235 368 0 0,'29'-16'1202'0'0,"-25"12"-1089"0"0,1 0 0 0 0,-1 0 0 0 0,-1 0 0 0 0,1-1-1 0 0,-1 1 1 0 0,1-1 0 0 0,-1 0 0 0 0,-1 1 0 0 0,1-2 0 0 0,-1 1-1 0 0,0 0 1 0 0,0 0 0 0 0,0-1 0 0 0,-1 1 0 0 0,1-1 0 0 0,-2 1 0 0 0,1-1-1 0 0,0-8 1 0 0,-1 1 238 0 0,-1 0-1 0 0,0 0 1 0 0,-1 0 0 0 0,0 0-1 0 0,-1 0 1 0 0,-8-22 0 0 0,10 35-336 0 0,1-1 1 0 0,-1 1-1 0 0,0 0 1 0 0,1-1-1 0 0,-1 1 1 0 0,0 0 0 0 0,1-1-1 0 0,-1 1 1 0 0,0 0-1 0 0,0 0 1 0 0,1 0-1 0 0,-1 0 1 0 0,0 0-1 0 0,0 0 1 0 0,1 0 0 0 0,-1 0-1 0 0,0 0 1 0 0,1 0-1 0 0,-1 0 1 0 0,0 0-1 0 0,0 1 1 0 0,1-1 0 0 0,-1 0-1 0 0,0 0 1 0 0,1 1-1 0 0,-2 0 1 0 0,-16 6 90 0 0,17-7-112 0 0,-9 6 37 0 0,0-1 0 0 0,1 2 0 0 0,-1-1 1 0 0,1 1-1 0 0,0 1 0 0 0,1-1 0 0 0,0 2 1 0 0,0-1-1 0 0,1 1 0 0 0,0 0 1 0 0,-11 20-1 0 0,4-3 50 0 0,1 0-1 0 0,1 1 1 0 0,-11 40 0 0 0,20-57-57 0 0,1-1 1 0 0,-1 0 0 0 0,2 1 0 0 0,0 0 0 0 0,0-1-1 0 0,0 1 1 0 0,1 0 0 0 0,1-1 0 0 0,0 1 0 0 0,2 10-1 0 0,-2-16-12 0 0,0-1-1 0 0,0 0 1 0 0,0 0-1 0 0,0 1 1 0 0,1-1-1 0 0,0 0 0 0 0,-1 0 1 0 0,1 0-1 0 0,0 0 1 0 0,1-1-1 0 0,-1 1 0 0 0,0-1 1 0 0,1 1-1 0 0,0-1 1 0 0,-1 0-1 0 0,1 0 1 0 0,0 0-1 0 0,0 0 0 0 0,0 0 1 0 0,0-1-1 0 0,0 1 1 0 0,1-1-1 0 0,-1 0 0 0 0,0 0 1 0 0,1 0-1 0 0,-1 0 1 0 0,1-1-1 0 0,-1 1 0 0 0,1-1 1 0 0,-1 0-1 0 0,5 0 1 0 0,1-1 2 0 0,0 0 0 0 0,0 0 1 0 0,0 0-1 0 0,0-1 1 0 0,0-1-1 0 0,0 1 0 0 0,-1-1 1 0 0,1-1-1 0 0,-1 0 0 0 0,0 0 1 0 0,0-1-1 0 0,0 1 1 0 0,-1-2-1 0 0,13-10 0 0 0,2-5 34 0 0,-1-1 0 0 0,-1-1 0 0 0,18-27-1 0 0,-21 15-33 0 0,-16 34-37 0 0,-3 6-48 0 0,-56 164-31 0 0,35-113 96 0 0,-27 110 0 0 0,48-153-83 0 0,-2 5 1022 0 0,11-31-411 0 0,35-112 120 0 0,-37 100-585 0 0,2 0 0 0 0,1 1 0 0 0,2 0 0 0 0,0 0 0 0 0,1 1 0 0 0,1 0 0 0 0,28-38 0 0 0,-36 56-57 0 0,1 1 1 0 0,0 0-1 0 0,0 0 1 0 0,0 0-1 0 0,0 0 1 0 0,1 1-1 0 0,-1 0 1 0 0,1 0-1 0 0,0 1 1 0 0,0 0-1 0 0,0 0 1 0 0,0 0-1 0 0,1 0 1 0 0,10 0-1 0 0,-15 2-4 0 0,0 1 0 0 0,0-1-1 0 0,0 1 1 0 0,0 0 0 0 0,-1 0-1 0 0,1-1 1 0 0,0 1 0 0 0,0 0-1 0 0,0 1 1 0 0,-1-1 0 0 0,1 0-1 0 0,-1 0 1 0 0,1 1 0 0 0,-1-1-1 0 0,1 1 1 0 0,-1 0 0 0 0,0-1-1 0 0,0 1 1 0 0,0 0 0 0 0,0-1-1 0 0,0 1 1 0 0,1 4 0 0 0,17 45-27 0 0,-18-47 26 0 0,6 22-89 0 0,-3-1 1 0 0,0 0-1 0 0,-1 1 0 0 0,-1 0 1 0 0,-2 0-1 0 0,0-1 0 0 0,-8 49 1 0 0,7-67-252 0 0,1-5-88 0 0,0 1 1 0 0,0-1-1 0 0,0 0 1 0 0,-1 0-1 0 0,1 1 1 0 0,0-1-1 0 0,-1 0 0 0 0,0 0 1 0 0,0 1-1 0 0,1-1 1 0 0,-1 0-1 0 0,0 0 1 0 0,-3 3-1 0 0,-1-1-1494 0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32.139"/>
    </inkml:context>
    <inkml:brush xml:id="br0">
      <inkml:brushProperty name="width" value="0.1" units="cm"/>
      <inkml:brushProperty name="height" value="0.1" units="cm"/>
    </inkml:brush>
  </inkml:definitions>
  <inkml:trace contextRef="#ctx0" brushRef="#br0">0 81 240 0 0,'0'0'3312'0'0,"21"-10"-2676"0"0,-8 4-72 0 0,5 2-60 0 0,11-2-51 0 0,2 0-41 0 0,5 2-156 0 0,-2-4-272 0 0,20 0-352 0 0,-7 2-633 0 0,-3-6-1079 0 0,-8 2 476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2:47.829"/>
    </inkml:context>
    <inkml:brush xml:id="br0">
      <inkml:brushProperty name="width" value="0.05" units="cm"/>
      <inkml:brushProperty name="height" value="0.05" units="cm"/>
    </inkml:brush>
  </inkml:definitions>
  <inkml:trace contextRef="#ctx0" brushRef="#br0">142 0 216 0 0,'0'0'4818'0'0,"-5"6"-4605"0"0,-11 12-27 0 0,2 0 0 0 0,0 1 0 0 0,1 1 0 0 0,1 0 0 0 0,0 0 0 0 0,-12 33 1 0 0,18-37-100 0 0,0 0 1 0 0,1 0 0 0 0,1 0 0 0 0,0 0 0 0 0,2 0 0 0 0,0 1 0 0 0,0 0-1 0 0,1-1 1 0 0,1 1 0 0 0,4 23 0 0 0,-4-37-69 0 0,0 0 0 0 0,1 0 1 0 0,0 0-1 0 0,-1 0 0 0 0,1 0 0 0 0,1 0 0 0 0,-1 0 1 0 0,0 0-1 0 0,1-1 0 0 0,-1 1 0 0 0,1 0 0 0 0,0-1 1 0 0,0 1-1 0 0,0-1 0 0 0,0 0 0 0 0,0 0 0 0 0,0 1 1 0 0,5 1-1 0 0,-5-2-2 0 0,1-1 0 0 0,-1 0 0 0 0,1-1 0 0 0,0 1 0 0 0,-1 0 0 0 0,1-1 0 0 0,0 0 0 0 0,0 1 0 0 0,-1-1 0 0 0,1 0 0 0 0,0 0 0 0 0,0-1 0 0 0,0 1 0 0 0,-1 0 0 0 0,1-1 0 0 0,5-1 0 0 0,-1-1 1 0 0,0 0 1 0 0,0-1 0 0 0,-1 1-1 0 0,1-1 1 0 0,-1-1 0 0 0,1 1-1 0 0,-1-1 1 0 0,-1 0 0 0 0,1 0-1 0 0,-1-1 1 0 0,0 0-1 0 0,0 0 1 0 0,-1 0 0 0 0,5-7-1 0 0,-4 2-4 0 0,0-1 0 0 0,-1 0-1 0 0,-1 0 1 0 0,1 0-1 0 0,-2 0 1 0 0,0 0-1 0 0,0 0 1 0 0,-1-1-1 0 0,-1 1 1 0 0,-1-16-1 0 0,0 19 8 0 0,0-1-1 0 0,0 0 0 0 0,-1 1 0 0 0,0 0 0 0 0,0-1 0 0 0,-1 1 0 0 0,-1 0 0 0 0,1 0 1 0 0,-2 1-1 0 0,1-1 0 0 0,-1 1 0 0 0,0 0 0 0 0,-12-13 0 0 0,14 17-62 0 0,-1 1 0 0 0,-1-1 0 0 0,1 1 0 0 0,0 0 0 0 0,-1 1 0 0 0,0-1 0 0 0,1 1 0 0 0,-1 0 0 0 0,0 0 0 0 0,0 1 0 0 0,0-1 0 0 0,-1 1 0 0 0,-8-1 0 0 0,11 2-277 0 0,-1 0 1 0 0,1 0-1 0 0,0 0 0 0 0,-1 1 1 0 0,1-1-1 0 0,-1 1 0 0 0,1-1 1 0 0,0 1-1 0 0,0 0 0 0 0,-1 1 1 0 0,1-1-1 0 0,0 0 1 0 0,0 1-1 0 0,0 0 0 0 0,-2 2 1 0 0,-9 7-1480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08.902"/>
    </inkml:context>
    <inkml:brush xml:id="br0">
      <inkml:brushProperty name="width" value="0.05" units="cm"/>
      <inkml:brushProperty name="height" value="0.05" units="cm"/>
    </inkml:brush>
  </inkml:definitions>
  <inkml:trace contextRef="#ctx0" brushRef="#br0">68 37 308 0 0,'0'0'4174'0'0,"-5"0"-4000"0"0,-46-5 917 0 0,49 5-439 0 0,-6-4-686 0 0,7 2 483 0 0,8 1 2397 0 0,272-14-1035 0 0,-277 15-1684 0 0,33-7-249 0 0,-16 4-6225 0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23.728"/>
    </inkml:context>
    <inkml:brush xml:id="br0">
      <inkml:brushProperty name="width" value="0.1" units="cm"/>
      <inkml:brushProperty name="height" value="0.1" units="cm"/>
    </inkml:brush>
  </inkml:definitions>
  <inkml:trace contextRef="#ctx0" brushRef="#br0">0 1 88 0 0,'0'0'2964'0'0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25.161"/>
    </inkml:context>
    <inkml:brush xml:id="br0">
      <inkml:brushProperty name="width" value="0.1" units="cm"/>
      <inkml:brushProperty name="height" value="0.1" units="cm"/>
    </inkml:brush>
  </inkml:definitions>
  <inkml:trace contextRef="#ctx0" brushRef="#br0">1 63 32 0 0,'0'0'3257'0'0,"15"-5"268"0"0,54-18-2853 0 0,-14 11-274 0 0,0 3 1 0 0,92-5-1 0 0,-146 14-248 0 0,-31 20-141 0 0,1 0 0 0 0,0 2 0 0 0,-42 43 0 0 0,57-50-15 0 0,0 2 0 0 0,1-1 1 0 0,1 1-1 0 0,-17 31 0 0 0,25-41 17 0 0,1 0-1 0 0,-1 1 1 0 0,1 0 0 0 0,1 0-1 0 0,-1 0 1 0 0,1 0 0 0 0,1 0-1 0 0,0 0 1 0 0,0 0 0 0 0,0 1-1 0 0,1-1 1 0 0,0 0 0 0 0,1 0-1 0 0,3 16 1 0 0,-3-21 4 0 0,0 0 0 0 0,0-1 0 0 0,0 1 0 0 0,1 0 0 0 0,0-1 0 0 0,-1 0 0 0 0,1 1 0 0 0,0-1 0 0 0,0 0-1 0 0,0 0 1 0 0,0 0 0 0 0,1 0 0 0 0,-1 0 0 0 0,0 0 0 0 0,1-1 0 0 0,0 1 0 0 0,-1-1 0 0 0,1 0 0 0 0,5 2 0 0 0,60 13 198 0 0,-40-11-69 0 0,2 1 111 0 0,17 4-4638 0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25.722"/>
    </inkml:context>
    <inkml:brush xml:id="br0">
      <inkml:brushProperty name="width" value="0.1" units="cm"/>
      <inkml:brushProperty name="height" value="0.1" units="cm"/>
    </inkml:brush>
  </inkml:definitions>
  <inkml:trace contextRef="#ctx0" brushRef="#br0">0 73 480 0 0,'0'0'4407'0'0,"4"-2"-3983"0"0,16-5-186 0 0,1 1-1 0 0,0 1 1 0 0,0 1-1 0 0,0 1 1 0 0,0 1 0 0 0,1 1-1 0 0,31 2 1 0 0,14-3 29 0 0,44-5 64 0 0,191-6 268 0 0,-284 14-926 0 0,34-3-165 0 0,-50 2 177 0 0,0 0-1 0 0,0-1 1 0 0,0 0-1 0 0,0 1 1 0 0,-1-1-1 0 0,1 0 1 0 0,0 0-1 0 0,0 0 1 0 0,0 0 0 0 0,-1 0-1 0 0,1 0 1 0 0,-1-1-1 0 0,3-1 1 0 0,1-4-1471 0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26.859"/>
    </inkml:context>
    <inkml:brush xml:id="br0">
      <inkml:brushProperty name="width" value="0.1" units="cm"/>
      <inkml:brushProperty name="height" value="0.1" units="cm"/>
    </inkml:brush>
  </inkml:definitions>
  <inkml:trace contextRef="#ctx0" brushRef="#br0">233 207 64 0 0,'0'0'6593'0'0,"-34"-31"-2467"0"0,34 30-4028 0 0,1 0 0 0 0,0 0-1 0 0,-1 0 1 0 0,1 0 0 0 0,0 0 0 0 0,0 0 0 0 0,0 0-1 0 0,0 0 1 0 0,0 0 0 0 0,0 0 0 0 0,0 1 0 0 0,0-1-1 0 0,1 0 1 0 0,-1 1 0 0 0,0-1 0 0 0,0 1-1 0 0,0-1 1 0 0,1 1 0 0 0,-1 0 0 0 0,3-1 0 0 0,38-14-58 0 0,-4 6 55 0 0,43-12 60 0 0,-74 18-136 0 0,0 1 1 0 0,-1-1-1 0 0,1 0 1 0 0,0-1-1 0 0,-1 0 1 0 0,0 0-1 0 0,0 0 1 0 0,8-8 0 0 0,-10 9-25 0 0,-1 0 0 0 0,0-1 0 0 0,0 1 0 0 0,-1-1 1 0 0,1 1-1 0 0,-1-1 0 0 0,0 0 0 0 0,0 0 0 0 0,0 0 1 0 0,0 0-1 0 0,-1 0 0 0 0,1 0 0 0 0,-1-1 0 0 0,0 1 1 0 0,0-6-1 0 0,0 2-258 0 0,-6 23 197 0 0,-13 21 28 0 0,2 1-1 0 0,-14 48 0 0 0,-18 41 9 0 0,1-19 33 0 0,-21 45 147 0 0,58-132-112 0 0,-2-1 1 0 0,-1 0 0 0 0,0 0-1 0 0,-1-1 1 0 0,-19 19 0 0 0,31-35-34 0 0,0 0 1 0 0,-1-1-1 0 0,1 1 1 0 0,0 0-1 0 0,0 0 0 0 0,-1-1 1 0 0,1 1-1 0 0,-1-1 1 0 0,1 0-1 0 0,-1 0 1 0 0,1 0-1 0 0,-1 0 0 0 0,0 0 1 0 0,0-1-1 0 0,1 1 1 0 0,-1-1-1 0 0,0 0 1 0 0,0 0-1 0 0,0 0 0 0 0,0 0 1 0 0,1 0-1 0 0,-1 0 1 0 0,0-1-1 0 0,0 0 1 0 0,1 1-1 0 0,-1-1 0 0 0,0 0 1 0 0,1 0-1 0 0,-1 0 1 0 0,1-1-1 0 0,-1 1 0 0 0,1-1 1 0 0,-1 1-1 0 0,1-1 1 0 0,0 0-1 0 0,0 0 1 0 0,0 0-1 0 0,0 0 0 0 0,-3-4 1 0 0,-1-1-46 0 0,0-1 1 0 0,1 0-1 0 0,-1 0 0 0 0,2 0 1 0 0,-1-1-1 0 0,1 0 1 0 0,0 1-1 0 0,1-1 0 0 0,0-1 1 0 0,-3-16-1 0 0,5 19-115 0 0,0 0 0 0 0,1 0 0 0 0,0 1 0 0 0,0-1 0 0 0,0 0 0 0 0,1 0-1 0 0,0 1 1 0 0,1-1 0 0 0,-1 0 0 0 0,1 1 0 0 0,1-1 0 0 0,-1 1 0 0 0,4-7 0 0 0,-2 7-492 0 0,0 1 1 0 0,0-1-1 0 0,0 1 1 0 0,1 0-1 0 0,-1 0 1 0 0,1 0 0 0 0,1 1-1 0 0,8-7 1 0 0,11-4-2130 0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27.407"/>
    </inkml:context>
    <inkml:brush xml:id="br0">
      <inkml:brushProperty name="width" value="0.1" units="cm"/>
      <inkml:brushProperty name="height" value="0.1" units="cm"/>
    </inkml:brush>
  </inkml:definitions>
  <inkml:trace contextRef="#ctx0" brushRef="#br0">187 131 380 0 0,'0'0'1047'0'0,"-3"3"-765"0"0,-6 9-26 0 0,1 0 1 0 0,0 1 0 0 0,1 0-1 0 0,0 1 1 0 0,-4 14 0 0 0,-1-2 39 0 0,-3 6 420 0 0,-2-1 0 0 0,0 0 0 0 0,-43 53 0 0 0,60-84-680 0 0,0 0 0 0 0,0 0 0 0 0,0 0 0 0 0,0 1 0 0 0,0-1 0 0 0,0 0 0 0 0,-1 0 0 0 0,1 0 0 0 0,0 1 0 0 0,0-1-1 0 0,0 0 1 0 0,0 0 0 0 0,0 0 0 0 0,-1 0 0 0 0,1 1 0 0 0,0-1 0 0 0,0 0 0 0 0,0 0 0 0 0,0 0 0 0 0,-1 0 0 0 0,1 0 0 0 0,0 0 0 0 0,0 0 0 0 0,0 0 0 0 0,-1 0-1 0 0,1 1 1 0 0,0-1 0 0 0,0 0 0 0 0,-1 0 0 0 0,1 0 0 0 0,0 0 0 0 0,0 0 0 0 0,0 0 0 0 0,-1 0 0 0 0,1 0 0 0 0,0-1 0 0 0,0 1 0 0 0,-1 0 0 0 0,1 0-1 0 0,0 0 1 0 0,0 0 0 0 0,0 0 0 0 0,-1 0 0 0 0,1 0 0 0 0,0 0 0 0 0,0 0 0 0 0,0-1 0 0 0,0 1 0 0 0,-1 0 0 0 0,1 0 0 0 0,0 0 0 0 0,0 0 0 0 0,0-1-1 0 0,0 1 1 0 0,0 0 0 0 0,0 0 0 0 0,-1 0 0 0 0,1-1 0 0 0,0 1 0 0 0,0 0 0 0 0,-3-24 697 0 0,4 16-620 0 0,-1 0 1 0 0,1 0 0 0 0,0 0 0 0 0,5-15 0 0 0,21-39 512 0 0,50-82 1 0 0,-68 128-566 0 0,2 1 0 0 0,0-1 0 0 0,0 2 0 0 0,2-1 0 0 0,0 2 0 0 0,0-1 1 0 0,1 2-1 0 0,24-17 0 0 0,-37 29-62 0 0,0 0 1 0 0,-1-1-1 0 0,1 1 1 0 0,0 0-1 0 0,0 0 1 0 0,0 0-1 0 0,0 0 0 0 0,-1 0 1 0 0,1 0-1 0 0,0 0 1 0 0,0 0-1 0 0,0 1 1 0 0,0-1-1 0 0,-1 0 1 0 0,1 0-1 0 0,0 1 1 0 0,0-1-1 0 0,-1 0 1 0 0,1 1-1 0 0,0-1 0 0 0,0 1 1 0 0,-1-1-1 0 0,1 1 1 0 0,-1-1-1 0 0,1 1 1 0 0,0 0-1 0 0,-1-1 1 0 0,1 1-1 0 0,-1 0 1 0 0,1-1-1 0 0,-1 1 1 0 0,1 1-1 0 0,15 27-19 0 0,-13-25 20 0 0,8 23-114 0 0,-1-1-1 0 0,-1 2 0 0 0,-2-1 0 0 0,0 1 0 0 0,-2 0 0 0 0,-1 1 1 0 0,-1-1-1 0 0,-2 50 0 0 0,-1-77-282 0 0,-2 11-882 0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27.653"/>
    </inkml:context>
    <inkml:brush xml:id="br0">
      <inkml:brushProperty name="width" value="0.1" units="cm"/>
      <inkml:brushProperty name="height" value="0.1" units="cm"/>
    </inkml:brush>
  </inkml:definitions>
  <inkml:trace contextRef="#ctx0" brushRef="#br0">3 71 92 0 0,'-3'-5'6777'0'0,"37"-4"-6132"0"0,-1 2 0 0 0,60-5 1 0 0,-56 8-2299 0 0,1-1 1 0 0,50-14-1 0 0,-57 10-510 0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35.776"/>
    </inkml:context>
    <inkml:brush xml:id="br0">
      <inkml:brushProperty name="width" value="0.1" units="cm"/>
      <inkml:brushProperty name="height" value="0.1" units="cm"/>
    </inkml:brush>
  </inkml:definitions>
  <inkml:trace contextRef="#ctx0" brushRef="#br0">645 0 56 0 0,'-10'4'288'0'0,"-1"-1"0"0"0,1 1 0 0 0,0 1 0 0 0,0 0 0 0 0,0 0 0 0 0,1 1 0 0 0,0 0 0 0 0,-16 14 0 0 0,2 2 154 0 0,-38 44-1 0 0,31-28-171 0 0,1 2 0 0 0,3 1 1 0 0,1 1-1 0 0,2 1 0 0 0,2 1 0 0 0,2 1 1 0 0,1 1-1 0 0,-19 88 0 0 0,-5 45 161 0 0,-46 236 599 0 0,77-336-794 0 0,2 0-1 0 0,5 1 0 0 0,6 104 0 0 0,51 317 278 0 0,-38-178-307 0 0,-14-313-175 0 0,-1-1-1 0 0,0 0 1 0 0,0 0-1 0 0,-1 1 1 0 0,0-1-1 0 0,-1 0 1 0 0,0 0 0 0 0,0 0-1 0 0,-1 0 1 0 0,0 0-1 0 0,-1-1 1 0 0,0 0-1 0 0,0 1 1 0 0,-1-1-1 0 0,0 0 1 0 0,-6 7 0 0 0,-17 7 302 0 0,6-7 788 0 0,22-15-1111 0 0,0 1 1 0 0,0-1-1 0 0,0 0 0 0 0,0 0 1 0 0,0 1-1 0 0,0-1 1 0 0,-1 0-1 0 0,1 0 1 0 0,0 0-1 0 0,0 0 1 0 0,0 1-1 0 0,-1-1 1 0 0,1 0-1 0 0,0 0 0 0 0,0 0 1 0 0,0 0-1 0 0,-1 0 1 0 0,1 0-1 0 0,0 1 1 0 0,0-1-1 0 0,-1 0 1 0 0,1 0-1 0 0,0 0 1 0 0,0 0-1 0 0,-1 0 0 0 0,1 0 1 0 0,0 0-1 0 0,0 0 1 0 0,-1 0-1 0 0,1 0 1 0 0,0 0-1 0 0,0 0 1 0 0,-1 0-1 0 0,1 0 0 0 0,0-1 1 0 0,0 1-1 0 0,-1 0 1 0 0,1 0-1 0 0,0 0 1 0 0,0 0-1 0 0,-1 0 1 0 0,1 0-1 0 0,0-1 1 0 0,0 1-1 0 0,0 0 0 0 0,-1 0 1 0 0,-11-7 492 0 0,12 7-485 0 0,-2-1-258 0 0,0-1-1 0 0,0 1 1 0 0,0-1-1 0 0,1 1 1 0 0,-1-1-1 0 0,0 0 1 0 0,1 1-1 0 0,-1-1 1 0 0,1 0-1 0 0,0 0 1 0 0,-1 0-1 0 0,1 0 1 0 0,0 0-1 0 0,0-1 1 0 0,1 1-1 0 0,-1 0 1 0 0,0 0-1 0 0,1-1 1 0 0,-1 1-1 0 0,1 0 1 0 0,0-1-1 0 0,-1 1 1 0 0,1 0-1 0 0,0-1 1 0 0,1 1-1 0 0,-1 0 1 0 0,0-1-1 0 0,1 1 1 0 0,1-4-1 0 0,3-10-2490 0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37.909"/>
    </inkml:context>
    <inkml:brush xml:id="br0">
      <inkml:brushProperty name="width" value="0.1" units="cm"/>
      <inkml:brushProperty name="height" value="0.1" units="cm"/>
    </inkml:brush>
  </inkml:definitions>
  <inkml:trace contextRef="#ctx0" brushRef="#br0">175 150 380 0 0,'25'-24'3504'0'0,"-21"21"-3314"0"0,-1-1-1 0 0,-1 0 1 0 0,1-1 0 0 0,0 1-1 0 0,-1 0 1 0 0,0-1-1 0 0,0 1 1 0 0,0-1-1 0 0,-1 0 1 0 0,1 0 0 0 0,-1 1-1 0 0,-1-1 1 0 0,1 0-1 0 0,0 0 1 0 0,-1 0-1 0 0,0 0 1 0 0,0 0-1 0 0,-1 0 1 0 0,1 0 0 0 0,-1 0-1 0 0,-2-5 1 0 0,3 8-12 0 0,-8-14 391 0 0,4 16-547 0 0,0 0-1 0 0,0 1 0 0 0,1 0 1 0 0,-1 0-1 0 0,1 0 0 0 0,-1 0 1 0 0,1 0-1 0 0,-1 1 1 0 0,1 0-1 0 0,0-1 0 0 0,-1 1 1 0 0,-3 4-1 0 0,-43 30 50 0 0,47-33-52 0 0,-11 8 0 0 0,1 0 1 0 0,1 1-1 0 0,0 0 1 0 0,1 1 0 0 0,-13 19-1 0 0,21-28-8 0 0,0 1-1 0 0,0-1 0 0 0,0 1 0 0 0,1 0 1 0 0,-1 0-1 0 0,1 0 0 0 0,1 1 0 0 0,-1-1 1 0 0,1 0-1 0 0,0 1 0 0 0,0-1 1 0 0,0 1-1 0 0,1-1 0 0 0,0 1 0 0 0,0-1 1 0 0,0 1-1 0 0,1-1 0 0 0,0 0 0 0 0,0 1 1 0 0,2 6-1 0 0,-1-9-3 0 0,-1 0 0 0 0,1-1 0 0 0,0 0 0 0 0,0 1 0 0 0,0-1 0 0 0,0 0 0 0 0,0 0 0 0 0,0 0 0 0 0,0 0 0 0 0,1 0 0 0 0,-1-1 0 0 0,1 1 0 0 0,-1-1 0 0 0,1 1 0 0 0,0-1 0 0 0,-1 0 0 0 0,1 0 0 0 0,0 0 0 0 0,0 0 0 0 0,0-1 1 0 0,0 1-1 0 0,0-1 0 0 0,0 0 0 0 0,0 0 0 0 0,0 0 0 0 0,0 0 0 0 0,4-1 0 0 0,12-1 20 0 0,-1-1 1 0 0,0 0-1 0 0,22-8 1 0 0,-26 7 4 0 0,-2 0-14 0 0,-1 0 0 0 0,0-1 0 0 0,0 0 0 0 0,0-1 0 0 0,-1 0 0 0 0,15-11 0 0 0,22-14 22 0 0,-46 30-50 0 0,-2 5-128 0 0,1-1 132 0 0,-1 0 0 0 0,-1 0 0 0 0,1 0 0 0 0,0 0 0 0 0,-1 0 0 0 0,1 0 0 0 0,-1 0 0 0 0,-3 4 0 0 0,-10 18-23 0 0,-93 237-26 0 0,85-208 205 0 0,22-51-33 0 0,3-7-12 0 0,14-24-15 0 0,29-76 49 0 0,-35 78-110 0 0,0 0 1 0 0,2 1-1 0 0,24-37 1 0 0,11-18 11 0 0,-47 79-42 0 0,0 0 0 0 0,1 0 0 0 0,-1 0 0 0 0,1 0 0 0 0,-1 0 0 0 0,1 0 0 0 0,0 0 0 0 0,-1 0 0 0 0,1 1 0 0 0,0-1 0 0 0,-1 0 0 0 0,1 0 0 0 0,0 0 0 0 0,0 1-1 0 0,0-1 1 0 0,0 1 0 0 0,0-1 0 0 0,0 0 0 0 0,0 1 0 0 0,0-1 0 0 0,0 1 0 0 0,0 0 0 0 0,0-1 0 0 0,0 1 0 0 0,0 0 0 0 0,0 0 0 0 0,0 0 0 0 0,2 0 0 0 0,-1 0-4 0 0,0 1 1 0 0,-1 0 0 0 0,1 0 0 0 0,0 0-1 0 0,-1 0 1 0 0,1 0 0 0 0,-1 1 0 0 0,1-1-1 0 0,-1 0 1 0 0,0 1 0 0 0,0-1 0 0 0,1 1-1 0 0,-1-1 1 0 0,0 1 0 0 0,0 1 0 0 0,6 10-23 0 0,-1 0 0 0 0,0 0 1 0 0,4 16-1 0 0,-2 4 5 0 0,0 0 0 0 0,5 58 1 0 0,-14-17-23 0 0,2-74-148 0 0,-1 0-1 0 0,1 1 1 0 0,0-1-1 0 0,0 0 1 0 0,0 0-1 0 0,-1 0 0 0 0,1 1 1 0 0,0-1-1 0 0,0 0 1 0 0,0 0-1 0 0,0 0 1 0 0,-1 0-1 0 0,1 0 1 0 0,0-1-1 0 0,0 1 1 0 0,0 0-1 0 0,0 0 0 0 0,-1 0 1 0 0,1-1-1 0 0,0 1 1 0 0,0 0-1 0 0,-1-1 1 0 0,1 1-1 0 0,0-1 1 0 0,-1 1-1 0 0,1-1 1 0 0,0 1-1 0 0,-1-1 1 0 0,1 0-1 0 0,-1 1 0 0 0,1-1 1 0 0,0-1-1 0 0,9-10-1953 0 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38.372"/>
    </inkml:context>
    <inkml:brush xml:id="br0">
      <inkml:brushProperty name="width" value="0.1" units="cm"/>
      <inkml:brushProperty name="height" value="0.1" units="cm"/>
    </inkml:brush>
  </inkml:definitions>
  <inkml:trace contextRef="#ctx0" brushRef="#br0">0 63 564 0 0,'0'0'8680'0'0,"4"-1"-8556"0"0,31-8-283 0 0,65-9 0 0 0,-57 12-1860 0 0,42-12 0 0 0,-64 12 122 0 0,-2 2 142 0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38.760"/>
    </inkml:context>
    <inkml:brush xml:id="br0">
      <inkml:brushProperty name="width" value="0.1" units="cm"/>
      <inkml:brushProperty name="height" value="0.1" units="cm"/>
    </inkml:brush>
  </inkml:definitions>
  <inkml:trace contextRef="#ctx0" brushRef="#br0">36 0 68 0 0,'0'0'3562'0'0,"-7"33"-2140"0"0,-7 37-66 0 0,2-19-1650 0 0,9-17-3087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10.789"/>
    </inkml:context>
    <inkml:brush xml:id="br0">
      <inkml:brushProperty name="width" value="0.05" units="cm"/>
      <inkml:brushProperty name="height" value="0.05" units="cm"/>
    </inkml:brush>
  </inkml:definitions>
  <inkml:trace contextRef="#ctx0" brushRef="#br0">79 281 44 0 0,'0'0'8320'0'0,"4"2"-8118"0"0,8 2-24 0 0,0-1 0 0 0,1 0 0 0 0,-1-1 0 0 0,1 0 0 0 0,0-1 0 0 0,-1 0 0 0 0,1-1 0 0 0,0-1 0 0 0,-1 0 0 0 0,1 0 0 0 0,-1-2 0 0 0,1 1 0 0 0,-1-1 0 0 0,0-1 0 0 0,0-1 0 0 0,0 1 0 0 0,-1-2 0 0 0,1 1 0 0 0,-1-2 0 0 0,-1 1 0 0 0,1-2 0 0 0,-1 1 0 0 0,16-17 1 0 0,-19 18-110 0 0,0-1 1 0 0,0-1 0 0 0,-1 1 0 0 0,0-1 0 0 0,0 0 0 0 0,-1 0 0 0 0,0-1 0 0 0,0 0 0 0 0,-1 0 0 0 0,0 0 0 0 0,-1 0 0 0 0,0 0 0 0 0,0-1 0 0 0,-1 1-1 0 0,-1-1 1 0 0,1 0 0 0 0,-1-16 0 0 0,-2 23-64 0 0,0 0 0 0 0,0 0-1 0 0,-1 0 1 0 0,1 1 0 0 0,-1-1-1 0 0,0 0 1 0 0,0 1-1 0 0,0-1 1 0 0,0 1 0 0 0,0-1-1 0 0,0 1 1 0 0,-1 0 0 0 0,1 0-1 0 0,-4-2 1 0 0,5 3-26 0 0,-22 3-3 0 0,18-1 16 0 0,0 0 0 0 0,1 0 0 0 0,-1 1 0 0 0,0-1 1 0 0,0 1-1 0 0,1 0 0 0 0,-1 1 0 0 0,1-1 0 0 0,-1 1 0 0 0,1 0 1 0 0,-6 5-1 0 0,-36 38-29 0 0,20-14 26 0 0,1 2 1 0 0,1 0 0 0 0,2 1 0 0 0,2 1 0 0 0,-19 46 0 0 0,17-28 9 0 0,2 1 0 0 0,3 0-1 0 0,-11 65 1 0 0,-3 29-927 0 0,30-149 656 0 0,1 1 1 0 0,-1 0-1 0 0,0 0 1 0 0,1 0 0 0 0,-1-1-1 0 0,0 1 1 0 0,1 0-1 0 0,-1-1 1 0 0,0 1-1 0 0,0-1 1 0 0,1 1-1 0 0,-1-1 1 0 0,0 1-1 0 0,0-1 1 0 0,0 0 0 0 0,0 1-1 0 0,0-1 1 0 0,0 0-1 0 0,0 0 1 0 0,1 1-1 0 0,-1-1 1 0 0,0 0-1 0 0,0 0 1 0 0,0 0-1 0 0,0 0 1 0 0,0 0 0 0 0,-2-1-1 0 0,3 1 178 0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40.259"/>
    </inkml:context>
    <inkml:brush xml:id="br0">
      <inkml:brushProperty name="width" value="0.1" units="cm"/>
      <inkml:brushProperty name="height" value="0.1" units="cm"/>
    </inkml:brush>
  </inkml:definitions>
  <inkml:trace contextRef="#ctx0" brushRef="#br0">288 67 104 0 0,'22'-46'5934'0'0,"-23"45"-5883"0"0,1 0-1 0 0,0 0 1 0 0,0 0 0 0 0,-1 0 0 0 0,1 0 0 0 0,-1 0-1 0 0,1 0 1 0 0,-1 0 0 0 0,1 0 0 0 0,-1 0 0 0 0,0 1-1 0 0,1-1 1 0 0,-1 0 0 0 0,0 0 0 0 0,0 1 0 0 0,0-1-1 0 0,0 0 1 0 0,1 1 0 0 0,-1-1 0 0 0,0 1 0 0 0,0-1-1 0 0,0 1 1 0 0,0-1 0 0 0,0 1 0 0 0,0 0 0 0 0,0-1-1 0 0,-2 1 1 0 0,0 0-13 0 0,0 0 0 0 0,0 0-1 0 0,0 1 1 0 0,0-1 0 0 0,0 1 0 0 0,0-1-1 0 0,0 1 1 0 0,0 0 0 0 0,-5 3-1 0 0,-2 1-19 0 0,0 1-1 0 0,0 0 0 0 0,1 0 0 0 0,-15 14 0 0 0,-4 7 55 0 0,1 1 0 0 0,-43 61-1 0 0,61-77-53 0 0,2 0 0 0 0,-1 0-1 0 0,2 1 1 0 0,-1 0-1 0 0,2 1 1 0 0,0-1-1 0 0,0 1 1 0 0,2 0-1 0 0,-1 0 1 0 0,2 1-1 0 0,-2 18 1 0 0,4-29-8 0 0,1-1 0 0 0,-1 1-1 0 0,0-1 1 0 0,1 1 0 0 0,0-1 0 0 0,0 1 0 0 0,0-1 0 0 0,0 0 0 0 0,0 1 0 0 0,1-1 0 0 0,0 0-1 0 0,-1 0 1 0 0,1 0 0 0 0,0 0 0 0 0,0 0 0 0 0,1-1 0 0 0,-1 1 0 0 0,1-1 0 0 0,-1 1 0 0 0,1-1 0 0 0,0 0-1 0 0,0 0 1 0 0,0 0 0 0 0,0 0 0 0 0,0 0 0 0 0,0-1 0 0 0,0 0 0 0 0,1 0 0 0 0,-1 1 0 0 0,1-2-1 0 0,-1 1 1 0 0,4 0 0 0 0,13 2 47 0 0,0 0 0 0 0,0-2-1 0 0,0-1 1 0 0,28-2 0 0 0,-37 1-29 0 0,85-14 2514 0 0,-94 14-2545 0 0,4 0-2351 0 0,-2 1 1022 0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40.930"/>
    </inkml:context>
    <inkml:brush xml:id="br0">
      <inkml:brushProperty name="width" value="0.1" units="cm"/>
      <inkml:brushProperty name="height" value="0.1" units="cm"/>
    </inkml:brush>
  </inkml:definitions>
  <inkml:trace contextRef="#ctx0" brushRef="#br0">64 164 96 0 0,'14'-36'8139'0'0,"-9"25"-7451"0"0,8-18-529 0 0,-11 22-99 0 0,1 1 0 0 0,0 0-1 0 0,0 0 1 0 0,0 0 0 0 0,0 1-1 0 0,1-1 1 0 0,7-8 0 0 0,-9 13-43 0 0,4-4 39 0 0,-6 8-91 0 0,-2 8 35 0 0,-4 20-15 0 0,-1 0 0 0 0,-2 0 0 0 0,-15 38 0 0 0,2-8 13 0 0,15-39 70 0 0,-1-1 1 0 0,-1 1 0 0 0,-1-1-1 0 0,-20 32 828 0 0,28-79-603 0 0,3 14-233 0 0,1 0 0 0 0,0 0 0 0 0,1 0 0 0 0,0 0-1 0 0,1 1 1 0 0,0-1 0 0 0,8-12 0 0 0,3-14 48 0 0,-5 10-47 0 0,1 1 0 0 0,1 1 0 0 0,1 0 0 0 0,1 0 0 0 0,2 2 0 0 0,27-36-1 0 0,-42 59-62 0 0,-1 0 0 0 0,1 0 1 0 0,-1 1-1 0 0,1-1 0 0 0,0 0 0 0 0,-1 0 0 0 0,1 1 0 0 0,0-1 0 0 0,-1 0 0 0 0,1 1 0 0 0,0-1 0 0 0,0 0 0 0 0,-1 1 0 0 0,1-1 0 0 0,0 1 0 0 0,0 0 0 0 0,0-1 0 0 0,0 1 0 0 0,0 0 0 0 0,0-1 0 0 0,0 1 0 0 0,0 0 0 0 0,0 0 0 0 0,0 0 0 0 0,0 0 0 0 0,0 0 0 0 0,0 0 0 0 0,0 0 0 0 0,-1 0 0 0 0,1 0 0 0 0,0 0 0 0 0,0 1 0 0 0,0-1 0 0 0,0 0 0 0 0,0 1 0 0 0,0-1 0 0 0,0 1 0 0 0,0-1 0 0 0,0 1 0 0 0,-1-1 1 0 0,1 1-1 0 0,0-1 0 0 0,0 1 0 0 0,-1 0 0 0 0,1 0 0 0 0,-1-1 0 0 0,1 1 0 0 0,0 0 0 0 0,-1 0 0 0 0,1 1 0 0 0,14 20-15 0 0,-1-1 1 0 0,-1 2-1 0 0,-1 0 0 0 0,11 29 1 0 0,-8-17-1 0 0,-7-17-171 0 0,0-1-1 0 0,7 29 1 0 0,-11-11-6846 0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41.114"/>
    </inkml:context>
    <inkml:brush xml:id="br0">
      <inkml:brushProperty name="width" value="0.1" units="cm"/>
      <inkml:brushProperty name="height" value="0.1" units="cm"/>
    </inkml:brush>
  </inkml:definitions>
  <inkml:trace contextRef="#ctx0" brushRef="#br0">1 63 848 0 0,'9'-6'788'0'0,"6"0"-80"0"0,6-2-80 0 0,5 0-60 0 0,13-1-56 0 0,-6 3-60 0 0,16-2-44 0 0,-2 4-96 0 0,-9 4-220 0 0,7-2-276 0 0,-11 0-244 0 0,-10 2-356 0 0,-3-2-852 0 0,1 0 376 0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42.297"/>
    </inkml:context>
    <inkml:brush xml:id="br0">
      <inkml:brushProperty name="width" value="0.1" units="cm"/>
      <inkml:brushProperty name="height" value="0.1" units="cm"/>
    </inkml:brush>
  </inkml:definitions>
  <inkml:trace contextRef="#ctx0" brushRef="#br0">1 1 216 0 0,'0'0'10330'0'0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44.491"/>
    </inkml:context>
    <inkml:brush xml:id="br0">
      <inkml:brushProperty name="width" value="0.1" units="cm"/>
      <inkml:brushProperty name="height" value="0.1" units="cm"/>
    </inkml:brush>
  </inkml:definitions>
  <inkml:trace contextRef="#ctx0" brushRef="#br0">1 63 116 0 0,'0'0'258'0'0,"1"-22"7339"0"0,-2 13-6592 0 0,8-5-3653 0 0,5 6 253 0 0,-2-2 182 0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32.839"/>
    </inkml:context>
    <inkml:brush xml:id="br0">
      <inkml:brushProperty name="width" value="0.1" units="cm"/>
      <inkml:brushProperty name="height" value="0.1" units="cm"/>
    </inkml:brush>
  </inkml:definitions>
  <inkml:trace contextRef="#ctx0" brushRef="#br0">10 118 496 0 0,'-8'-5'3550'0'0,"8"4"-3373"0"0,0 1 1 0 0,0 0-1 0 0,-1-1 1 0 0,1 1-1 0 0,0-1 0 0 0,0 1 1 0 0,0-1-1 0 0,0 1 1 0 0,0-1-1 0 0,0 1 1 0 0,0-1-1 0 0,0 1 1 0 0,0 0-1 0 0,0-1 1 0 0,0 1-1 0 0,0-1 1 0 0,0 1-1 0 0,0-1 1 0 0,1 0-1 0 0,16-16 1710 0 0,28-9-1463 0 0,-15 13-69 0 0,0 2 0 0 0,56-15 0 0 0,-71 23-374 0 0,0 1-1 0 0,-1 0 1 0 0,1 1-1 0 0,0 0 1 0 0,0 1-1 0 0,0 1 1 0 0,0 0-1 0 0,21 5 1 0 0,-35-6-46 0 0,0 1 0 0 0,0-1-1 0 0,1 0 1 0 0,-1 1 0 0 0,-1-1 0 0 0,1 0 0 0 0,0 1 0 0 0,0-1 0 0 0,0 1 0 0 0,0 0 0 0 0,0-1 0 0 0,0 1 0 0 0,0 0 0 0 0,-1-1 0 0 0,1 1 0 0 0,0 0-1 0 0,-1 0 1 0 0,1 0 0 0 0,0-1 0 0 0,-1 1 0 0 0,1 0 0 0 0,-1 0 0 0 0,1 0 0 0 0,-1 0 0 0 0,0 0 0 0 0,1 0 0 0 0,-1 0 0 0 0,0 0 0 0 0,0 0 0 0 0,0 0 0 0 0,0 0-1 0 0,0 1 1 0 0,0-1 0 0 0,0 0 0 0 0,0 0 0 0 0,0 0 0 0 0,0 0 0 0 0,-1 0 0 0 0,1 0 0 0 0,0 0 0 0 0,-1 0 0 0 0,1 0 0 0 0,0 0 0 0 0,-1 0 0 0 0,0 0 0 0 0,1-1-1 0 0,-2 3 1 0 0,-2 3-776 0 0,0 1-1 0 0,0-1 1 0 0,-1 0-1 0 0,-10 10 0 0 0,-1-1-1110 0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32.993"/>
    </inkml:context>
    <inkml:brush xml:id="br0">
      <inkml:brushProperty name="width" value="0.1" units="cm"/>
      <inkml:brushProperty name="height" value="0.1" units="cm"/>
    </inkml:brush>
  </inkml:definitions>
  <inkml:trace contextRef="#ctx0" brushRef="#br0">8 41 88 0 0,'-7'2'3948'0'0,"52"-4"-3480"0"0,-14-4-52 0 0,0 4-40 0 0,19 0-43 0 0,1 0-29 0 0,3-2-160 0 0,2 2-320 0 0,2-2-409 0 0,-4 0-303 0 0,-7-9-960 0 0,-9 11 428 0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33.894"/>
    </inkml:context>
    <inkml:brush xml:id="br0">
      <inkml:brushProperty name="width" value="0.1" units="cm"/>
      <inkml:brushProperty name="height" value="0.1" units="cm"/>
    </inkml:brush>
  </inkml:definitions>
  <inkml:trace contextRef="#ctx0" brushRef="#br0">443 637 44 0 0,'3'-1'503'0'0,"3"-2"-299"0"0,0 1 1 0 0,-1-1 0 0 0,0 0-1 0 0,1 0 1 0 0,-1 0-1 0 0,0-1 1 0 0,-1 1-1 0 0,1-1 1 0 0,-1-1 0 0 0,1 1-1 0 0,-1-1 1 0 0,-1 1-1 0 0,1-1 1 0 0,-1 0 0 0 0,1 0-1 0 0,-2-1 1 0 0,1 1-1 0 0,0-1 1 0 0,-1 1 0 0 0,0-1-1 0 0,0 0 1 0 0,-1 0-1 0 0,0 0 1 0 0,0 0 0 0 0,0 0-1 0 0,-1 0 1 0 0,0 0-1 0 0,0 0 1 0 0,-1-8 0 0 0,0 2-81 0 0,0 1 0 0 0,0 0 0 0 0,-1-1 0 0 0,-1 1 0 0 0,0 0 0 0 0,-1 0 0 0 0,0 0 0 0 0,-10-18 0 0 0,12 25-106 0 0,0 1 0 0 0,0 0-1 0 0,-1 0 1 0 0,1 0-1 0 0,-1 0 1 0 0,1 1-1 0 0,-1-1 1 0 0,0 1-1 0 0,0-1 1 0 0,0 1-1 0 0,-1 0 1 0 0,1 0-1 0 0,0 0 1 0 0,-1 1-1 0 0,0-1 1 0 0,1 1 0 0 0,-1 0-1 0 0,0 0 1 0 0,1 0-1 0 0,-1 1 1 0 0,0-1-1 0 0,0 1 1 0 0,0 0-1 0 0,1 0 1 0 0,-1 0-1 0 0,0 0 1 0 0,0 1-1 0 0,0 0 1 0 0,-5 1-1 0 0,-13 5-1 0 0,1 0 1 0 0,0 2-1 0 0,1 0 0 0 0,0 1 0 0 0,0 1 0 0 0,1 1 0 0 0,-32 26 0 0 0,4 3 138 0 0,-64 72-1 0 0,76-69-67 0 0,34-42-75 0 0,-1 0 0 0 0,1 0 0 0 0,0 0-1 0 0,0 0 1 0 0,0 1 0 0 0,0-1-1 0 0,0 0 1 0 0,0 0 0 0 0,0 1 0 0 0,1-1-1 0 0,-1 0 1 0 0,1 1 0 0 0,0-1 0 0 0,-1 0-1 0 0,1 1 1 0 0,0-1 0 0 0,0 1 0 0 0,1-1-1 0 0,0 4 1 0 0,0-5-4 0 0,1 1 1 0 0,0-1-1 0 0,0 0 0 0 0,0-1 1 0 0,-1 1-1 0 0,1 0 0 0 0,0 0 1 0 0,0-1-1 0 0,0 1 0 0 0,0-1 0 0 0,0 0 1 0 0,0 1-1 0 0,0-1 0 0 0,0 0 1 0 0,0 0-1 0 0,0 0 0 0 0,0-1 1 0 0,0 1-1 0 0,4-1 0 0 0,40-8 51 0 0,-45 9-57 0 0,30-9 14 0 0,1-1 0 0 0,-1-2 0 0 0,-1-1 0 0 0,-1-2-1 0 0,1-1 1 0 0,-2-1 0 0 0,-1-1 0 0 0,0-1 0 0 0,-1-2 0 0 0,-1-1 0 0 0,-1 0 0 0 0,-1-2 0 0 0,-1-1 0 0 0,-2-1 0 0 0,0 0 0 0 0,-2-1 0 0 0,23-44 0 0 0,-32 51 38 0 0,0-1 1 0 0,-1 1 0 0 0,-1-1 0 0 0,-1-1 0 0 0,-1 1 0 0 0,3-31 0 0 0,5-50 737 0 0,-13 100-776 0 0,-2 2-3 0 0,1 0-11 0 0,0 1 0 0 0,0-1 0 0 0,0 0 0 0 0,0 0 0 0 0,0 0 1 0 0,0 1-1 0 0,1-1 0 0 0,-1 0 0 0 0,0 1 0 0 0,0-1 0 0 0,0 1 0 0 0,1-1 0 0 0,-1 1 0 0 0,0-1 0 0 0,0 1 0 0 0,1 0 0 0 0,-1-1 1 0 0,0 1-1 0 0,1 0 0 0 0,-1-1 0 0 0,1 1 0 0 0,-1 0 0 0 0,1 0 0 0 0,-1 0 0 0 0,1-1 0 0 0,0 1 0 0 0,-1 0 0 0 0,1 0 1 0 0,0 1-1 0 0,-1 0 3 0 0,-15 29 5 0 0,0 0 0 0 0,2 2 0 0 0,2 0 0 0 0,0 0 0 0 0,-11 65 0 0 0,7-32 12 0 0,10-43-86 0 0,1 0-1 0 0,1 1 1 0 0,1 0-1 0 0,1 0 1 0 0,1 0 0 0 0,1 0-1 0 0,1 0 1 0 0,1-1-1 0 0,1 1 1 0 0,10 34 0 0 0,-12-55-197 0 0,0 0 0 0 0,0 0 0 0 0,1 1 0 0 0,-1-2 0 0 0,1 1 1 0 0,0 0-1 0 0,0 0 0 0 0,0 0 0 0 0,1-1 0 0 0,-1 1 0 0 0,0-1 0 0 0,1 0 1 0 0,0 0-1 0 0,-1 0 0 0 0,1 0 0 0 0,0 0 0 0 0,0 0 0 0 0,0-1 1 0 0,0 1-1 0 0,0-1 0 0 0,6 1 0 0 0,13-1-2195 0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34.191"/>
    </inkml:context>
    <inkml:brush xml:id="br0">
      <inkml:brushProperty name="width" value="0.1" units="cm"/>
      <inkml:brushProperty name="height" value="0.1" units="cm"/>
    </inkml:brush>
  </inkml:definitions>
  <inkml:trace contextRef="#ctx0" brushRef="#br0">0 97 416 0 0,'2'-4'576'0'0,"0"0"0"0"0,0 0-1 0 0,1 0 1 0 0,-1 0 0 0 0,1 0 0 0 0,0 1 0 0 0,6-7-1 0 0,-8 9-164 0 0,17 26 573 0 0,-7 8-705 0 0,-1 0 1 0 0,-2 0-1 0 0,-1 1 1 0 0,-2 0-1 0 0,1 45 1 0 0,7 42 435 0 0,-13-121-685 0 0,0 1-1 0 0,0-1 0 0 0,0 0 0 0 0,0 0 0 0 0,0 0 0 0 0,0 0 0 0 0,0 0 0 0 0,0 1 0 0 0,0-1 0 0 0,0 0 0 0 0,0 0 0 0 0,0 0 1 0 0,0 0-1 0 0,0 1 0 0 0,0-1 0 0 0,0 0 0 0 0,0 0 0 0 0,0 0 0 0 0,0 0 0 0 0,0 0 0 0 0,0 1 0 0 0,1-1 0 0 0,-1 0 0 0 0,0 0 1 0 0,0 0-1 0 0,0 0 0 0 0,0 0 0 0 0,0 0 0 0 0,0 0 0 0 0,0 1 0 0 0,1-1 0 0 0,-1 0 0 0 0,0 0 0 0 0,0 0 0 0 0,0 0 0 0 0,0 0 1 0 0,0 0-1 0 0,1 0 0 0 0,-1 0 0 0 0,0 0 0 0 0,0 0 0 0 0,0 0 0 0 0,0 0 0 0 0,0 0 0 0 0,1 0 0 0 0,-1 0 0 0 0,0 0 0 0 0,0 0 1 0 0,0 0-1 0 0,0 0 0 0 0,1 0 0 0 0,-1 0 0 0 0,0 0 0 0 0,0 0 0 0 0,0 0 0 0 0,0 0 0 0 0,0 0 0 0 0,1 0 0 0 0,-1-1 0 0 0,0 1 1 0 0,0 0-1 0 0,0 0 0 0 0,0 0 0 0 0,0 0 0 0 0,0 0 0 0 0,0 0 0 0 0,1-1 0 0 0,10-15 496 0 0,8-25-245 0 0,3-11 40 0 0,3 1 0 0 0,2 1-1 0 0,2 2 1 0 0,58-75 0 0 0,-32 53-644 0 0,-46 67-2891 0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49.802"/>
    </inkml:context>
    <inkml:brush xml:id="br0">
      <inkml:brushProperty name="width" value="0.1" units="cm"/>
      <inkml:brushProperty name="height" value="0.1" units="cm"/>
    </inkml:brush>
  </inkml:definitions>
  <inkml:trace contextRef="#ctx0" brushRef="#br0">1012 1 100 0 0,'-8'6'5508'0'0,"1"-1"-5524"0"0,0 1 0 0 0,1 0 0 0 0,0 1 0 0 0,-11 13 0 0 0,0 7 72 0 0,-1-1 0 0 0,-24 26 1 0 0,-20 28 101 0 0,27-26-15 0 0,3 1 0 0 0,1 1 0 0 0,4 1 0 0 0,-23 68 0 0 0,-103 360 718 0 0,5 26-129 0 0,95-325-480 0 0,25-93-56 0 0,-20 112 0 0 0,-21 343 381 0 0,68-501-477 0 0,1-35-41 0 0,0-1 1 0 0,0 0 0 0 0,-1 0-1 0 0,-1 0 1 0 0,0 0-1 0 0,-3 11 1 0 0,4-20-34 0 0,-1-1 0 0 0,1 1 0 0 0,0-1 0 0 0,-1 0 0 0 0,1 0 0 0 0,-1 0 0 0 0,1 0 0 0 0,-1 0 0 0 0,1 0 0 0 0,-1 0 0 0 0,0 0 0 0 0,0 0 0 0 0,1-1 0 0 0,-1 1 0 0 0,0-1 0 0 0,0 1 0 0 0,-4-1 0 0 0,-33 4 689 0 0,-10-4 423 0 0,46 0-1043 0 0,-10-15-824 0 0,15 11 174 0 0,0 0 1 0 0,0 0 0 0 0,0 0 0 0 0,0 0-1 0 0,0 0 1 0 0,1 0 0 0 0,0 1 0 0 0,0-1-1 0 0,0 1 1 0 0,0 0 0 0 0,4-3-1 0 0,8-8-2221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11.806"/>
    </inkml:context>
    <inkml:brush xml:id="br0">
      <inkml:brushProperty name="width" value="0.05" units="cm"/>
      <inkml:brushProperty name="height" value="0.05" units="cm"/>
    </inkml:brush>
  </inkml:definitions>
  <inkml:trace contextRef="#ctx0" brushRef="#br0">77 153 44 0 0,'0'0'579'0'0,"6"-3"-27"0"0,6-5 183 0 0,1 0 0 0 0,-1-1 0 0 0,-1 0 0 0 0,12-12 0 0 0,-19 17-496 0 0,0 0 1 0 0,0 0-1 0 0,-1-1 0 0 0,0 1 0 0 0,0-1 0 0 0,0 1 0 0 0,-1-1 0 0 0,1 0 0 0 0,-1 0 0 0 0,0 0 1 0 0,0 0-1 0 0,-1-1 0 0 0,0 1 0 0 0,0 0 0 0 0,1-8 0 0 0,-2 10 19 0 0,0 3-36 0 0,0 0-208 0 0,0 0 0 0 0,-1 0-1 0 0,1 0 1 0 0,0 0-1 0 0,0 0 1 0 0,0 0-1 0 0,0 0 1 0 0,-1 0-1 0 0,1 0 1 0 0,0 0-1 0 0,0 0 1 0 0,0 0 0 0 0,-1 0-1 0 0,1 0 1 0 0,0 0-1 0 0,0 0 1 0 0,0-1-1 0 0,0 1 1 0 0,-1 0-1 0 0,1 0 1 0 0,0 0 0 0 0,0 0-1 0 0,0 0 1 0 0,0 0-1 0 0,0 0 1 0 0,-1-1-1 0 0,1 1 1 0 0,0 0-1 0 0,0 0 1 0 0,0 0-1 0 0,0 0 1 0 0,0 0 0 0 0,0-1-1 0 0,0 1 1 0 0,0 0-1 0 0,0 0 1 0 0,0 0-1 0 0,-1 0 1 0 0,1-1-1 0 0,0 1 1 0 0,0 0 0 0 0,0 0-1 0 0,0 0 1 0 0,0-1-1 0 0,0 1 1 0 0,0 0-1 0 0,0 0 1 0 0,1 0-1 0 0,-1 0 1 0 0,0-1-1 0 0,0 1 1 0 0,0 0 0 0 0,0 0-1 0 0,0 0 1 0 0,0 0-1 0 0,0-1 1 0 0,0 1-1 0 0,0 0 1 0 0,0 0-1 0 0,1 0 1 0 0,-1 0 0 0 0,0 0-1 0 0,0-1 1 0 0,-14 10 32 0 0,1-1 0 0 0,-1 2 0 0 0,2 0 1 0 0,-1 0-1 0 0,2 1 0 0 0,-1 1 0 0 0,1 0 0 0 0,1 0 1 0 0,-9 15-1 0 0,11-16-16 0 0,1 0 1 0 0,0 0-1 0 0,1 1 1 0 0,1-1-1 0 0,-1 1 1 0 0,2 1-1 0 0,0-1 0 0 0,0 1 1 0 0,1-1-1 0 0,1 1 1 0 0,0 0-1 0 0,0 17 1 0 0,2-28-19 0 0,0 1 0 0 0,0-1 0 0 0,0 1 1 0 0,1 0-1 0 0,-1-1 0 0 0,1 1 0 0 0,-1-1 1 0 0,1 1-1 0 0,0-1 0 0 0,0 0 0 0 0,0 1 0 0 0,1-1 1 0 0,-1 0-1 0 0,0 0 0 0 0,1 0 0 0 0,-1 0 1 0 0,1 0-1 0 0,0 0 0 0 0,0 0 0 0 0,0 0 1 0 0,0-1-1 0 0,0 1 0 0 0,2 1 0 0 0,0-1 2 0 0,0-1 1 0 0,0 0-1 0 0,1 0 0 0 0,-1 0 0 0 0,0 0 0 0 0,0 0 0 0 0,0-1 1 0 0,1 0-1 0 0,-1 0 0 0 0,0 0 0 0 0,1-1 0 0 0,6-1 0 0 0,2 0 3 0 0,-1-2-1 0 0,0 0 0 0 0,0 0 1 0 0,0-1-1 0 0,-1 0 0 0 0,0-1 1 0 0,0 0-1 0 0,15-12 0 0 0,-13 6-8 0 0,0 0-1 0 0,0 0 1 0 0,-2-1-1 0 0,1-1 1 0 0,-2 0 0 0 0,0 0-1 0 0,-1-1 1 0 0,0 0-1 0 0,-1-1 1 0 0,-1 0-1 0 0,0 0 1 0 0,-1-1-1 0 0,7-34 1 0 0,-8 26-52 0 0,-5 23 38 0 0,-4 7-182 0 0,-6 12 170 0 0,1 0 0 0 0,0 0 0 0 0,1 0-1 0 0,-8 28 1 0 0,-21 87 2 0 0,26-90 42 0 0,-59 315 787 0 0,52-253-412 0 0,15-76-260 0 0,-6 17 176 0 0,8-42-223 0 0,8-51-2762 0 0,-4 11-2343 0 0,-3 18 1983 0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53.238"/>
    </inkml:context>
    <inkml:brush xml:id="br0">
      <inkml:brushProperty name="width" value="0.1" units="cm"/>
      <inkml:brushProperty name="height" value="0.1" units="cm"/>
    </inkml:brush>
  </inkml:definitions>
  <inkml:trace contextRef="#ctx0" brushRef="#br0">241 171 72 0 0,'0'0'693'0'0,"1"-26"4867"0"0,-1 22-5482 0 0,1 0 0 0 0,-1 0 0 0 0,1 0 0 0 0,-1 0 0 0 0,0 0 0 0 0,-1 0 1 0 0,1 0-1 0 0,-1 0 0 0 0,1 0 0 0 0,-1 0 0 0 0,-1 0 0 0 0,1 0 0 0 0,0 0 0 0 0,-1 1 0 0 0,0-1 0 0 0,0 0 0 0 0,0 1 0 0 0,-5-7 0 0 0,6 9 78 0 0,-1-2-119 0 0,2 3-38 0 0,0-1-1 0 0,0 1 1 0 0,0 0 0 0 0,0 0-1 0 0,0-1 1 0 0,0 1 0 0 0,-1 0-1 0 0,1-1 1 0 0,0 1 0 0 0,0 0-1 0 0,0 0 1 0 0,0-1 0 0 0,-1 1-1 0 0,1 0 1 0 0,0 0 0 0 0,0-1-1 0 0,0 1 1 0 0,-1 0 0 0 0,1 0 0 0 0,0 0-1 0 0,0-1 1 0 0,-1 1 0 0 0,1 0-1 0 0,0 0 1 0 0,-1 0 0 0 0,1 0-1 0 0,0 0 1 0 0,0 0 0 0 0,-1 0-1 0 0,1 0 1 0 0,0 0 0 0 0,-1-1-1 0 0,1 1 1 0 0,0 0 0 0 0,-1 0-1 0 0,1 1 1 0 0,0-1 0 0 0,-1 0-1 0 0,1 0 1 0 0,0 0 0 0 0,0 0-1 0 0,-1 0 1 0 0,-10 4-6 0 0,1 0 0 0 0,0 0 1 0 0,0 1-1 0 0,1 0 0 0 0,-1 1 0 0 0,1 0 0 0 0,0 0 1 0 0,-8 8-1 0 0,-6 9 37 0 0,-31 38 0 0 0,50-56-27 0 0,0 0 0 0 0,0 0 0 0 0,1 1-1 0 0,-1-1 1 0 0,2 1 0 0 0,-1 0 0 0 0,0 0 0 0 0,1 0-1 0 0,0 0 1 0 0,1 0 0 0 0,-1 0 0 0 0,1 1-1 0 0,0-1 1 0 0,1 8 0 0 0,0-11 5 0 0,0 0-1 0 0,1 0 1 0 0,-1 0-1 0 0,1 0 1 0 0,0 0-1 0 0,0 0 1 0 0,0 0-1 0 0,0 0 1 0 0,0-1-1 0 0,1 1 1 0 0,-1-1-1 0 0,1 1 1 0 0,0-1-1 0 0,0 1 1 0 0,0-1-1 0 0,0 0 1 0 0,0 0-1 0 0,0 0 1 0 0,1 0 0 0 0,-1 0-1 0 0,0 0 1 0 0,1-1-1 0 0,0 1 1 0 0,-1-1-1 0 0,1 0 1 0 0,0 0-1 0 0,0 0 1 0 0,0 0-1 0 0,0 0 1 0 0,0-1-1 0 0,0 1 1 0 0,3-1-1 0 0,3 1 16 0 0,0 0-1 0 0,0-1 0 0 0,0 0 0 0 0,0 0 0 0 0,-1-1 0 0 0,1 0 0 0 0,0-1 0 0 0,0 0 0 0 0,-1-1 1 0 0,1 1-1 0 0,-1-2 0 0 0,0 1 0 0 0,1-1 0 0 0,-2 0 0 0 0,1-1 0 0 0,0 0 0 0 0,-1 0 0 0 0,0 0 1 0 0,0-1-1 0 0,-1 0 0 0 0,12-14 0 0 0,-13 13 34 0 0,0 1 0 0 0,0-1 0 0 0,0 0 0 0 0,-1-1 0 0 0,0 1 0 0 0,-1-1 0 0 0,0 1 0 0 0,0-1 1 0 0,0 0-1 0 0,-1-1 0 0 0,0 1 0 0 0,-1 0 0 0 0,0 0 0 0 0,0-1 0 0 0,-1 1 0 0 0,0 0 0 0 0,0-1 0 0 0,-1 1 0 0 0,0 0 0 0 0,-1-1 0 0 0,1 1 0 0 0,-2 0 1 0 0,-3-10-1 0 0,4 13-52 0 0,-1 1 1 0 0,1-1-1 0 0,-1 1 1 0 0,0 0 0 0 0,-1 0-1 0 0,1 0 1 0 0,-1 0-1 0 0,0 0 1 0 0,0 1 0 0 0,0 0-1 0 0,0-1 1 0 0,0 2-1 0 0,-1-1 1 0 0,1 0 0 0 0,-9-2-1 0 0,3 1-720 0 0,1 1 1 0 0,-1 0-1 0 0,0 1 0 0 0,0 0 1 0 0,0 0-1 0 0,0 1 0 0 0,-11 0 1 0 0,-2 3-1771 0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54.670"/>
    </inkml:context>
    <inkml:brush xml:id="br0">
      <inkml:brushProperty name="width" value="0.1" units="cm"/>
      <inkml:brushProperty name="height" value="0.1" units="cm"/>
    </inkml:brush>
  </inkml:definitions>
  <inkml:trace contextRef="#ctx0" brushRef="#br0">7 244 336 0 0,'-1'-18'1956'0'0,"0"15"-1793"0"0,1 0-1 0 0,-1 0 0 0 0,1 1 0 0 0,0-1 1 0 0,0 0-1 0 0,0 0 0 0 0,0 0 0 0 0,1 0 1 0 0,-1 1-1 0 0,2-5 0 0 0,-8-38 3032 0 0,7 28-1708 0 0,2 15-624 0 0,5 30-416 0 0,8 53-530 0 0,-3-14 132 0 0,-6-36 114 0 0,-1 0-1 0 0,2 54 1 0 0,-8-82-127 0 0,0 0 1 0 0,0 0-1 0 0,0-1 1 0 0,1 1-1 0 0,-1 0 1 0 0,1 0 0 0 0,-1-1-1 0 0,1 1 1 0 0,0 0-1 0 0,1 3 1 0 0,6-6 486 0 0,2-16-282 0 0,29-50-41 0 0,-5 12-122 0 0,11-33 11 0 0,-8 14 4 0 0,77-113 0 0 0,-113 185-163 0 0,9 15-5589 0 0,-8-8 3508 0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0:55.700"/>
    </inkml:context>
    <inkml:brush xml:id="br0">
      <inkml:brushProperty name="width" value="0.1" units="cm"/>
      <inkml:brushProperty name="height" value="0.1" units="cm"/>
    </inkml:brush>
  </inkml:definitions>
  <inkml:trace contextRef="#ctx0" brushRef="#br0">242 163 348 0 0,'2'-3'294'0'0,"0"0"0"0"0,0 1 0 0 0,0-1 0 0 0,-1 0 0 0 0,1 0 1 0 0,-1 0-1 0 0,0-1 0 0 0,0 1 0 0 0,0 0 0 0 0,0 0 0 0 0,0-1 0 0 0,-1 1 0 0 0,0 0 0 0 0,1-1 0 0 0,-1 1 0 0 0,-1-7 1 0 0,0 1 194 0 0,0-1 1 0 0,0 1-1 0 0,-1-1 1 0 0,-5-14-1 0 0,6 22-460 0 0,0 1 0 0 0,1-1-1 0 0,-1 1 1 0 0,0 0 0 0 0,0-1-1 0 0,-1 1 1 0 0,1 0 0 0 0,0 0-1 0 0,0-1 1 0 0,-1 1 0 0 0,1 0-1 0 0,-1 0 1 0 0,1 1-1 0 0,-1-1 1 0 0,1 0 0 0 0,-1 0-1 0 0,1 1 1 0 0,-1-1 0 0 0,0 1-1 0 0,1-1 1 0 0,-1 1 0 0 0,0 0-1 0 0,1 0 1 0 0,-1-1 0 0 0,0 1-1 0 0,1 0 1 0 0,-1 1 0 0 0,0-1-1 0 0,0 0 1 0 0,1 0 0 0 0,-1 1-1 0 0,0-1 1 0 0,1 1-1 0 0,-3 0 1 0 0,-9 4-18 0 0,-1 0 1 0 0,1 0-1 0 0,-15 9 0 0 0,13-7 21 0 0,7-2-21 0 0,0 0 0 0 0,0 0 0 0 0,1 1 1 0 0,0 0-1 0 0,0 0 0 0 0,0 0 0 0 0,1 1 0 0 0,0 0 0 0 0,0 1 1 0 0,1-1-1 0 0,0 1 0 0 0,0 0 0 0 0,1 0 0 0 0,0 1 0 0 0,0-1 1 0 0,1 1-1 0 0,0 0 0 0 0,1 0 0 0 0,0 0 0 0 0,-2 12 1 0 0,5-20-6 0 0,0 0 0 0 0,-1 0 0 0 0,1 0 0 0 0,0 0 0 0 0,-1 0 0 0 0,1 0 0 0 0,0 0 1 0 0,0 0-1 0 0,0 0 0 0 0,0 0 0 0 0,0-1 0 0 0,0 1 0 0 0,0 0 0 0 0,0-1 1 0 0,0 1-1 0 0,0-1 0 0 0,0 1 0 0 0,0-1 0 0 0,0 1 0 0 0,1-1 0 0 0,-1 0 1 0 0,0 0-1 0 0,0 0 0 0 0,1 1 0 0 0,1-2 0 0 0,28 4 113 0 0,-22-5-95 0 0,0-1 1 0 0,0 0 0 0 0,-1 0 0 0 0,1 0 0 0 0,-1-1 0 0 0,0-1 0 0 0,0 1 0 0 0,0-1-1 0 0,-1-1 1 0 0,0 1 0 0 0,0-1 0 0 0,0-1 0 0 0,-1 1 0 0 0,1-1 0 0 0,-2 0 0 0 0,1 0-1 0 0,-1-1 1 0 0,0 0 0 0 0,0 0 0 0 0,-1 0 0 0 0,0 0 0 0 0,-1-1 0 0 0,0 1 0 0 0,0-1-1 0 0,2-15 1 0 0,2-29 715 0 0,-7 52-690 0 0,-3 5-33 0 0,-1 0-1 0 0,1 1 1 0 0,0-1-1 0 0,0 1 1 0 0,1 0-1 0 0,-1 0 1 0 0,1 0-1 0 0,0 0 0 0 0,-1 8 1 0 0,-22 66-21 0 0,13 0 21 0 0,12-74-30 0 0,0-1 1 0 0,-1 1-1 0 0,2-1 1 0 0,-1 0-1 0 0,0 1 1 0 0,1-1 0 0 0,0 1-1 0 0,0-1 1 0 0,0 0-1 0 0,0 0 1 0 0,1 1-1 0 0,0-1 1 0 0,0 0-1 0 0,0 0 1 0 0,3 4-1 0 0,-3-6-36 0 0,0-1-1 0 0,0 0 0 0 0,0 1 0 0 0,0-1 0 0 0,0 0 0 0 0,0 0 1 0 0,0-1-1 0 0,1 1 0 0 0,-1 0 0 0 0,0-1 0 0 0,0 1 0 0 0,1-1 1 0 0,-1 0-1 0 0,0 0 0 0 0,1 0 0 0 0,-1 0 0 0 0,0 0 1 0 0,1 0-1 0 0,-1 0 0 0 0,0-1 0 0 0,0 0 0 0 0,1 1 0 0 0,-1-1 1 0 0,0 0-1 0 0,2-1 0 0 0,51-28-1112 0 0,-45 21 1054 0 0,-1 1 0 0 0,0-2 1 0 0,0 1-1 0 0,-1-1 0 0 0,0 0 1 0 0,-1-1-1 0 0,0 0 0 0 0,8-17 1 0 0,22-31 682 0 0,-24 34-158 0 0,-2 5 271 0 0,-10 20-682 0 0,0 1-1 0 0,-1 0 0 0 0,1 0 1 0 0,0 0-1 0 0,-1 0 1 0 0,1 0-1 0 0,-1 0 1 0 0,0 0-1 0 0,1 0 1 0 0,-1 0-1 0 0,0 0 1 0 0,0 0-1 0 0,1 0 1 0 0,-1 0-1 0 0,0 0 1 0 0,0 0-1 0 0,0 0 1 0 0,0 0-1 0 0,0 0 0 0 0,-1 0 1 0 0,1 0-1 0 0,0 0 1 0 0,0 0-1 0 0,-1 1 1 0 0,3 162 40 0 0,-2-158-28 0 0,0-2 1 0 0,0-1-1 0 0,0 0 1 0 0,1 1-1 0 0,-1-1 0 0 0,1 0 1 0 0,0 1-1 0 0,0-1 1 0 0,0 0-1 0 0,0 0 0 0 0,0 1 1 0 0,1-1-1 0 0,-1 0 0 0 0,4 4 1 0 0,-4-7-5 0 0,1 0-1 0 0,-1 0 1 0 0,0 0 0 0 0,1 0-1 0 0,-1 0 1 0 0,0 0 0 0 0,1-1-1 0 0,-1 1 1 0 0,0 0 0 0 0,1-1 0 0 0,-1 1-1 0 0,0-1 1 0 0,0 0 0 0 0,1 1-1 0 0,-1-1 1 0 0,0 0 0 0 0,0 1-1 0 0,0-1 1 0 0,0 0 0 0 0,0 0-1 0 0,0 0 1 0 0,1-2 0 0 0,24-22 160 0 0,-8 1-14 0 0,0 0 0 0 0,-2-1 0 0 0,-1-1 1 0 0,-1 0-1 0 0,-1-1 0 0 0,-2 0 0 0 0,11-36 1 0 0,-22 62-178 0 0,1 0 1 0 0,-1 1 0 0 0,1-1-1 0 0,-1 0 1 0 0,0 0 0 0 0,1 0-1 0 0,-1 0 1 0 0,0 1 0 0 0,0-1-1 0 0,0 0 1 0 0,1 0-1 0 0,-1 0 1 0 0,0 0 0 0 0,0 0-1 0 0,0 0 1 0 0,-1 0 0 0 0,1 1-1 0 0,0-1 1 0 0,0 0 0 0 0,0 0-1 0 0,-1 0 1 0 0,1 0 0 0 0,0 1-1 0 0,-1-1 1 0 0,1 0-1 0 0,-1 0 1 0 0,1 0 0 0 0,-1 1-1 0 0,1-1 1 0 0,-1 0 0 0 0,1 1-1 0 0,-1-1 1 0 0,0 1 0 0 0,1-1-1 0 0,-1 0 1 0 0,0 1 0 0 0,0-1-1 0 0,1 1 1 0 0,-1 0 0 0 0,0-1-1 0 0,0 1 1 0 0,0 0-1 0 0,0-1 1 0 0,1 1 0 0 0,-1 0-1 0 0,0 0 1 0 0,0 0 0 0 0,0 0-1 0 0,0 0 1 0 0,0 0 0 0 0,0 0-1 0 0,0 0 1 0 0,1 0 0 0 0,-1 0-1 0 0,-1 1 1 0 0,-3-1-629 0 0,0 1 0 0 0,1 0 0 0 0,-1 1 1 0 0,1-1-1 0 0,-1 1 0 0 0,1 0 0 0 0,0 0 0 0 0,-8 4 0 0 0,5 1-1925 0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18.227"/>
    </inkml:context>
    <inkml:brush xml:id="br0">
      <inkml:brushProperty name="width" value="0.1" units="cm"/>
      <inkml:brushProperty name="height" value="0.1" units="cm"/>
    </inkml:brush>
  </inkml:definitions>
  <inkml:trace contextRef="#ctx0" brushRef="#br0">94 329 280 0 0,'0'0'1297'0'0,"1"-9"365"0"0,1-12-281 0 0,28-72 1830 0 0,6-54-1570 0 0,-22 90-809 0 0,-14 56-789 0 0,-2 6-34 0 0,-49 142 27 0 0,-26 70 21 0 0,61-174-31 0 0,-15 32 52 0 0,31-75-63 0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18.568"/>
    </inkml:context>
    <inkml:brush xml:id="br0">
      <inkml:brushProperty name="width" value="0.1" units="cm"/>
      <inkml:brushProperty name="height" value="0.1" units="cm"/>
    </inkml:brush>
  </inkml:definitions>
  <inkml:trace contextRef="#ctx0" brushRef="#br0">41 128 136 0 0,'-29'-2'2844'0'0,"20"1"-2184"0"0,7 0-361 0 0,8 0 1445 0 0,269-20-198 0 0,-34 4-1018 0 0,174-21 149 0 0,-360 29-1081 0 0,-52 8 158 0 0,-1 1-1 0 0,1-1 1 0 0,-1 1-1 0 0,1-1 1 0 0,-1 0-1 0 0,1 0 0 0 0,-1 0 1 0 0,0 0-1 0 0,0 0 1 0 0,0-1-1 0 0,1 1 1 0 0,-1-1-1 0 0,-1 1 0 0 0,1-1 1 0 0,0 0-1 0 0,0 0 1 0 0,0 0-1 0 0,1-3 1 0 0,-1-5-1640 0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19.409"/>
    </inkml:context>
    <inkml:brush xml:id="br0">
      <inkml:brushProperty name="width" value="0.1" units="cm"/>
      <inkml:brushProperty name="height" value="0.1" units="cm"/>
    </inkml:brush>
  </inkml:definitions>
  <inkml:trace contextRef="#ctx0" brushRef="#br0">69 287 8 0 0,'8'4'326'0'0,"1"-1"-1"0"0,0 0 1 0 0,0-1 0 0 0,0 0 0 0 0,0 0-1 0 0,0-1 1 0 0,1 0 0 0 0,-1 0 0 0 0,0-1-1 0 0,1 0 1 0 0,-1-1 0 0 0,0 0 0 0 0,0-1-1 0 0,0 0 1 0 0,0 0 0 0 0,0-1-1 0 0,16-6 1 0 0,-15 3-204 0 0,1 1-1 0 0,-1-2 0 0 0,0 1 1 0 0,0-1-1 0 0,-1-1 1 0 0,0 0-1 0 0,-1 0 0 0 0,1-1 1 0 0,-2 0-1 0 0,1 0 1 0 0,-1-1-1 0 0,-1 1 0 0 0,9-18 1 0 0,-11 17-38 0 0,0-1 1 0 0,0 0-1 0 0,-1 0 1 0 0,2-20-1 0 0,2-5 156 0 0,-6 34-225 0 0,-1 0 1 0 0,1 0-1 0 0,-1 0 0 0 0,1 1 1 0 0,-1-1-1 0 0,0 0 1 0 0,1 0-1 0 0,-1 0 0 0 0,0 0 1 0 0,0 0-1 0 0,0 0 1 0 0,-1 1-1 0 0,1-1 1 0 0,0 0-1 0 0,-1 0 0 0 0,0 0 1 0 0,1 0-1 0 0,-1 1 1 0 0,0-1-1 0 0,-1-2 0 0 0,1 3-10 0 0,0 0 0 0 0,0 1 0 0 0,-1-1 0 0 0,1 0 0 0 0,0 1 0 0 0,0-1 0 0 0,-1 1 0 0 0,1 0 0 0 0,0-1 0 0 0,-1 1 0 0 0,1 0 0 0 0,0 0 0 0 0,-1 0 0 0 0,1 0 0 0 0,0 0 0 0 0,-1 0 0 0 0,1 0 0 0 0,0 0 0 0 0,-1 0 0 0 0,1 1 0 0 0,-2 0 0 0 0,-5 2-3 0 0,0 0-1 0 0,0 0 1 0 0,0 1 0 0 0,1 0-1 0 0,-1 1 1 0 0,1 0 0 0 0,-9 7-1 0 0,-4 9 1 0 0,0 0 0 0 0,2 1 0 0 0,1 1 0 0 0,0 0 0 0 0,2 1 0 0 0,1 1-1 0 0,1 1 1 0 0,1 0 0 0 0,1 0 0 0 0,-9 35 0 0 0,-5 34 65 0 0,-21 154 1 0 0,46-248-68 0 0,-31 213 229 0 0,31-214-197 0 0,0 1-1 0 0,0-1 1 0 0,0 0-1 0 0,0 1 1 0 0,0-1-1 0 0,0 1 1 0 0,0-1 0 0 0,1 1-1 0 0,-1-1 1 0 0,0 0-1 0 0,0 1 1 0 0,-1-1-1 0 0,1 1 1 0 0,0-1-1 0 0,0 0 1 0 0,0 1 0 0 0,0-1-1 0 0,0 1 1 0 0,0-1-1 0 0,0 0 1 0 0,-1 1-1 0 0,1-1 1 0 0,0 1-1 0 0,0-1 1 0 0,-1 0 0 0 0,1 1-1 0 0,0-1 1 0 0,0 0-1 0 0,-1 0 1 0 0,1 1-1 0 0,0-1 1 0 0,-1 0-1 0 0,1 1 1 0 0,0-1 0 0 0,-1 0-1 0 0,1 0 1 0 0,-1 0-1 0 0,0 1 1 0 0,-6-19-43 0 0,4 9-320 0 0,2 0 0 0 0,-1 0-1 0 0,1 0 1 0 0,0-14 0 0 0,8-43-4405 0 0,-1 40 2544 0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20.606"/>
    </inkml:context>
    <inkml:brush xml:id="br0">
      <inkml:brushProperty name="width" value="0.1" units="cm"/>
      <inkml:brushProperty name="height" value="0.1" units="cm"/>
    </inkml:brush>
  </inkml:definitions>
  <inkml:trace contextRef="#ctx0" brushRef="#br0">0 74 560 0 0,'0'0'1714'0'0,"11"-18"1335"0"0,22 8-2661 0 0,1 1 1 0 0,0 2-1 0 0,0 1 0 0 0,69-2 1 0 0,23-4 117 0 0,-115 11-432 0 0,0-1-1 0 0,0 2 0 0 0,22 1 1 0 0,-33-1-65 0 0,1-1 1 0 0,-1 1-1 0 0,1 0 1 0 0,-1 0-1 0 0,0 0 1 0 0,1 0-1 0 0,-1 0 1 0 0,1 0-1 0 0,-1 0 1 0 0,0 0-1 0 0,1 0 1 0 0,-1 0 0 0 0,1 0-1 0 0,-1 0 1 0 0,1 0-1 0 0,-1 0 1 0 0,0 1-1 0 0,1-1 1 0 0,-1 0-1 0 0,0 0 1 0 0,1 0-1 0 0,-1 0 1 0 0,0 1-1 0 0,1-1 1 0 0,-1 0-1 0 0,0 1 1 0 0,1-1-1 0 0,-1 0 1 0 0,0 0-1 0 0,1 1 1 0 0,-1-1-1 0 0,0 0 1 0 0,0 1-1 0 0,0-1 1 0 0,1 1 0 0 0,-1-1-1 0 0,0 0 1 0 0,0 1-1 0 0,0-1 1 0 0,0 1-1 0 0,0-1 1 0 0,0 0-1 0 0,0 1 1 0 0,0-1-1 0 0,0 1 1 0 0,0-1-1 0 0,0 0 1 0 0,0 1-1 0 0,0-1 1 0 0,0 1-1 0 0,0-1 1 0 0,0 1-1 0 0,-27 19 45 0 0,11-10-55 0 0,1 1 0 0 0,0 1-1 0 0,0 0 1 0 0,1 1-1 0 0,-15 18 1 0 0,-57 78-19 0 0,77-96 20 0 0,-5 5 15 0 0,2 0 0 0 0,0 1-1 0 0,1 1 1 0 0,1 0 0 0 0,0 0-1 0 0,2 1 1 0 0,-8 29 0 0 0,16-49 6 0 0,0 1 1 0 0,-1 0 0 0 0,1 0-1 0 0,0 0 1 0 0,0 0 0 0 0,0-1-1 0 0,0 1 1 0 0,0 0 0 0 0,1 0-1 0 0,-1 0 1 0 0,1 0-1 0 0,-1-1 1 0 0,1 1 0 0 0,0 0-1 0 0,-1 0 1 0 0,1-1 0 0 0,0 1-1 0 0,0-1 1 0 0,0 1 0 0 0,0-1-1 0 0,0 1 1 0 0,1-1-1 0 0,-1 1 1 0 0,2 0 0 0 0,1 1 26 0 0,0-1 0 0 0,0 1 1 0 0,0-1-1 0 0,0 0 0 0 0,0-1 0 0 0,1 1 1 0 0,-1-1-1 0 0,1 0 0 0 0,6 2 0 0 0,11-1 131 0 0,0-1-1 0 0,-1 0 0 0 0,26-4 1 0 0,-45 3-166 0 0,46-5 412 0 0,-46 4-378 0 0,14-10-332 0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21.104"/>
    </inkml:context>
    <inkml:brush xml:id="br0">
      <inkml:brushProperty name="width" value="0.1" units="cm"/>
      <inkml:brushProperty name="height" value="0.1" units="cm"/>
    </inkml:brush>
  </inkml:definitions>
  <inkml:trace contextRef="#ctx0" brushRef="#br0">6 120 24 0 0,'-6'-3'6268'0'0,"1155"-79"-3531"0"0,-1084 68-3753 0 0,-65 13 866 0 0,-1 0 0 0 0,1 0 1 0 0,-1 0-1 0 0,1 0 0 0 0,-1 0 1 0 0,0 0-1 0 0,0 0 0 0 0,1 0 0 0 0,-1 0 1 0 0,0 0-1 0 0,0 1 0 0 0,0-1 1 0 0,0 0-1 0 0,0 0 0 0 0,0 1 1 0 0,-2-2-1 0 0,-10 1-1922 0 0,0-2 160 0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22.271"/>
    </inkml:context>
    <inkml:brush xml:id="br0">
      <inkml:brushProperty name="width" value="0.1" units="cm"/>
      <inkml:brushProperty name="height" value="0.1" units="cm"/>
    </inkml:brush>
  </inkml:definitions>
  <inkml:trace contextRef="#ctx0" brushRef="#br0">225 97 296 0 0,'2'-1'7727'0'0,"16"-2"-7651"0"0,9 0 216 0 0,1-1 0 0 0,0-1 0 0 0,-1-2 0 0 0,0 0 0 0 0,45-21 0 0 0,-71 27-287 0 0,0 0 1 0 0,0 0 0 0 0,0 0-1 0 0,0-1 1 0 0,-1 1-1 0 0,1 0 1 0 0,0 0-1 0 0,-1-1 1 0 0,1 1-1 0 0,-1-1 1 0 0,0 1-1 0 0,1 0 1 0 0,-1-1 0 0 0,0 1-1 0 0,0-3 1 0 0,1 4-8 0 0,-1 0 1 0 0,0-1 0 0 0,0 1 0 0 0,0-1-1 0 0,1 1 1 0 0,-1 0 0 0 0,0-1-1 0 0,0 1 1 0 0,0-1 0 0 0,0 1 0 0 0,0-1-1 0 0,0 1 1 0 0,0-1 0 0 0,0 1-1 0 0,0-1 1 0 0,0 1 0 0 0,0 0-1 0 0,0-1 1 0 0,0 1 0 0 0,0-1 0 0 0,0 1-1 0 0,-1-1 1 0 0,1 1 0 0 0,0-1-1 0 0,0 1 1 0 0,0 0 0 0 0,-1-1 0 0 0,1 1-1 0 0,0 0 1 0 0,0-1 0 0 0,-1 1-1 0 0,1 0 1 0 0,0-1 0 0 0,-1 1 0 0 0,1 0-1 0 0,-1-1 1 0 0,1 1 0 0 0,0 0-1 0 0,-1 0 1 0 0,0-1 0 0 0,-25 8-128 0 0,17 3 120 0 0,0 1 1 0 0,1-1-1 0 0,0 1 0 0 0,1 1 0 0 0,0-1 1 0 0,1 1-1 0 0,0 0 0 0 0,-7 25 0 0 0,-1-2-12 0 0,-1 3 17 0 0,-10 39 0 0 0,19-53 10 0 0,-1 0 0 0 0,-1-1 0 0 0,-1 0 0 0 0,-1 0 0 0 0,-2-1 0 0 0,-18 29 0 0 0,23-41 25 0 0,-1-1 0 0 0,0 0 0 0 0,0-1 0 0 0,0 0 0 0 0,-1 0-1 0 0,0-1 1 0 0,-1 0 0 0 0,-11 6 0 0 0,18-11 10 0 0,-1-1 0 0 0,1 1 1 0 0,-1-1-1 0 0,1 0 0 0 0,-1 0 0 0 0,0 0 0 0 0,0 0 0 0 0,1-1 1 0 0,-1 1-1 0 0,0-1 0 0 0,0 0 0 0 0,0 0 0 0 0,1-1 0 0 0,-1 1 1 0 0,0-1-1 0 0,0 1 0 0 0,1-1 0 0 0,-1-1 0 0 0,0 1 0 0 0,1 0 1 0 0,-1-1-1 0 0,1 0 0 0 0,-1 1 0 0 0,1-2 0 0 0,0 1 0 0 0,0 0 1 0 0,0 0-1 0 0,0-1 0 0 0,-3-4 0 0 0,4 5-15 0 0,-1 0 0 0 0,1 0 0 0 0,0-1 0 0 0,0 1 0 0 0,0-1 0 0 0,1 1 0 0 0,-1-1 1 0 0,1 0-1 0 0,-1 1 0 0 0,1-1 0 0 0,0 0 0 0 0,0 0 0 0 0,0 0 0 0 0,0 0 0 0 0,1 0 0 0 0,-1 0 0 0 0,1-1 0 0 0,0 1 0 0 0,0 0 0 0 0,0-6 0 0 0,2 4-43 0 0,-1 1 0 0 0,1-1-1 0 0,0 1 1 0 0,0 0 0 0 0,0-1-1 0 0,0 1 1 0 0,1 0 0 0 0,-1 0-1 0 0,1 1 1 0 0,0-1-1 0 0,1 0 1 0 0,4-4 0 0 0,4-2-862 0 0,1 1 0 0 0,-1 0 0 0 0,2 1 1 0 0,-1 0-1 0 0,1 1 0 0 0,0 0 0 0 0,21-6 0 0 0,-5 5-1653 0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22.785"/>
    </inkml:context>
    <inkml:brush xml:id="br0">
      <inkml:brushProperty name="width" value="0.1" units="cm"/>
      <inkml:brushProperty name="height" value="0.1" units="cm"/>
    </inkml:brush>
  </inkml:definitions>
  <inkml:trace contextRef="#ctx0" brushRef="#br0">170 113 184 0 0,'-1'16'507'0'0,"-1"0"0"0"0,0-1 0 0 0,-1 1 0 0 0,-1-1 1 0 0,-11 29-1 0 0,-37 73 758 0 0,45-103-1036 0 0,1 2 250 0 0,-2-1 1 0 0,0 0-1 0 0,-1-1 1 0 0,0 0-1 0 0,-20 22 718 0 0,27-39-1128 0 0,0 1 0 0 0,1-1 1 0 0,-1 1-1 0 0,1-1 0 0 0,0 0 0 0 0,0 1 1 0 0,0-1-1 0 0,0 0 0 0 0,0 0 0 0 0,0 0 1 0 0,1 0-1 0 0,-1 0 0 0 0,1 0 0 0 0,0-3 1 0 0,2-21 57 0 0,1 1 0 0 0,2 0 0 0 0,0 0 0 0 0,2 1 1 0 0,1 0-1 0 0,1 0 0 0 0,1 1 0 0 0,0 0 1 0 0,2 0-1 0 0,1 1 0 0 0,1 1 0 0 0,22-27 1 0 0,-22 34-69 0 0,1 0 0 0 0,1 0 0 0 0,27-18 0 0 0,-42 32-59 0 0,0 0-1 0 0,-1 1 1 0 0,1-1-1 0 0,0 1 0 0 0,0-1 1 0 0,0 1-1 0 0,0-1 1 0 0,0 1-1 0 0,0-1 0 0 0,0 1 1 0 0,0 0-1 0 0,0 0 1 0 0,0 0-1 0 0,0-1 0 0 0,0 1 1 0 0,0 0-1 0 0,0 0 1 0 0,0 0-1 0 0,0 0 0 0 0,0 1 1 0 0,0-1-1 0 0,0 0 1 0 0,0 0-1 0 0,-1 1 0 0 0,1-1 1 0 0,0 0-1 0 0,1 1 1 0 0,0 1-1 0 0,0-1 0 0 0,0 1 1 0 0,-1 0-1 0 0,1-1 0 0 0,-1 1 0 0 0,1 0 1 0 0,-1 0-1 0 0,0 0 0 0 0,0 0 1 0 0,0 0-1 0 0,1 3 0 0 0,3 9 1 0 0,-1-1-1 0 0,0 1 1 0 0,1 15 0 0 0,-4-22 0 0 0,2 23 2 0 0,-1-1 0 0 0,-2 1 0 0 0,0 0 0 0 0,-10 55 0 0 0,6-46-1 0 0,-5 5-676 0 0,9-43 205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12.182"/>
    </inkml:context>
    <inkml:brush xml:id="br0">
      <inkml:brushProperty name="width" value="0.05" units="cm"/>
      <inkml:brushProperty name="height" value="0.05" units="cm"/>
    </inkml:brush>
  </inkml:definitions>
  <inkml:trace contextRef="#ctx0" brushRef="#br0">126 11 80 0 0,'0'0'4874'0'0,"22"-7"-3895"0"0,-14 6-855 0 0,-1 0 1 0 0,1 0-1 0 0,0 1 1 0 0,-1 0 0 0 0,1 0-1 0 0,0 1 1 0 0,-1 0 0 0 0,1 0-1 0 0,-1 1 1 0 0,0 0 0 0 0,1 0-1 0 0,-1 1 1 0 0,0 0 0 0 0,0 0-1 0 0,0 0 1 0 0,-1 1 0 0 0,1 0-1 0 0,-1 1 1 0 0,9 7 0 0 0,-10-8-52 0 0,0 0 0 0 0,0 0 0 0 0,-1 0 0 0 0,0 0 0 0 0,0 1 0 0 0,0 0 0 0 0,0-1 0 0 0,-1 2 0 0 0,1-1 0 0 0,-1 0 0 0 0,-1 1 0 0 0,1-1 0 0 0,-1 1 0 0 0,0 0 0 0 0,0 0 0 0 0,-1 0 0 0 0,1 0 0 0 0,-1 0 0 0 0,-1 0 0 0 0,1 0 0 0 0,-1 0 0 0 0,0 0 0 0 0,-1 0 0 0 0,1 0 0 0 0,-3 8 0 0 0,1-10-30 0 0,0 0-1 0 0,0 0 1 0 0,0-1-1 0 0,-1 1 0 0 0,0-1 1 0 0,0 0-1 0 0,0 0 1 0 0,0 0-1 0 0,0 0 1 0 0,0 0-1 0 0,-1-1 1 0 0,1 1-1 0 0,-1-1 0 0 0,0 0 1 0 0,0 0-1 0 0,0 0 1 0 0,-7 1-1 0 0,-4 3-31 0 0,-1-2 0 0 0,1 0 0 0 0,-23 2 0 0 0,23-4-293 0 0,0-1 0 0 0,0-1-1 0 0,0 0 1 0 0,-29-5 0 0 0,34 3-659 0 0,0-1 1 0 0,0 1 0 0 0,0-2-1 0 0,-18-8 1 0 0,-10-11-1883 0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22.986"/>
    </inkml:context>
    <inkml:brush xml:id="br0">
      <inkml:brushProperty name="width" value="0.1" units="cm"/>
      <inkml:brushProperty name="height" value="0.1" units="cm"/>
    </inkml:brush>
  </inkml:definitions>
  <inkml:trace contextRef="#ctx0" brushRef="#br0">1 50 88 0 0,'0'0'3908'0'0,"15"-10"-3332"0"0,-6 6-60 0 0,0 0-47 0 0,7 2-53 0 0,4 2-68 0 0,-2-4-224 0 0,2 2-280 0 0,11-4-312 0 0,-15 0-505 0 0,9 2-1047 0 0,-3-4 460 0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27.596"/>
    </inkml:context>
    <inkml:brush xml:id="br0">
      <inkml:brushProperty name="width" value="0.1" units="cm"/>
      <inkml:brushProperty name="height" value="0.1" units="cm"/>
    </inkml:brush>
  </inkml:definitions>
  <inkml:trace contextRef="#ctx0" brushRef="#br0">141 82 56 0 0,'14'-11'6356'0'0,"-6"8"-6843"0"0,2 0 620 0 0,1 0 1 0 0,-1 0-1 0 0,0-1 0 0 0,0 0 0 0 0,-1-1 0 0 0,1 0 0 0 0,14-11 1 0 0,-8-4 417 0 0,-16 20-546 0 0,0-1 0 0 0,-1 1 0 0 0,1 0 0 0 0,0-1 0 0 0,0 1 0 0 0,-1 0 0 0 0,1 0-1 0 0,0 0 1 0 0,0-1 0 0 0,-1 1 0 0 0,1 0 0 0 0,0 0 0 0 0,-1 0 0 0 0,1-1 0 0 0,0 1 0 0 0,0 0 0 0 0,-1 0 0 0 0,1 0 0 0 0,0 0 0 0 0,-1 0 0 0 0,1 0 0 0 0,0 0 0 0 0,-1 0 0 0 0,1 0 0 0 0,0 0 0 0 0,-1 0 0 0 0,1 0 0 0 0,-1 0 0 0 0,1 0 0 0 0,0 0-1 0 0,0 0 1 0 0,-1 0 0 0 0,1 0 0 0 0,0 1 0 0 0,-1-1 0 0 0,1 0 0 0 0,-50 20 62 0 0,33-8-36 0 0,1 0 0 0 0,0 1-1 0 0,1 0 1 0 0,1 1 0 0 0,0 1 0 0 0,1 1 0 0 0,0 0-1 0 0,1 0 1 0 0,1 1 0 0 0,1 1 0 0 0,0 0 0 0 0,1 0-1 0 0,1 1 1 0 0,1 0 0 0 0,1 0 0 0 0,0 0 0 0 0,2 1-1 0 0,0 0 1 0 0,1 0 0 0 0,0 22 0 0 0,3-35-1 0 0,0 0 0 0 0,0-1 0 0 0,1 1 0 0 0,0-1 0 0 0,0 1 1 0 0,1-1-1 0 0,0 0 0 0 0,0 0 0 0 0,0 1 0 0 0,1-1 0 0 0,0-1 0 0 0,0 1 1 0 0,0 0-1 0 0,1-1 0 0 0,0 1 0 0 0,0-1 0 0 0,0 0 0 0 0,1-1 0 0 0,-1 1 1 0 0,1-1-1 0 0,8 6 0 0 0,-7-6-7 0 0,1-1 0 0 0,0 1 0 0 0,1-1 0 0 0,-1-1 0 0 0,0 1 0 0 0,1-1 0 0 0,0-1 0 0 0,-1 1 0 0 0,1-1 0 0 0,0-1 0 0 0,0 1 1 0 0,0-1-1 0 0,-1-1 0 0 0,1 1 0 0 0,0-1 0 0 0,0-1 0 0 0,12-3 0 0 0,-8 1 3 0 0,0 0 0 0 0,0-1 0 0 0,-1 0 1 0 0,1-1-1 0 0,19-13 0 0 0,-26 15-22 0 0,0 1 0 0 0,0-1 0 0 0,-1 0-1 0 0,1-1 1 0 0,-1 1 0 0 0,0-1 0 0 0,-1 0 0 0 0,1 0 0 0 0,-1 0 0 0 0,0 0 0 0 0,0 0 0 0 0,0-1-1 0 0,-1 0 1 0 0,3-7 0 0 0,-101 272-168 0 0,76-203 215 0 0,10-31 132 0 0,2 0 0 0 0,0 1 0 0 0,-5 31 1 0 0,14-58-173 0 0,0-1 0 0 0,0 0 0 0 0,0 0 0 0 0,0 0 0 0 0,0 1 0 0 0,0-1 0 0 0,0 0 0 0 0,0 1 0 0 0,1-1 0 0 0,-1 1 0 0 0,1 0 0 0 0,1-2 0 0 0,3-3 16 0 0,19-31 74 0 0,-1-2 1 0 0,29-68 0 0 0,-39 79-72 0 0,8-19 6 0 0,58-128 136 0 0,-79 172-170 0 0,0 0 0 0 0,0-1 1 0 0,1 1-1 0 0,-1 0 0 0 0,1 1 0 0 0,0-1 0 0 0,0 0 1 0 0,0 0-1 0 0,0 1 0 0 0,0-1 0 0 0,1 1 0 0 0,4-4 1 0 0,-6 7-4 0 0,1 0 1 0 0,-1-1-1 0 0,0 1 1 0 0,0 0-1 0 0,0 0 1 0 0,0 1-1 0 0,0-1 1 0 0,0 0 0 0 0,0 0-1 0 0,0 0 1 0 0,0 1-1 0 0,0-1 1 0 0,-1 0-1 0 0,1 1 1 0 0,-1-1-1 0 0,1 1 1 0 0,-1-1-1 0 0,1 1 1 0 0,-1-1 0 0 0,0 3-1 0 0,9 35-9 0 0,-8-36 11 0 0,7 39-10 0 0,-1 1 1 0 0,-3-1-1 0 0,-1 1 1 0 0,-5 77-1 0 0,1-113-420 0 0,-3 16-147 0 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28.199"/>
    </inkml:context>
    <inkml:brush xml:id="br0">
      <inkml:brushProperty name="width" value="0.1" units="cm"/>
      <inkml:brushProperty name="height" value="0.1" units="cm"/>
    </inkml:brush>
  </inkml:definitions>
  <inkml:trace contextRef="#ctx0" brushRef="#br0">48 39 164 0 0,'0'0'757'0'0,"-47"-16"7482"0"0,75 6-7868 0 0,107 6 263 0 0,10-1-3600 0 0,-127 4 239 0 0,-2-1 211 0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29.087"/>
    </inkml:context>
    <inkml:brush xml:id="br0">
      <inkml:brushProperty name="width" value="0.1" units="cm"/>
      <inkml:brushProperty name="height" value="0.1" units="cm"/>
    </inkml:brush>
  </inkml:definitions>
  <inkml:trace contextRef="#ctx0" brushRef="#br0">11 45 84 0 0,'-3'-14'9416'0'0,"-4"11"-8301"0"0,10-1-463 0 0,23-2-301 0 0,37-1-407 0 0,185 3 291 0 0,-244 4-227 0 0,5-2 2 0 0,-7 2 14 0 0,0-5 65 0 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30.039"/>
    </inkml:context>
    <inkml:brush xml:id="br0">
      <inkml:brushProperty name="width" value="0.1" units="cm"/>
      <inkml:brushProperty name="height" value="0.1" units="cm"/>
    </inkml:brush>
  </inkml:definitions>
  <inkml:trace contextRef="#ctx0" brushRef="#br0">280 145 168 0 0,'1'-7'237'0'0,"0"1"-1"0"0,0-1 1 0 0,-1 0-1 0 0,0 1 1 0 0,0-1-1 0 0,0 0 1 0 0,-1 1-1 0 0,0-1 1 0 0,0 1-1 0 0,0-1 1 0 0,-1 1-1 0 0,0-1 1 0 0,-1 1-1 0 0,1 0 1 0 0,-1 0-1 0 0,0 0 1 0 0,-1 1 0 0 0,1-1-1 0 0,-1 1 1 0 0,-5-6-1 0 0,8 10-200 0 0,-1 0 0 0 0,0 0 0 0 0,0 0-1 0 0,0 1 1 0 0,0-1 0 0 0,0 0 0 0 0,0 1 0 0 0,-1-1-1 0 0,1 1 1 0 0,0 0 0 0 0,0 0 0 0 0,0 0 0 0 0,0 0 0 0 0,-1 0-1 0 0,1 0 1 0 0,0 1 0 0 0,0-1 0 0 0,0 0 0 0 0,0 1-1 0 0,0 0 1 0 0,0 0 0 0 0,0-1 0 0 0,0 1 0 0 0,0 0 0 0 0,-2 2-1 0 0,-4 1 34 0 0,0 1-1 0 0,1 0 0 0 0,-1 0 0 0 0,-9 10 0 0 0,6-3 9 0 0,0 0 0 0 0,1 1 0 0 0,1 0 0 0 0,0 1-1 0 0,1-1 1 0 0,-9 23 0 0 0,1 3 110 0 0,-14 50 0 0 0,25-73-132 0 0,1 0-1 0 0,1 0 0 0 0,0 0 1 0 0,1 1-1 0 0,0-1 0 0 0,2 1 1 0 0,2 28-1 0 0,-2-40-42 0 0,1-1-1 0 0,0 1 1 0 0,0-1-1 0 0,1 1 1 0 0,-1-1 0 0 0,1 0-1 0 0,0 1 1 0 0,0-1-1 0 0,0 0 1 0 0,1 0 0 0 0,0 0-1 0 0,-1-1 1 0 0,1 1-1 0 0,1-1 1 0 0,-1 1 0 0 0,0-1-1 0 0,1 0 1 0 0,0 0 0 0 0,-1-1-1 0 0,1 1 1 0 0,0-1-1 0 0,0 0 1 0 0,1 0 0 0 0,-1 0-1 0 0,0 0 1 0 0,1-1-1 0 0,-1 0 1 0 0,1 0 0 0 0,-1 0-1 0 0,1 0 1 0 0,8-1-1 0 0,4 2-25 0 0,0-2 0 0 0,-1 0-1 0 0,1-1 1 0 0,-1-1 0 0 0,1 0-1 0 0,28-9 1 0 0,-38 9 5 0 0,1-1 0 0 0,-1 0 0 0 0,0 0 0 0 0,0 0 0 0 0,0-1 0 0 0,-1 0 1 0 0,1-1-1 0 0,-1 1 0 0 0,0-1 0 0 0,0-1 0 0 0,-1 1 0 0 0,1-1 0 0 0,-1 0 0 0 0,0 0 0 0 0,-1 0 0 0 0,6-11 0 0 0,-1 1 16 0 0,0-3 24 0 0,-23 33-12 0 0,-5 13 43 0 0,1 2 1 0 0,1 0-1 0 0,2 1 0 0 0,-18 46 0 0 0,22-50-23 0 0,-83 182 1076 0 0,94-207-732 0 0,3-14-259 0 0,1 1 0 0 0,0-1 0 0 0,1 1 0 0 0,10-18 0 0 0,-2 1-28 0 0,80-153 248 0 0,-40 83-191 0 0,14-31 12 0 0,-67 129-164 0 0,0-1 0 0 0,1 1 0 0 0,-1 0 0 0 0,1 0 0 0 0,0 0 0 0 0,-1 0 0 0 0,1-1 0 0 0,0 1 0 0 0,0 0 0 0 0,-1 0 0 0 0,1 0 0 0 0,0 1 0 0 0,0-1 0 0 0,0 0 0 0 0,0 0 0 0 0,0 0 1 0 0,1 1-1 0 0,-1-1 0 0 0,0 1 0 0 0,0-1 0 0 0,0 1 0 0 0,0-1 0 0 0,2 0 0 0 0,-1 2-2 0 0,-1 0 0 0 0,0 0 0 0 0,0 0 0 0 0,0 0 0 0 0,0 0 0 0 0,0 0 0 0 0,0 1 0 0 0,0-1 0 0 0,0 0 0 0 0,0 0 0 0 0,-1 1 0 0 0,1-1 0 0 0,0 1 0 0 0,-1-1 0 0 0,1 0 0 0 0,-1 1 0 0 0,0-1 0 0 0,1 1 0 0 0,-1-1 0 0 0,0 4 0 0 0,6 36-4 0 0,-2 1 1 0 0,-2 0 0 0 0,-2 0 0 0 0,-1 0-1 0 0,-3 0 1 0 0,-9 45 0 0 0,8-31 22 0 0,3-50-16 0 0,2-5 4 0 0,10 13-46 0 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30.321"/>
    </inkml:context>
    <inkml:brush xml:id="br0">
      <inkml:brushProperty name="width" value="0.1" units="cm"/>
      <inkml:brushProperty name="height" value="0.1" units="cm"/>
    </inkml:brush>
  </inkml:definitions>
  <inkml:trace contextRef="#ctx0" brushRef="#br0">11 91 448 0 0,'-1'0'204'0'0,"0"-1"1"0"0,0 1-1 0 0,1-1 1 0 0,-1 1-1 0 0,0-1 1 0 0,1 1-1 0 0,-1-1 1 0 0,1 0-1 0 0,-1 1 0 0 0,1-1 1 0 0,-1 0-1 0 0,1 1 1 0 0,-1-1-1 0 0,1 0 1 0 0,0 0-1 0 0,-1 1 1 0 0,1-1-1 0 0,0 0 1 0 0,0 0-1 0 0,0 0 0 0 0,0 0 1 0 0,-1 1-1 0 0,1-1 1 0 0,0 0-1 0 0,0 0 1 0 0,1 0-1 0 0,-1 0 1 0 0,0-1-1 0 0,18-12 900 0 0,8 5-886 0 0,0 2-1 0 0,1 0 1 0 0,0 1 0 0 0,1 2 0 0 0,-1 1 0 0 0,30 0-1 0 0,53-7-5210 0 0,-81 5 2737 0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30.677"/>
    </inkml:context>
    <inkml:brush xml:id="br0">
      <inkml:brushProperty name="width" value="0.1" units="cm"/>
      <inkml:brushProperty name="height" value="0.1" units="cm"/>
    </inkml:brush>
  </inkml:definitions>
  <inkml:trace contextRef="#ctx0" brushRef="#br0">87 46 520 0 0,'0'0'610'0'0,"-3"-4"-20"0"0,2 3-645 0 0,0-1 275 0 0,-1 1 1 0 0,1-1-1 0 0,0 1 1 0 0,0-1-1 0 0,0 0 0 0 0,0 1 1 0 0,0-1-1 0 0,1 0 1 0 0,-1 0-1 0 0,0 1 0 0 0,1-1 1 0 0,0 0-1 0 0,-1-3 0 0 0,1 4 186 0 0,3-12 2937 0 0,-18 42-3149 0 0,2-1 1 0 0,2 2-1 0 0,0-1 0 0 0,-9 48 1 0 0,19-74-172 0 0,0 1 0 0 0,1-1 0 0 0,-1 1-1 0 0,1 0 1 0 0,0-1 0 0 0,0 1 0 0 0,0 0 0 0 0,0-1 0 0 0,1 1 0 0 0,-1-1 0 0 0,3 7 0 0 0,-2-8-23 0 0,-1 0 0 0 0,2 0 0 0 0,-1 0 0 0 0,0-1 1 0 0,0 1-1 0 0,0 0 0 0 0,1-1 0 0 0,-1 1 0 0 0,1-1 1 0 0,-1 1-1 0 0,1-1 0 0 0,0 0 0 0 0,-1 1 0 0 0,1-1 1 0 0,0 0-1 0 0,0 0 0 0 0,0-1 0 0 0,0 1 0 0 0,3 1 1 0 0,-3-2-259 0 0,3-1-156 0 0,29-9-925 0 0,-10-7-2536 0 0,-14 5 1703 0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30.864"/>
    </inkml:context>
    <inkml:brush xml:id="br0">
      <inkml:brushProperty name="width" value="0.1" units="cm"/>
      <inkml:brushProperty name="height" value="0.1" units="cm"/>
    </inkml:brush>
  </inkml:definitions>
  <inkml:trace contextRef="#ctx0" brushRef="#br0">15 35 892 0 0,'-2'-5'497'0'0,"-11"-25"8221"0"0,15 31-8791 0 0,7 2 248 0 0,-1 0-1 0 0,0 1 1 0 0,0 0 0 0 0,12 7-1 0 0,-3 8-3280 0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31.657"/>
    </inkml:context>
    <inkml:brush xml:id="br0">
      <inkml:brushProperty name="width" value="0.1" units="cm"/>
      <inkml:brushProperty name="height" value="0.1" units="cm"/>
    </inkml:brush>
  </inkml:definitions>
  <inkml:trace contextRef="#ctx0" brushRef="#br0">382 1 316 0 0,'-11'5'3377'0'0,"-43"27"-2646"0"0,32-12-512 0 0,1 0 0 0 0,0 2 1 0 0,2 1-1 0 0,0 0 1 0 0,-27 47-1 0 0,21-25 36 0 0,2 1 1 0 0,-27 75 0 0 0,34-74-58 0 0,2 1 0 0 0,2 0 1 0 0,2 1-1 0 0,2 0 1 0 0,-2 70-1 0 0,9-99-137 0 0,1 0 1 0 0,1 1-1 0 0,1-1 0 0 0,1 0 0 0 0,1-1 1 0 0,0 1-1 0 0,2-1 0 0 0,0 0 0 0 0,1 0 1 0 0,1 0-1 0 0,0-1 0 0 0,2 0 0 0 0,0-1 0 0 0,1 0 1 0 0,1-1-1 0 0,16 18 0 0 0,-18-24-201 0 0,1-1 1 0 0,0 0-1 0 0,1 0 1 0 0,0-2-1 0 0,1 1 0 0 0,-1-2 1 0 0,22 9-1 0 0,-7-5-1051 0 0,1-2 1 0 0,48 9-1 0 0,10-3-1086 0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32.483"/>
    </inkml:context>
    <inkml:brush xml:id="br0">
      <inkml:brushProperty name="width" value="0.1" units="cm"/>
      <inkml:brushProperty name="height" value="0.1" units="cm"/>
    </inkml:brush>
  </inkml:definitions>
  <inkml:trace contextRef="#ctx0" brushRef="#br0">372 10 236 0 0,'-4'-10'5981'0'0,"11"14"-5956"0"0,-1-1-1 0 0,1 1 1 0 0,-1 1-1 0 0,0-1 0 0 0,-1 1 1 0 0,1 0-1 0 0,-1 1 1 0 0,0-1-1 0 0,0 1 1 0 0,-1 0-1 0 0,0 0 1 0 0,0 0-1 0 0,6 12 0 0 0,4 14 51 0 0,19 56-1 0 0,-27-69-44 0 0,7 23 41 0 0,-1 1-1 0 0,-3 0 1 0 0,-1 0 0 0 0,-3 1 0 0 0,-1 0-1 0 0,-2 0 1 0 0,-2 0 0 0 0,-2 0-1 0 0,-2 0 1 0 0,-19 84 0 0 0,16-102-39 0 0,-1 0 1 0 0,-2-1-1 0 0,0 0 1 0 0,-2-1-1 0 0,0 0 1 0 0,-2 0-1 0 0,-1-2 1 0 0,-21 27-1 0 0,21-33-82 0 0,0 0 0 0 0,-1-1 0 0 0,-1-1-1 0 0,0 0 1 0 0,-1-2 0 0 0,0 0-1 0 0,-1 0 1 0 0,0-2 0 0 0,-1-1-1 0 0,0 0 1 0 0,-24 6 0 0 0,25-10-837 0 0,0 0 0 0 0,0-2 1 0 0,-31 2-1 0 0,-5-2-1171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17.833"/>
    </inkml:context>
    <inkml:brush xml:id="br0">
      <inkml:brushProperty name="width" value="0.05" units="cm"/>
      <inkml:brushProperty name="height" value="0.05" units="cm"/>
    </inkml:brush>
  </inkml:definitions>
  <inkml:trace contextRef="#ctx0" brushRef="#br0">366 670 200 0 0,'4'-44'2380'0'0,"-4"42"-2289"0"0,0 0 0 0 0,0 1 0 0 0,0-1-1 0 0,0 0 1 0 0,0 1 0 0 0,-1-1 0 0 0,1 0 0 0 0,-1 1-1 0 0,1-1 1 0 0,-1 0 0 0 0,1 1 0 0 0,-1-1 0 0 0,0 1-1 0 0,0-1 1 0 0,1 1 0 0 0,-1-1 0 0 0,0 1-1 0 0,-1-1 1 0 0,1 1 0 0 0,0 0 0 0 0,0 0 0 0 0,0 0-1 0 0,-1 0 1 0 0,1 0 0 0 0,-1 0 0 0 0,-2-2 0 0 0,1 2-11 0 0,-1 0 0 0 0,0 0 0 0 0,0 1 0 0 0,0-1 0 0 0,0 1 0 0 0,0 0 0 0 0,0 0 1 0 0,0 0-1 0 0,0 0 0 0 0,0 1 0 0 0,-5 1 0 0 0,-11 3 119 0 0,0 1 0 0 0,0 1 0 0 0,-26 14 0 0 0,31-13-35 0 0,-1 2 0 0 0,2-1 0 0 0,0 2 0 0 0,0 0 0 0 0,1 1 0 0 0,0 0 0 0 0,1 1 0 0 0,0 0 0 0 0,1 1 0 0 0,1 0 0 0 0,0 1 0 0 0,-15 31 0 0 0,24-45-128 0 0,0 1 1 0 0,0 0-1 0 0,0-1 1 0 0,0 1-1 0 0,0 0 1 0 0,0 0-1 0 0,0 0 1 0 0,1 0 0 0 0,-1 0-1 0 0,1 0 1 0 0,0 0-1 0 0,-1 0 1 0 0,1 0-1 0 0,0 0 1 0 0,0 0-1 0 0,0 0 1 0 0,0 0-1 0 0,1 0 1 0 0,-1 0-1 0 0,0 0 1 0 0,1 0-1 0 0,0 0 1 0 0,-1 0-1 0 0,1 0 1 0 0,0 0-1 0 0,0-1 1 0 0,0 1-1 0 0,0 0 1 0 0,0-1-1 0 0,2 3 1 0 0,0-2 34 0 0,0 0 1 0 0,-1-1-1 0 0,1 1 0 0 0,0-1 0 0 0,0 0 1 0 0,1 0-1 0 0,-1 0 0 0 0,0 0 1 0 0,0 0-1 0 0,0-1 0 0 0,1 1 1 0 0,-1-1-1 0 0,0 0 0 0 0,1 0 0 0 0,-1 0 1 0 0,0 0-1 0 0,6-2 0 0 0,5-1-6 0 0,0-1 0 0 0,-1 0-1 0 0,0-1 1 0 0,1 0 0 0 0,-2-1-1 0 0,1-1 1 0 0,-1 0 0 0 0,0-1-1 0 0,0 0 1 0 0,-1 0 0 0 0,0-1-1 0 0,-1-1 1 0 0,19-21 0 0 0,-9 5 31 0 0,0-1 1 0 0,-2 0 0 0 0,-1-2-1 0 0,25-54 1 0 0,-28 45-10 0 0,-2 0 0 0 0,-2-1-1 0 0,7-46 1 0 0,3-12 56 0 0,-14 70-59 0 0,1-46-1 0 0,-3 32 15 0 0,15-95 769 0 0,-18 134-775 0 0,-5 54-64 0 0,-1-1 0 0 0,-3 0 0 0 0,-20 68 0 0 0,6-23 81 0 0,-23 81 127 0 0,22-95-29 0 0,-16 111-1 0 0,38-190-195 0 0,1 0 0 0 0,-1 0 0 0 0,1 0 0 0 0,0 0 0 0 0,0 0-1 0 0,0 0 1 0 0,1 0 0 0 0,-1 0 0 0 0,1 0 0 0 0,-1 0-1 0 0,1 0 1 0 0,0 0 0 0 0,0 0 0 0 0,0-1 0 0 0,1 1 0 0 0,-1 0-1 0 0,1-1 1 0 0,-1 1 0 0 0,1-1 0 0 0,0 1 0 0 0,2 1-1 0 0,0-1-39 0 0,-1-1-1 0 0,1 1 0 0 0,0-1 1 0 0,0 0-1 0 0,-1-1 0 0 0,1 1 1 0 0,1-1-1 0 0,-1 1 0 0 0,0-1 0 0 0,0-1 1 0 0,0 1-1 0 0,1 0 0 0 0,4-1 1 0 0,14 0-487 0 0,0-2 1 0 0,0 0-1 0 0,0-2 1 0 0,30-8 0 0 0,-39 9-48 0 0,56-16-5366 0 0,-40 3 2518 0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39.849"/>
    </inkml:context>
    <inkml:brush xml:id="br0">
      <inkml:brushProperty name="width" value="0.1" units="cm"/>
      <inkml:brushProperty name="height" value="0.1" units="cm"/>
    </inkml:brush>
  </inkml:definitions>
  <inkml:trace contextRef="#ctx0" brushRef="#br0">146 1 180 0 0,'0'0'671'0'0,"-59"17"1977"0"0,58-16-2341 0 0,-3-1-219 0 0,0 0 1 0 0,0 0 0 0 0,1 1 0 0 0,-1 0 0 0 0,0 0 0 0 0,0 0-1 0 0,1 0 1 0 0,-1 1 0 0 0,1-1 0 0 0,-1 1 0 0 0,1 0-1 0 0,-1 0 1 0 0,1 0 0 0 0,-3 3 0 0 0,-22 8 2275 0 0,57-22-2221 0 0,0 1-1 0 0,0 1 1 0 0,46-4-1 0 0,99-1 103 0 0,-110 9-107 0 0,35 1 70 0 0,-97 2-214 0 0,15 22-5445 0 0,-16-16 3649 0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40.361"/>
    </inkml:context>
    <inkml:brush xml:id="br0">
      <inkml:brushProperty name="width" value="0.1" units="cm"/>
      <inkml:brushProperty name="height" value="0.1" units="cm"/>
    </inkml:brush>
  </inkml:definitions>
  <inkml:trace contextRef="#ctx0" brushRef="#br0">55 63 100 0 0,'-27'-2'1148'0'0,"25"2"-874"0"0,-23-8 5594 0 0,54 0-5722 0 0,2 2-1 0 0,-1 0 1 0 0,1 2-1 0 0,0 2 1 0 0,46 1-1 0 0,-29 1-18 0 0,65-10 0 0 0,-51 10-233 0 0,-59 0-186 0 0,13-8-4280 0 0,-10 0 2573 0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41.556"/>
    </inkml:context>
    <inkml:brush xml:id="br0">
      <inkml:brushProperty name="width" value="0.1" units="cm"/>
      <inkml:brushProperty name="height" value="0.1" units="cm"/>
    </inkml:brush>
  </inkml:definitions>
  <inkml:trace contextRef="#ctx0" brushRef="#br0">0 226 60 0 0,'0'-19'756'0'0,"2"1"-1"0"0,-1-1 1 0 0,2 1-1 0 0,1-1 1 0 0,7-23-1 0 0,-9 36-610 0 0,1-1 0 0 0,0 1 0 0 0,0 0 0 0 0,0 0-1 0 0,1 0 1 0 0,-1 1 0 0 0,2-1 0 0 0,3-4 0 0 0,-5 7-91 0 0,-1 1 1 0 0,1 0-1 0 0,0 0 0 0 0,0 0 1 0 0,0 0-1 0 0,0 0 0 0 0,0 1 1 0 0,0-1-1 0 0,0 1 0 0 0,0 0 1 0 0,0 0-1 0 0,1 0 0 0 0,-1 0 1 0 0,1 0-1 0 0,-1 1 0 0 0,6 0 1 0 0,-6 0-40 0 0,0 0 1 0 0,0 1 0 0 0,0 0 0 0 0,0 0 0 0 0,0 0 0 0 0,0 0-1 0 0,0 0 1 0 0,-1 1 0 0 0,1-1 0 0 0,0 1 0 0 0,-1-1-1 0 0,1 1 1 0 0,-1 0 0 0 0,1 0 0 0 0,-1 1 0 0 0,0-1 0 0 0,0 0-1 0 0,3 4 1 0 0,25 48 111 0 0,-19-27-89 0 0,-3 1-1 0 0,0 0 1 0 0,-2 1 0 0 0,0 0-1 0 0,-2 0 1 0 0,-2 0 0 0 0,-1 0-1 0 0,0 0 1 0 0,-3 1 0 0 0,0-1-1 0 0,-13 55 1 0 0,14-74-23 0 0,-1 0 1 0 0,-1-1-1 0 0,1 1 1 0 0,-2 0-1 0 0,-6 13 1 0 0,10-23-10 0 0,0 1 1 0 0,0 0-1 0 0,1 0 0 0 0,-1 0 1 0 0,0 0-1 0 0,0 0 1 0 0,0-1-1 0 0,1 1 0 0 0,-1 0 1 0 0,0 0-1 0 0,1 0 1 0 0,-1-1-1 0 0,0 1 0 0 0,1 0 1 0 0,-1-1-1 0 0,1 1 1 0 0,0 0-1 0 0,-1-1 0 0 0,1 1 1 0 0,-1 0-1 0 0,1-1 1 0 0,0 1-1 0 0,0-1 1 0 0,-1 1-1 0 0,1-1 0 0 0,0 0 1 0 0,0 1-1 0 0,-1-1 1 0 0,1 0-1 0 0,0 1 0 0 0,0-1 1 0 0,0 0-1 0 0,0 0 1 0 0,-1 0-1 0 0,3 0 0 0 0,8-2 20 0 0,1-1-1 0 0,-1 0 0 0 0,0-1 0 0 0,0-1 1 0 0,0 0-1 0 0,0 0 0 0 0,-1-1 0 0 0,0 0 0 0 0,0-1 1 0 0,-1 0-1 0 0,1 0 0 0 0,-2-1 0 0 0,16-18 0 0 0,-7 7-9 0 0,-1-1-1 0 0,-1 0 0 0 0,-1-1 1 0 0,-1-1-1 0 0,18-39 0 0 0,-22 40-16 0 0,-2 1 0 0 0,0-1 0 0 0,-1 0 0 0 0,-1 0 0 0 0,-1 0 0 0 0,-1-1 0 0 0,1-36 0 0 0,-4 37-17 0 0,1 9 3 0 0,-1 0 0 0 0,0 0-1 0 0,-1 0 1 0 0,-1 0 0 0 0,0 0 0 0 0,-5-17 0 0 0,7 28-3 0 0,-1 0 13 0 0,0 2 1 0 0,1-1-1 0 0,-1 0 0 0 0,0 0 1 0 0,0 0-1 0 0,0 0 0 0 0,1 0 1 0 0,-1 0-1 0 0,0 1 0 0 0,1-1 1 0 0,-1 0-1 0 0,0 1 0 0 0,0-1 1 0 0,1 1-1 0 0,-1-1 0 0 0,1 1 1 0 0,-1-1-1 0 0,0 1 0 0 0,1-1 1 0 0,-1 1-1 0 0,1-1 0 0 0,-1 1 0 0 0,1 0 1 0 0,-1 1-1 0 0,0-2-8 0 0,0 2 12 0 0,0 0 0 0 0,0 0 0 0 0,1 0 0 0 0,-1 0 0 0 0,0 0 0 0 0,1 0 0 0 0,0 0 0 0 0,-1 0 0 0 0,1 0 0 0 0,0 0 0 0 0,0 0 0 0 0,0 0-1 0 0,0 0 1 0 0,0 0 0 0 0,1 0 0 0 0,-1 0 0 0 0,1 0 0 0 0,-1 0 0 0 0,1 0 0 0 0,0 0 0 0 0,0-1 0 0 0,0 1 0 0 0,0 0 0 0 0,0 0 0 0 0,0 0 0 0 0,0-1 0 0 0,0 1 0 0 0,1-1 0 0 0,1 2 0 0 0,3 5-237 0 0,1-1 0 0 0,1 0 1 0 0,-1 0-1 0 0,11 7 1 0 0,19 5-3206 0 0,-20-15 1457 0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43.049"/>
    </inkml:context>
    <inkml:brush xml:id="br0">
      <inkml:brushProperty name="width" value="0.1" units="cm"/>
      <inkml:brushProperty name="height" value="0.1" units="cm"/>
    </inkml:brush>
  </inkml:definitions>
  <inkml:trace contextRef="#ctx0" brushRef="#br0">299 190 100 0 0,'7'-10'958'0'0,"9"-13"134"0"0,-14 20-1006 0 0,-1-1 0 0 0,1 1 0 0 0,-1-1 0 0 0,0 1 0 0 0,0-1 0 0 0,0 1 0 0 0,-1-1 0 0 0,1 0 0 0 0,-1 1 0 0 0,0-1 1 0 0,0 0-1 0 0,0 0 0 0 0,0 1 0 0 0,-1-1 0 0 0,1 0 0 0 0,-1 1 0 0 0,0-1 0 0 0,0 1 0 0 0,0-1 0 0 0,-1 1 1 0 0,1-1-1 0 0,-1 1 0 0 0,0 0 0 0 0,0 0 0 0 0,0-1 0 0 0,0 2 0 0 0,-1-1 0 0 0,1 0 0 0 0,-1 0 0 0 0,-4-3 0 0 0,2 3-58 0 0,1 0-1 0 0,-1 0 0 0 0,0 0 1 0 0,0 1-1 0 0,-1 0 0 0 0,1 0 1 0 0,0 0-1 0 0,-1 0 0 0 0,1 1 1 0 0,-1 0-1 0 0,0 0 0 0 0,1 1 1 0 0,-1-1-1 0 0,0 1 0 0 0,1 0 1 0 0,-1 1-1 0 0,0-1 0 0 0,1 1 1 0 0,-1 1-1 0 0,1-1 0 0 0,-1 1 1 0 0,1-1-1 0 0,-1 2 0 0 0,-8 4 1 0 0,5-3 9 0 0,-1 1 0 0 0,0 1 1 0 0,1-1-1 0 0,0 2 1 0 0,0-1-1 0 0,1 1 0 0 0,0 1 1 0 0,0-1-1 0 0,0 1 1 0 0,1 1-1 0 0,1-1 0 0 0,-9 14 1 0 0,8-8 7 0 0,-19 39 169 0 0,25-50-188 0 0,0 1-1 0 0,0-1 0 0 0,0 0 1 0 0,1 0-1 0 0,-1 1 0 0 0,1-1 1 0 0,-1 0-1 0 0,1 1 1 0 0,0-1-1 0 0,1 1 0 0 0,-1-1 1 0 0,0 0-1 0 0,1 0 1 0 0,1 5-1 0 0,-1-6-8 0 0,0 0 0 0 0,-1-1 0 0 0,1 1 0 0 0,0-1 0 0 0,0 1 0 0 0,0-1 0 0 0,0 1 0 0 0,1-1 0 0 0,-1 0 0 0 0,0 0 0 0 0,1 1 0 0 0,-1-1 0 0 0,0 0-1 0 0,1 0 1 0 0,-1 0 0 0 0,1-1 0 0 0,0 1 0 0 0,-1 0 0 0 0,1-1 0 0 0,3 2 0 0 0,-1-2 3 0 0,0 1 0 0 0,0-1-1 0 0,0 0 1 0 0,1 0 0 0 0,-1 0-1 0 0,0 0 1 0 0,0-1-1 0 0,7-2 1 0 0,4-1 24 0 0,-1-2 1 0 0,1 0-1 0 0,21-13 0 0 0,-20 8-20 0 0,0-1 1 0 0,-1-1-1 0 0,-1-1 1 0 0,0 0-1 0 0,-1 0 1 0 0,0-2-1 0 0,-2 1 0 0 0,0-2 1 0 0,11-20-1 0 0,-15 26-15 0 0,31-64 263 0 0,-37 73-259 0 0,1 39 5 0 0,-4 1-41 0 0,1-29-23 0 0,0 0 0 0 0,0-1 0 0 0,1 1-1 0 0,0 0 1 0 0,1 0 0 0 0,0 0-1 0 0,0-1 1 0 0,1 1 0 0 0,0 0 0 0 0,1-1-1 0 0,6 16 1 0 0,-7-22-118 0 0,-1 0 1 0 0,1-1-1 0 0,-1 1 0 0 0,1-1 1 0 0,0 1-1 0 0,0-1 1 0 0,0 0-1 0 0,-1 0 0 0 0,1 0 1 0 0,0 0-1 0 0,1 0 0 0 0,-1 0 1 0 0,0 0-1 0 0,0-1 0 0 0,0 1 1 0 0,0-1-1 0 0,1 1 1 0 0,-1-1-1 0 0,0 0 0 0 0,0 0 1 0 0,1 0-1 0 0,-1 0 0 0 0,0-1 1 0 0,0 1-1 0 0,1-1 1 0 0,-1 1-1 0 0,2-2 0 0 0,6-3-1374 0 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43.392"/>
    </inkml:context>
    <inkml:brush xml:id="br0">
      <inkml:brushProperty name="width" value="0.1" units="cm"/>
      <inkml:brushProperty name="height" value="0.1" units="cm"/>
    </inkml:brush>
  </inkml:definitions>
  <inkml:trace contextRef="#ctx0" brushRef="#br0">1 115 344 0 0,'13'-19'6315'0'0,"-14"39"-6175"0"0,1 1-1 0 0,1-1 1 0 0,1 0-1 0 0,0 0 1 0 0,2-1 0 0 0,0 1-1 0 0,2-1 1 0 0,0 1-1 0 0,10 21 1 0 0,-16-41-112 0 0,1 0 1 0 0,-1 1-1 0 0,1-1 0 0 0,-1 1 1 0 0,1-1-1 0 0,-1 0 0 0 0,1 0 1 0 0,-1 1-1 0 0,1-1 1 0 0,-1 0-1 0 0,1 0 0 0 0,-1 1 1 0 0,1-1-1 0 0,-1 0 1 0 0,1 0-1 0 0,0 0 0 0 0,-1 0 1 0 0,1 0-1 0 0,-1 0 0 0 0,1 0 1 0 0,-1 0-1 0 0,1 0 1 0 0,0 0-1 0 0,-1 0 0 0 0,1-1 1 0 0,-1 1-1 0 0,1 0 1 0 0,-1 0-1 0 0,1 0 0 0 0,-1-1 1 0 0,1 1-1 0 0,-1 0 0 0 0,1-1 1 0 0,-1 1-1 0 0,1 0 1 0 0,-1-1-1 0 0,1 1 0 0 0,-1-1 1 0 0,0 1-1 0 0,1-1 1 0 0,-1 1-1 0 0,0-1 0 0 0,1 1 1 0 0,-1-1-1 0 0,0 0 0 0 0,25-31 99 0 0,-19 24 51 0 0,17-25 101 0 0,31-57-1 0 0,-1 2-83 0 0,-43 69-370 0 0,0-2-1353 0 0,1 8-2973 0 0,-3 6 2132 0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54.709"/>
    </inkml:context>
    <inkml:brush xml:id="br0">
      <inkml:brushProperty name="width" value="0.1" units="cm"/>
      <inkml:brushProperty name="height" value="0.1" units="cm"/>
    </inkml:brush>
  </inkml:definitions>
  <inkml:trace contextRef="#ctx0" brushRef="#br0">122 182 140 0 0,'0'0'5414'0'0,"-28"-16"-3176"0"0,25 13-2080 0 0,1-1-1 0 0,0 0 1 0 0,0 0 0 0 0,0 0-1 0 0,1 0 1 0 0,-1-1-1 0 0,1 1 1 0 0,0 0 0 0 0,0-1-1 0 0,1 1 1 0 0,-1-1-1 0 0,1 1 1 0 0,0-1 0 0 0,1-4-1 0 0,-1 7-141 0 0,0-1-1 0 0,1 1 0 0 0,-1 0 1 0 0,1 1-1 0 0,0-1 1 0 0,0 0-1 0 0,0 0 0 0 0,0 0 1 0 0,0 0-1 0 0,0 0 1 0 0,0 1-1 0 0,0-1 0 0 0,1 1 1 0 0,-1-1-1 0 0,0 1 1 0 0,1-1-1 0 0,0 1 0 0 0,-1 0 1 0 0,1-1-1 0 0,0 1 1 0 0,0 0-1 0 0,-1 0 0 0 0,1 1 1 0 0,0-1-1 0 0,0 0 1 0 0,0 0-1 0 0,0 1 0 0 0,0 0 1 0 0,0-1-1 0 0,0 1 1 0 0,4 0-1 0 0,12-2 1 0 0,0 0 0 0 0,33 2 0 0 0,-21 1 34 0 0,1-1-29 0 0,64 8 0 0 0,6 0 37 0 0,-80-11 40 0 0,-20 3-97 0 0,-1 0 1 0 0,1-1-1 0 0,0 1 0 0 0,-1-1 0 0 0,1 1 0 0 0,-1-1 1 0 0,0 1-1 0 0,1-1 0 0 0,-1 1 0 0 0,1-1 0 0 0,-1 0 1 0 0,0 1-1 0 0,1-1 0 0 0,-1 0 0 0 0,0 1 0 0 0,0-1 1 0 0,1 0-1 0 0,-1 1 0 0 0,0-1 0 0 0,0 0 0 0 0,0 1 1 0 0,0-1-1 0 0,0 0 0 0 0,0 1 0 0 0,0-2 0 0 0,0 1 10 0 0,0-1-6 0 0,-5-23 5 0 0,3 21-12 0 0,2 3-6 0 0,0 0-6 0 0,-1 0 8 0 0,1 0 0 0 0,0 0 0 0 0,-1 0 0 0 0,1 0-1 0 0,-1 0 1 0 0,1 0 0 0 0,-1 0 0 0 0,0 0 0 0 0,1 1 0 0 0,-1-1 0 0 0,0 0 0 0 0,0 0-1 0 0,1 1 1 0 0,-1-1 0 0 0,0 1 0 0 0,0-1 0 0 0,-2 0 0 0 0,-3 6-4 0 0,0 1 0 0 0,1 0 0 0 0,-1 0 0 0 0,1 1 0 0 0,0 0 0 0 0,1-1 0 0 0,0 2 0 0 0,0-1 0 0 0,-4 11 0 0 0,-25 80 7 0 0,18-50 1 0 0,7-18-2 0 0,-8 54 1 0 0,-3 13 21 0 0,9-60-1 0 0,-1-1 0 0 0,-1 1-1 0 0,-2-2 1 0 0,-2 0 0 0 0,-28 47-1 0 0,41-79 6 0 0,0 1-1 0 0,0-1 1 0 0,0 1-1 0 0,0-1 1 0 0,0 0 0 0 0,-1 0-1 0 0,0 0 1 0 0,0 0-1 0 0,1-1 1 0 0,-1 0-1 0 0,-1 1 1 0 0,1-1-1 0 0,0-1 1 0 0,0 1-1 0 0,-1-1 1 0 0,1 0-1 0 0,-1 0 1 0 0,0 0 0 0 0,1 0-1 0 0,-1-1 1 0 0,1 0-1 0 0,-1 0 1 0 0,0 0-1 0 0,1 0 1 0 0,-1-1-1 0 0,1 0 1 0 0,-1 0-1 0 0,1 0 1 0 0,-1-1-1 0 0,-7-3 1 0 0,6 3 0 0 0,0-1 0 0 0,1 0-1 0 0,-1 0 1 0 0,1-1 0 0 0,0 1 0 0 0,0-1 0 0 0,0 0 0 0 0,0-1-1 0 0,1 1 1 0 0,0-1 0 0 0,0 0 0 0 0,0 0 0 0 0,0 0-1 0 0,1-1 1 0 0,0 1 0 0 0,0-1 0 0 0,1 0 0 0 0,-1 0 0 0 0,1 0-1 0 0,0 0 1 0 0,1 0 0 0 0,-2-9 0 0 0,3 10-47 0 0,0 1 1 0 0,1 0 0 0 0,0 0-1 0 0,0 0 1 0 0,0 0 0 0 0,0 0-1 0 0,0 0 1 0 0,1 0 0 0 0,0 0-1 0 0,-1 0 1 0 0,2 1 0 0 0,-1-1-1 0 0,0 1 1 0 0,1-1 0 0 0,-1 1-1 0 0,1 0 1 0 0,0 0 0 0 0,0 0-1 0 0,0 0 1 0 0,1 1 0 0 0,-1-1-1 0 0,1 1 1 0 0,-1 0 0 0 0,1 0-1 0 0,0 0 1 0 0,7-2 0 0 0,7-3-1283 0 0,0 0 1 0 0,0 2-1 0 0,1 0 0 0 0,33-4 1 0 0,-8 3-1424 0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55.282"/>
    </inkml:context>
    <inkml:brush xml:id="br0">
      <inkml:brushProperty name="width" value="0.1" units="cm"/>
      <inkml:brushProperty name="height" value="0.1" units="cm"/>
    </inkml:brush>
  </inkml:definitions>
  <inkml:trace contextRef="#ctx0" brushRef="#br0">145 131 88 0 0,'0'0'3882'0'0,"0"21"-2786"0"0,-16 22-116 0 0,-40 75 0 0 0,18-41-161 0 0,36-73-667 0 0,0 1 0 0 0,0-1 0 0 0,0 0 0 0 0,0 0 0 0 0,-1 0 0 0 0,0 0 0 0 0,0 0 0 0 0,0-1 0 0 0,-5 5 0 0 0,7-7 346 0 0,0-5-293 0 0,0-11-79 0 0,0 1 0 0 0,0 0 0 0 0,1-1 0 0 0,1 1 0 0 0,1 0 0 0 0,3-16 0 0 0,25-92 313 0 0,-23 100-358 0 0,-3 10-80 0 0,0 0 0 0 0,2 1 0 0 0,-1-1-1 0 0,2 1 1 0 0,-1 1 0 0 0,1-1-1 0 0,1 1 1 0 0,0 1 0 0 0,0-1 0 0 0,1 1-1 0 0,19-15 1 0 0,-23 20-6 0 0,0 1 0 0 0,0 0-1 0 0,0 0 1 0 0,1 0 0 0 0,-1 1 0 0 0,1-1-1 0 0,-1 1 1 0 0,1 1 0 0 0,0-1 0 0 0,0 1-1 0 0,10-1 1 0 0,-11 2 1 0 0,-1 0 0 0 0,0 0 0 0 0,0 1 0 0 0,0 0 0 0 0,1 0 0 0 0,-1 0 1 0 0,0 0-1 0 0,0 1 0 0 0,0 0 0 0 0,-1-1 0 0 0,1 1 0 0 0,0 1 0 0 0,-1-1 0 0 0,1 0 0 0 0,-1 1 0 0 0,0 0 0 0 0,0 0 0 0 0,4 4 0 0 0,2 4-1 0 0,0 0-1 0 0,0 1 1 0 0,-2 0-1 0 0,1 0 1 0 0,-1 0-1 0 0,-1 1 1 0 0,0 0-1 0 0,-1 1 1 0 0,-1-1-1 0 0,0 1 1 0 0,4 28-1 0 0,-7-35-74 0 0,0 1 1 0 0,-1-1-1 0 0,0 1 0 0 0,-1-1 1 0 0,0 0-1 0 0,0 1 0 0 0,0-1 0 0 0,-1 0 1 0 0,0 0-1 0 0,-5 11 0 0 0,0-10-3102 0 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55.735"/>
    </inkml:context>
    <inkml:brush xml:id="br0">
      <inkml:brushProperty name="width" value="0.1" units="cm"/>
      <inkml:brushProperty name="height" value="0.1" units="cm"/>
    </inkml:brush>
  </inkml:definitions>
  <inkml:trace contextRef="#ctx0" brushRef="#br0">19 52 108 0 0,'0'0'1291'0'0,"-18"-23"5443"0"0,24 20-6653 0 0,0 0 0 0 0,0 1-1 0 0,0-1 1 0 0,1 1 0 0 0,-1 1 0 0 0,1-1 0 0 0,-1 1 0 0 0,13-1 0 0 0,61 1-20 0 0,-59 1-116 0 0,131-6-4804 0 0,-115 3 2603 0 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56.169"/>
    </inkml:context>
    <inkml:brush xml:id="br0">
      <inkml:brushProperty name="width" value="0.1" units="cm"/>
      <inkml:brushProperty name="height" value="0.1" units="cm"/>
    </inkml:brush>
  </inkml:definitions>
  <inkml:trace contextRef="#ctx0" brushRef="#br0">1 97 356 0 0,'1'-17'4417'0'0,"44"1"-3927"0"0,0 1 0 0 0,1 3 0 0 0,0 1-1 0 0,0 3 1 0 0,50-3 0 0 0,-80 9-442 0 0,-5 0-17 0 0,-1 1-1 0 0,1 0 1 0 0,0 1-1 0 0,0 0 1 0 0,-1 0-1 0 0,1 1 1 0 0,19 5-1 0 0,-30-6-74 0 0,1 0 0 0 0,-1 0 0 0 0,0 0 0 0 0,1 0 0 0 0,-1 0 0 0 0,0 1 0 0 0,1-1 0 0 0,-1 0 0 0 0,0 0 0 0 0,0 1 0 0 0,1-1 0 0 0,-1 0 0 0 0,0 1 0 0 0,0-1 0 0 0,0 0 0 0 0,1 0 0 0 0,-1 1 0 0 0,0-1 0 0 0,0 0 0 0 0,0 1 0 0 0,0-1 0 0 0,0 0 0 0 0,0 1 0 0 0,1-1 0 0 0,-1 1 0 0 0,0-1 0 0 0,0 0 0 0 0,0 1 0 0 0,0-1 0 0 0,0 0 0 0 0,0 1 0 0 0,-1-1 0 0 0,1 0 0 0 0,0 1 0 0 0,0-1 0 0 0,0 0 0 0 0,0 1 0 0 0,0-1 0 0 0,0 0 0 0 0,-1 1 0 0 0,1-1 0 0 0,0 0-1 0 0,0 1 1 0 0,-1-1 0 0 0,1 0 0 0 0,0 0 0 0 0,0 1 0 0 0,-1-1 0 0 0,1 0 0 0 0,-15 13-2321 0 0,7-8 167 0 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1:56.403"/>
    </inkml:context>
    <inkml:brush xml:id="br0">
      <inkml:brushProperty name="width" value="0.1" units="cm"/>
      <inkml:brushProperty name="height" value="0.1" units="cm"/>
    </inkml:brush>
  </inkml:definitions>
  <inkml:trace contextRef="#ctx0" brushRef="#br0">5 21 420 0 0,'-1'0'45'0'0,"1"0"-1"0"0,0 0 1 0 0,0 0-1 0 0,-1 0 1 0 0,1 0-1 0 0,0 0 1 0 0,0 1 0 0 0,0-1-1 0 0,0 0 1 0 0,-1 0-1 0 0,1 0 1 0 0,0 0 0 0 0,0 1-1 0 0,0-1 1 0 0,0 0-1 0 0,0 0 1 0 0,-1 0-1 0 0,1 1 1 0 0,0-1 0 0 0,0 0-1 0 0,0 0 1 0 0,0 1-1 0 0,0-1 1 0 0,0 0-1 0 0,0 0 1 0 0,0 0 0 0 0,0 1-1 0 0,0-1 1 0 0,0 0-1 0 0,0 0 1 0 0,0 1-1 0 0,0-1 1 0 0,0 0 0 0 0,0 0-1 0 0,0 1 1 0 0,0-1-1 0 0,1 0 1 0 0,-1 0-1 0 0,0 0 1 0 0,0 1 0 0 0,0-1-1 0 0,0 0 1 0 0,0 0-1 0 0,0 0 1 0 0,1 1 0 0 0,-1-1-1 0 0,0 0 1 0 0,0 0-1 0 0,0 0 1 0 0,1 0-1 0 0,-1 0 1 0 0,0 1 0 0 0,0-1-1 0 0,0 0 1 0 0,1 0-1 0 0,-1 0 1 0 0,0 0-1 0 0,0 0 1 0 0,1 0 0 0 0,-1 0-1 0 0,0 0 1 0 0,0 0-1 0 0,0 0 1 0 0,1 0-1 0 0,-1 0 1 0 0,0 0 0 0 0,0 0-1 0 0,1 0 1 0 0,-1 0-1 0 0,35 4 1289 0 0,44-4-339 0 0,-5-1-562 0 0,73-6-1 0 0,-124 4-1689 0 0,0-1 0 0 0,27-8 0 0 0,-28 4-410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18.457"/>
    </inkml:context>
    <inkml:brush xml:id="br0">
      <inkml:brushProperty name="width" value="0.05" units="cm"/>
      <inkml:brushProperty name="height" value="0.05" units="cm"/>
    </inkml:brush>
  </inkml:definitions>
  <inkml:trace contextRef="#ctx0" brushRef="#br0">4 88 712 0 0,'-4'1'3646'0'0,"9"0"-1511"0"0,24 0-958 0 0,44-5-1150 0 0,132-26 840 0 0,67-5-295 0 0,-222 33-683 0 0,175-14-3304 0 0,-209 13 1291 0 0,-13 2 162 0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12.734"/>
    </inkml:context>
    <inkml:brush xml:id="br0">
      <inkml:brushProperty name="width" value="0.1" units="cm"/>
      <inkml:brushProperty name="height" value="0.1" units="cm"/>
    </inkml:brush>
  </inkml:definitions>
  <inkml:trace contextRef="#ctx0" brushRef="#br0">291 512 8 0 0,'8'-5'266'0'0,"0"0"0"0"0,-1 0 1 0 0,1-1-1 0 0,-2 0 0 0 0,1 0 0 0 0,-1-1 1 0 0,0 0-1 0 0,0 0 0 0 0,0-1 0 0 0,-1 1 0 0 0,-1-1 1 0 0,1 0-1 0 0,3-9 0 0 0,-4 6-77 0 0,-1-1 0 0 0,0 1 0 0 0,0 0 1 0 0,-1-1-1 0 0,-1 0 0 0 0,1 1 0 0 0,-2-1 0 0 0,-1-22 0 0 0,1 31-160 0 0,0-1 0 0 0,-1 1 0 0 0,1 0-1 0 0,-1 0 1 0 0,1 0 0 0 0,-1 0 0 0 0,0 0-1 0 0,0 0 1 0 0,0 0 0 0 0,-1 0 0 0 0,1 0-1 0 0,-1 0 1 0 0,1 1 0 0 0,-1-1 0 0 0,0 1-1 0 0,0-1 1 0 0,0 1 0 0 0,-1 0 0 0 0,1-1-1 0 0,0 1 1 0 0,-1 0 0 0 0,1 1 0 0 0,-1-1-1 0 0,0 0 1 0 0,0 1 0 0 0,1 0 0 0 0,-1-1-1 0 0,0 1 1 0 0,0 0 0 0 0,0 0 0 0 0,0 1-1 0 0,-1-1 1 0 0,1 1 0 0 0,0-1 0 0 0,0 1-1 0 0,0 0 1 0 0,0 0 0 0 0,-1 1 0 0 0,-2 0-1 0 0,-10 2 27 0 0,1 1 0 0 0,0 1 0 0 0,0 0-1 0 0,0 1 1 0 0,1 1 0 0 0,0 0 0 0 0,0 1-1 0 0,1 0 1 0 0,0 1 0 0 0,-21 19 0 0 0,21-17 32 0 0,0 2 0 0 0,0-1-1 0 0,1 1 1 0 0,1 1 0 0 0,1 0 0 0 0,0 1 0 0 0,0 0 0 0 0,2 1 0 0 0,-13 28 0 0 0,19-36-43 0 0,-1-1-1 0 0,1 1 1 0 0,1 0 0 0 0,-1 0 0 0 0,2 0 0 0 0,-1 1 0 0 0,1-1-1 0 0,0 0 1 0 0,0 0 0 0 0,1 0 0 0 0,2 10 0 0 0,-2-15-29 0 0,0 0 1 0 0,1 0 0 0 0,-1 0-1 0 0,0 0 1 0 0,1 0 0 0 0,0 0-1 0 0,-1-1 1 0 0,1 1 0 0 0,0-1-1 0 0,0 1 1 0 0,1-1 0 0 0,-1 0-1 0 0,0 0 1 0 0,1 0 0 0 0,-1 0-1 0 0,1 0 1 0 0,0-1 0 0 0,-1 1-1 0 0,1-1 1 0 0,0 0 0 0 0,0 1-1 0 0,0-1 1 0 0,0-1 0 0 0,0 1-1 0 0,0 0 1 0 0,1-1 0 0 0,-1 0 0 0 0,0 1-1 0 0,0-1 1 0 0,0 0 0 0 0,6-1-1 0 0,2-1 1 0 0,-1 1 1 0 0,1-1-1 0 0,-1-1 0 0 0,1 0 0 0 0,-1 0 1 0 0,0-1-1 0 0,0 0 0 0 0,-1-1 0 0 0,1 0 1 0 0,-1-1-1 0 0,0 0 0 0 0,-1 0 0 0 0,1-1 1 0 0,-1 0-1 0 0,0 0 0 0 0,-1-1 0 0 0,11-13 0 0 0,-1-2 47 0 0,-1-1-1 0 0,-2 0 0 0 0,0-2 0 0 0,-1 1 0 0 0,13-39 0 0 0,-14 38 117 0 0,-12 37-73 0 0,-15 46-53 0 0,2-25-39 0 0,-43 126 31 0 0,56-158-42 0 0,0 0-1 0 0,0 1 1 0 0,0-1-1 0 0,-1 1 1 0 0,1-1-1 0 0,0 0 1 0 0,0 1-1 0 0,0-1 1 0 0,0 1-1 0 0,0-1 1 0 0,0 1-1 0 0,0-1 1 0 0,0 1-1 0 0,0-1 1 0 0,0 0-1 0 0,0 1 1 0 0,0-1-1 0 0,0 1 1 0 0,0-1-1 0 0,0 1 1 0 0,1-1-1 0 0,-1 0 1 0 0,0 1-1 0 0,0-1 1 0 0,0 1-1 0 0,1-1 1 0 0,-1 0-1 0 0,0 1 1 0 0,1-1-1 0 0,-1 0 1 0 0,0 1-1 0 0,1-1 1 0 0,-1 0-1 0 0,0 0 1 0 0,1 1-1 0 0,-1-1 1 0 0,1 0-1 0 0,19-2 41 0 0,20-17-21 0 0,-4-7 19 0 0,59-56 0 0 0,-59 48-28 0 0,54-37-1 0 0,-72 57-8 0 0,-15 11-8 0 0,0-1 1 0 0,1 2-1 0 0,-1-1 1 0 0,1 0-1 0 0,0 1 1 0 0,0-1-1 0 0,0 1 1 0 0,0 0-1 0 0,0 1 1 0 0,0-1-1 0 0,9-1 1 0 0,-12 3 1 0 0,1 0 0 0 0,-1 1 0 0 0,0-1 0 0 0,0 1 0 0 0,1 0 0 0 0,-1-1 0 0 0,0 1 0 0 0,0 0 0 0 0,0 0 0 0 0,0 0 0 0 0,0 0-1 0 0,0 0 1 0 0,0 0 0 0 0,0 0 0 0 0,-1 0 0 0 0,1 0 0 0 0,0 0 0 0 0,-1 0 0 0 0,1 0 0 0 0,0 0 0 0 0,-1 1 0 0 0,1-1 0 0 0,-1 0 0 0 0,0 1 0 0 0,1-1 0 0 0,-1 0 0 0 0,0 0 0 0 0,0 1 0 0 0,0-1 0 0 0,0 0 0 0 0,0 1 0 0 0,-1 1 0 0 0,-1 44-24 0 0,-14 45-15 0 0,18-92 36 0 0,-1 0 0 0 0,1 1 0 0 0,-1-1-1 0 0,1 0 1 0 0,-1 0 0 0 0,1 0 0 0 0,-1 0 0 0 0,1 0 0 0 0,-1-1 0 0 0,1 1 0 0 0,-1 0 0 0 0,1-1-1 0 0,-1 1 1 0 0,0-1 0 0 0,1 1 0 0 0,-1-1 0 0 0,2 0 0 0 0,128-61-580 0 0,-109 50 458 0 0,-20 11 115 0 0,-1 0 1 0 0,1 1 0 0 0,-1-1-1 0 0,1 0 1 0 0,-1 0-1 0 0,1 1 1 0 0,0-1-1 0 0,-1 1 1 0 0,1-1-1 0 0,0 1 1 0 0,-1 0 0 0 0,1 0-1 0 0,0 0 1 0 0,0 0-1 0 0,-1 0 1 0 0,1 0-1 0 0,0 0 1 0 0,-1 0-1 0 0,1 1 1 0 0,0-1 0 0 0,-1 1-1 0 0,1-1 1 0 0,0 1-1 0 0,-1 0 1 0 0,1-1-1 0 0,-1 1 1 0 0,1 0-1 0 0,-1 0 1 0 0,1 0 0 0 0,1 2-1 0 0,1 3-18 0 0,0-1 1 0 0,0 1-1 0 0,-1 0 1 0 0,0 0-1 0 0,0 0 0 0 0,3 11 1 0 0,15 25-56 0 0,-16-37 84 0 0,0 0-1 0 0,1 0 0 0 0,-1 0 1 0 0,1-1-1 0 0,0 0 1 0 0,1 0-1 0 0,-1 0 1 0 0,1-1-1 0 0,0 0 0 0 0,0-1 1 0 0,0 1-1 0 0,0-1 1 0 0,0 0-1 0 0,0-1 1 0 0,0 0-1 0 0,10 0 0 0 0,0 0 5 0 0,-1-1-1 0 0,1-1 1 0 0,0-1-1 0 0,0 0 0 0 0,0-2 1 0 0,20-5-1 0 0,-29 7-3 0 0,0-1 0 0 0,1 0 0 0 0,-1 0 1 0 0,0 0-1 0 0,-1-1 0 0 0,1-1 0 0 0,-1 1 0 0 0,0-1 0 0 0,0 0 0 0 0,0 0 0 0 0,7-8 0 0 0,-13 10-1 0 0,0 0 0 0 0,0 0 0 0 0,0 1-1 0 0,0-1 1 0 0,0 0 0 0 0,-1 0-1 0 0,1 0 1 0 0,-1 0 0 0 0,0 0-1 0 0,0 0 1 0 0,0 0 0 0 0,0 0 0 0 0,-1 1-1 0 0,1-1 1 0 0,-1 0 0 0 0,0 0-1 0 0,0 0 1 0 0,0 0 0 0 0,0 1-1 0 0,0-1 1 0 0,0 0 0 0 0,-1 1 0 0 0,1-1-1 0 0,-3-2 1 0 0,-5-13-52 0 0,8 17 51 0 0,0 0-1 0 0,0 0 1 0 0,0 0-1 0 0,0 0 1 0 0,0 0-1 0 0,0 0 1 0 0,0 0-1 0 0,0 1 1 0 0,0-1 0 0 0,-1 0-1 0 0,1 1 1 0 0,0-1-1 0 0,0 1 1 0 0,-1-1-1 0 0,1 1 1 0 0,0-1-1 0 0,-1 1 1 0 0,1 0-1 0 0,-1 0 1 0 0,1 0 0 0 0,0-1-1 0 0,-1 2 1 0 0,1-1-1 0 0,-2 0 1 0 0,-29 4-43 0 0,21 1 39 0 0,0 0 1 0 0,0 1-1 0 0,0 0 0 0 0,1 1 0 0 0,0 0 0 0 0,0 1 1 0 0,1 0-1 0 0,0 0 0 0 0,-10 13 0 0 0,-2 4-64 0 0,1 2 0 0 0,-20 31 0 0 0,40-57 71 0 0,-1 0-1 0 0,0 0 0 0 0,0 0 0 0 0,1 0 1 0 0,-1 0-1 0 0,0 0 0 0 0,1 0 0 0 0,-1 0 1 0 0,1 0-1 0 0,-1 0 0 0 0,1 0 0 0 0,0 0 1 0 0,-1 0-1 0 0,1 1 0 0 0,0-1 0 0 0,0 0 0 0 0,0 0 1 0 0,0 0-1 0 0,0 1 0 0 0,0-1 0 0 0,0 0 1 0 0,0 0-1 0 0,1 2 0 0 0,0-3 3 0 0,-1 0-1 0 0,1 1 1 0 0,0-1-1 0 0,0 0 0 0 0,0 0 1 0 0,0 1-1 0 0,0-1 1 0 0,0 0-1 0 0,0 0 1 0 0,0 0-1 0 0,0 0 1 0 0,0 0-1 0 0,0-1 0 0 0,0 1 1 0 0,0 0-1 0 0,0 0 1 0 0,0-1-1 0 0,0 1 1 0 0,0 0-1 0 0,1-2 1 0 0,8-2 1 0 0,0-1 0 0 0,0 0 0 0 0,17-12 1 0 0,17-24 1 0 0,-2-1 0 0 0,-2-2 0 0 0,37-53 0 0 0,-46 57-1 0 0,-2 5 59 0 0,-1-2 0 0 0,-3-1-1 0 0,-1-2 1 0 0,-1 0-1 0 0,29-74 1 0 0,-55 111 191 0 0,-7 10-206 0 0,-10 12-52 0 0,-6 14 31 0 0,2 1 0 0 0,1 1 1 0 0,1 1-1 0 0,3 1 0 0 0,1 1 1 0 0,1 1-1 0 0,3 0 1 0 0,-11 42-1 0 0,21-65 12 0 0,1-1 0 0 0,1 1 0 0 0,0 0 0 0 0,1 0 0 0 0,0 0 1 0 0,1 0-1 0 0,4 24 0 0 0,-3-34-138 0 0,0 0 0 0 0,1 0 0 0 0,0 0 0 0 0,0 0 0 0 0,1-1 0 0 0,-1 1 0 0 0,1-1 0 0 0,0 0 0 0 0,7 9 0 0 0,-7-10-210 0 0,1-1 1 0 0,0 1-1 0 0,-1-1 1 0 0,1 0-1 0 0,1 0 1 0 0,-1 0-1 0 0,0-1 1 0 0,1 0-1 0 0,-1 1 0 0 0,1-1 1 0 0,-1-1-1 0 0,1 1 1 0 0,6 0-1 0 0,24 2-2067 0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17.262"/>
    </inkml:context>
    <inkml:brush xml:id="br0">
      <inkml:brushProperty name="width" value="0.1" units="cm"/>
      <inkml:brushProperty name="height" value="0.1" units="cm"/>
    </inkml:brush>
  </inkml:definitions>
  <inkml:trace contextRef="#ctx0" brushRef="#br0">26 75 100 0 0,'0'0'1599'0'0,"-24"-12"1091"0"0,24 12-2649 0 0,0 0 0 0 0,0-1 0 0 0,0 1 0 0 0,-1 0 0 0 0,1 0 1 0 0,0 0-1 0 0,0 0 0 0 0,0 0 0 0 0,0 0 0 0 0,0 0 0 0 0,0-1 0 0 0,0 1 0 0 0,0 0 0 0 0,-1 0 0 0 0,1 0 0 0 0,0 0 0 0 0,0 0 0 0 0,0 0 1 0 0,0-1-1 0 0,0 1 0 0 0,0 0 0 0 0,0 0 0 0 0,0 0 0 0 0,0 0 0 0 0,0-1 0 0 0,0 1 0 0 0,0 0 0 0 0,0 0 0 0 0,0 0 0 0 0,0 0 0 0 0,0 0 0 0 0,0-1 1 0 0,0 1-1 0 0,0 0 0 0 0,0 0 0 0 0,0 0 0 0 0,1 0 0 0 0,-1 0 0 0 0,0-1 0 0 0,0 1 0 0 0,0 0 0 0 0,0 0 0 0 0,0 0 0 0 0,0 0 0 0 0,0 0 1 0 0,0 0-1 0 0,1 0 0 0 0,-1-1 0 0 0,0 1 0 0 0,0 0 0 0 0,0 0 0 0 0,0 0 0 0 0,0 0 0 0 0,0 0 0 0 0,1 0 0 0 0,-1 0 0 0 0,0 0 0 0 0,0 0 1 0 0,0 0-1 0 0,0 0 0 0 0,1 0 0 0 0,-1 0 0 0 0,0 0 0 0 0,0 0 0 0 0,0 0 0 0 0,0 0 0 0 0,0 0 0 0 0,1 0 0 0 0,22-7 701 0 0,23-3-539 0 0,43 0 477 0 0,132 0 0 0 0,-171 8 166 0 0,-50 2-839 0 0,0-1-1 0 0,1 1 0 0 0,-1 0 1 0 0,0 0-1 0 0,1-1 0 0 0,-1 1 1 0 0,0 0-1 0 0,0-1 0 0 0,1 1 1 0 0,-1-1-1 0 0,0 1 0 0 0,0 0 1 0 0,0-1-1 0 0,0 1 0 0 0,1-1 0 0 0,-1 1 1 0 0,0-1-1 0 0,0 1 0 0 0,0 0 1 0 0,0-1-1 0 0,0 1 0 0 0,0-1 1 0 0,0 1-1 0 0,0-1 0 0 0,0 1 1 0 0,0 0-1 0 0,0-1 0 0 0,-1 1 1 0 0,1-1-1 0 0,0 1 0 0 0,0-1 1 0 0,0 1-1 0 0,0 0 0 0 0,-1-1 1 0 0,1 1-1 0 0,0 0 0 0 0,0-1 1 0 0,-1 1-1 0 0,1 0 0 0 0,-1-1 1 0 0,-20 14-19 0 0,0 0 0 0 0,0 2 0 0 0,1 1 0 0 0,1 0 0 0 0,1 1 0 0 0,-25 30 0 0 0,31-33 14 0 0,2-1 0 0 0,0 2 1 0 0,0-1-1 0 0,1 2 0 0 0,1-1 1 0 0,1 1-1 0 0,0 0 1 0 0,1 1-1 0 0,1-1 0 0 0,-5 28 1 0 0,9-41 6 0 0,0 1 1 0 0,1-1-1 0 0,0 1 1 0 0,0 0-1 0 0,0 0 0 0 0,0-1 1 0 0,0 1-1 0 0,1 0 1 0 0,0-1-1 0 0,-1 1 1 0 0,1-1-1 0 0,1 1 1 0 0,-1-1-1 0 0,0 1 1 0 0,1-1-1 0 0,0 0 1 0 0,0 0-1 0 0,0 0 1 0 0,0 0-1 0 0,0 0 1 0 0,1 0-1 0 0,-1 0 1 0 0,4 2-1 0 0,2 0 38 0 0,-1 0 0 0 0,1-1 1 0 0,0-1-1 0 0,0 1 0 0 0,0-1 0 0 0,0-1 0 0 0,1 1 1 0 0,16 1-1 0 0,-17-4-392 0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17.632"/>
    </inkml:context>
    <inkml:brush xml:id="br0">
      <inkml:brushProperty name="width" value="0.1" units="cm"/>
      <inkml:brushProperty name="height" value="0.1" units="cm"/>
    </inkml:brush>
  </inkml:definitions>
  <inkml:trace contextRef="#ctx0" brushRef="#br0">196 67 368 0 0,'3'-1'227'0'0,"-1"0"0"0"0,1 0 0 0 0,0 0 0 0 0,0-1 0 0 0,-1 1 0 0 0,1-1 1 0 0,0 0-1 0 0,-1 0 0 0 0,0 0 0 0 0,1 0 0 0 0,-1 0 0 0 0,0-1 0 0 0,0 1 0 0 0,0-1 0 0 0,-1 1 0 0 0,1-1 0 0 0,-1 0 0 0 0,1 0 0 0 0,-1 1 1 0 0,0-1-1 0 0,0 0 0 0 0,0 0 0 0 0,1-6 0 0 0,-2 9-209 0 0,0-1-1 0 0,-1 1 1 0 0,1-1 0 0 0,0 1-1 0 0,0-1 1 0 0,0 1 0 0 0,-1 0-1 0 0,1-1 1 0 0,0 1 0 0 0,-1-1 0 0 0,1 1-1 0 0,0 0 1 0 0,-1 0 0 0 0,1-1-1 0 0,0 1 1 0 0,-1 0 0 0 0,1-1-1 0 0,0 1 1 0 0,-1 0 0 0 0,1 0-1 0 0,-1 0 1 0 0,1-1 0 0 0,-1 1 0 0 0,1 0-1 0 0,0 0 1 0 0,-1 0 0 0 0,1 0-1 0 0,-1 0 1 0 0,1 0 0 0 0,-1 0-1 0 0,1 0 1 0 0,-1 0 0 0 0,0 0 0 0 0,-19 1 241 0 0,17 0-197 0 0,0-1-37 0 0,0 0 0 0 0,1 0-1 0 0,-1 0 1 0 0,1 1 0 0 0,-1 0-1 0 0,1-1 1 0 0,-1 1 0 0 0,1 0-1 0 0,-1 0 1 0 0,1 0 0 0 0,0 0-1 0 0,-1 1 1 0 0,1-1 0 0 0,0 1-1 0 0,0-1 1 0 0,0 1 0 0 0,0 0-1 0 0,0 0 1 0 0,0 0 0 0 0,1 0-1 0 0,-1 0 1 0 0,1 0 0 0 0,-1 0-1 0 0,1 0 1 0 0,0 1 0 0 0,0-1-1 0 0,0 1 1 0 0,0-1 0 0 0,0 1-1 0 0,0 4 1 0 0,0 5 36 0 0,0 0 0 0 0,1 0-1 0 0,1 0 1 0 0,0 0 0 0 0,4 19 0 0 0,1 17 109 0 0,-6-46-168 0 0,-1-1 0 0 0,1 0 0 0 0,-1 0 0 0 0,1 0 0 0 0,-1 1 0 0 0,1-1 0 0 0,-1 0 0 0 0,1 0 0 0 0,-1 0 0 0 0,0 0 0 0 0,0 0 0 0 0,1 0 0 0 0,-1 0 0 0 0,0 0 0 0 0,0 0 0 0 0,0 0 0 0 0,0-1 0 0 0,0 1 0 0 0,0 0 0 0 0,-1-1 0 0 0,1 1 0 0 0,0-1 0 0 0,0 1 0 0 0,0-1 0 0 0,0 1 0 0 0,-2-1 0 0 0,-35 8-327 0 0,33-7 207 0 0,-3 0-426 0 0,0 0 0 0 0,-1-1 0 0 0,1 0 0 0 0,0 0 0 0 0,0-1 0 0 0,0 0 0 0 0,-12-2 0 0 0,5-2-1316 0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18.361"/>
    </inkml:context>
    <inkml:brush xml:id="br0">
      <inkml:brushProperty name="width" value="0.1" units="cm"/>
      <inkml:brushProperty name="height" value="0.1" units="cm"/>
    </inkml:brush>
  </inkml:definitions>
  <inkml:trace contextRef="#ctx0" brushRef="#br0">0 67 456 0 0,'0'0'6815'0'0,"7"-1"-6493"0"0,105-24 818 0 0,137-12 1 0 0,-187 34-1812 0 0,-72 6-196 0 0,0 0 0 0 0,0 0 0 0 0,1 1 0 0 0,-13 7 0 0 0,17-8-393 0 0,-5 4-772 0 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18.685"/>
    </inkml:context>
    <inkml:brush xml:id="br0">
      <inkml:brushProperty name="width" value="0.1" units="cm"/>
      <inkml:brushProperty name="height" value="0.1" units="cm"/>
    </inkml:brush>
  </inkml:definitions>
  <inkml:trace contextRef="#ctx0" brushRef="#br0">28 1 224 0 0,'-28'30'7580'0'0,"105"-28"-6988"0"0,-18-1-1129 0 0,72-6 0 0 0,-100-4-3094 0 0,-21 4 1552 0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20.113"/>
    </inkml:context>
    <inkml:brush xml:id="br0">
      <inkml:brushProperty name="width" value="0.1" units="cm"/>
      <inkml:brushProperty name="height" value="0.1" units="cm"/>
    </inkml:brush>
  </inkml:definitions>
  <inkml:trace contextRef="#ctx0" brushRef="#br0">2 46 52 0 0,'-1'4'427'0'0,"2"25"5243"0"0,2-31-5524 0 0,11-5-55 0 0,-1 1 0 0 0,1 0 0 0 0,1 1 0 0 0,-1 1 0 0 0,1 0 0 0 0,-1 1 0 0 0,21-2 0 0 0,48-12 56 0 0,-67 14-99 0 0,0 0 1 0 0,32-1-1 0 0,11-2 64 0 0,-57 6-86 0 0,31-3 253 0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02.080"/>
    </inkml:context>
    <inkml:brush xml:id="br0">
      <inkml:brushProperty name="width" value="0.1" units="cm"/>
      <inkml:brushProperty name="height" value="0.1" units="cm"/>
    </inkml:brush>
  </inkml:definitions>
  <inkml:trace contextRef="#ctx0" brushRef="#br0">38 207 20 0 0,'0'0'5414'0'0,"0"0"-5376"0"0,0 0 0 0 0,0 0 0 0 0,0 0 0 0 0,0 0 0 0 0,0 0 0 0 0,0 0 0 0 0,0 1 0 0 0,0-1 0 0 0,0 0 0 0 0,0 0 0 0 0,0 0 0 0 0,0 0 0 0 0,0 0-1 0 0,0 0 1 0 0,0 1 0 0 0,0-1 0 0 0,0 0 0 0 0,0 0 0 0 0,0 0 0 0 0,0 0 0 0 0,0 0 0 0 0,0 0 0 0 0,0 0 0 0 0,-1 1 0 0 0,1-1 0 0 0,0 0-1 0 0,0 0 1 0 0,0 0 0 0 0,0 0 0 0 0,0 0 0 0 0,0 0 0 0 0,0 0 0 0 0,-1 0 0 0 0,1 0 0 0 0,0 0 0 0 0,0 0 0 0 0,0 0 0 0 0,0 0 0 0 0,0 0-1 0 0,0 0 1 0 0,-1 0 0 0 0,1 0 0 0 0,0 0 0 0 0,0 0 0 0 0,0 0 0 0 0,0 0 0 0 0,0 0 0 0 0,0 0 0 0 0,-1 0 0 0 0,1 0 0 0 0,0 0 0 0 0,0 0-1 0 0,0 0 1 0 0,0 0 0 0 0,0 0 0 0 0,0 0 0 0 0,0 0 0 0 0,-1 0 0 0 0,2-16 56 0 0,1 1 0 0 0,1 0 0 0 0,0 0 0 0 0,0 0 0 0 0,2 0 0 0 0,0 1 0 0 0,12-26 0 0 0,-12 30-75 0 0,2-5 18 0 0,-5 12-39 0 0,0 0 0 0 0,0 0 0 0 0,0 0 0 0 0,-1 0-1 0 0,0 0 1 0 0,1 0 0 0 0,-1-1 0 0 0,-1 1 0 0 0,1 0 0 0 0,0-6 0 0 0,1 24-7 0 0,-1-1 0 0 0,0 1 1 0 0,-2-1-1 0 0,1 1 0 0 0,-6 24 1 0 0,-1 26-8 0 0,1 3 18 0 0,-15 70 1 0 0,14-99-1 0 0,-21 69-2 0 0,13-58 40 0 0,12-37 3 0 0,3-12-1 0 0,0 0 0 0 0,0 0 1 0 0,0 0-1 0 0,0 0 0 0 0,0 0 0 0 0,-1 0 0 0 0,1 0 0 0 0,0 0 1 0 0,-1-1-1 0 0,1 1 0 0 0,-1 0 0 0 0,1 0 0 0 0,-1 0 0 0 0,1 0 1 0 0,-1 0-1 0 0,0-1 0 0 0,1 1 0 0 0,-3 1 476 0 0,6-14-448 0 0,0-1 1 0 0,1 1 0 0 0,0-1 0 0 0,1 1 0 0 0,1 0-1 0 0,0 1 1 0 0,0-1 0 0 0,16-20 0 0 0,12-13-22 0 0,2 1 1 0 0,54-51-1 0 0,4-5 7 0 0,-73 75-52 0 0,-13 15 0 0 0,1-1 0 0 0,0 1 0 0 0,0 1 0 0 0,21-16 0 0 0,-6 7-37 0 0,-23 18 32 0 0,0 0 0 0 0,0 1 0 0 0,0-1 1 0 0,0 0-1 0 0,0 1 0 0 0,-1-1 1 0 0,1 1-1 0 0,0-1 0 0 0,0 1 0 0 0,-1 0 1 0 0,1-1-1 0 0,0 1 0 0 0,-1 0 1 0 0,1-1-1 0 0,-1 1 0 0 0,1 0 0 0 0,0 0 1 0 0,-1-1-1 0 0,0 1 0 0 0,1 0 1 0 0,-1 0-1 0 0,0 0 0 0 0,1 0 0 0 0,-1 0 1 0 0,0 0-1 0 0,0 0 0 0 0,0-1 1 0 0,1 1-1 0 0,-1 0 0 0 0,0 0 0 0 0,-1 0 1 0 0,1 0-1 0 0,0 0 0 0 0,0 0 0 0 0,0 0 1 0 0,0 0-1 0 0,-1 0 0 0 0,1 0 1 0 0,0-1-1 0 0,-1 2 0 0 0,-10 38-63 0 0,0-15 68 0 0,-1 1-1 0 0,-1-1 0 0 0,-1-1 0 0 0,-1 0 0 0 0,-1-1 1 0 0,-1-1-1 0 0,-1-1 0 0 0,-1 0 0 0 0,-1-1 1 0 0,-1-1-1 0 0,-26 19 0 0 0,29-27 48 0 0,-1 0 0 0 0,1-1 0 0 0,-38 13 0 0 0,55-22-32 0 0,0-1 1 0 0,0 1-1 0 0,0-1 1 0 0,0 1-1 0 0,0-1 1 0 0,0 0-1 0 0,1 1 0 0 0,-1-1 1 0 0,0 0-1 0 0,0 0 1 0 0,0 0-1 0 0,0 0 1 0 0,0 0-1 0 0,0 0 0 0 0,0 0 1 0 0,0 0-1 0 0,0 0 1 0 0,0 0-1 0 0,0 0 1 0 0,0 0-1 0 0,0-1 1 0 0,0 1-1 0 0,0 0 0 0 0,0-1 1 0 0,1 1-1 0 0,-1-1 1 0 0,0 1-1 0 0,-1-2 1 0 0,2 1-3 0 0,-1 0 0 0 0,1 0 0 0 0,-1-1 1 0 0,1 1-1 0 0,0-1 0 0 0,0 1 0 0 0,-1 0 0 0 0,1-1 1 0 0,0 1-1 0 0,0-1 0 0 0,0 1 0 0 0,0 0 1 0 0,1-1-1 0 0,-1 1 0 0 0,0-1 0 0 0,1-1 1 0 0,2-5 19 0 0,-1 0 1 0 0,1 0 0 0 0,1 1 0 0 0,-1-1 0 0 0,6-7-1 0 0,-4 8-5 0 0,2-2-3 0 0,-1 0 0 0 0,1 1 1 0 0,0-1-1 0 0,15-11 0 0 0,-21 19-28 0 0,0 0-1 0 0,0 0 0 0 0,1 0 1 0 0,-1 0-1 0 0,0 0 0 0 0,0 1 1 0 0,1-1-1 0 0,-1 0 0 0 0,0 1 1 0 0,1-1-1 0 0,-1 1 0 0 0,0 0 1 0 0,1-1-1 0 0,-1 1 0 0 0,1 0 1 0 0,-1 0-1 0 0,1 0 0 0 0,-1 0 1 0 0,1 0-1 0 0,-1 0 1 0 0,1 0-1 0 0,-1 0 0 0 0,1 1 1 0 0,-1-1-1 0 0,0 0 0 0 0,1 1 1 0 0,-1-1-1 0 0,0 1 0 0 0,1 0 1 0 0,-1-1-1 0 0,0 1 0 0 0,1 0 1 0 0,-1 0-1 0 0,0 0 0 0 0,0 0 1 0 0,0 0-1 0 0,0 0 0 0 0,0 0 1 0 0,0 0-1 0 0,0 1 0 0 0,-1-1 1 0 0,1 0-1 0 0,0 0 0 0 0,0 3 1 0 0,33 65-32 0 0,-25-47 28 0 0,2 0-1 0 0,0-1 1 0 0,1-1 0 0 0,19 25 0 0 0,-26-40 0 0 0,0-1 1 0 0,1 0-1 0 0,-1 0 0 0 0,1 0 0 0 0,0 0 1 0 0,0-1-1 0 0,1 0 0 0 0,-1-1 0 0 0,1 1 1 0 0,-1-1-1 0 0,1 0 0 0 0,0-1 0 0 0,0 1 1 0 0,-1-1-1 0 0,1-1 0 0 0,0 1 0 0 0,0-1 1 0 0,0-1-1 0 0,0 1 0 0 0,0-1 0 0 0,7-2 1 0 0,1 0-251 0 0,0 0-1 0 0,0-1 1 0 0,-1 0 0 0 0,1-1 0 0 0,-1-1 0 0 0,0 0 0 0 0,-1-1 0 0 0,23-15 0 0 0,-32 19-273 0 0,0 0-1 0 0,0 0 1 0 0,0-1 0 0 0,-1 1-1 0 0,1-1 1 0 0,-1 0 0 0 0,0 0-1 0 0,0 0 1 0 0,4-6 0 0 0,-1-4-1932 0 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04.955"/>
    </inkml:context>
    <inkml:brush xml:id="br0">
      <inkml:brushProperty name="width" value="0.1" units="cm"/>
      <inkml:brushProperty name="height" value="0.1" units="cm"/>
    </inkml:brush>
  </inkml:definitions>
  <inkml:trace contextRef="#ctx0" brushRef="#br0">354 68 280 0 0,'1'-2'106'0'0,"0"1"1"0"0,-1-1-1 0 0,1 0 1 0 0,0 0-1 0 0,-1 1 0 0 0,1-1 1 0 0,-1 0-1 0 0,0 0 1 0 0,0 0-1 0 0,0 0 1 0 0,0 0-1 0 0,0 1 0 0 0,0-1 1 0 0,0 0-1 0 0,0 0 1 0 0,-1 0-1 0 0,1 0 0 0 0,-1 1 1 0 0,1-1-1 0 0,-1 0 1 0 0,0 0-1 0 0,0 1 1 0 0,1-1-1 0 0,-1 0 0 0 0,-1 1 1 0 0,1-1-1 0 0,0 1 1 0 0,0 0-1 0 0,0-1 0 0 0,-1 1 1 0 0,1 0-1 0 0,-1 0 1 0 0,1-1-1 0 0,-1 1 0 0 0,-1-1 1 0 0,-1 1-30 0 0,0-1-1 0 0,0 1 1 0 0,0 0 0 0 0,0 0 0 0 0,0 1 0 0 0,0-1 0 0 0,0 1-1 0 0,0 0 1 0 0,0 0 0 0 0,0 0 0 0 0,0 0 0 0 0,0 1-1 0 0,0 0 1 0 0,0 0 0 0 0,-5 1 0 0 0,-2 3 6 0 0,0 1 0 0 0,1-1 0 0 0,0 1 0 0 0,0 1 0 0 0,1 0 0 0 0,0 0 0 0 0,0 1 0 0 0,1 0 0 0 0,0 1 0 0 0,-13 17 0 0 0,2 0 139 0 0,2 0 0 0 0,-26 54 0 0 0,29-48-27 0 0,0 1 1 0 0,3 1-1 0 0,-11 48 1 0 0,18-64-147 0 0,1 1 0 0 0,1-1 1 0 0,1 1-1 0 0,0 0 0 0 0,1 0 1 0 0,1-1-1 0 0,1 1 0 0 0,5 19 1 0 0,-4-29-59 0 0,0 1 1 0 0,0-1 0 0 0,1 0 0 0 0,0 0-1 0 0,1-1 1 0 0,0 1 0 0 0,1-1 0 0 0,-1 0-1 0 0,2 0 1 0 0,-1-1 0 0 0,1 1 0 0 0,0-2-1 0 0,0 1 1 0 0,11 7 0 0 0,-7-7-401 0 0,0 0 0 0 0,0-1 0 0 0,1 0 0 0 0,-1-1 0 0 0,1 0 0 0 0,1-1 0 0 0,-1 0 0 0 0,1-1 0 0 0,-1 0 0 0 0,21 1 0 0 0,14-2-1573 0 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05.597"/>
    </inkml:context>
    <inkml:brush xml:id="br0">
      <inkml:brushProperty name="width" value="0.1" units="cm"/>
      <inkml:brushProperty name="height" value="0.1" units="cm"/>
    </inkml:brush>
  </inkml:definitions>
  <inkml:trace contextRef="#ctx0" brushRef="#br0">130 172 252 0 0,'0'0'53'0'0,"0"0"-1"0"0,0 0 1 0 0,0-1 0 0 0,0 1-1 0 0,0 0 1 0 0,0 0 0 0 0,0 0-1 0 0,0-1 1 0 0,0 1 0 0 0,0 0-1 0 0,0 0 1 0 0,0-1 0 0 0,0 1-1 0 0,0 0 1 0 0,0 0 0 0 0,0 0-1 0 0,0-1 1 0 0,0 1 0 0 0,0 0-1 0 0,0 0 1 0 0,0-1 0 0 0,0 1-1 0 0,0 0 1 0 0,0 0 0 0 0,1 0-1 0 0,-1 0 1 0 0,0-1-1 0 0,0 1 1 0 0,0 0 0 0 0,0 0-1 0 0,0 0 1 0 0,1 0 0 0 0,-1-1-1 0 0,0 1 1 0 0,0 0 0 0 0,0 0-1 0 0,1 0 1 0 0,-1 0 0 0 0,0 0-1 0 0,0 0 1 0 0,0 0 0 0 0,1 0-1 0 0,-1 0 1 0 0,0 0 0 0 0,0 0-1 0 0,1 0 1 0 0,-1 0 0 0 0,0 0-1 0 0,5 14 646 0 0,-2 28-298 0 0,-12 2-10 0 0,-2-1 1 0 0,-2 0-1 0 0,-1-1 1 0 0,-3-1-1 0 0,-30 56 1 0 0,23-61 835 0 0,24-36-1207 0 0,-1 0 0 0 0,1 0-1 0 0,0 0 1 0 0,0 0 0 0 0,0 0-1 0 0,0 0 1 0 0,0 1 0 0 0,0-1-1 0 0,-1 0 1 0 0,1 0 0 0 0,0 0 0 0 0,0 0-1 0 0,0 0 1 0 0,0 0 0 0 0,0 0-1 0 0,-1 0 1 0 0,1 0 0 0 0,0 0 0 0 0,0 0-1 0 0,0 0 1 0 0,0 0 0 0 0,-1 0-1 0 0,1 0 1 0 0,0 0 0 0 0,0 0-1 0 0,0 0 1 0 0,0 0 0 0 0,-1 0 0 0 0,1 0-1 0 0,0 0 1 0 0,0 0 0 0 0,0 0-1 0 0,0 0 1 0 0,-1 0 0 0 0,1-1 0 0 0,0 1-1 0 0,0 0 1 0 0,0 0 0 0 0,0 0-1 0 0,0 0 1 0 0,0 0 0 0 0,0 0-1 0 0,-1 0 1 0 0,1-1 0 0 0,0 1 0 0 0,0 0-1 0 0,0 0 1 0 0,0 0 0 0 0,0 0-1 0 0,0-1 1 0 0,0 1 0 0 0,0 0 0 0 0,0 0-1 0 0,0 0 1 0 0,0-1 0 0 0,0-25 383 0 0,4 1-277 0 0,1 1-1 0 0,1 0 1 0 0,1 0 0 0 0,14-32 0 0 0,50-89 106 0 0,-46 97-167 0 0,-11 21-38 0 0,2 0 0 0 0,1 1 0 0 0,1 1 0 0 0,1 0 0 0 0,30-29 0 0 0,-49 53-27 0 0,1 1 1 0 0,-1-1-1 0 0,1 1 1 0 0,-1-1-1 0 0,1 1 1 0 0,-1-1-1 0 0,1 1 1 0 0,0-1-1 0 0,-1 1 1 0 0,1 0-1 0 0,0-1 1 0 0,-1 1-1 0 0,1 0 1 0 0,0-1-1 0 0,-1 1 1 0 0,1 0-1 0 0,0 0 1 0 0,-1 0-1 0 0,1 0 1 0 0,0 0-1 0 0,0 0 1 0 0,-1 0-1 0 0,1 0 1 0 0,0 0-1 0 0,0 0 1 0 0,-1 0-1 0 0,1 0 1 0 0,0 1-1 0 0,-1-1 0 0 0,1 0 1 0 0,0 0-1 0 0,-1 1 1 0 0,2 0-1 0 0,0 0-2 0 0,-1 1-1 0 0,1 0 1 0 0,-1 0-1 0 0,0 0 1 0 0,1 0-1 0 0,-1 0 1 0 0,0 0-1 0 0,0 0 1 0 0,0 0-1 0 0,1 5 1 0 0,9 62-64 0 0,-10-65 65 0 0,1 14-1 0 0,3 21 10 0 0,-2 1 0 0 0,-1 1 1 0 0,-7 67-1 0 0,4-95-8 0 0,1 0 0 0 0,0 0 0 0 0,2 18-1 0 0,1 9 42 0 0,0-30 205 0 0,3-16-4 0 0,-2 2-302 0 0,-1 0 80 0 0,-2-1-8 0 0,8-12-215 0 0,-6 12-1202 0 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06.484"/>
    </inkml:context>
    <inkml:brush xml:id="br0">
      <inkml:brushProperty name="width" value="0.1" units="cm"/>
      <inkml:brushProperty name="height" value="0.1" units="cm"/>
    </inkml:brush>
  </inkml:definitions>
  <inkml:trace contextRef="#ctx0" brushRef="#br0">293 87 44 0 0,'1'-2'643'0'0,"9"-23"2648"0"0,-10 22-3227 0 0,-1 1-1 0 0,1-1 1 0 0,0 0-1 0 0,-1 1 1 0 0,1-1-1 0 0,-1 1 1 0 0,0-1-1 0 0,0 1 1 0 0,0 0 0 0 0,0-1-1 0 0,-1 1 1 0 0,1 0-1 0 0,-1 0 1 0 0,1 0-1 0 0,-1 0 1 0 0,1 0-1 0 0,-1 0 1 0 0,0 0-1 0 0,0 0 1 0 0,0 1-1 0 0,0-1 1 0 0,-1 1-1 0 0,1 0 1 0 0,0-1-1 0 0,0 1 1 0 0,-1 0-1 0 0,1 0 1 0 0,-1 1-1 0 0,1-1 1 0 0,-1 0-1 0 0,1 1 1 0 0,-1-1-1 0 0,-2 1 1 0 0,2 0-15 0 0,-27 9 205 0 0,20-5-187 0 0,1 1-1 0 0,0 0 0 0 0,-1 1 1 0 0,2 0-1 0 0,-1 0 0 0 0,1 1 1 0 0,0 0-1 0 0,0 0 0 0 0,-12 16 1 0 0,1 0 128 0 0,1 1 0 0 0,-21 38 1 0 0,33-52-138 0 0,1 1 1 0 0,0-1-1 0 0,1 1 1 0 0,0 0-1 0 0,0-1 1 0 0,1 2-1 0 0,1-1 1 0 0,0 0-1 0 0,1 1 1 0 0,-1 21-1 0 0,3-28-39 0 0,-1-1 1 0 0,1 1-1 0 0,0-1 1 0 0,0 1-1 0 0,1 0 0 0 0,-1-1 1 0 0,1 0-1 0 0,0 1 0 0 0,0-1 1 0 0,0 0-1 0 0,1 0 0 0 0,0 0 1 0 0,-1 0-1 0 0,1-1 0 0 0,1 1 1 0 0,-1-1-1 0 0,0 0 1 0 0,1 0-1 0 0,0 0 0 0 0,-1 0 1 0 0,1-1-1 0 0,0 1 0 0 0,1-1 1 0 0,-1 0-1 0 0,0 0 0 0 0,1 0 1 0 0,-1-1-1 0 0,9 2 0 0 0,42 5-107 0 0,-52-8-256 0 0,1 0-1 0 0,-1 0 1 0 0,0 0-1 0 0,0 0 1 0 0,1-1 0 0 0,-1 1-1 0 0,0-1 1 0 0,0 0 0 0 0,0 0-1 0 0,0 0 1 0 0,0-1 0 0 0,0 1-1 0 0,0-1 1 0 0,4-2 0 0 0,0-5-1706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20.015"/>
    </inkml:context>
    <inkml:brush xml:id="br0">
      <inkml:brushProperty name="width" value="0.05" units="cm"/>
      <inkml:brushProperty name="height" value="0.05" units="cm"/>
    </inkml:brush>
  </inkml:definitions>
  <inkml:trace contextRef="#ctx0" brushRef="#br0">202 591 8 0 0,'0'0'690'0'0,"38"-30"2554"0"0,-32 23-2857 0 0,0-1-1 0 0,-1 0 0 0 0,1 0 1 0 0,-2 0-1 0 0,1-1 0 0 0,-1 0 1 0 0,0 0-1 0 0,-1 0 0 0 0,0 0 1 0 0,2-15-1 0 0,-4 22-318 0 0,-1 0 0 0 0,0 0 0 0 0,0 0-1 0 0,0 0 1 0 0,0 0 0 0 0,-1 0 0 0 0,1 0 0 0 0,0 0 0 0 0,-1 0-1 0 0,1 0 1 0 0,-1 0 0 0 0,0 0 0 0 0,0 0 0 0 0,0 0-1 0 0,0 0 1 0 0,0 1 0 0 0,0-1 0 0 0,0 0 0 0 0,-1 1 0 0 0,1-1-1 0 0,0 1 1 0 0,-1 0 0 0 0,1-1 0 0 0,-1 1 0 0 0,-3-2 0 0 0,3 2 53 0 0,-26 3 170 0 0,14 5-242 0 0,0 1-1 0 0,0 0 1 0 0,1 1-1 0 0,-1 1 0 0 0,2 0 1 0 0,0 0-1 0 0,0 1 1 0 0,1 1-1 0 0,-15 20 1 0 0,10-12-1 0 0,2 2 0 0 0,1 0 0 0 0,1 0 0 0 0,0 1 1 0 0,-11 35-1 0 0,22-57-35 0 0,1 1 1 0 0,-1-1 0 0 0,0 0 0 0 0,1 1 0 0 0,-1-1-1 0 0,1 1 1 0 0,-1-1 0 0 0,1 1 0 0 0,0-1-1 0 0,-1 1 1 0 0,1-1 0 0 0,0 1 0 0 0,0-1-1 0 0,0 1 1 0 0,0-1 0 0 0,0 1 0 0 0,1-1-1 0 0,-1 1 1 0 0,0-1 0 0 0,1 0 0 0 0,-1 1 0 0 0,1-1-1 0 0,-1 1 1 0 0,1-1 0 0 0,0 0 0 0 0,0 1-1 0 0,0-1 1 0 0,-1 0 0 0 0,1 0 0 0 0,0 0-1 0 0,1 0 1 0 0,-1 1 0 0 0,0-1 0 0 0,0-1-1 0 0,0 1 1 0 0,0 0 0 0 0,1 0 0 0 0,-1 0 0 0 0,0-1-1 0 0,1 1 1 0 0,-1-1 0 0 0,1 1 0 0 0,-1-1-1 0 0,1 1 1 0 0,-1-1 0 0 0,1 0 0 0 0,-1 0-1 0 0,2 0 1 0 0,5 1 26 0 0,0-1 0 0 0,0-1-1 0 0,0 0 1 0 0,0 0-1 0 0,0 0 1 0 0,0-1 0 0 0,0 0-1 0 0,7-4 1 0 0,2-1-17 0 0,-1-2 1 0 0,1 0-1 0 0,-2-1 0 0 0,1 0 1 0 0,-2-2-1 0 0,1 1 0 0 0,-2-2 1 0 0,1 0-1 0 0,-2 0 0 0 0,0-1 1 0 0,0-1-1 0 0,-2 0 0 0 0,0-1 1 0 0,0 0-1 0 0,-1 0 0 0 0,10-30 1 0 0,12-21-8 0 0,-17 40-7 0 0,-2-1 0 0 0,-1-1 1 0 0,0 0-1 0 0,6-35 0 0 0,-7 13 29 0 0,-5 34 46 0 0,-1 0 1 0 0,-1 0-1 0 0,0-1 0 0 0,-2 1 0 0 0,0-1 0 0 0,-1 0 1 0 0,-3-26-1 0 0,-4 19 785 0 0,-3 33-659 0 0,3 0-250 0 0,-1 2 51 0 0,1 1 1 0 0,0 0-1 0 0,0 0 1 0 0,1 0 0 0 0,1 0-1 0 0,0 1 1 0 0,1 0-1 0 0,-5 17 1 0 0,1 10 9 0 0,-5 49 1 0 0,12-79-16 0 0,0 0 0 0 0,1 1 0 0 0,0-1 0 0 0,1 1 0 0 0,0-1 0 0 0,0 0 0 0 0,1 1 0 0 0,1-1-1 0 0,6 17 1 0 0,-8-22-13 0 0,2 1 0 0 0,-1-1 0 0 0,0 1-1 0 0,1-1 1 0 0,0 0 0 0 0,0 0 0 0 0,0 0-1 0 0,1 0 1 0 0,-1-1 0 0 0,1 1 0 0 0,0-1 0 0 0,0 0-1 0 0,0 0 1 0 0,0 0 0 0 0,0-1 0 0 0,1 0-1 0 0,-1 1 1 0 0,1-1 0 0 0,5 1 0 0 0,-4-2-41 0 0,0 0 1 0 0,1 0 0 0 0,-1-1 0 0 0,0 0 0 0 0,1 0 0 0 0,-1 0-1 0 0,0-1 1 0 0,1 0 0 0 0,-1 0 0 0 0,0 0 0 0 0,0-1-1 0 0,0 0 1 0 0,0-1 0 0 0,0 1 0 0 0,0-1 0 0 0,-1 0 0 0 0,1 0-1 0 0,-1-1 1 0 0,0 1 0 0 0,0-1 0 0 0,0-1 0 0 0,-1 1-1 0 0,1-1 1 0 0,-1 1 0 0 0,0-1 0 0 0,4-7 0 0 0,4-6-85 0 0,0 0 0 0 0,-1-1 0 0 0,-1-1 0 0 0,-1 0 0 0 0,-1 0-1 0 0,8-26 1 0 0,-14 38 236 0 0,-2 5-26 0 0,0 0 1 0 0,1 1-1 0 0,-1-1 0 0 0,1 0 1 0 0,0 0-1 0 0,0 1 0 0 0,0-1 1 0 0,0 0-1 0 0,1 1 0 0 0,-1-1 1 0 0,0 1-1 0 0,1-1 1 0 0,0 1-1 0 0,0 0 0 0 0,0 0 1 0 0,2-2-1 0 0,-3 9-67 0 0,0 19-1 0 0,0 1-1 0 0,-2 0 0 0 0,0-1 1 0 0,-6 29-1 0 0,2-16 2 0 0,3-19-5 0 0,1-15 2 0 0,1 0 0 0 0,-1 1 0 0 0,1-1 1 0 0,-1 0-1 0 0,1 1 0 0 0,0-1 1 0 0,0 1-1 0 0,1-1 0 0 0,-1 1 0 0 0,1-1 1 0 0,0 0-1 0 0,0 1 0 0 0,2 5 1 0 0,-3-9-4 0 0,1 1 0 0 0,0-1 0 0 0,-1 0 0 0 0,1 1 0 0 0,0-1 0 0 0,-1 0 0 0 0,1 1 0 0 0,-1-1 0 0 0,1 0 0 0 0,0 0 0 0 0,0 1 0 0 0,-1-1 0 0 0,1 0 0 0 0,0 0 0 0 0,-1 0 0 0 0,1 0 0 0 0,0 0 0 0 0,0 0 0 0 0,-1 0 0 0 0,1 0 0 0 0,0-1 0 0 0,-1 1 0 0 0,1 0 0 0 0,0 0 0 0 0,-1 0 0 0 0,2-1 0 0 0,16-5 35 0 0,-18 6-41 0 0,11-5 21 0 0,-1 0 0 0 0,0-1 1 0 0,0 0-1 0 0,0 0 1 0 0,-1-1-1 0 0,0 0 0 0 0,16-17 1 0 0,48-66 20 0 0,-46 55-13 0 0,-1 3-294 0 0,-51 208 222 0 0,-69 247 0 0 0,86-393 148 0 0,-1-1 0 0 0,-1-1 0 0 0,-2 1 0 0 0,-1-2 0 0 0,-21 35 0 0 0,33-61-73 0 0,0 0-1 0 0,0 0 0 0 0,0 0 1 0 0,0 0-1 0 0,1 0 0 0 0,-1 0 1 0 0,0 0-1 0 0,-1 0 0 0 0,1 0 1 0 0,0-1-1 0 0,0 1 0 0 0,0 0 1 0 0,0-1-1 0 0,0 1 0 0 0,-1-1 1 0 0,1 1-1 0 0,0-1 1 0 0,-1 0-1 0 0,1 1 0 0 0,0-1 1 0 0,-1 0-1 0 0,1 0 0 0 0,0 0 1 0 0,-1 0-1 0 0,1 0 0 0 0,0 0 1 0 0,-1-1-1 0 0,1 1 0 0 0,0 0 1 0 0,0-1-1 0 0,-1 1 0 0 0,1-1 1 0 0,0 1-1 0 0,0-1 0 0 0,0 1 1 0 0,-1-1-1 0 0,1 0 0 0 0,0 0 1 0 0,0 0-1 0 0,0 1 0 0 0,0-1 1 0 0,-1-2-1 0 0,-3-3 46 0 0,0 1-1 0 0,0-1 0 0 0,0 0 1 0 0,1 0-1 0 0,0 0 1 0 0,-5-11-1 0 0,3 2-36 0 0,0 1-1 0 0,2-1 1 0 0,0 0-1 0 0,0 0 0 0 0,1-1 1 0 0,1 1-1 0 0,1-1 1 0 0,0 1-1 0 0,1-1 1 0 0,1 1-1 0 0,0-1 1 0 0,1 1-1 0 0,1 0 0 0 0,0-1 1 0 0,1 1-1 0 0,1 0 1 0 0,0 1-1 0 0,1-1 1 0 0,10-16-1 0 0,-5 10-372 0 0,1 1 0 0 0,2 1 0 0 0,-1 0-1 0 0,2 1 1 0 0,1 0 0 0 0,0 1 0 0 0,1 1 0 0 0,0 1-1 0 0,2 0 1 0 0,0 2 0 0 0,0 0 0 0 0,25-12 0 0 0,30-14-5995 0 0,-32 22 2687 0 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07.168"/>
    </inkml:context>
    <inkml:brush xml:id="br0">
      <inkml:brushProperty name="width" value="0.1" units="cm"/>
      <inkml:brushProperty name="height" value="0.1" units="cm"/>
    </inkml:brush>
  </inkml:definitions>
  <inkml:trace contextRef="#ctx0" brushRef="#br0">90 71 224 0 0,'0'0'453'0'0,"-24"-30"3718"0"0,-42-1-749 0 0,83 21-3097 0 0,273 18-1134 0 0,-286-8 435 0 0,2-1 340 0 0,15-4-5792 0 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07.695"/>
    </inkml:context>
    <inkml:brush xml:id="br0">
      <inkml:brushProperty name="width" value="0.1" units="cm"/>
      <inkml:brushProperty name="height" value="0.1" units="cm"/>
    </inkml:brush>
  </inkml:definitions>
  <inkml:trace contextRef="#ctx0" brushRef="#br0">1 71 48 0 0,'0'0'2080'0'0,"6"-11"2172"0"0,15 4-4089 0 0,0 1 1 0 0,0 0-1 0 0,0 2 1 0 0,0 0-1 0 0,1 2 0 0 0,31-1 1 0 0,-32 2-114 0 0,21-1-113 0 0,157-16-4060 0 0,-152 12 2215 0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08.317"/>
    </inkml:context>
    <inkml:brush xml:id="br0">
      <inkml:brushProperty name="width" value="0.1" units="cm"/>
      <inkml:brushProperty name="height" value="0.1" units="cm"/>
    </inkml:brush>
  </inkml:definitions>
  <inkml:trace contextRef="#ctx0" brushRef="#br0">448 279 144 0 0,'2'-43'912'0'0,"-1"34"-735"0"0,0 0 1 0 0,-1 0-1 0 0,0 0 0 0 0,0 0 1 0 0,-1 0-1 0 0,0 0 0 0 0,-1 0 0 0 0,0 0 1 0 0,-3-8-1 0 0,1 5 63 0 0,-1 0 0 0 0,0 0 0 0 0,-1 1 0 0 0,0 0 0 0 0,-1 0 0 0 0,0 1 0 0 0,-1 0 0 0 0,-10-11 0 0 0,15 18-196 0 0,0 0 0 0 0,0 1 0 0 0,0-1 0 0 0,-1 1 0 0 0,1 0 0 0 0,-1 0 0 0 0,1 0 0 0 0,-1 0 1 0 0,0 1-1 0 0,0 0 0 0 0,1-1 0 0 0,-1 1 0 0 0,0 1 0 0 0,0-1 0 0 0,0 0 0 0 0,0 1 0 0 0,0 0 0 0 0,-1 0 0 0 0,1 0 0 0 0,0 1 0 0 0,0-1 0 0 0,0 1 0 0 0,0 0 0 0 0,1 0 0 0 0,-1 0 0 0 0,0 1 0 0 0,0-1 0 0 0,1 1 1 0 0,-6 3-1 0 0,-9 6 30 0 0,1 1 1 0 0,1 1 0 0 0,0 0 0 0 0,1 1-1 0 0,0 1 1 0 0,1 0 0 0 0,1 1 0 0 0,0 0 0 0 0,1 1-1 0 0,-13 24 1 0 0,12-16-5 0 0,0 1 0 0 0,2 0 0 0 0,0 1-1 0 0,2 1 1 0 0,1-1 0 0 0,-8 55 0 0 0,15-74-49 0 0,0 0 0 0 0,1-1 0 0 0,-1 1 0 0 0,2 0 0 0 0,-1 0-1 0 0,1 0 1 0 0,0-1 0 0 0,1 1 0 0 0,0 0 0 0 0,0-1 0 0 0,1 1 0 0 0,-1-1 0 0 0,2 0 0 0 0,-1 0 0 0 0,1 0 0 0 0,0 0-1 0 0,6 6 1 0 0,-6-8-79 0 0,2 0-1 0 0,-1 0 0 0 0,0-1 1 0 0,1 0-1 0 0,-1 0 0 0 0,1-1 1 0 0,1 1-1 0 0,-1-1 0 0 0,0 0 1 0 0,1-1-1 0 0,-1 0 1 0 0,1 0-1 0 0,-1 0 0 0 0,1-1 1 0 0,0 0-1 0 0,0 0 0 0 0,0-1 1 0 0,0 1-1 0 0,9-2 0 0 0,-15 1 4 0 0,8 0-437 0 0,0-1-1 0 0,0 0 0 0 0,0 0 0 0 0,0 0 0 0 0,0-1 0 0 0,0-1 0 0 0,8-3 1 0 0,1-3-1100 0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08.767"/>
    </inkml:context>
    <inkml:brush xml:id="br0">
      <inkml:brushProperty name="width" value="0.1" units="cm"/>
      <inkml:brushProperty name="height" value="0.1" units="cm"/>
    </inkml:brush>
  </inkml:definitions>
  <inkml:trace contextRef="#ctx0" brushRef="#br0">154 103 852 0 0,'1'-2'77'0'0,"1"-1"-1"0"0,-1 0 1 0 0,0 0 0 0 0,1 0-1 0 0,-1 0 1 0 0,0 0 0 0 0,-1 0-1 0 0,1 0 1 0 0,-1 0-1 0 0,1 0 1 0 0,-1 0 0 0 0,0-1-1 0 0,0 1 1 0 0,0 0 0 0 0,-1 0-1 0 0,1 0 1 0 0,-1 0 0 0 0,-1-6-1 0 0,1 8 64 0 0,-45 118 1995 0 0,-58 133-397 0 0,94-227-1242 0 0,18-38 105 0 0,18-39-240 0 0,6-32-202 0 0,-23 57-121 0 0,1 0 1 0 0,1 1 0 0 0,2 0 0 0 0,1 1-1 0 0,1 1 1 0 0,35-48 0 0 0,-48 71-38 0 0,1 0 0 0 0,-1 1 0 0 0,1-1 0 0 0,-1 1 0 0 0,1 0 0 0 0,0-1 0 0 0,0 1 0 0 0,0 1 0 0 0,0-1 0 0 0,0 0 0 0 0,0 1 0 0 0,0-1 0 0 0,1 1 0 0 0,-1 0 0 0 0,0 0 1 0 0,5 0-1 0 0,-5 1-1 0 0,-1 1 0 0 0,0-1 0 0 0,0 1 1 0 0,0-1-1 0 0,0 1 0 0 0,0 0 0 0 0,0 0 1 0 0,0 0-1 0 0,0 0 0 0 0,0 0 0 0 0,0 0 1 0 0,0 1-1 0 0,-1-1 0 0 0,1 0 0 0 0,0 1 1 0 0,-1 0-1 0 0,0-1 0 0 0,1 1 0 0 0,-1 0 1 0 0,0 0-1 0 0,0 0 0 0 0,0 0 0 0 0,0 0 1 0 0,0 0-1 0 0,0 0 0 0 0,0 3 0 0 0,11 30-1 0 0,-1 1-1 0 0,-2 0 0 0 0,-2 1 0 0 0,4 47 0 0 0,-4-27-20 0 0,-2 46-361 0 0,-3-99 250 0 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08.986"/>
    </inkml:context>
    <inkml:brush xml:id="br0">
      <inkml:brushProperty name="width" value="0.1" units="cm"/>
      <inkml:brushProperty name="height" value="0.1" units="cm"/>
    </inkml:brush>
  </inkml:definitions>
  <inkml:trace contextRef="#ctx0" brushRef="#br0">5 79 372 0 0,'0'0'52'0'0,"0"0"-1"0"0,0 0 1 0 0,0 0-1 0 0,1 0 0 0 0,-1-1 1 0 0,0 1-1 0 0,0 0 1 0 0,0 0-1 0 0,0 0 1 0 0,0 0-1 0 0,1-1 1 0 0,-1 1-1 0 0,0 0 1 0 0,0 0-1 0 0,0 0 1 0 0,0 0-1 0 0,0-1 1 0 0,0 1-1 0 0,0 0 1 0 0,0 0-1 0 0,0 0 1 0 0,0-1-1 0 0,0 1 1 0 0,0 0-1 0 0,0 0 1 0 0,0 0-1 0 0,0-1 1 0 0,0 1-1 0 0,0 0 1 0 0,0 0-1 0 0,0 0 1 0 0,0-1-1 0 0,0 1 1 0 0,0 0-1 0 0,0 0 1 0 0,-1 0-1 0 0,1 0 1 0 0,0-1-1 0 0,0 1 1 0 0,0 0-1 0 0,0 0 1 0 0,0 0-1 0 0,0 0 1 0 0,-1 0-1 0 0,1-1 1 0 0,0 1-1 0 0,0 0 1 0 0,0 0-1 0 0,0 0 1 0 0,-1 0-1 0 0,1 0 1 0 0,0 0-1 0 0,0 0 1 0 0,0 0-1 0 0,-1 0 1 0 0,1 0-1 0 0,0 0 1 0 0,0 0-1 0 0,0 0 1 0 0,-1 0-1 0 0,1 0 1 0 0,0 0-1 0 0,0 0 1 0 0,0 0-1 0 0,-1 0 1 0 0,1 0-1 0 0,0 0 1 0 0,0 0-1 0 0,-1 0 1 0 0,24-11 988 0 0,34-4-574 0 0,24 3-133 0 0,75-13-3551 0 0,-121 18 1756 0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09.281"/>
    </inkml:context>
    <inkml:brush xml:id="br0">
      <inkml:brushProperty name="width" value="0.1" units="cm"/>
      <inkml:brushProperty name="height" value="0.1" units="cm"/>
    </inkml:brush>
  </inkml:definitions>
  <inkml:trace contextRef="#ctx0" brushRef="#br0">57 18 260 0 0,'0'-17'5116'0'0,"-11"49"-4773"0"0,1 1-1 0 0,1 0 1 0 0,1 1-1 0 0,-4 54 1 0 0,6-13-2026 0 0,17-91-2255 0 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09.423"/>
    </inkml:context>
    <inkml:brush xml:id="br0">
      <inkml:brushProperty name="width" value="0.1" units="cm"/>
      <inkml:brushProperty name="height" value="0.1" units="cm"/>
    </inkml:brush>
  </inkml:definitions>
  <inkml:trace contextRef="#ctx0" brushRef="#br0">0 10 856 0 0,'0'-4'2812'0'0,"2"-2"-1808"0"0,7 26-1584 0 0,-6-12-104 0 0,8 2-1832 0 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10.091"/>
    </inkml:context>
    <inkml:brush xml:id="br0">
      <inkml:brushProperty name="width" value="0.1" units="cm"/>
      <inkml:brushProperty name="height" value="0.1" units="cm"/>
    </inkml:brush>
  </inkml:definitions>
  <inkml:trace contextRef="#ctx0" brushRef="#br0">192 91 180 0 0,'0'1'35'0'0,"0"-1"0"0"0,0 0-1 0 0,-1 1 1 0 0,1-1 0 0 0,0 0 0 0 0,-1 1-1 0 0,1-1 1 0 0,0 0 0 0 0,-1 0 0 0 0,1 1 0 0 0,0-1-1 0 0,-1 0 1 0 0,1 0 0 0 0,-1 0 0 0 0,1 0 0 0 0,0 1-1 0 0,-1-1 1 0 0,1 0 0 0 0,-1 0 0 0 0,1 0-1 0 0,0 0 1 0 0,-1 0 0 0 0,1 0 0 0 0,-1 0 0 0 0,1 0-1 0 0,-1 0 1 0 0,1 0 0 0 0,0 0 0 0 0,-1-1-1 0 0,-40-24 1707 0 0,40 24-1553 0 0,-76-53 2154 0 0,55 39-455 0 0,21 15-1849 0 0,4 2-5 0 0,0 0 0 0 0,0 0 0 0 0,-1 0 0 0 0,1 0 0 0 0,-1 0 0 0 0,0 0 1 0 0,0 1-1 0 0,0-1 0 0 0,0 1 0 0 0,0 0 0 0 0,2 3 0 0 0,13 29-15 0 0,-1 1-1 0 0,-1 1 1 0 0,-3 0-1 0 0,-1 1 0 0 0,-1 0 1 0 0,-2 0-1 0 0,-2 1 1 0 0,-2 0-1 0 0,-1 0 1 0 0,-2 1-1 0 0,-2-1 1 0 0,-9 66-1 0 0,5-79 52 0 0,0 0 0 0 0,-2-1 0 0 0,0 1-1 0 0,-2-2 1 0 0,-1 1 0 0 0,-15 28 0 0 0,10-29 578 0 0,-35 45 1 0 0,39-59-246 0 0,-6 4-31 0 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25.911"/>
    </inkml:context>
    <inkml:brush xml:id="br0">
      <inkml:brushProperty name="width" value="0.1" units="cm"/>
      <inkml:brushProperty name="height" value="0.1" units="cm"/>
    </inkml:brush>
  </inkml:definitions>
  <inkml:trace contextRef="#ctx0" brushRef="#br0">234 87 60 0 0,'0'0'5389'0'0,"16"-37"-4471"0"0,-15 19-715 0 0,0 16-164 0 0,-1 0 1 0 0,0 1-1 0 0,1-1 1 0 0,-1 0-1 0 0,0 0 1 0 0,0 0-1 0 0,0 0 0 0 0,-1 0 1 0 0,1 0-1 0 0,0 0 1 0 0,-1 0-1 0 0,1 0 1 0 0,-2-4-1 0 0,1 5 50 0 0,-3 3-45 0 0,-12 5-16 0 0,0 0 1 0 0,1 1-1 0 0,0 1 1 0 0,1 0 0 0 0,-1 1-1 0 0,-19 19 1 0 0,9-6 31 0 0,2 1 1 0 0,-32 43 0 0 0,53-65-52 0 0,1-1-1 0 0,0 1 1 0 0,-1-1 0 0 0,1 1 0 0 0,0-1 0 0 0,0 1-1 0 0,0 0 1 0 0,0 0 0 0 0,0-1 0 0 0,1 1 0 0 0,-1 0-1 0 0,0 0 1 0 0,1 0 0 0 0,-1 0 0 0 0,1 0 0 0 0,0 0 0 0 0,0 0-1 0 0,0 0 1 0 0,0 0 0 0 0,0 0 0 0 0,0 0 0 0 0,0 0-1 0 0,1 0 1 0 0,0 2 0 0 0,0-3 4 0 0,0 1 0 0 0,1-1-1 0 0,-1 1 1 0 0,1-1 0 0 0,0 0 0 0 0,-1 1-1 0 0,1-1 1 0 0,0 0 0 0 0,0 0 0 0 0,0 0 0 0 0,0 0-1 0 0,0 0 1 0 0,0-1 0 0 0,0 1 0 0 0,0-1-1 0 0,0 1 1 0 0,0-1 0 0 0,3 0 0 0 0,9 1 28 0 0,1 0 0 0 0,-1-1 0 0 0,0-1 0 0 0,1 0 1 0 0,15-4-1 0 0,3-1-214 0 0,38-9-361 0 0,-66 13 9 0 0,-1 0 1 0 0,1 0-1 0 0,-1 0 1 0 0,1 0 0 0 0,-1-1-1 0 0,0 0 1 0 0,4-3-1 0 0,0-3-1415 0 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26.438"/>
    </inkml:context>
    <inkml:brush xml:id="br0">
      <inkml:brushProperty name="width" value="0.1" units="cm"/>
      <inkml:brushProperty name="height" value="0.1" units="cm"/>
    </inkml:brush>
  </inkml:definitions>
  <inkml:trace contextRef="#ctx0" brushRef="#br0">195 1 72 0 0,'0'0'1068'0'0,"0"4"-575"0"0,-5 22 63 0 0,-2 0 0 0 0,-1-1 0 0 0,0 0 0 0 0,-21 41 0 0 0,1-1-35 0 0,-61 137-1136 0 0,78-183-1020 0 0,1-6 123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21.580"/>
    </inkml:context>
    <inkml:brush xml:id="br0">
      <inkml:brushProperty name="width" value="0.05" units="cm"/>
      <inkml:brushProperty name="height" value="0.05" units="cm"/>
    </inkml:brush>
  </inkml:definitions>
  <inkml:trace contextRef="#ctx0" brushRef="#br0">146 75 536 0 0,'34'-64'7151'0'0,"-33"62"-6248"0"0,0-7-408 0 0,-4 16 1678 0 0,-37 139-1922 0 0,0-5-47 0 0,-29 189-1 0 0,63-287-167 0 0,-17 185 150 0 0,22-195-144 0 0,1 0 1 0 0,2-1 0 0 0,1 1 0 0 0,13 60 0 0 0,-14-88-84 0 0,0 0 1 0 0,-1 0-1 0 0,2 0 1 0 0,-1 0-1 0 0,0 0 1 0 0,1 0-1 0 0,0-1 1 0 0,0 1-1 0 0,0-1 0 0 0,1 0 1 0 0,0 0-1 0 0,0 0 1 0 0,0 0-1 0 0,0-1 1 0 0,0 1-1 0 0,1-1 1 0 0,-1 0-1 0 0,8 3 1 0 0,-3-2-610 0 0,0-1 0 0 0,1 0 1 0 0,-1-1-1 0 0,1 1 0 0 0,0-2 1 0 0,-1 1-1 0 0,1-2 0 0 0,0 1 1 0 0,14-2-1 0 0,11-1-2211 0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32.864"/>
    </inkml:context>
    <inkml:brush xml:id="br0">
      <inkml:brushProperty name="width" value="0.1" units="cm"/>
      <inkml:brushProperty name="height" value="0.1" units="cm"/>
    </inkml:brush>
  </inkml:definitions>
  <inkml:trace contextRef="#ctx0" brushRef="#br0">516 162 164 0 0,'0'0'391'0'0,"11"-37"2836"0"0,-10 31-3084 0 0,0 0 0 0 0,-1 0 0 0 0,0 0 0 0 0,0-1 0 0 0,-1 1 0 0 0,0 0 0 0 0,0 0 0 0 0,0 0 0 0 0,-1 0 0 0 0,0 0 1 0 0,0 0-1 0 0,0 1 0 0 0,-1-1 0 0 0,1 1 0 0 0,-2-1 0 0 0,1 1 0 0 0,0 0 0 0 0,-1 0 0 0 0,-8-8 0 0 0,10 12-97 0 0,-1 1-35 0 0,0 0 1 0 0,-1 1-1 0 0,1 0 1 0 0,0-1-1 0 0,0 1 1 0 0,-1 0-1 0 0,1 1 0 0 0,0-1 1 0 0,0 1-1 0 0,0-1 1 0 0,0 1-1 0 0,1 0 1 0 0,-1 0-1 0 0,0 0 1 0 0,1 0-1 0 0,-1 1 1 0 0,1-1-1 0 0,0 1 1 0 0,0-1-1 0 0,0 1 1 0 0,0 0-1 0 0,-2 4 1 0 0,-3 7 1 0 0,-1 1 0 0 0,2 0 0 0 0,-6 21 0 0 0,6-17 10 0 0,-37 113 234 0 0,-45 238 0 0 0,82-336-170 0 0,0 5 142 0 0,-1 0 0 0 0,-24 68 0 0 0,28-102-152 0 0,0-1 0 0 0,0 1 0 0 0,0-1 0 0 0,-1 0 0 0 0,0 0 0 0 0,1 0 0 0 0,-2 0 0 0 0,1-1 0 0 0,0 0 0 0 0,-1 1-1 0 0,1-2 1 0 0,-1 1 0 0 0,0 0 0 0 0,0-1 0 0 0,0 0 0 0 0,-1 0 0 0 0,1-1 0 0 0,0 1 0 0 0,-1-1 0 0 0,-6 1 0 0 0,8-2-82 0 0,1 1 1 0 0,-1 0-1 0 0,1-1 1 0 0,-1 0-1 0 0,1 0 0 0 0,-1 0 1 0 0,1 0-1 0 0,-1 0 1 0 0,1-1-1 0 0,-1 0 1 0 0,1 0-1 0 0,-1 0 0 0 0,1 0 1 0 0,-1 0-1 0 0,1-1 1 0 0,0 1-1 0 0,0-1 1 0 0,0 0-1 0 0,0 0 0 0 0,0 0 1 0 0,0 0-1 0 0,1 0 1 0 0,-1-1-1 0 0,1 1 0 0 0,-1-1 1 0 0,1 0-1 0 0,0 0 1 0 0,0 0-1 0 0,0 0 1 0 0,0 0-1 0 0,1 0 0 0 0,-3-6 1 0 0,4 6-396 0 0,0-1 1 0 0,0 1-1 0 0,0-1 0 0 0,0 1 1 0 0,0-1-1 0 0,1 1 0 0 0,0-1 1 0 0,-1 1-1 0 0,3-5 1 0 0,-1 0-1210 0 0,2-5-739 0 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33.067"/>
    </inkml:context>
    <inkml:brush xml:id="br0">
      <inkml:brushProperty name="width" value="0.1" units="cm"/>
      <inkml:brushProperty name="height" value="0.1" units="cm"/>
    </inkml:brush>
  </inkml:definitions>
  <inkml:trace contextRef="#ctx0" brushRef="#br0">0 42 484 0 0,'16'-2'460'0'0,"6"-2"-24"0"0,0 2-60 0 0,10-2-12 0 0,1 0-104 0 0,-3 2 4 0 0,-1 2-64 0 0,2-6-224 0 0,-9 2-448 0 0,-1-2-512 0 0,-4-2 232 0 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33.736"/>
    </inkml:context>
    <inkml:brush xml:id="br0">
      <inkml:brushProperty name="width" value="0.1" units="cm"/>
      <inkml:brushProperty name="height" value="0.1" units="cm"/>
    </inkml:brush>
  </inkml:definitions>
  <inkml:trace contextRef="#ctx0" brushRef="#br0">127 350 80 0 0,'0'1'86'0'0,"1"0"1"0"0,-1 0-1 0 0,1-1 0 0 0,0 1 1 0 0,-1 0-1 0 0,1 0 0 0 0,0 0 0 0 0,-1-1 1 0 0,1 1-1 0 0,0 0 0 0 0,0-1 1 0 0,0 1-1 0 0,0-1 0 0 0,0 1 1 0 0,-1-1-1 0 0,1 1 0 0 0,0-1 1 0 0,0 0-1 0 0,0 1 0 0 0,0-1 0 0 0,0 0 1 0 0,0 0-1 0 0,0 0 0 0 0,1 0 1 0 0,-1 0-1 0 0,1 0 0 0 0,1 0 11 0 0,0-1-1 0 0,0 0 0 0 0,0 0 1 0 0,0 0-1 0 0,0 0 0 0 0,0 0 0 0 0,0-1 1 0 0,4-2-1 0 0,3-3 94 0 0,-1 0 0 0 0,0-1 0 0 0,15-16-1 0 0,-15 10-117 0 0,0 0 1 0 0,-1-1-1 0 0,-1 0 0 0 0,0 0 0 0 0,-1-1 0 0 0,-1 0 0 0 0,0 0 0 0 0,-1 0 0 0 0,-1-1 0 0 0,0 0 0 0 0,-2 1 1 0 0,0-1-1 0 0,0 0 0 0 0,-3-17 0 0 0,2 32-69 0 0,0-1 1 0 0,0 0 0 0 0,-1 1-1 0 0,1-1 1 0 0,-1 1-1 0 0,0-1 1 0 0,0 1-1 0 0,1-1 1 0 0,-2 1 0 0 0,1 0-1 0 0,0-1 1 0 0,0 1-1 0 0,-1 0 1 0 0,1 0-1 0 0,-1 0 1 0 0,0 0 0 0 0,1 0-1 0 0,-1 0 1 0 0,-3-2-1 0 0,3 4-3 0 0,0-1 0 0 0,0 1-1 0 0,0 0 1 0 0,1 0-1 0 0,-1 0 1 0 0,0 0-1 0 0,0 0 1 0 0,0 0 0 0 0,0 0-1 0 0,0 0 1 0 0,1 1-1 0 0,-1-1 1 0 0,0 1-1 0 0,0-1 1 0 0,0 1 0 0 0,1 0-1 0 0,-1 0 1 0 0,0 0-1 0 0,1 0 1 0 0,-1 0 0 0 0,1 0-1 0 0,-1 0 1 0 0,1 0-1 0 0,0 1 1 0 0,-1-1-1 0 0,1 0 1 0 0,0 1 0 0 0,-1 2-1 0 0,-21 24 80 0 0,2 2-1 0 0,1 0 1 0 0,1 1 0 0 0,2 1 0 0 0,-17 43-1 0 0,9-8 134 0 0,3 2 0 0 0,-14 73 0 0 0,26-82-24 0 0,10-55-209 0 0,-1-1 0 0 0,1 0 0 0 0,0 1 1 0 0,0-1-1 0 0,1 1 0 0 0,-1-1 0 0 0,1 0 0 0 0,0 1 1 0 0,0-1-1 0 0,4 8 0 0 0,-4-10-202 0 0,0-1 0 0 0,1 1 0 0 0,0-1 0 0 0,-1 0 0 0 0,1 0 0 0 0,0 1 0 0 0,0-1 0 0 0,0 0 0 0 0,-1-1 0 0 0,1 1 0 0 0,0 0 0 0 0,0-1 0 0 0,0 1 0 0 0,0-1 0 0 0,4 1 0 0 0,6 1-1285 0 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34.249"/>
    </inkml:context>
    <inkml:brush xml:id="br0">
      <inkml:brushProperty name="width" value="0.1" units="cm"/>
      <inkml:brushProperty name="height" value="0.1" units="cm"/>
    </inkml:brush>
  </inkml:definitions>
  <inkml:trace contextRef="#ctx0" brushRef="#br0">15 85 500 0 0,'-3'-1'3687'0'0,"3"1"-3605"0"0,-2 22 1520 0 0,4 52-1604 0 0,-1-26 460 0 0,0-9-278 0 0,0-20-57 0 0,-1-1 0 0 0,0 1 0 0 0,-2 0 1 0 0,0 0-1 0 0,-5 21 0 0 0,6-37-23 0 0,0 1 1 0 0,1 0-1 0 0,-1-1 0 0 0,1 1 1 0 0,0 0-1 0 0,0 0 0 0 0,0-1 0 0 0,0 1 1 0 0,1 0-1 0 0,1 5 358 0 0,18-29-15 0 0,81-134 225 0 0,-20 29-448 0 0,21-18-134 0 0,-97 139-118 0 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35.134"/>
    </inkml:context>
    <inkml:brush xml:id="br0">
      <inkml:brushProperty name="width" value="0.1" units="cm"/>
      <inkml:brushProperty name="height" value="0.1" units="cm"/>
    </inkml:brush>
  </inkml:definitions>
  <inkml:trace contextRef="#ctx0" brushRef="#br0">221 222 200 0 0,'7'-38'2405'0'0,"-7"30"-2167"0"0,1 6-156 0 0,-1 0 0 0 0,0 1-1 0 0,0-1 1 0 0,1 0 0 0 0,-1 0 0 0 0,-1 0-1 0 0,1 0 1 0 0,0 0 0 0 0,0 0 0 0 0,-1 0-1 0 0,1 1 1 0 0,-1-1 0 0 0,1 0 0 0 0,-1 0-1 0 0,0 1 1 0 0,0-1 0 0 0,0 0 0 0 0,0 1-1 0 0,0-1 1 0 0,0 1 0 0 0,0-1 0 0 0,0 1-1 0 0,-3-2 1 0 0,2 2-11 0 0,-59 13 310 0 0,47-5-328 0 0,-1 1 1 0 0,2 0-1 0 0,-1 1 0 0 0,-21 18 1 0 0,29-22-27 0 0,1-1-1 0 0,0 2 1 0 0,0-1 0 0 0,0 1 0 0 0,1-1 0 0 0,-1 1 0 0 0,2 1-1 0 0,-1-1 1 0 0,1 0 0 0 0,-1 1 0 0 0,2 0 0 0 0,-5 13 0 0 0,7-19-21 0 0,0-1 0 0 0,-1 1 1 0 0,1 0-1 0 0,0 0 0 0 0,0 0 1 0 0,0 0-1 0 0,0 0 0 0 0,0-1 1 0 0,0 1-1 0 0,0 0 0 0 0,0 0 1 0 0,0 0-1 0 0,0 0 0 0 0,0 0 1 0 0,0 0-1 0 0,1-1 0 0 0,-1 1 1 0 0,0 0-1 0 0,1 0 0 0 0,-1 0 1 0 0,1-1-1 0 0,-1 1 0 0 0,1 0 1 0 0,-1 0-1 0 0,1-1 0 0 0,-1 1 1 0 0,1 0-1 0 0,0-1 0 0 0,-1 1 1 0 0,1-1-1 0 0,0 1 0 0 0,0-1 1 0 0,0 1-1 0 0,2 0 5 0 0,-1-1 1 0 0,1 0-1 0 0,-1 1 1 0 0,1-1-1 0 0,-1 0 1 0 0,1 0-1 0 0,0-1 0 0 0,-1 1 1 0 0,1 0-1 0 0,-1-1 1 0 0,4-1-1 0 0,7-2 16 0 0,-1-1 1 0 0,-1 0-1 0 0,20-11 0 0 0,-20 7 42 0 0,0-1 1 0 0,-1 1-1 0 0,0-2 1 0 0,-1 1-1 0 0,0-1 1 0 0,-1-1-1 0 0,0 0 0 0 0,-1 0 1 0 0,0 0-1 0 0,-1-1 1 0 0,0 0-1 0 0,4-15 1 0 0,-10 28-67 0 0,0 0 1 0 0,0 0-1 0 0,0 0 1 0 0,0 0 0 0 0,0 0-1 0 0,0 0 1 0 0,0 0-1 0 0,0 0 1 0 0,-1 0-1 0 0,1 0 1 0 0,0 0 0 0 0,0 0-1 0 0,0 0 1 0 0,0 0-1 0 0,0-1 1 0 0,0 1-1 0 0,0 0 1 0 0,-1 0 0 0 0,1 0-1 0 0,0 0 1 0 0,0 0-1 0 0,0 0 1 0 0,0 0-1 0 0,0 0 1 0 0,0 0 0 0 0,0 0-1 0 0,0 0 1 0 0,0 0-1 0 0,0 0 1 0 0,-1-1-1 0 0,1 1 1 0 0,0 0 0 0 0,0 0-1 0 0,0 0 1 0 0,0 0-1 0 0,0 0 1 0 0,0 0-1 0 0,0 0 1 0 0,0-1 0 0 0,0 1-1 0 0,0 0 1 0 0,0 0-1 0 0,0 0 1 0 0,0 0-1 0 0,0 0 1 0 0,0 0 0 0 0,0 0-1 0 0,0-1 1 0 0,0 1-1 0 0,0 0 1 0 0,0 0-1 0 0,0 0 1 0 0,0 0 0 0 0,0 0-1 0 0,1 0 1 0 0,-1 0-1 0 0,0 0 1 0 0,0-1-1 0 0,0 1 1 0 0,0 0 0 0 0,0 0-1 0 0,0 0 1 0 0,0 0-1 0 0,0 0 1 0 0,0 0-1 0 0,1 0 1 0 0,-13 9 55 0 0,-12 17-51 0 0,19-19-15 0 0,1 1 0 0 0,1-1 1 0 0,-1 1-1 0 0,1-1 0 0 0,0 1 0 0 0,1 0 1 0 0,0 0-1 0 0,0 0 0 0 0,1 1 1 0 0,0-1-1 0 0,0 0 0 0 0,1 0 0 0 0,0 1 1 0 0,2 13-1 0 0,-1-21-37 0 0,0 0 1 0 0,0 0-1 0 0,-1 0 1 0 0,1 0-1 0 0,0-1 0 0 0,0 1 1 0 0,0 0-1 0 0,0 0 0 0 0,0 0 1 0 0,0-1-1 0 0,0 1 1 0 0,0-1-1 0 0,0 1 0 0 0,0-1 1 0 0,0 1-1 0 0,0-1 0 0 0,1 1 1 0 0,-1-1-1 0 0,0 0 1 0 0,0 0-1 0 0,0 0 0 0 0,1 0 1 0 0,-1 0-1 0 0,0 0 0 0 0,0 0 1 0 0,0 0-1 0 0,1 0 1 0 0,-1 0-1 0 0,0-1 0 0 0,0 1 1 0 0,0 0-1 0 0,1-1 0 0 0,-1 1 1 0 0,0-1-1 0 0,2-1 1 0 0,40-19-885 0 0,-31 12 791 0 0,-1-1 0 0 0,1-1 0 0 0,-2 1 0 0 0,14-18 0 0 0,8-9 570 0 0,-6 2 362 0 0,-25 35-786 0 0,-1 0 0 0 0,0 0 0 0 0,1-1 0 0 0,-1 1 0 0 0,1 0 0 0 0,-1 0 0 0 0,0 0 0 0 0,1 0 0 0 0,-1 0 0 0 0,1 0 1 0 0,-1 0-1 0 0,0 0 0 0 0,1 0 0 0 0,-1 0 0 0 0,1 1 0 0 0,-1-1 0 0 0,0 0 0 0 0,1 0 0 0 0,-1 0 0 0 0,0 0 1 0 0,1 1-1 0 0,-1-1 0 0 0,0 0 0 0 0,1 0 0 0 0,-1 0 0 0 0,0 1 0 0 0,1-1 0 0 0,-1 0 0 0 0,0 1 0 0 0,0-1 1 0 0,1 0-1 0 0,-1 1 0 0 0,0-1 0 0 0,0 0 0 0 0,0 1 0 0 0,1-1 0 0 0,-1 0 0 0 0,0 1 0 0 0,0-1 0 0 0,0 1 1 0 0,0-1-1 0 0,0 0 0 0 0,0 1 0 0 0,0-1 0 0 0,0 1 0 0 0,0-1 0 0 0,0 0 0 0 0,0 2 0 0 0,6 20 81 0 0,-9 33 134 0 0,1-36-100 0 0,2 0 1 0 0,0 0 0 0 0,3 29 0 0 0,-2-47-110 0 0,-1-1-1 0 0,0 1 1 0 0,0-1-1 0 0,0 1 1 0 0,1-1-1 0 0,-1 0 1 0 0,0 1 0 0 0,1-1-1 0 0,-1 1 1 0 0,0-1-1 0 0,1 0 1 0 0,-1 1-1 0 0,0-1 1 0 0,1 0-1 0 0,-1 0 1 0 0,0 1-1 0 0,1-1 1 0 0,-1 0-1 0 0,1 0 1 0 0,-1 1-1 0 0,1-1 1 0 0,-1 0-1 0 0,1 0 1 0 0,-1 0 0 0 0,1 0-1 0 0,-1 0 1 0 0,1 0-1 0 0,-1 0 1 0 0,1 0-1 0 0,-1 0 1 0 0,1 0-1 0 0,-1 0 1 0 0,0 0-1 0 0,1 0 1 0 0,-1 0-1 0 0,1 0 1 0 0,-1 0-1 0 0,1-1 1 0 0,-1 1 0 0 0,1 0-1 0 0,0-1 1 0 0,22-10 165 0 0,-21 10-148 0 0,7-5 21 0 0,1-1 0 0 0,-2 0 0 0 0,1 0-1 0 0,-1-1 1 0 0,0 0 0 0 0,0 0 0 0 0,-1-1 0 0 0,-1 0 0 0 0,10-16 0 0 0,5-13 62 0 0,17-43 1 0 0,-37 78-109 0 0,6-12-339 0 0,17-36 890 0 0,-2 18-5761 0 0,-16 27 3313 0 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35.477"/>
    </inkml:context>
    <inkml:brush xml:id="br0">
      <inkml:brushProperty name="width" value="0.1" units="cm"/>
      <inkml:brushProperty name="height" value="0.1" units="cm"/>
    </inkml:brush>
  </inkml:definitions>
  <inkml:trace contextRef="#ctx0" brushRef="#br0">15 11 20 0 0,'29'-10'2059'0'0,"-26"10"-1969"0"0,0-1 0 0 0,0 1 0 0 0,0 0 0 0 0,0 0 1 0 0,0 0-1 0 0,0 1 0 0 0,0-1 0 0 0,0 1 0 0 0,0-1 0 0 0,-1 1 0 0 0,1 0 1 0 0,0 0-1 0 0,0 1 0 0 0,0-1 0 0 0,-1 0 0 0 0,1 1 0 0 0,-1 0 0 0 0,1-1 1 0 0,-1 1-1 0 0,0 0 0 0 0,3 4 0 0 0,-3-4-24 0 0,0 1 1 0 0,-1-1-1 0 0,1 1 0 0 0,-1-1 1 0 0,0 1-1 0 0,0 0 0 0 0,0 0 1 0 0,0 0-1 0 0,0 0 0 0 0,-1 0 1 0 0,1 5-1 0 0,-4 25 216 0 0,-5-7-96 0 0,-1 0 0 0 0,-1-1 0 0 0,-1-1 0 0 0,-1 0 0 0 0,-22 32 0 0 0,3-2 287 0 0,30-54-464 0 0,1 1 1 0 0,0 0-1 0 0,-1 0 1 0 0,1 0 0 0 0,0-1-1 0 0,0 1 1 0 0,0 0-1 0 0,0 0 1 0 0,0 0 0 0 0,0-1-1 0 0,0 1 1 0 0,0 0-1 0 0,0 0 1 0 0,0 0 0 0 0,0-1-1 0 0,0 1 1 0 0,0 0-1 0 0,1 0 1 0 0,-1 0-1 0 0,0-1 1 0 0,1 1 0 0 0,-1 0-1 0 0,0-1 1 0 0,1 1-1 0 0,-1 0 1 0 0,1-1 0 0 0,-1 1-1 0 0,1 0 1 0 0,0-1-1 0 0,-1 1 1 0 0,1-1 0 0 0,0 1-1 0 0,-1-1 1 0 0,1 1-1 0 0,0-1 1 0 0,-1 0 0 0 0,1 1-1 0 0,0-1 1 0 0,0 0-1 0 0,-1 1 1 0 0,1-1-1 0 0,0 0 1 0 0,0 0 0 0 0,0 0-1 0 0,1 0 1 0 0,48 8 146 0 0,-39-7-113 0 0,50 4-716 0 0,123-7 0 0 0,-99-1-2292 0 0,-53 1 1243 0 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37.392"/>
    </inkml:context>
    <inkml:brush xml:id="br0">
      <inkml:brushProperty name="width" value="0.1" units="cm"/>
      <inkml:brushProperty name="height" value="0.1" units="cm"/>
    </inkml:brush>
  </inkml:definitions>
  <inkml:trace contextRef="#ctx0" brushRef="#br0">19 139 136 0 0,'-18'-32'3893'0'0,"19"29"-3793"0"0,-1 0-1 0 0,1 0 1 0 0,0 0-1 0 0,0 0 1 0 0,0 0 0 0 0,1 0-1 0 0,-1 0 1 0 0,1 1-1 0 0,0-1 1 0 0,-1 0 0 0 0,1 1-1 0 0,0-1 1 0 0,1 1-1 0 0,-1 0 1 0 0,0 0 0 0 0,1 0-1 0 0,-1 0 1 0 0,1 0-1 0 0,4-2 1 0 0,4-3 66 0 0,1 1 1 0 0,0 0-1 0 0,18-6 1 0 0,40-7 339 0 0,-64 18-469 0 0,-1 0-1 0 0,0 0 1 0 0,1 1-1 0 0,-1-1 1 0 0,1 2-1 0 0,-1-1 1 0 0,0 0-1 0 0,1 1 0 0 0,-1 0 1 0 0,0 0-1 0 0,9 4 1 0 0,-13-5-32 0 0,0 1 0 0 0,0-1 0 0 0,-1 1 1 0 0,1-1-1 0 0,0 1 0 0 0,0 0 0 0 0,0 0 1 0 0,0-1-1 0 0,-1 1 0 0 0,1 0 0 0 0,0 0 1 0 0,-1 0-1 0 0,1 0 0 0 0,0 0 0 0 0,-1 0 1 0 0,1 0-1 0 0,-1 0 0 0 0,0 0 0 0 0,1 0 1 0 0,-1 0-1 0 0,0 0 0 0 0,0 0 0 0 0,1 0 1 0 0,-1 0-1 0 0,0 0 0 0 0,0 2 0 0 0,-1 1 4 0 0,0 0 0 0 0,1-1 0 0 0,-1 1 0 0 0,0-1 0 0 0,-1 1 0 0 0,1-1-1 0 0,-1 1 1 0 0,-2 3 0 0 0,-4 6 18 0 0,-1 0-1 0 0,-20 22 1 0 0,1-3 75 0 0,-2-1-1 0 0,-1-2 0 0 0,-2-1 1 0 0,-45 31-1 0 0,77-59 17 0 0,9-1-75 0 0,-1 0 0 0 0,0-1-1 0 0,1 0 1 0 0,-1-1 0 0 0,0 1 0 0 0,9-6-1 0 0,14-4 22 0 0,71-23-604 0 0,2 5-1 0 0,197-32 1 0 0,-260 61-3076 0 0,-22-1 1545 0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42.622"/>
    </inkml:context>
    <inkml:brush xml:id="br0">
      <inkml:brushProperty name="width" value="0.1" units="cm"/>
      <inkml:brushProperty name="height" value="0.1" units="cm"/>
    </inkml:brush>
  </inkml:definitions>
  <inkml:trace contextRef="#ctx0" brushRef="#br0">74 12 244 0 0,'-38'-4'1830'0'0,"37"3"-1736"0"0,0 1 1 0 0,-1-1-1 0 0,1 0 0 0 0,-1 0 1 0 0,1 0-1 0 0,-1 1 0 0 0,0-1 0 0 0,1 1 1 0 0,-1-1-1 0 0,1 1 0 0 0,-1 0 0 0 0,0-1 1 0 0,1 1-1 0 0,-1 0 0 0 0,0 0 0 0 0,0 0 1 0 0,1 1-1 0 0,-4-1 0 0 0,2 1 753 0 0,437 15 992 0 0,-363-10-1746 0 0,-70-6-358 0 0,19 4-3396 0 0,-9-4 2131 0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43.554"/>
    </inkml:context>
    <inkml:brush xml:id="br0">
      <inkml:brushProperty name="width" value="0.1" units="cm"/>
      <inkml:brushProperty name="height" value="0.1" units="cm"/>
    </inkml:brush>
  </inkml:definitions>
  <inkml:trace contextRef="#ctx0" brushRef="#br0">91 146 228 0 0,'-15'-30'3760'0'0,"17"27"-3683"0"0,0 0 0 0 0,0 0 0 0 0,0 1 0 0 0,1-1 0 0 0,-1 1 0 0 0,1 0-1 0 0,0 0 1 0 0,-1 0 0 0 0,1 0 0 0 0,0 0 0 0 0,0 1 0 0 0,0-1 0 0 0,0 1 0 0 0,1 0 0 0 0,-1-1 0 0 0,4 1 0 0 0,62-18 356 0 0,34 5 101 0 0,-102 14-494 0 0,46-2 317 0 0,-44 2-274 0 0,-1-5 41 0 0,1-1 1 0 0,1 1 0 0 0,-1 1 0 0 0,1-1 0 0 0,0 0 0 0 0,0 1 0 0 0,9-8-1 0 0,-12 11-84 0 0,-3 9-56 0 0,-1-1 14 0 0,1 1 0 0 0,-1-1 1 0 0,-1 0-1 0 0,1 0 0 0 0,-8 9 0 0 0,3-1 1 0 0,-46 80 55 0 0,-5-2 1 0 0,-119 146 0 0 0,166-225-140 0 0,2 1 1 0 0,0 1 0 0 0,-16 31-1 0 0,25-32-869 0 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43.711"/>
    </inkml:context>
    <inkml:brush xml:id="br0">
      <inkml:brushProperty name="width" value="0.1" units="cm"/>
      <inkml:brushProperty name="height" value="0.1" units="cm"/>
    </inkml:brush>
  </inkml:definitions>
  <inkml:trace contextRef="#ctx0" brushRef="#br0">1 4 208 0 0,'15'-4'500'0'0,"10"4"-40"0"0,-3 0-32 0 0,10 0-44 0 0,-1 4-64 0 0,3-4-16 0 0,-8 4-116 0 0,6-4-176 0 0,-3 0-200 0 0,-7 0-248 0 0,-6 0-476 0 0,2-4 212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22.765"/>
    </inkml:context>
    <inkml:brush xml:id="br0">
      <inkml:brushProperty name="width" value="0.05" units="cm"/>
      <inkml:brushProperty name="height" value="0.05" units="cm"/>
    </inkml:brush>
  </inkml:definitions>
  <inkml:trace contextRef="#ctx0" brushRef="#br0">5 416 336 0 0,'-4'28'495'0'0,"4"-22"-26"0"0,17 20 1921 0 0,-13-23-2141 0 0,0 0 0 0 0,0 1 1 0 0,0-2-1 0 0,1 1 0 0 0,-1 0 0 0 0,1-1 1 0 0,0 0-1 0 0,0 0 0 0 0,0 0 1 0 0,0 0-1 0 0,0-1 0 0 0,0 0 1 0 0,0 0-1 0 0,0 0 0 0 0,0-1 0 0 0,10 0 1 0 0,-6-1-59 0 0,1 0-1 0 0,-1-1 1 0 0,0-1 0 0 0,0 1 0 0 0,0-1 0 0 0,0-1-1 0 0,0 0 1 0 0,14-8 0 0 0,-3-1-49 0 0,-1 0 1 0 0,0-2-1 0 0,0 0 1 0 0,-2-2-1 0 0,0 0 0 0 0,24-31 1 0 0,-26 29-57 0 0,-1-2 0 0 0,-1 1 1 0 0,-1-1-1 0 0,17-44 0 0 0,-25 56-55 0 0,-2 0-1 0 0,1-1 0 0 0,-1 1 0 0 0,0-1 0 0 0,-1 1 1 0 0,0-1-1 0 0,-1 1 0 0 0,0-1 0 0 0,0 0 0 0 0,-1 1 0 0 0,0-1 1 0 0,-1 1-1 0 0,0-1 0 0 0,0 1 0 0 0,-5-11 0 0 0,7 19-27 0 0,-1-1-1 0 0,1 0 1 0 0,-1 1-1 0 0,0-1 0 0 0,1 1 1 0 0,-1-1-1 0 0,0 1 0 0 0,0-1 1 0 0,0 1-1 0 0,0 0 1 0 0,0-1-1 0 0,-1 1 0 0 0,1 0 1 0 0,0 0-1 0 0,-1 0 0 0 0,1 0 1 0 0,0 0-1 0 0,-1 0 1 0 0,1 0-1 0 0,-1 0 0 0 0,0 1 1 0 0,1-1-1 0 0,-1 0 0 0 0,1 1 1 0 0,-3-1-1 0 0,1 1-1 0 0,0 1 0 0 0,1-1 0 0 0,-1 1 0 0 0,1 0 0 0 0,-1-1-1 0 0,1 1 1 0 0,-1 0 0 0 0,1 1 0 0 0,0-1 0 0 0,-1 0 0 0 0,1 1 0 0 0,0-1 0 0 0,0 1-1 0 0,-3 3 1 0 0,-7 6 1 0 0,2 1-1 0 0,-1 0 0 0 0,2 1 0 0 0,-11 18 1 0 0,0 4 12 0 0,3 0-1 0 0,0 1 1 0 0,3 1 0 0 0,1 0 0 0 0,-15 76-1 0 0,18-58 26 0 0,3 1 0 0 0,2 0 0 0 0,4 90 0 0 0,32 146 141 0 0,-32-247-237 0 0,1-44-4 0 0,0 0-1 0 0,0 0 0 0 0,0 0 0 0 0,0 0 1 0 0,0 1-1 0 0,0-1 0 0 0,-1 0 0 0 0,1 0 1 0 0,0 0-1 0 0,-1 0 0 0 0,1 0 0 0 0,-1 0 0 0 0,1 0 1 0 0,-1 0-1 0 0,1 0 0 0 0,-1 0 0 0 0,0 0 1 0 0,0 0-1 0 0,1-1 0 0 0,-1 1 0 0 0,0 0 0 0 0,0 0 1 0 0,0-1-1 0 0,0 1 0 0 0,0 0 0 0 0,0-1 1 0 0,0 1-1 0 0,0-1 0 0 0,0 0 0 0 0,0 1 0 0 0,0-1 1 0 0,0 0-1 0 0,0 1 0 0 0,-1-1 0 0 0,1 0 1 0 0,0 0-1 0 0,0 0 0 0 0,-2 0 0 0 0,3 0 58 0 0,-9-2-1030 0 0,0-1 0 0 0,1 1-1 0 0,-1-2 1 0 0,-12-6-1 0 0,4-1-1451 0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44.097"/>
    </inkml:context>
    <inkml:brush xml:id="br0">
      <inkml:brushProperty name="width" value="0.1" units="cm"/>
      <inkml:brushProperty name="height" value="0.1" units="cm"/>
    </inkml:brush>
  </inkml:definitions>
  <inkml:trace contextRef="#ctx0" brushRef="#br0">443 1 136 0 0,'-15'6'158'0'0,"1"0"-1"0"0,-1 2 1 0 0,2 0-1 0 0,-1 0 1 0 0,1 1-1 0 0,0 1 1 0 0,-12 12-1 0 0,-76 85 647 0 0,70-70-503 0 0,2 0 0 0 0,1 2 0 0 0,2 1 0 0 0,-40 84 1 0 0,58-105-168 0 0,1 1 0 0 0,1 0 1 0 0,1 0-1 0 0,0 0 1 0 0,-3 41-1 0 0,8-47-62 0 0,0 0-1 0 0,1 0 1 0 0,0 0 0 0 0,1 0-1 0 0,1-1 1 0 0,0 1 0 0 0,0 0-1 0 0,2-1 1 0 0,10 23-1 0 0,-11-29-80 0 0,0 0-1 0 0,1 0 0 0 0,0 0 0 0 0,0-1 1 0 0,0 0-1 0 0,1 0 0 0 0,-1 0 0 0 0,2-1 1 0 0,-1 0-1 0 0,0 0 0 0 0,1-1 0 0 0,0 1 1 0 0,9 3-1 0 0,-3-2-375 0 0,1-1 0 0 0,-1-1-1 0 0,1 0 1 0 0,0 0 0 0 0,0-1 0 0 0,26 1 0 0 0,11-3-967 0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44.332"/>
    </inkml:context>
    <inkml:brush xml:id="br0">
      <inkml:brushProperty name="width" value="0.1" units="cm"/>
      <inkml:brushProperty name="height" value="0.1" units="cm"/>
    </inkml:brush>
  </inkml:definitions>
  <inkml:trace contextRef="#ctx0" brushRef="#br0">487 1 272 0 0,'6'14'221'0'0,"-2"0"0"0"0,1 1 0 0 0,-1 0 0 0 0,-1 0 0 0 0,-1 0 0 0 0,1 20 0 0 0,-4 93 829 0 0,-2-94-805 0 0,-1-1 0 0 0,-2 1 0 0 0,-1-1 0 0 0,-2 0 0 0 0,-1 0 0 0 0,-2-1-1 0 0,-1-1 1 0 0,-1 0 0 0 0,-1 0 0 0 0,-24 32 0 0 0,27-44-411 0 0,-1-2 1 0 0,-1 1-1 0 0,-1-2 0 0 0,0 0 1 0 0,-1 0-1 0 0,-1-2 0 0 0,-1 0 1 0 0,0-1-1 0 0,0 0 0 0 0,-1-2 0 0 0,-1 0 1 0 0,0-1-1 0 0,0-2 0 0 0,-1 0 1 0 0,0 0-1 0 0,-33 5 0 0 0,5-7-1380 0 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3T10:02:54.634"/>
    </inkml:context>
    <inkml:brush xml:id="br0">
      <inkml:brushProperty name="width" value="0.1" units="cm"/>
      <inkml:brushProperty name="height" value="0.1" units="cm"/>
    </inkml:brush>
  </inkml:definitions>
  <inkml:trace contextRef="#ctx0" brushRef="#br0">157 353 200,'7'-8'401,"15"-16"178,0-1-1,-2-1 1,-1 0 0,-1-1 0,15-31 0,-28 47-474,1-1 110,0 0 0,0-1 0,-1 0 0,-1 0 0,0 0 0,-1-1 0,3-24 0,-6 37-202,0 1 1,-1-1 0,1 0 0,0 0 0,0 0-1,0 1 1,0-1 0,-1 0 0,1 0 0,0 0 0,-1 1-1,1-1 1,0 0 0,-1 1 0,1-1 0,-1 0-1,1 1 1,-1-1 0,0 1 0,1-1 0,-1 1 0,1-1-1,-1 1 1,0-1 0,0 1 0,1-1 0,-1 1-1,0 0 1,0 0 0,1-1 0,-1 1 0,0 0 0,0 0-1,0 0 1,1 0 0,-1 0 0,0 0 0,0 0-1,0 0 1,1 0 0,-1 0 0,0 0 0,-1 1 0,-44 13 144,37-11-111,-22 11 30,0 1 0,1 1 1,1 2-1,1 1 0,1 1 0,-47 45 1,73-65-68,0 1 0,0-1 0,0 1 1,1-1-1,-1 1 0,0-1 0,1 1 1,-1 0-1,1-1 0,-1 1 1,1 0-1,-1-1 0,1 1 0,-1 0 1,1 0-1,0 0 0,-1-1 0,1 1 1,0 0-1,0 0 0,0 0 0,-1 0 1,1 0-1,0 0 0,0-1 0,0 1 1,0 0-1,1 0 0,-1 0 0,0 0 1,0 0-1,1 1 0,0-1 10,1 1-1,-1-1 0,1 0 1,0 1-1,0-1 0,-1 0 1,1 0-1,0 0 0,0 0 1,0 0-1,0 0 0,0-1 1,3 1-1,13 3 86,1 0-1,25 0 1,-36-3-84,8 0 16,-1 2 1,1 0 0,0 1-1,-1 0 1,16 7 0,-28-10-33,1 0 0,-1 1 0,1-1 0,-1 1-1,0 0 1,0-1 0,0 2 0,0-1 0,0 0 0,0 0 0,-1 1 0,1 0 0,-1-1 0,1 1 0,-1 0 0,0 0 0,0 0 0,-1 0 0,1 1 0,0-1 0,-1 0 0,0 1 0,0-1 0,0 1 0,0 0 0,-1-1 0,1 8 0,-2-7 20,-1 1-1,1 0 0,-1-1 1,0 0-1,0 1 1,0-1-1,-1 0 1,1 0-1,-1 0 1,0-1-1,0 1 0,-1-1 1,1 1-1,-1-1 1,1 0-1,-1-1 1,0 1-1,0 0 1,-1-1-1,1 0 1,0 0-1,-8 2 0,-5 2 52,1-1 0,-1 0 0,0-1 0,-32 3 0,41-6-81,-14 0 179,22-1-209,0 1 0,-1-1 0,1 0 0,0 0 0,-1 0 0,1 0 0,0 0 0,0 0 0,-1 0 0,1 0 0,0 0 0,-1 0 0,1 0 0,0 0 0,-1-1 0,1 1 0,0 0 0,0 0 0,-1 0 0,1 0 1,0 0-1,0-1 0,-1 1 0,1 0 0,0 0 0,0 0 0,-1-1 0,1 1 0,0 0 0,0 0 0,0-1 0,0 1 0,-1 0 0,1 0 0,0-1 0,0 1 0,0 0 0,0 0 0,0-1 0,0 1 0,0 0 0,0-1 0,0 1 0,1-2-130,0 1 0,1 0 0,-1 1 1,0-1-1,1 0 0,-1 0 0,1 0 0,-1 1 0,1-1 0,0 1 0,-1-1 0,1 1 1,-1 0-1,4 0 0,7-3-1776,5-6-151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57.330"/>
    </inkml:context>
    <inkml:brush xml:id="br0">
      <inkml:brushProperty name="width" value="0.1" units="cm"/>
      <inkml:brushProperty name="height" value="0.1" units="cm"/>
    </inkml:brush>
  </inkml:definitions>
  <inkml:trace contextRef="#ctx0" brushRef="#br0">52 487 140 0 0,'0'0'3714'0'0,"9"-26"-2515"0"0,-2-1-734 0 0,-2 11-96 0 0,-1 0 1 0 0,-1-1-1 0 0,3-29 1 0 0,-6 45-224 0 0,-3 4-123 0 0,-7 10-14 0 0,1 0 0 0 0,0 0 0 0 0,1 1 0 0 0,0 0 0 0 0,2 0 0 0 0,-1 1 0 0 0,2 0 0 0 0,-1 0 0 0 0,2 0 0 0 0,0 1 0 0 0,-2 28 0 0 0,6-43-3 0 0,0 0 0 0 0,0 0 0 0 0,0 0-1 0 0,0 0 1 0 0,0 0 0 0 0,0 0 0 0 0,0 0-1 0 0,0 0 1 0 0,1 0 0 0 0,-1 0 0 0 0,0 0 0 0 0,1 0-1 0 0,-1 0 1 0 0,1 0 0 0 0,-1-1 0 0 0,1 1-1 0 0,-1 0 1 0 0,1 0 0 0 0,0 0 0 0 0,-1-1-1 0 0,1 1 1 0 0,0 0 0 0 0,0-1 0 0 0,-1 1-1 0 0,1-1 1 0 0,0 1 0 0 0,0-1 0 0 0,2 1 0 0 0,-1 0 2 0 0,1-1 1 0 0,0 1-1 0 0,0-1 0 0 0,0 0 1 0 0,-1 0-1 0 0,1 0 1 0 0,0 0-1 0 0,0 0 1 0 0,0-1-1 0 0,3 0 1 0 0,4-2 8 0 0,0 0 0 0 0,0-1 1 0 0,0 0-1 0 0,13-8 0 0 0,-7 1 6 0 0,-1 0 1 0 0,-1-2-1 0 0,25-26 0 0 0,3-3 21 0 0,-41 41-64 0 0,-3 5-59 0 0,-7 12 58 0 0,0 1-1 0 0,2 1 1 0 0,0-1 0 0 0,1 1-1 0 0,-7 31 1 0 0,13-49 23 0 0,0 1 0 0 0,0 0 1 0 0,0 0-1 0 0,0 0 0 0 0,0 0 0 0 0,0 0 0 0 0,0 0 0 0 0,1 0 1 0 0,-1 0-1 0 0,0 0 0 0 0,0 0 0 0 0,1 0 0 0 0,-1 0 0 0 0,1 0 1 0 0,-1-1-1 0 0,1 1 0 0 0,-1 0 0 0 0,1 0 0 0 0,0-1 0 0 0,-1 1 1 0 0,1 0-1 0 0,0-1 0 0 0,-1 1 0 0 0,1 0 0 0 0,0-1 1 0 0,0 1-1 0 0,0-1 0 0 0,0 1 0 0 0,-1-1 0 0 0,1 0 0 0 0,0 1 1 0 0,0-1-1 0 0,0 0 0 0 0,0 0 0 0 0,0 0 0 0 0,0 1 0 0 0,0-1 1 0 0,0 0-1 0 0,0 0 0 0 0,0 0 0 0 0,0-1 0 0 0,0 1 0 0 0,0 0 1 0 0,0 0-1 0 0,1-1 0 0 0,44-8 43 0 0,-44 9-47 0 0,16-6-7 0 0,0-1-1 0 0,-1-1 1 0 0,1 0 0 0 0,-1-1-1 0 0,-1-1 1 0 0,0-1-1 0 0,0 0 1 0 0,-1-1-1 0 0,-1-1 1 0 0,25-27-1 0 0,-13 9-33 0 0,-2-1-1 0 0,-1-1 1 0 0,-2-1-1 0 0,21-44 0 0 0,24-58 19 0 0,-116 252-19 0 0,30-67 29 0 0,-12 31 38 0 0,-14 39 1 0 0,28-74 43 0 0,13-22-14 0 0,5-22-24 0 0,0-1 31 0 0,0 6 2070 0 0,1-40-1983 0 0,0 29-134 0 0,1 0-1 0 0,0 1 1 0 0,0-1-1 0 0,0 0 0 0 0,0 0 1 0 0,1 1-1 0 0,0 0 1 0 0,0-1-1 0 0,0 1 0 0 0,6-6 1 0 0,25-19 18 0 0,-11 12-13 0 0,13-4 3 0 0,-32 19-22 0 0,0 0 0 0 0,0 0 0 0 0,0 0 0 0 0,0 1 0 0 0,0 0 0 0 0,1 0 0 0 0,-1 0 0 0 0,0 1-1 0 0,1-1 1 0 0,-1 1 0 0 0,0 0 0 0 0,1 0 0 0 0,-1 0 0 0 0,0 1 0 0 0,1 0 0 0 0,-1 0 0 0 0,0 0 0 0 0,1 0-1 0 0,-1 0 1 0 0,0 1 0 0 0,0 0 0 0 0,0 0 0 0 0,5 4 0 0 0,-7-5-4 0 0,1 1 1 0 0,-1 0 0 0 0,1 0-1 0 0,-1 0 1 0 0,0 0-1 0 0,0 1 1 0 0,0-1 0 0 0,0 0-1 0 0,0 1 1 0 0,0 0-1 0 0,-1-1 1 0 0,1 1-1 0 0,-1 0 1 0 0,0 0 0 0 0,0 0-1 0 0,0-1 1 0 0,0 1-1 0 0,-1 0 1 0 0,1 5-1 0 0,-1-3 3 0 0,0 0-1 0 0,0-1 1 0 0,-1 1-1 0 0,0 0 1 0 0,0-1-1 0 0,0 1 1 0 0,-1-1-1 0 0,1 1 1 0 0,-1-1-1 0 0,0 0 1 0 0,-5 7-1 0 0,1-1 3 0 0,-2 0-1 0 0,1 0 1 0 0,-1-1 0 0 0,-1 0-1 0 0,1-1 1 0 0,-2 0-1 0 0,1 0 1 0 0,-1-1 0 0 0,-12 7-1 0 0,12-9 7 0 0,0 0 0 0 0,1-1-1 0 0,-2-1 1 0 0,1 0 0 0 0,-13 3-1 0 0,19-5 3 0 0,0-1-1 0 0,0 1 1 0 0,0-1-1 0 0,0 0 1 0 0,1 0-1 0 0,-1 0 1 0 0,0 0-1 0 0,0-1 1 0 0,0 0-1 0 0,0 1 1 0 0,1-2-1 0 0,-1 1 0 0 0,0 0 1 0 0,1-1-1 0 0,-1 1 1 0 0,1-1-1 0 0,0 0 1 0 0,-6-4-1 0 0,8 5-6 0 0,0 1-1 0 0,1 0 1 0 0,-1-1-1 0 0,0 1 1 0 0,1-1 0 0 0,-1 1-1 0 0,0-1 1 0 0,1 1-1 0 0,-1-1 1 0 0,1 0-1 0 0,-1 1 1 0 0,1-1-1 0 0,-1 0 1 0 0,1 1 0 0 0,0-1-1 0 0,-1 0 1 0 0,1 0-1 0 0,0 1 1 0 0,-1-1-1 0 0,1 0 1 0 0,0 0-1 0 0,0 1 1 0 0,0-1 0 0 0,0 0-1 0 0,0 0 1 0 0,0 0-1 0 0,0 0 1 0 0,0 1-1 0 0,0-1 1 0 0,0 0-1 0 0,0 0 1 0 0,1-1 0 0 0,11-5-4 0 0,-10 7-5 0 0,26 0-16 0 0,-21 0 20 0 0,17-1 12 0 0,0-1 1 0 0,0-1 0 0 0,-1-1-1 0 0,1-1 1 0 0,-1-1 0 0 0,25-10-1 0 0,-31 9-7 0 0,-1 0 0 0 0,1-1 0 0 0,-1-1 0 0 0,0 0 0 0 0,-1-1 0 0 0,0-1 0 0 0,-1 0 0 0 0,25-25 0 0 0,-13 7 4 0 0,-13 16 5 0 0,-1 0-1 0 0,-1 0 1 0 0,15-25 0 0 0,-25 38-13 0 0,-1 0 1 0 0,0-1 0 0 0,0 1-1 0 0,0 0 1 0 0,1 0-1 0 0,-1 0 1 0 0,0-1-1 0 0,0 1 1 0 0,0 0-1 0 0,0 0 1 0 0,0 0-1 0 0,1-1 1 0 0,-1 1-1 0 0,0 0 1 0 0,0 0-1 0 0,0-1 1 0 0,0 1 0 0 0,0 0-1 0 0,0 0 1 0 0,0-1-1 0 0,0 1 1 0 0,0 0-1 0 0,0 0 1 0 0,0-1-1 0 0,0 1 1 0 0,0 0-1 0 0,0 0 1 0 0,0-1-1 0 0,0 1 1 0 0,0 0 0 0 0,0 0-1 0 0,-1-1 1 0 0,1 1-1 0 0,0 0 1 0 0,0 0-1 0 0,0 0 1 0 0,0-1-1 0 0,0 1 1 0 0,-1 0-1 0 0,1 0 1 0 0,0 0-1 0 0,0 0 1 0 0,0-1-1 0 0,-1 1 1 0 0,1 0 0 0 0,-15 3-47 0 0,11-2 38 0 0,0 1-1 0 0,1 0 1 0 0,-1 0-1 0 0,1 0 1 0 0,-1 1-1 0 0,1-1 1 0 0,0 1-1 0 0,-4 3 1 0 0,7-4 11 0 0,0-1 0 0 0,0 1 1 0 0,0-1-1 0 0,0 1 1 0 0,0 0-1 0 0,0-1 0 0 0,0 1 1 0 0,0-1-1 0 0,1 1 1 0 0,-1-1-1 0 0,1 1 0 0 0,-1-1 1 0 0,1 0-1 0 0,0 1 1 0 0,-1-1-1 0 0,1 0 0 0 0,0 1 1 0 0,0-1-1 0 0,0 0 1 0 0,0 0-1 0 0,0 0 0 0 0,0 1 1 0 0,2 0-1 0 0,26 27 23 0 0,-19-21-17 0 0,0 0-1 0 0,-1 1 1 0 0,0 1 0 0 0,-1 0-1 0 0,0 0 1 0 0,0 0-1 0 0,-1 1 1 0 0,0 0-1 0 0,-1 0 1 0 0,7 18 0 0 0,-13-27-3 0 0,1 0 1 0 0,-1 0 0 0 0,1 1 0 0 0,-1-1 0 0 0,0 0 0 0 0,0 1 0 0 0,0-1 0 0 0,0 0 0 0 0,0 0-1 0 0,-1 1 1 0 0,1-1 0 0 0,-1 0 0 0 0,0 0 0 0 0,1 1 0 0 0,-1-1 0 0 0,0 0 0 0 0,0 0 0 0 0,0 0-1 0 0,0 0 1 0 0,-1 0 0 0 0,1 0 0 0 0,-1-1 0 0 0,-2 4 0 0 0,1-2 11 0 0,0 0 0 0 0,-1 0 0 0 0,1-1 0 0 0,-1 1-1 0 0,0-1 1 0 0,1 0 0 0 0,-1 1 0 0 0,0-2 0 0 0,0 1 0 0 0,-8 2 0 0 0,11-4-13 0 0,0 0 0 0 0,1 0 0 0 0,-1 0 0 0 0,0 0 0 0 0,0 0 0 0 0,1 0 0 0 0,-1 0 0 0 0,0 0 0 0 0,1-1 0 0 0,-1 1 0 0 0,0 0 0 0 0,1 0 1 0 0,-1-1-1 0 0,0 1 0 0 0,1 0 0 0 0,-1-1 0 0 0,1 1 0 0 0,-1-1 0 0 0,1 1 0 0 0,-1-1 0 0 0,1 1 0 0 0,-1-1 0 0 0,1 1 0 0 0,-1-1 0 0 0,1 1 0 0 0,-1-1 0 0 0,1 1 0 0 0,0-1 0 0 0,-1 0 0 0 0,1 1 0 0 0,0-1 0 0 0,0 0 0 0 0,0 1 0 0 0,-1-1 1 0 0,1 0-1 0 0,0 0 0 0 0,0 1 0 0 0,0-1 0 0 0,0 0 0 0 0,0 1 0 0 0,0-1 0 0 0,0 0 0 0 0,0 1 0 0 0,1-1 0 0 0,-1 0 0 0 0,0 0 0 0 0,0 1 0 0 0,1-2 0 0 0,9-32-179 0 0,2 19-105 0 0,1 0 0 0 0,1 2-1 0 0,1-1 1 0 0,0 2 0 0 0,0 0 0 0 0,2 1 0 0 0,-1 0 0 0 0,27-12 0 0 0,15-10 56 0 0,-39 19 227 0 0,-1 0 1 0 0,0-2 0 0 0,-1 0-1 0 0,0 0 1 0 0,-2-2 0 0 0,0 0-1 0 0,-1-1 1 0 0,0 0 0 0 0,-2-1-1 0 0,-1-1 1 0 0,0 0 0 0 0,-1 0-1 0 0,9-32 1 0 0,-14 9 314 0 0,-6 40-253 0 0,1-1 0 0 0,1 0 0 0 0,-1 1 0 0 0,0-1 0 0 0,1 1 0 0 0,0-1 0 0 0,0 1 0 0 0,1-1-1 0 0,1-4 1 0 0,-2 8-1 0 0,-4-8 177 0 0,-4 18-222 0 0,0 0-1 0 0,0 0 1 0 0,1 1 0 0 0,0 0-1 0 0,1 1 1 0 0,0-1 0 0 0,-5 18-1 0 0,-22 89 18 0 0,24-82-24 0 0,-17 52 16 0 0,9-33 19 0 0,-13 87-1 0 0,29-139-55 0 0,-1-1 1 0 0,1 1-1 0 0,0 0 0 0 0,0-1 0 0 0,1 1 0 0 0,-1-1 1 0 0,0 1-1 0 0,0 0 0 0 0,1-1 0 0 0,-1 1 1 0 0,1-1-1 0 0,-1 1 0 0 0,1-1 0 0 0,0 0 0 0 0,1 2 1 0 0,-2-2-9 0 0,0-1 1 0 0,0 0 0 0 0,1 1 0 0 0,-1-1-1 0 0,0 0 1 0 0,1 1 0 0 0,-1-1 0 0 0,0 0-1 0 0,1 1 1 0 0,-1-1 0 0 0,1 0-1 0 0,-1 0 1 0 0,0 0 0 0 0,1 1 0 0 0,-1-1-1 0 0,1 0 1 0 0,-1 0 0 0 0,0 0 0 0 0,1 0-1 0 0,-1 0 1 0 0,1 0 0 0 0,-1 0 0 0 0,1 0-1 0 0,-1 0 1 0 0,1 0 0 0 0,-1 0 0 0 0,0 0-1 0 0,1 0 1 0 0,-1 0 0 0 0,1 0-1 0 0,-1 0 1 0 0,1-1 0 0 0,-1 1 0 0 0,0 0-1 0 0,1 0 1 0 0,-1 0 0 0 0,0-1 0 0 0,1 1-1 0 0,-1 0 1 0 0,1-1 0 0 0,-1 1 0 0 0,0 0-1 0 0,1-1 1 0 0,1-1-191 0 0,-18-30-1105 0 0,14 29 1261 0 0,0 0-1 0 0,-1 0 0 0 0,1 1 1 0 0,-1-1-1 0 0,0 1 1 0 0,0-1-1 0 0,0 1 1 0 0,0 0-1 0 0,0 0 0 0 0,0 1 1 0 0,-1-1-1 0 0,1 1 1 0 0,-1-1-1 0 0,1 1 0 0 0,-1 0 1 0 0,-5-1-1 0 0,-67-10 155 0 0,62 11-3 0 0,1-2 631 0 0,13-1-267 0 0,24-3-111 0 0,54-5-356 0 0,-71 11 96 0 0,42-5 10 0 0,113-20 58 0 0,-143 22-145 0 0,-12 3 76 0 0,1 0-1 0 0,-1 0 0 0 0,0-1 0 0 0,0 0 0 0 0,12-7 0 0 0,-18 9 11 0 0,-2 7-113 0 0,0 1 10 0 0,-1 0-1 0 0,0-1 0 0 0,0 1 1 0 0,-1-1-1 0 0,0 0 1 0 0,-8 14-1 0 0,-10 28-9 0 0,18-39-56 0 0,-7 33 145 0 0,10-42-132 0 0,-1 0 0 0 0,1 0-1 0 0,0 0 1 0 0,0 0 0 0 0,-1 0-1 0 0,1 1 1 0 0,0-1-1 0 0,0 0 1 0 0,0 0 0 0 0,0 0-1 0 0,1 0 1 0 0,-1 0-1 0 0,0 0 1 0 0,0 0 0 0 0,1 0-1 0 0,-1 0 1 0 0,0 0 0 0 0,1 0-1 0 0,-1 0 1 0 0,1 0-1 0 0,-1 0 1 0 0,1 0 0 0 0,0 0-1 0 0,-1 0 1 0 0,1-1-1 0 0,0 1 1 0 0,0 0 0 0 0,1 1-1 0 0,15-14-5070 0 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57.420"/>
    </inkml:context>
    <inkml:brush xml:id="br0">
      <inkml:brushProperty name="width" value="0.1" units="cm"/>
      <inkml:brushProperty name="height" value="0.1" units="cm"/>
    </inkml:brush>
  </inkml:definitions>
  <inkml:trace contextRef="#ctx0" brushRef="#br0">0 155 180 0 0,'7'-24'628'0'0,"-5"4"-16"0"0,1 0 0 0 0,-1 2-20 0 0,-2 2-80 0 0,2 0-12 0 0,0 3-68 0 0,1 5-52 0 0,1 2-56 0 0,-4 2 84 0 0,0-6-472 0 0,16 24-2884 0 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58.839"/>
    </inkml:context>
    <inkml:brush xml:id="br0">
      <inkml:brushProperty name="width" value="0.1" units="cm"/>
      <inkml:brushProperty name="height" value="0.1" units="cm"/>
    </inkml:brush>
  </inkml:definitions>
  <inkml:trace contextRef="#ctx0" brushRef="#br0">282 22 292 0 0,'0'-1'131'0'0,"1"0"-1"0"0,-1 0 1 0 0,0 0 0 0 0,0 0 0 0 0,-1 0-1 0 0,1 0 1 0 0,0 0 0 0 0,0 0-1 0 0,0 1 1 0 0,0-1 0 0 0,-1 0-1 0 0,1 0 1 0 0,-1 0 0 0 0,1 0 0 0 0,0 0-1 0 0,-1 1 1 0 0,1-1 0 0 0,-1 0-1 0 0,0 0 1 0 0,1 1 0 0 0,-1-1-1 0 0,1 1 1 0 0,-1-1 0 0 0,-1 0 0 0 0,-6 21 1909 0 0,0 6-2248 0 0,-39 136 745 0 0,35-123-423 0 0,1 1 0 0 0,-8 63 0 0 0,14-75-58 0 0,4-18-13 0 0,-4 17 106 0 0,2-1 0 0 0,-1 38 0 0 0,4-63-143 0 0,-19-25-1852 0 0,-43-42 1 0 0,48 54 2272 0 0,1 0 1 0 0,0 0 0 0 0,-11-16-1 0 0,24 27-241 0 0,-1 1-138 0 0,1 0 0 0 0,-1-1 0 0 0,1 1 0 0 0,0-1 0 0 0,-1 1 0 0 0,1 0 0 0 0,0-1 0 0 0,0 1 0 0 0,-1-1-1 0 0,1 1 1 0 0,0-1 0 0 0,0 1 0 0 0,0-1 0 0 0,-1 1 0 0 0,1-1 0 0 0,0 1 0 0 0,0-1 0 0 0,0 1 0 0 0,0-1-1 0 0,0 1 1 0 0,0-1 0 0 0,0 1 0 0 0,0-1 0 0 0,1 0 0 0 0,155-12 463 0 0,44-6-322 0 0,-193 17-162 0 0,1 0-1 0 0,0 0 1 0 0,-1 0 0 0 0,1-1-1 0 0,7-5 1 0 0,-13 7-6 0 0,0 0-1 0 0,1 0 0 0 0,-1 0 1 0 0,-1 0-1 0 0,1 0 1 0 0,0-1-1 0 0,0 1 0 0 0,0-1 1 0 0,-1 1-1 0 0,1-1 0 0 0,-1 0 1 0 0,1 0-1 0 0,-1 0 1 0 0,0 0-1 0 0,1 0 0 0 0,-1 0 1 0 0,0 0-1 0 0,0 0 1 0 0,-1 0-1 0 0,1 0 0 0 0,1-4 1 0 0,-2 5 57 0 0,-12 12 250 0 0,6-1-306 0 0,1-1-1 0 0,1 1 0 0 0,-1 0 0 0 0,1 0 0 0 0,1 1 0 0 0,0-1 0 0 0,1 1 1 0 0,0-1-1 0 0,0 1 0 0 0,0 14 0 0 0,2-24 20 0 0,5-2-28 0 0,-1 1 0 0 0,1-1 0 0 0,-1 0 0 0 0,0 0 0 0 0,1 0 0 0 0,-1-1 0 0 0,0 1 0 0 0,0-1 0 0 0,0 0 0 0 0,0 0 0 0 0,0-1 1 0 0,0 1-1 0 0,0-1 0 0 0,-1 0 0 0 0,4-3 0 0 0,7-9-3 0 0,0 1 0 0 0,13-22 1 0 0,18-17-1 0 0,-41 55-80 0 0,-5 11 23 0 0,-7 27 6 0 0,4-15 40 0 0,3-19 4 0 0,0 0 0 0 0,0 0-1 0 0,1 1 0 0 0,-1-1 1 0 0,1 0-1 0 0,1 1 1 0 0,0 7-1 0 0,0-13 0 0 0,-1 0 1 0 0,1 1-1 0 0,-1-1 1 0 0,0 0-1 0 0,1 0 1 0 0,0 0-1 0 0,-1 0 1 0 0,1 0-1 0 0,0 0 1 0 0,0 0-1 0 0,-1 0 1 0 0,1 0-1 0 0,0 0 1 0 0,0-1-1 0 0,0 1 1 0 0,0 0-1 0 0,0 0 1 0 0,0-1-1 0 0,0 1 1 0 0,0-1-1 0 0,0 1 1 0 0,1-1-1 0 0,-1 1 1 0 0,0-1-1 0 0,0 0 1 0 0,0 0-1 0 0,1 1 1 0 0,-1-1-1 0 0,0 0 1 0 0,0 0-1 0 0,1 0 1 0 0,-1 0-1 0 0,0-1 1 0 0,0 1-1 0 0,0 0 1 0 0,1 0-1 0 0,-1-1 1 0 0,0 1-1 0 0,0-1 1 0 0,0 1-1 0 0,2-1 1 0 0,4-2 6 0 0,0 1 1 0 0,0-1-1 0 0,0-1 1 0 0,0 1-1 0 0,-1-1 0 0 0,1 0 1 0 0,-1 0-1 0 0,0-1 1 0 0,0 0-1 0 0,0 0 1 0 0,-1-1-1 0 0,0 1 0 0 0,8-12 1 0 0,-5 4-3 0 0,0-1 1 0 0,-1 0-1 0 0,0-1 1 0 0,-1 0-1 0 0,7-28 0 0 0,-5 20 66 0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59.414"/>
    </inkml:context>
    <inkml:brush xml:id="br0">
      <inkml:brushProperty name="width" value="0.1" units="cm"/>
      <inkml:brushProperty name="height" value="0.1" units="cm"/>
    </inkml:brush>
  </inkml:definitions>
  <inkml:trace contextRef="#ctx0" brushRef="#br0">206 182 208 0 0,'0'0'382'0'0,"-4"-38"1876"0"0,2-26-50 0 0,0 50-1762 0 0,-4-22 689 0 0,-4 15-409 0 0,9 20-546 0 0,1-7 94 0 0,-1 21-214 0 0,-6 7-33 0 0,2-2-3 0 0,-1 3-10 0 0,-14 52 65 0 0,-41 99-1 0 0,41-130-51 0 0,3 1-1 0 0,-24 87 0 0 0,40-128-25 0 0,1 0 1 0 0,0 0-1 0 0,-1-1 1 0 0,1 1-1 0 0,0 0 0 0 0,0 0 1 0 0,0 0-1 0 0,0-1 1 0 0,0 1-1 0 0,0 0 0 0 0,1 0 1 0 0,-1-1-1 0 0,0 1 1 0 0,1 0-1 0 0,0 0 0 0 0,-1-1 1 0 0,1 1-1 0 0,0 0 1 0 0,0-1-1 0 0,0 1 0 0 0,0-1 1 0 0,0 0-1 0 0,0 1 0 0 0,0-1 1 0 0,0 0-1 0 0,1 1 1 0 0,-1-1-1 0 0,1 0 0 0 0,-1 0 1 0 0,1 0-1 0 0,2 1 1 0 0,-1-1-301 0 0,0 0 1 0 0,1 0-1 0 0,-1 0 1 0 0,0-1-1 0 0,0 1 1 0 0,1-1-1 0 0,-1 0 1 0 0,0 0 0 0 0,1 0-1 0 0,-1 0 1 0 0,0-1-1 0 0,1 0 1 0 0,-1 1-1 0 0,0-1 1 0 0,0 0-1 0 0,4-2 1 0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59.865"/>
    </inkml:context>
    <inkml:brush xml:id="br0">
      <inkml:brushProperty name="width" value="0.1" units="cm"/>
      <inkml:brushProperty name="height" value="0.1" units="cm"/>
    </inkml:brush>
  </inkml:definitions>
  <inkml:trace contextRef="#ctx0" brushRef="#br0">12 101 40 0 0,'-1'0'1187'0'0,"0"-1"-1005"0"0,-9 0 1758 0 0,18 0-1757 0 0,46-1 165 0 0,23 0 46 0 0,0-3 0 0 0,146-30 0 0 0,-220 34-383 0 0,0 1 1 0 0,-1-1-1 0 0,1 0 0 0 0,0 0 1 0 0,-1-1-1 0 0,1 1 1 0 0,-1 0-1 0 0,0-1 1 0 0,0 1-1 0 0,1-1 0 0 0,-1 0 1 0 0,0 0-1 0 0,0 0 1 0 0,0 0-1 0 0,-1 0 0 0 0,1 0 1 0 0,0-1-1 0 0,-1 1 1 0 0,0 0-1 0 0,1-1 0 0 0,-1 0 1 0 0,0 1-1 0 0,0-1 1 0 0,1-4-1 0 0,2 4-9 0 0,-17 19 43 0 0,1 2 1 0 0,1-1-1 0 0,1 1 0 0 0,0 1 1 0 0,1-1-1 0 0,1 2 0 0 0,1-1 0 0 0,1 1 1 0 0,0 0-1 0 0,2 1 0 0 0,0-1 1 0 0,-1 27-1 0 0,30-59-1583 0 0,-11-1-128 0 0,-8 0 128 0 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2:59.974"/>
    </inkml:context>
    <inkml:brush xml:id="br0">
      <inkml:brushProperty name="width" value="0.1" units="cm"/>
      <inkml:brushProperty name="height" value="0.1" units="cm"/>
    </inkml:brush>
  </inkml:definitions>
  <inkml:trace contextRef="#ctx0" brushRef="#br0">3 15 156 0 0,'0'-6'16'0'0,"-2"-2"-160"0"0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3:00.737"/>
    </inkml:context>
    <inkml:brush xml:id="br0">
      <inkml:brushProperty name="width" value="0.1" units="cm"/>
      <inkml:brushProperty name="height" value="0.1" units="cm"/>
    </inkml:brush>
  </inkml:definitions>
  <inkml:trace contextRef="#ctx0" brushRef="#br0">47 59 180 0 0,'0'12'280'0'0,"0"0"0"0"0,0 1 0 0 0,-2-1 1 0 0,1 0-1 0 0,-1 0 0 0 0,-1 0 0 0 0,0 0 0 0 0,-1-1 0 0 0,-6 15 1 0 0,-6 10 1132 0 0,11-28-150 0 0,8-21-916 0 0,2 1-257 0 0,0 1 0 0 0,0 0 0 0 0,1 0 0 0 0,1 0 0 0 0,0 1 1 0 0,0 0-1 0 0,1 0 0 0 0,16-15 0 0 0,-3 5-7 0 0,1 2-1 0 0,41-28 0 0 0,-49 37-57 0 0,-11 6-23 0 0,0 1 1 0 0,0 0 0 0 0,0 0-1 0 0,0 0 1 0 0,1 0 0 0 0,-1 1-1 0 0,1 0 1 0 0,-1-1-1 0 0,7 0 1 0 0,-8 1-4 0 0,1 13-20 0 0,-3-11 19 0 0,1 0 0 0 0,-1 0 0 0 0,0 0 0 0 0,1 0 1 0 0,-1 0-1 0 0,0 0 0 0 0,0 0 0 0 0,0 0 0 0 0,0 0 0 0 0,0 0 0 0 0,0 0 0 0 0,0 0 0 0 0,0 0 0 0 0,0 0 0 0 0,0 0 0 0 0,-1 0 0 0 0,1 0 0 0 0,-1 2 0 0 0,-21 55-23 0 0,-39 76 0 0 0,61-133 93 0 0,78-5 203 0 0,-56-5-330 0 0,-43 13 56 0 0,16-3 3 0 0,-11 4-325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08T06:26:23.995"/>
    </inkml:context>
    <inkml:brush xml:id="br0">
      <inkml:brushProperty name="width" value="0.05" units="cm"/>
      <inkml:brushProperty name="height" value="0.05" units="cm"/>
    </inkml:brush>
  </inkml:definitions>
  <inkml:trace contextRef="#ctx0" brushRef="#br0">302 160 420 0 0,'23'-44'5884'0'0,"-20"40"-5478"0"0,0-1 0 0 0,0 0 0 0 0,0 0 0 0 0,0-1 0 0 0,-1 1 0 0 0,0 0 0 0 0,0-1 0 0 0,-1 0 0 0 0,3-11 0 0 0,-4 15-333 0 0,0 0 1 0 0,1 0 0 0 0,-1 0 0 0 0,0 0 0 0 0,0 0 0 0 0,0 0-1 0 0,-1 0 1 0 0,1 0 0 0 0,0 0 0 0 0,-1 0 0 0 0,1 0 0 0 0,-1 0 0 0 0,0 0-1 0 0,0 0 1 0 0,0 0 0 0 0,0 0 0 0 0,0 0 0 0 0,0 1 0 0 0,0-1-1 0 0,0 0 1 0 0,-1 1 0 0 0,1-1 0 0 0,-3-1 0 0 0,2 2-44 0 0,-1 0 0 0 0,1 0 1 0 0,0 1-1 0 0,0-1 0 0 0,-1 1 0 0 0,1 0 1 0 0,0-1-1 0 0,-1 1 0 0 0,1 0 0 0 0,0 1 1 0 0,-1-1-1 0 0,1 0 0 0 0,0 1 0 0 0,-1-1 1 0 0,1 1-1 0 0,0 0 0 0 0,0-1 0 0 0,-1 1 1 0 0,1 0-1 0 0,0 0 0 0 0,0 1 0 0 0,0-1 1 0 0,-3 3-1 0 0,-15 10 17 0 0,2 1 0 0 0,-1 1 0 0 0,2 1 0 0 0,0 0 0 0 0,1 1 0 0 0,1 1 0 0 0,1 0 0 0 0,0 1-1 0 0,-14 28 1 0 0,10-10-1 0 0,0 0 0 0 0,3 1 0 0 0,1 1 0 0 0,-13 63 0 0 0,25-94-28 0 0,0 0 0 0 0,1 1 0 0 0,0-1 1 0 0,1 0-1 0 0,0 1 0 0 0,0-1 0 0 0,1 0 1 0 0,2 14-1 0 0,-2-20-11 0 0,0-1 0 0 0,0 0 0 0 0,-1 1 0 0 0,2-1-1 0 0,-1 0 1 0 0,0 0 0 0 0,0 1 0 0 0,1-1 0 0 0,-1 0 0 0 0,1 0 0 0 0,-1-1 0 0 0,1 1 0 0 0,0 0 0 0 0,0 0 0 0 0,0-1 0 0 0,0 1-1 0 0,0-1 1 0 0,0 0 0 0 0,0 0 0 0 0,1 1 0 0 0,-1-2 0 0 0,0 1 0 0 0,1 0 0 0 0,-1 0 0 0 0,1-1 0 0 0,-1 1 0 0 0,1-1 0 0 0,-1 0 0 0 0,1 1-1 0 0,-1-1 1 0 0,1-1 0 0 0,-1 1 0 0 0,1 0 0 0 0,-1 0 0 0 0,4-2 0 0 0,7 0 7 0 0,0-2 1 0 0,0 1-1 0 0,0-1 0 0 0,0-1 0 0 0,0-1 1 0 0,-1 0-1 0 0,0 0 0 0 0,0-1 1 0 0,-1 0-1 0 0,0-1 0 0 0,12-12 1 0 0,5-7 33 0 0,-2 0-1 0 0,40-55 1 0 0,-66 82-52 0 0,1-1 0 0 0,-1 0-1 0 0,0 1 1 0 0,0-1 0 0 0,1 0 0 0 0,-1 1-1 0 0,0-1 1 0 0,1 0 0 0 0,-1 1-1 0 0,1-1 1 0 0,-1 1 0 0 0,1-1-1 0 0,-1 1 1 0 0,1-1 0 0 0,-1 1 0 0 0,1-1-1 0 0,0 1 1 0 0,-1-1 0 0 0,1 1-1 0 0,-1 0 1 0 0,1-1 0 0 0,0 1-1 0 0,-1 0 1 0 0,1 0 0 0 0,0-1 0 0 0,0 1-1 0 0,0 0 1 0 0,-7 24-49 0 0,-32 64 27 0 0,27-64 1 0 0,-32 78 182 0 0,4 1-1 0 0,5 2 1 0 0,5 1-1 0 0,-29 193 1 0 0,58-243 707 0 0,0-54-238 0 0,3-7-686 0 0,5-13-564 0 0,-1 0 0 0 0,0-1-1 0 0,5-28 1 0 0,4-28-5672 0 0,-14 66 4932 0 0,3-20-2081 0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3:01.376"/>
    </inkml:context>
    <inkml:brush xml:id="br0">
      <inkml:brushProperty name="width" value="0.1" units="cm"/>
      <inkml:brushProperty name="height" value="0.1" units="cm"/>
    </inkml:brush>
  </inkml:definitions>
  <inkml:trace contextRef="#ctx0" brushRef="#br0">236 133 228 0 0,'20'-27'1614'0'0,"-18"23"-1512"0"0,1 0 1 0 0,-1-1 0 0 0,0 1 0 0 0,-1-1 0 0 0,1 1 0 0 0,-1-1 0 0 0,0 0 0 0 0,0 0 0 0 0,0 1 0 0 0,-1-1 0 0 0,0 0 0 0 0,1 0-1 0 0,-2 0 1 0 0,1 0 0 0 0,-1 0 0 0 0,1 1 0 0 0,-1-1 0 0 0,-4-9 0 0 0,5 14-92 0 0,-1-1-1 0 0,0 0 1 0 0,0 1-1 0 0,0-1 1 0 0,0 0 0 0 0,1 1-1 0 0,-1-1 1 0 0,0 1-1 0 0,0 0 1 0 0,0-1-1 0 0,0 1 1 0 0,0 0 0 0 0,0-1-1 0 0,-1 1 1 0 0,1 0-1 0 0,0 0 1 0 0,0 0 0 0 0,0 0-1 0 0,0 0 1 0 0,0 0-1 0 0,0 0 1 0 0,0 0 0 0 0,0 1-1 0 0,0-1 1 0 0,-2 1-1 0 0,-29 9 124 0 0,28-9-107 0 0,-14 9 25 0 0,0 0 0 0 0,0 0-1 0 0,1 2 1 0 0,0 0 0 0 0,1 1-1 0 0,1 1 1 0 0,-21 22 0 0 0,22-22 15 0 0,11-12-33 0 0,0 1 0 0 0,0 0 0 0 0,0 0 0 0 0,1 1 0 0 0,-1-1 0 0 0,1 0 0 0 0,0 1 0 0 0,0-1 0 0 0,0 1 0 0 0,0 0 0 0 0,0 0 0 0 0,-1 7 0 0 0,5-9-19 0 0,1-1 0 0 0,0 0 1 0 0,0 1-1 0 0,-1-1 0 0 0,1 0 1 0 0,0-1-1 0 0,0 1 0 0 0,0 0 0 0 0,0-1 1 0 0,0 1-1 0 0,0-1 0 0 0,0 0 1 0 0,3-1-1 0 0,15-3 37 0 0,0-1 1 0 0,0-2-1 0 0,0 0 1 0 0,-1-1-1 0 0,36-20 1 0 0,5-2 137 0 0,-61 30-188 0 0,0 0 1 0 0,1-1-1 0 0,-1 1 0 0 0,0 0 0 0 0,0 0 0 0 0,1 0 1 0 0,-1 0-1 0 0,0 0 0 0 0,0-1 0 0 0,0 1 0 0 0,1 0 0 0 0,-1 0 1 0 0,0 0-1 0 0,0 0 0 0 0,1 0 0 0 0,-1 0 0 0 0,0 0 1 0 0,0 0-1 0 0,1 0 0 0 0,-1 0 0 0 0,0 0 0 0 0,0 0 1 0 0,1 0-1 0 0,-1 0 0 0 0,0 0 0 0 0,0 0 0 0 0,1 1 0 0 0,-1-1 1 0 0,0 0-1 0 0,0 0 0 0 0,1 0 0 0 0,-1 0 0 0 0,0 0 1 0 0,0 1-1 0 0,0-1 0 0 0,0 0 0 0 0,1 0 0 0 0,-1 0 1 0 0,0 0-1 0 0,0 1 0 0 0,0-1 0 0 0,0 0 0 0 0,1 0 0 0 0,-1 1 1 0 0,0-1-1 0 0,0 0 0 0 0,-3 19 36 0 0,-19 38-32 0 0,11-29 41 0 0,-60 222 326 0 0,-6 19 158 0 0,64-240-318 0 0,12-27-164 0 0,1-1 0 0 0,-1 0-1 0 0,1 0 1 0 0,-1 1 0 0 0,0-1-1 0 0,0 0 1 0 0,0 0-1 0 0,0 0 1 0 0,0 0 0 0 0,0 0-1 0 0,0 0 1 0 0,0 0 0 0 0,0 0-1 0 0,0 0 1 0 0,0-1 0 0 0,0 1-1 0 0,-1 0 1 0 0,1-1 0 0 0,-2 1-1 0 0,1-3-14 0 0,0 0-1 0 0,0 0 1 0 0,0 0-1 0 0,0-1 1 0 0,0 1-1 0 0,1-1 1 0 0,-1 1-1 0 0,1-1 1 0 0,0 0-1 0 0,0 1 1 0 0,0-1-1 0 0,0 0 1 0 0,0 0-1 0 0,0-3 1 0 0,-2-4 75 0 0,-2-6-48 0 0,1 0-1 0 0,0 0 1 0 0,1 0-1 0 0,1 0 1 0 0,1 0-1 0 0,0-1 1 0 0,1 1-1 0 0,3-23 0 0 0,-1 16-6 0 0,2 0-1 0 0,1 1 0 0 0,0-1 0 0 0,2 1 0 0 0,13-30 0 0 0,-13 38-59 0 0,0 0 0 0 0,1 1 0 0 0,1-1 1 0 0,0 2-1 0 0,1-1 0 0 0,0 2 0 0 0,1-1 0 0 0,0 1 0 0 0,26-18 0 0 0,-2 6-1803 0 0,1 2-1 0 0,58-26 1 0 0,-50 29-526 0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3:02.262"/>
    </inkml:context>
    <inkml:brush xml:id="br0">
      <inkml:brushProperty name="width" value="0.1" units="cm"/>
      <inkml:brushProperty name="height" value="0.1" units="cm"/>
    </inkml:brush>
  </inkml:definitions>
  <inkml:trace contextRef="#ctx0" brushRef="#br0">0 226 424 0 0,'0'0'949'0'0,"4"-1"-525"0"0,9-4-141 0 0,1-1 1 0 0,-1 0 0 0 0,-1-1-1 0 0,1 0 1 0 0,-1-1-1 0 0,0-1 1 0 0,-1 0-1 0 0,0-1 1 0 0,-1 0-1 0 0,0 0 1 0 0,0-1 0 0 0,16-24-1 0 0,29-52 1606 0 0,-51 83-1142 0 0,-8 13-355 0 0,-17 34-246 0 0,-7 14-36 0 0,23-46-89 0 0,-9 21 74 0 0,1 1-1 0 0,-12 48 0 0 0,25-80-89 0 0,-1 0-1 0 0,1 0 1 0 0,0 0 0 0 0,0 0 0 0 0,0 0 0 0 0,0 0 0 0 0,0 0-1 0 0,0 1 1 0 0,0-1 0 0 0,0 0 0 0 0,0 0 0 0 0,0 0-1 0 0,1 0 1 0 0,-1 0 0 0 0,0 0 0 0 0,1 0 0 0 0,-1 0 0 0 0,1 0-1 0 0,-1 0 1 0 0,1 0 0 0 0,0 0 0 0 0,-1 0 0 0 0,1 0-1 0 0,0-1 1 0 0,0 1 0 0 0,-1 0 0 0 0,1 0 0 0 0,0-1 0 0 0,0 1-1 0 0,0-1 1 0 0,0 1 0 0 0,0-1 0 0 0,0 1 0 0 0,0-1 0 0 0,0 1-1 0 0,0-1 1 0 0,0 0 0 0 0,0 0 0 0 0,0 1 0 0 0,0-1-1 0 0,0 0 1 0 0,1 0 0 0 0,-1 0 0 0 0,0 0 0 0 0,0 0 0 0 0,0 0-1 0 0,0-1 1 0 0,2 1 0 0 0,4-1 11 0 0,1 0 0 0 0,0 0 0 0 0,-1-1 0 0 0,1 0 0 0 0,11-4 0 0 0,22-14 18 0 0,-1-2 0 0 0,50-35 0 0 0,41-24 11 0 0,-113 73-67 0 0,-16 8 7 0 0,-11 17-62 0 0,-35 36 48 0 0,26-32 14 0 0,1 0 0 0 0,-22 34 0 0 0,39-53 42 0 0,9-3-14 0 0,1 0 1 0 0,-1-1-1 0 0,0 0 1 0 0,1-1-1 0 0,-1 1 1 0 0,0-2 0 0 0,0 1-1 0 0,11-7 1 0 0,72-46 44 0 0,-62 37-24 0 0,-23 15-37 0 0,0 0 1 0 0,0 0-1 0 0,1 0 1 0 0,-1 1-1 0 0,1 0 1 0 0,10-3 0 0 0,-17 6 0 0 0,0 0 0 0 0,0 0 0 0 0,-1 0 0 0 0,1 0 0 0 0,0 0 0 0 0,0 1 0 0 0,0-1 0 0 0,0 0 0 0 0,-1 0 0 0 0,1 1 0 0 0,0-1 0 0 0,0 0 0 0 0,0 1 0 0 0,-1-1 0 0 0,1 1 0 0 0,0-1 0 0 0,-1 1 0 0 0,1-1 0 0 0,0 1 0 0 0,-1 0 0 0 0,1-1 1 0 0,-1 1-1 0 0,1 0 0 0 0,-1-1 0 0 0,1 1 0 0 0,-1 0 0 0 0,0 0 0 0 0,1-1 0 0 0,-1 1 0 0 0,0 0 0 0 0,1 0 0 0 0,-1 0 0 0 0,0-1 0 0 0,0 1 0 0 0,0 0 0 0 0,0 0 0 0 0,0 0 0 0 0,0 0 0 0 0,0 1 0 0 0,1 40-32 0 0,-1-35 32 0 0,0-4-13 0 0,0 18-77 0 0,0 0 0 0 0,-1 0-1 0 0,-1 0 1 0 0,-1 0 0 0 0,-7 23-1 0 0,1-69-7153 0 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3:02.371"/>
    </inkml:context>
    <inkml:brush xml:id="br0">
      <inkml:brushProperty name="width" value="0.1" units="cm"/>
      <inkml:brushProperty name="height" value="0.1" units="cm"/>
    </inkml:brush>
  </inkml:definitions>
  <inkml:trace contextRef="#ctx0" brushRef="#br0">0 69 240 0 0,'7'-16'860'0'0,"-5"4"-92"0"0,5 2-60 0 0,0 0-72 0 0,1 4-76 0 0,8 0-100 0 0,-7 0-224 0 0,5 4-396 0 0,-6 2-560 0 0,15 0-1932 0 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3:03.442"/>
    </inkml:context>
    <inkml:brush xml:id="br0">
      <inkml:brushProperty name="width" value="0.1" units="cm"/>
      <inkml:brushProperty name="height" value="0.1" units="cm"/>
    </inkml:brush>
  </inkml:definitions>
  <inkml:trace contextRef="#ctx0" brushRef="#br0">253 96 276 0 0,'0'0'443'0'0,"18"-34"1910"0"0,-18 32-2308 0 0,1 0 0 0 0,-1 1 0 0 0,1-1 1 0 0,-1 0-1 0 0,0 0 0 0 0,1 1 1 0 0,-1-1-1 0 0,0 0 0 0 0,0 0 0 0 0,-1 0 1 0 0,1 0-1 0 0,0 1 0 0 0,0-1 1 0 0,-1 0-1 0 0,1 0 0 0 0,-1 1 0 0 0,0-1 1 0 0,1 0-1 0 0,-1 1 0 0 0,0-1 0 0 0,0 1 1 0 0,0-1-1 0 0,0 1 0 0 0,0-1 1 0 0,-1 1-1 0 0,1 0 0 0 0,0-1 0 0 0,-1 1 1 0 0,1 0-1 0 0,-1 0 0 0 0,1 0 1 0 0,-1 0-1 0 0,1 0 0 0 0,-1 0 0 0 0,0 1 1 0 0,1-1-1 0 0,-1 0 0 0 0,0 1 1 0 0,0 0-1 0 0,1-1 0 0 0,-1 1 0 0 0,-2 0 1 0 0,-3-2-2 0 0,-1 1 1 0 0,1 0 0 0 0,0 0 0 0 0,-1 1-1 0 0,1 0 1 0 0,0 0 0 0 0,-1 1-1 0 0,1 0 1 0 0,-11 3 0 0 0,9-1-8 0 0,-1 1-1 0 0,1 0 1 0 0,0 0 0 0 0,0 1-1 0 0,0 0 1 0 0,0 1 0 0 0,1 0-1 0 0,0 0 1 0 0,0 1 0 0 0,1 0-1 0 0,0 1 1 0 0,0-1 0 0 0,0 1-1 0 0,1 0 1 0 0,1 1 0 0 0,-1 0-1 0 0,-5 12 1 0 0,10-19-22 0 0,0 0 1 0 0,1 0-1 0 0,-1-1 1 0 0,1 1-1 0 0,-1 0 1 0 0,1 0-1 0 0,0 0 1 0 0,0 0-1 0 0,-1-1 0 0 0,1 1 1 0 0,1 0-1 0 0,-1 0 1 0 0,0 0-1 0 0,0 0 1 0 0,1 0-1 0 0,-1-1 1 0 0,1 1-1 0 0,-1 0 0 0 0,1 0 1 0 0,0-1-1 0 0,1 4 1 0 0,1-2 7 0 0,-1-1 0 0 0,0 0 0 0 0,1 1 1 0 0,-1-1-1 0 0,1 0 0 0 0,0 0 0 0 0,0 0 1 0 0,0 0-1 0 0,0-1 0 0 0,0 1 0 0 0,4 1 0 0 0,8 2 56 0 0,1-1-1 0 0,0-1 0 0 0,30 4 0 0 0,-38-6-66 0 0,167 9 266 0 0,-97-7-178 0 0,-65-3-59 0 0,-1 0 0 0 0,1-1 0 0 0,0 0 0 0 0,-1-1 0 0 0,21-6 0 0 0,-22-4 49 0 0,-30 17-5435 0 0,12 0 3971 0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3:03.940"/>
    </inkml:context>
    <inkml:brush xml:id="br0">
      <inkml:brushProperty name="width" value="0.1" units="cm"/>
      <inkml:brushProperty name="height" value="0.1" units="cm"/>
    </inkml:brush>
  </inkml:definitions>
  <inkml:trace contextRef="#ctx0" brushRef="#br0">324 125 132 0 0,'0'0'392'0'0,"3"-17"929"0"0,-7 9-1114 0 0,0-1 0 0 0,-1 1-1 0 0,0 0 1 0 0,0 1 0 0 0,-1-1 0 0 0,0 1 0 0 0,-1 0 0 0 0,0 0 0 0 0,0 1 0 0 0,-11-8-1 0 0,14 11-175 0 0,0 1-1 0 0,0 0 0 0 0,0 0 0 0 0,-1 0 0 0 0,1 0 0 0 0,0 1 0 0 0,-1 0 0 0 0,1 0 0 0 0,-1 0 0 0 0,0 0 0 0 0,1 1 0 0 0,-1 0 1 0 0,0 0-1 0 0,1 0 0 0 0,-1 1 0 0 0,0-1 0 0 0,1 1 0 0 0,-1 0 0 0 0,1 0 0 0 0,-1 1 0 0 0,1-1 0 0 0,0 1 0 0 0,-1 0 0 0 0,-3 3 0 0 0,-7 3 51 0 0,0 1-1 0 0,1 1 0 0 0,0 0 0 0 0,-12 13 0 0 0,20-18-23 0 0,1 1 0 0 0,0 0 0 0 0,0 0-1 0 0,0 0 1 0 0,1 0 0 0 0,0 1-1 0 0,0 0 1 0 0,1 0 0 0 0,0 0-1 0 0,0 0 1 0 0,-2 10 0 0 0,4-16-43 0 0,1 0 1 0 0,0 0-1 0 0,0 0 0 0 0,-1 0 1 0 0,1 0-1 0 0,0 0 0 0 0,0 0 1 0 0,0 0-1 0 0,0 0 1 0 0,0 0-1 0 0,0 0 0 0 0,1 0 1 0 0,-1 0-1 0 0,0-1 0 0 0,0 1 1 0 0,1 0-1 0 0,-1 0 1 0 0,0 0-1 0 0,1 0 0 0 0,-1 0 1 0 0,1-1-1 0 0,-1 1 0 0 0,1 0 1 0 0,0 0-1 0 0,-1-1 1 0 0,1 1-1 0 0,0 0 0 0 0,-1-1 1 0 0,1 1-1 0 0,1 0 0 0 0,0 0 10 0 0,1 0 0 0 0,-1 0 0 0 0,1-1 0 0 0,0 1 0 0 0,-1 0 0 0 0,1-1 0 0 0,0 0 0 0 0,0 0-1 0 0,-1 0 1 0 0,5 0 0 0 0,8-2 54 0 0,-1-1-1 0 0,28-7 1 0 0,-16 0-29 0 0,0 0-1 0 0,0-2 1 0 0,-1 0 0 0 0,-1-2 0 0 0,0-1 0 0 0,-1-1 0 0 0,23-20 0 0 0,-24 21 22 0 0,-22 15-71 0 0,0 0 0 0 0,0 0 0 0 0,0 0 1 0 0,1 0-1 0 0,-1 0 0 0 0,0 1 0 0 0,0-1 0 0 0,0 0 0 0 0,1 0 0 0 0,-1 0 0 0 0,0 0 0 0 0,0 1 0 0 0,0-1 0 0 0,0 0 0 0 0,0 0 0 0 0,0 0 0 0 0,1 1 0 0 0,-1-1 0 0 0,0 0 0 0 0,0 0 0 0 0,0 1 0 0 0,0-1 0 0 0,0 0 0 0 0,0 0 1 0 0,0 0-1 0 0,0 1 0 0 0,0-1 0 0 0,0 0 0 0 0,0 0 0 0 0,0 1 0 0 0,0-1 0 0 0,0 0 0 0 0,0 0 0 0 0,0 1 0 0 0,0-1 0 0 0,-1 0 0 0 0,1 0 0 0 0,0 0 0 0 0,0 1 0 0 0,0-1 0 0 0,0 0 0 0 0,0 0 0 0 0,-1 0 0 0 0,1 0 0 0 0,0 1 0 0 0,0-1 1 0 0,0 0-1 0 0,-27 49-42 0 0,19-35 61 0 0,-24 44 146 0 0,2 1 1 0 0,-39 107 0 0 0,60-118 71 0 0,9-47-250 0 0,0 0-1 0 0,0 0 1 0 0,0 0-1 0 0,-1 0 1 0 0,1 0-1 0 0,0 0 1 0 0,0 1-1 0 0,1-1 1 0 0,-1 0-1 0 0,0 0 1 0 0,0 0-1 0 0,0 0 1 0 0,1 0-1 0 0,-1 0 1 0 0,0 0-1 0 0,1 0 1 0 0,-1 0-1 0 0,1 0 1 0 0,-1 0-1 0 0,1-1 0 0 0,0 1 1 0 0,-1 0-1 0 0,1 0 1 0 0,0 0-1 0 0,0-1 1 0 0,-1 1-1 0 0,1 0 1 0 0,0-1-1 0 0,0 1 1 0 0,0-1-1 0 0,0 1 1 0 0,0-1-1 0 0,0 1 1 0 0,0-1-1 0 0,0 0 1 0 0,0 1-1 0 0,0-1 1 0 0,1 0-1 0 0,3-1-381 0 0,-1-1-1 0 0,1 0 1 0 0,-1-1-1 0 0,0 1 1 0 0,0-1-1 0 0,0 1 1 0 0,0-1-1 0 0,0-1 1 0 0,0 1-1 0 0,4-6 1 0 0,6-7-1403 0 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3:04.249"/>
    </inkml:context>
    <inkml:brush xml:id="br0">
      <inkml:brushProperty name="width" value="0.1" units="cm"/>
      <inkml:brushProperty name="height" value="0.1" units="cm"/>
    </inkml:brush>
  </inkml:definitions>
  <inkml:trace contextRef="#ctx0" brushRef="#br0">0 36 276 0 0,'9'-10'775'0'0,"-7"8"-506"0"0,0-1-1 0 0,0 1 0 0 0,0-1 1 0 0,1 1-1 0 0,-1 0 1 0 0,1 0-1 0 0,-1 0 0 0 0,1 0 1 0 0,0 0-1 0 0,4-2 1 0 0,-6 4-238 0 0,0 0 0 0 0,0 0 0 0 0,-1 0 0 0 0,1 1 0 0 0,0-1 0 0 0,0 0 0 0 0,-1 0 0 0 0,1 1 0 0 0,0-1 0 0 0,-1 0 0 0 0,1 1 0 0 0,0-1 0 0 0,-1 0 0 0 0,1 1 0 0 0,-1-1 0 0 0,1 1 0 0 0,-1-1 0 0 0,1 1 0 0 0,-1 0 0 0 0,1-1 0 0 0,-1 1 0 0 0,1-1 0 0 0,-1 1 0 0 0,0 0 0 0 0,1-1 0 0 0,-1 1 0 0 0,0 0 0 0 0,1 0 0 0 0,2 30 450 0 0,-12 28 1 0 0,-41 69 439 0 0,104-178-378 0 0,-23 24-490 0 0,-3 0 23 0 0,58-42 0 0 0,-76 61-64 0 0,1 1 0 0 0,0-1 0 0 0,0 2 0 0 0,0-1 0 0 0,1 2 0 0 0,0-1 0 0 0,0 2 0 0 0,0-1 0 0 0,21-2 0 0 0,-31 6-13 0 0,1 0 0 0 0,-1 0 0 0 0,1 0 0 0 0,-1 0 0 0 0,1 0 0 0 0,-1 1 0 0 0,1-1 0 0 0,-1 1 0 0 0,1-1 0 0 0,-1 1 0 0 0,0 0 0 0 0,1 0 0 0 0,-1 0 0 0 0,0 0 0 0 0,0 1 0 0 0,0-1 0 0 0,0 1 0 0 0,0-1 0 0 0,0 1 0 0 0,2 2 0 0 0,-1 0 12 0 0,-1-1 0 0 0,0 1 0 0 0,0-1 0 0 0,0 1 0 0 0,-1 0 0 0 0,1 0 0 0 0,-1 0 0 0 0,0 0 0 0 0,0 0 0 0 0,0 0 0 0 0,0 6 0 0 0,-1 9-277 0 0,0 1 0 0 0,-2-1 0 0 0,0 1 0 0 0,-5 21 0 0 0,6-34-47 0 0,-10 25-2724 0 0,6-19 1299 0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3:04.872"/>
    </inkml:context>
    <inkml:brush xml:id="br0">
      <inkml:brushProperty name="width" value="0.1" units="cm"/>
      <inkml:brushProperty name="height" value="0.1" units="cm"/>
    </inkml:brush>
  </inkml:definitions>
  <inkml:trace contextRef="#ctx0" brushRef="#br0">0 49 264 0 0,'0'-2'112'0'0,"1"0"0"0"0,-1 0 0 0 0,0 0 1 0 0,1 0-1 0 0,0 0 0 0 0,-1 0 0 0 0,1 0 0 0 0,0 0 0 0 0,0 0 0 0 0,0 0 0 0 0,0 0 0 0 0,0 1 1 0 0,0-1-1 0 0,1 0 0 0 0,-1 1 0 0 0,1-1 0 0 0,-1 1 0 0 0,1-1 0 0 0,-1 1 0 0 0,1 0 1 0 0,0 0-1 0 0,0 0 0 0 0,-1 0 0 0 0,1 0 0 0 0,0 0 0 0 0,0 0 0 0 0,0 1 0 0 0,0-1 1 0 0,0 1-1 0 0,0-1 0 0 0,0 1 0 0 0,4 0 0 0 0,9-2 61 0 0,0 1 0 0 0,0 0 1 0 0,23 3-1 0 0,-15-1 118 0 0,41 3 231 0 0,-61-3-501 0 0,0-1 1 0 0,0 1 0 0 0,0 0 0 0 0,0 0-1 0 0,0 0 1 0 0,0 0 0 0 0,0 0 0 0 0,0 1-1 0 0,0-1 1 0 0,0 1 0 0 0,0 0 0 0 0,-1 0-1 0 0,1 0 1 0 0,-1 0 0 0 0,0 0 0 0 0,1 0-1 0 0,1 4 1 0 0,-3-3 2 0 0,0 0 0 0 0,-1 0 0 0 0,1 0 0 0 0,-1 0 0 0 0,0 0 0 0 0,0 0 0 0 0,0 0 0 0 0,0 0 0 0 0,0 0 0 0 0,-1 0 0 0 0,0 0 1 0 0,1 0-1 0 0,-1 0 0 0 0,0 0 0 0 0,0-1 0 0 0,-1 1 0 0 0,1 0 0 0 0,0 0 0 0 0,-3 3 0 0 0,-34 49 213 0 0,10-16-3 0 0,2 1 1 0 0,2 0 0 0 0,-31 74-1 0 0,53-110-197 0 0,0-1-1 0 0,1 1 1 0 0,0 1-1 0 0,0-1 1 0 0,0 0-1 0 0,0 0 0 0 0,1 0 1 0 0,0 0-1 0 0,-1 1 1 0 0,2-1-1 0 0,-1 0 1 0 0,0 0-1 0 0,1 1 1 0 0,0-1-1 0 0,0 0 0 0 0,0 0 1 0 0,0 0-1 0 0,1 0 1 0 0,3 6-1 0 0,-4-7-97 0 0,1 0-1 0 0,0-1 0 0 0,0 0 1 0 0,0 1-1 0 0,1-1 0 0 0,-1 0 1 0 0,0 0-1 0 0,1 0 0 0 0,-1 0 1 0 0,1 0-1 0 0,5 2 0 0 0,-5-3-334 0 0,1 0 0 0 0,0 1 0 0 0,-1-2 0 0 0,1 1 0 0 0,0 0 0 0 0,0-1-1 0 0,0 1 1 0 0,0-1 0 0 0,0 0 0 0 0,7-1 0 0 0,2-1-1377 0 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3:05.057"/>
    </inkml:context>
    <inkml:brush xml:id="br0">
      <inkml:brushProperty name="width" value="0.1" units="cm"/>
      <inkml:brushProperty name="height" value="0.1" units="cm"/>
    </inkml:brush>
  </inkml:definitions>
  <inkml:trace contextRef="#ctx0" brushRef="#br0">3 73 108 0 0,'-2'-4'1388'0'0,"8"-4"-260"0"0,10 4-636 0 0,2 0-60 0 0,0 0-32 0 0,7-2-60 0 0,-3 6-44 0 0,9-4 0 0 0,-2 2-32 0 0,3-2-84 0 0,-3 0-152 0 0,2-2-216 0 0,-8 0-188 0 0,-8 2-424 0 0,1-2-864 0 0,-3 0 384 0 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3:05.429"/>
    </inkml:context>
    <inkml:brush xml:id="br0">
      <inkml:brushProperty name="width" value="0.1" units="cm"/>
      <inkml:brushProperty name="height" value="0.1" units="cm"/>
    </inkml:brush>
  </inkml:definitions>
  <inkml:trace contextRef="#ctx0" brushRef="#br0">389 0 324 0 0,'-3'2'423'0'0,"-17"10"-144"0"0,0 2-1 0 0,1 0 0 0 0,1 1 1 0 0,0 0-1 0 0,2 1 1 0 0,-1 2-1 0 0,2-1 0 0 0,-19 29 1 0 0,-2 9 220 0 0,-53 111 0 0 0,71-127-273 0 0,1 1 0 0 0,-17 63 0 0 0,30-88-162 0 0,0 0-1 0 0,2 1 1 0 0,-1 0 0 0 0,2-1 0 0 0,0 1 0 0 0,1 0 0 0 0,1 0 0 0 0,0 0-1 0 0,1 0 1 0 0,6 21 0 0 0,-7-32-81 0 0,1 0-1 0 0,1 0 0 0 0,-1 0 1 0 0,1 0-1 0 0,0-1 0 0 0,0 1 1 0 0,0-1-1 0 0,0 1 1 0 0,1-1-1 0 0,0 0 0 0 0,0 0 1 0 0,0-1-1 0 0,0 1 0 0 0,1-1 1 0 0,-1 0-1 0 0,1 0 1 0 0,8 3-1 0 0,-1-1-359 0 0,0 0 0 0 0,1-2 0 0 0,-1 1 0 0 0,1-2 0 0 0,0 1 0 0 0,17 0 1 0 0,27-1-1132 0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10:03:05.739"/>
    </inkml:context>
    <inkml:brush xml:id="br0">
      <inkml:brushProperty name="width" value="0.1" units="cm"/>
      <inkml:brushProperty name="height" value="0.1" units="cm"/>
    </inkml:brush>
  </inkml:definitions>
  <inkml:trace contextRef="#ctx0" brushRef="#br0">106 5 276 0 0,'13'-5'994'0'0,"-8"6"-747"0"0,-2 0-253 0 0,2 0 97 0 0,-1 1 0 0 0,1 0-1 0 0,-1 0 1 0 0,0 1 0 0 0,0-1-1 0 0,0 1 1 0 0,0 0 0 0 0,0 0-1 0 0,0 0 1 0 0,-1 1-1 0 0,0-1 1 0 0,1 1 0 0 0,-1 0-1 0 0,2 4 1 0 0,33 61 531 0 0,-37-66-585 0 0,9 17 136 0 0,-2 0 0 0 0,-1 0 0 0 0,0 1-1 0 0,-1 0 1 0 0,-2 0 0 0 0,0 1 0 0 0,-1-1 0 0 0,-1 1-1 0 0,-2 42 1 0 0,-1-53-175 0 0,0 1 0 0 0,-1-1 0 0 0,-1 0-1 0 0,0 1 1 0 0,0-1 0 0 0,-1 0 0 0 0,0-1 0 0 0,-1 1 0 0 0,-1-1-1 0 0,1 0 1 0 0,-1 0 0 0 0,-1 0 0 0 0,0-1 0 0 0,0 0 0 0 0,-1-1-1 0 0,0 1 1 0 0,-1-2 0 0 0,0 1 0 0 0,0-1 0 0 0,-13 7-1 0 0,11-7-426 0 0,-1-1-1 0 0,-1 0 1 0 0,1-1-1 0 0,-1 0 1 0 0,-23 4-1 0 0,-14-1-1053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02C2-7173-8D2D-2C02-F9C8D23106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7E40301-E4A2-AA18-0D84-F00A2C8297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6C70363-8A4E-64A1-8917-DB645559231F}"/>
              </a:ext>
            </a:extLst>
          </p:cNvPr>
          <p:cNvSpPr>
            <a:spLocks noGrp="1"/>
          </p:cNvSpPr>
          <p:nvPr>
            <p:ph type="dt" sz="half" idx="10"/>
          </p:nvPr>
        </p:nvSpPr>
        <p:spPr/>
        <p:txBody>
          <a:bodyPr/>
          <a:lstStyle/>
          <a:p>
            <a:fld id="{5EF8EA83-9413-400B-8651-1A49244A6E85}" type="datetimeFigureOut">
              <a:rPr lang="en-IN" smtClean="0"/>
              <a:t>10-03-2026</a:t>
            </a:fld>
            <a:endParaRPr lang="en-IN"/>
          </a:p>
        </p:txBody>
      </p:sp>
      <p:sp>
        <p:nvSpPr>
          <p:cNvPr id="5" name="Footer Placeholder 4">
            <a:extLst>
              <a:ext uri="{FF2B5EF4-FFF2-40B4-BE49-F238E27FC236}">
                <a16:creationId xmlns:a16="http://schemas.microsoft.com/office/drawing/2014/main" id="{3702A749-6012-E308-6C98-B307B3BD25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AE8987-1817-5D7C-CE6B-D966193A8026}"/>
              </a:ext>
            </a:extLst>
          </p:cNvPr>
          <p:cNvSpPr>
            <a:spLocks noGrp="1"/>
          </p:cNvSpPr>
          <p:nvPr>
            <p:ph type="sldNum" sz="quarter" idx="12"/>
          </p:nvPr>
        </p:nvSpPr>
        <p:spPr/>
        <p:txBody>
          <a:bodyPr/>
          <a:lstStyle/>
          <a:p>
            <a:fld id="{15ACA433-007B-4505-9A30-E14697840F14}" type="slidenum">
              <a:rPr lang="en-IN" smtClean="0"/>
              <a:t>‹#›</a:t>
            </a:fld>
            <a:endParaRPr lang="en-IN"/>
          </a:p>
        </p:txBody>
      </p:sp>
    </p:spTree>
    <p:extLst>
      <p:ext uri="{BB962C8B-B14F-4D97-AF65-F5344CB8AC3E}">
        <p14:creationId xmlns:p14="http://schemas.microsoft.com/office/powerpoint/2010/main" val="394135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4F1E-BB33-DB06-23BB-C7EED69E983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43D1F5C-D968-5A65-1EAD-A0AB13E48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C0A0CD-3253-F98E-DDA9-831D08321898}"/>
              </a:ext>
            </a:extLst>
          </p:cNvPr>
          <p:cNvSpPr>
            <a:spLocks noGrp="1"/>
          </p:cNvSpPr>
          <p:nvPr>
            <p:ph type="dt" sz="half" idx="10"/>
          </p:nvPr>
        </p:nvSpPr>
        <p:spPr/>
        <p:txBody>
          <a:bodyPr/>
          <a:lstStyle/>
          <a:p>
            <a:fld id="{5EF8EA83-9413-400B-8651-1A49244A6E85}" type="datetimeFigureOut">
              <a:rPr lang="en-IN" smtClean="0"/>
              <a:t>10-03-2026</a:t>
            </a:fld>
            <a:endParaRPr lang="en-IN"/>
          </a:p>
        </p:txBody>
      </p:sp>
      <p:sp>
        <p:nvSpPr>
          <p:cNvPr id="5" name="Footer Placeholder 4">
            <a:extLst>
              <a:ext uri="{FF2B5EF4-FFF2-40B4-BE49-F238E27FC236}">
                <a16:creationId xmlns:a16="http://schemas.microsoft.com/office/drawing/2014/main" id="{E45C7A98-4E91-7AE4-171D-AB4CC0D223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C7B363-A2DD-7ADD-72DC-474DCD05044C}"/>
              </a:ext>
            </a:extLst>
          </p:cNvPr>
          <p:cNvSpPr>
            <a:spLocks noGrp="1"/>
          </p:cNvSpPr>
          <p:nvPr>
            <p:ph type="sldNum" sz="quarter" idx="12"/>
          </p:nvPr>
        </p:nvSpPr>
        <p:spPr/>
        <p:txBody>
          <a:bodyPr/>
          <a:lstStyle/>
          <a:p>
            <a:fld id="{15ACA433-007B-4505-9A30-E14697840F14}" type="slidenum">
              <a:rPr lang="en-IN" smtClean="0"/>
              <a:t>‹#›</a:t>
            </a:fld>
            <a:endParaRPr lang="en-IN"/>
          </a:p>
        </p:txBody>
      </p:sp>
    </p:spTree>
    <p:extLst>
      <p:ext uri="{BB962C8B-B14F-4D97-AF65-F5344CB8AC3E}">
        <p14:creationId xmlns:p14="http://schemas.microsoft.com/office/powerpoint/2010/main" val="223551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9AC8A2-08A9-8597-60DF-84A91B10AA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A6AED33-AC8F-BAEB-BE5F-D1DB7A1D1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372974-BAE6-D0B9-D9EF-B49904A21222}"/>
              </a:ext>
            </a:extLst>
          </p:cNvPr>
          <p:cNvSpPr>
            <a:spLocks noGrp="1"/>
          </p:cNvSpPr>
          <p:nvPr>
            <p:ph type="dt" sz="half" idx="10"/>
          </p:nvPr>
        </p:nvSpPr>
        <p:spPr/>
        <p:txBody>
          <a:bodyPr/>
          <a:lstStyle/>
          <a:p>
            <a:fld id="{5EF8EA83-9413-400B-8651-1A49244A6E85}" type="datetimeFigureOut">
              <a:rPr lang="en-IN" smtClean="0"/>
              <a:t>10-03-2026</a:t>
            </a:fld>
            <a:endParaRPr lang="en-IN"/>
          </a:p>
        </p:txBody>
      </p:sp>
      <p:sp>
        <p:nvSpPr>
          <p:cNvPr id="5" name="Footer Placeholder 4">
            <a:extLst>
              <a:ext uri="{FF2B5EF4-FFF2-40B4-BE49-F238E27FC236}">
                <a16:creationId xmlns:a16="http://schemas.microsoft.com/office/drawing/2014/main" id="{34A3762D-3875-E8DA-F0D8-7A53710D6B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F2A919-F559-0F03-C9ED-3C690CF94DF7}"/>
              </a:ext>
            </a:extLst>
          </p:cNvPr>
          <p:cNvSpPr>
            <a:spLocks noGrp="1"/>
          </p:cNvSpPr>
          <p:nvPr>
            <p:ph type="sldNum" sz="quarter" idx="12"/>
          </p:nvPr>
        </p:nvSpPr>
        <p:spPr/>
        <p:txBody>
          <a:bodyPr/>
          <a:lstStyle/>
          <a:p>
            <a:fld id="{15ACA433-007B-4505-9A30-E14697840F14}" type="slidenum">
              <a:rPr lang="en-IN" smtClean="0"/>
              <a:t>‹#›</a:t>
            </a:fld>
            <a:endParaRPr lang="en-IN"/>
          </a:p>
        </p:txBody>
      </p:sp>
    </p:spTree>
    <p:extLst>
      <p:ext uri="{BB962C8B-B14F-4D97-AF65-F5344CB8AC3E}">
        <p14:creationId xmlns:p14="http://schemas.microsoft.com/office/powerpoint/2010/main" val="52210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96C3-04AF-5D58-A9FC-D061CAABF68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27C7A9E-9204-7F13-51D7-0B71AF1B60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D01CAF-A847-A92C-CFBF-094F771DA080}"/>
              </a:ext>
            </a:extLst>
          </p:cNvPr>
          <p:cNvSpPr>
            <a:spLocks noGrp="1"/>
          </p:cNvSpPr>
          <p:nvPr>
            <p:ph type="dt" sz="half" idx="10"/>
          </p:nvPr>
        </p:nvSpPr>
        <p:spPr/>
        <p:txBody>
          <a:bodyPr/>
          <a:lstStyle/>
          <a:p>
            <a:fld id="{5EF8EA83-9413-400B-8651-1A49244A6E85}" type="datetimeFigureOut">
              <a:rPr lang="en-IN" smtClean="0"/>
              <a:t>10-03-2026</a:t>
            </a:fld>
            <a:endParaRPr lang="en-IN"/>
          </a:p>
        </p:txBody>
      </p:sp>
      <p:sp>
        <p:nvSpPr>
          <p:cNvPr id="5" name="Footer Placeholder 4">
            <a:extLst>
              <a:ext uri="{FF2B5EF4-FFF2-40B4-BE49-F238E27FC236}">
                <a16:creationId xmlns:a16="http://schemas.microsoft.com/office/drawing/2014/main" id="{309125A6-93CF-00BA-651A-65861294EAA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04A44B-927B-00A7-486E-F0DE919BE8ED}"/>
              </a:ext>
            </a:extLst>
          </p:cNvPr>
          <p:cNvSpPr>
            <a:spLocks noGrp="1"/>
          </p:cNvSpPr>
          <p:nvPr>
            <p:ph type="sldNum" sz="quarter" idx="12"/>
          </p:nvPr>
        </p:nvSpPr>
        <p:spPr/>
        <p:txBody>
          <a:bodyPr/>
          <a:lstStyle/>
          <a:p>
            <a:fld id="{15ACA433-007B-4505-9A30-E14697840F14}" type="slidenum">
              <a:rPr lang="en-IN" smtClean="0"/>
              <a:t>‹#›</a:t>
            </a:fld>
            <a:endParaRPr lang="en-IN"/>
          </a:p>
        </p:txBody>
      </p:sp>
    </p:spTree>
    <p:extLst>
      <p:ext uri="{BB962C8B-B14F-4D97-AF65-F5344CB8AC3E}">
        <p14:creationId xmlns:p14="http://schemas.microsoft.com/office/powerpoint/2010/main" val="68117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9F0-3C55-B046-D0E3-3FE8556A7A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8A61D83-C77E-0516-7582-8A4B179CAB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37C90B-E6CA-0D5C-BFAE-7C2DC8280071}"/>
              </a:ext>
            </a:extLst>
          </p:cNvPr>
          <p:cNvSpPr>
            <a:spLocks noGrp="1"/>
          </p:cNvSpPr>
          <p:nvPr>
            <p:ph type="dt" sz="half" idx="10"/>
          </p:nvPr>
        </p:nvSpPr>
        <p:spPr/>
        <p:txBody>
          <a:bodyPr/>
          <a:lstStyle/>
          <a:p>
            <a:fld id="{5EF8EA83-9413-400B-8651-1A49244A6E85}" type="datetimeFigureOut">
              <a:rPr lang="en-IN" smtClean="0"/>
              <a:t>10-03-2026</a:t>
            </a:fld>
            <a:endParaRPr lang="en-IN"/>
          </a:p>
        </p:txBody>
      </p:sp>
      <p:sp>
        <p:nvSpPr>
          <p:cNvPr id="5" name="Footer Placeholder 4">
            <a:extLst>
              <a:ext uri="{FF2B5EF4-FFF2-40B4-BE49-F238E27FC236}">
                <a16:creationId xmlns:a16="http://schemas.microsoft.com/office/drawing/2014/main" id="{F90816F3-F6EE-8D31-5399-D3FE611E3C8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6ED70FE-4D6E-2DB2-9247-B941DB65675B}"/>
              </a:ext>
            </a:extLst>
          </p:cNvPr>
          <p:cNvSpPr>
            <a:spLocks noGrp="1"/>
          </p:cNvSpPr>
          <p:nvPr>
            <p:ph type="sldNum" sz="quarter" idx="12"/>
          </p:nvPr>
        </p:nvSpPr>
        <p:spPr/>
        <p:txBody>
          <a:bodyPr/>
          <a:lstStyle/>
          <a:p>
            <a:fld id="{15ACA433-007B-4505-9A30-E14697840F14}" type="slidenum">
              <a:rPr lang="en-IN" smtClean="0"/>
              <a:t>‹#›</a:t>
            </a:fld>
            <a:endParaRPr lang="en-IN"/>
          </a:p>
        </p:txBody>
      </p:sp>
    </p:spTree>
    <p:extLst>
      <p:ext uri="{BB962C8B-B14F-4D97-AF65-F5344CB8AC3E}">
        <p14:creationId xmlns:p14="http://schemas.microsoft.com/office/powerpoint/2010/main" val="80628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68C6-13D6-20AB-920D-C4127AF10DF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441BE1D-2AB5-C4F1-3630-98AF4D99D4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50A3017-9AB1-CDF9-3671-C650FDD33C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C119DC0-4AC1-E4E5-FE82-3B88B519E378}"/>
              </a:ext>
            </a:extLst>
          </p:cNvPr>
          <p:cNvSpPr>
            <a:spLocks noGrp="1"/>
          </p:cNvSpPr>
          <p:nvPr>
            <p:ph type="dt" sz="half" idx="10"/>
          </p:nvPr>
        </p:nvSpPr>
        <p:spPr/>
        <p:txBody>
          <a:bodyPr/>
          <a:lstStyle/>
          <a:p>
            <a:fld id="{5EF8EA83-9413-400B-8651-1A49244A6E85}" type="datetimeFigureOut">
              <a:rPr lang="en-IN" smtClean="0"/>
              <a:t>10-03-2026</a:t>
            </a:fld>
            <a:endParaRPr lang="en-IN"/>
          </a:p>
        </p:txBody>
      </p:sp>
      <p:sp>
        <p:nvSpPr>
          <p:cNvPr id="6" name="Footer Placeholder 5">
            <a:extLst>
              <a:ext uri="{FF2B5EF4-FFF2-40B4-BE49-F238E27FC236}">
                <a16:creationId xmlns:a16="http://schemas.microsoft.com/office/drawing/2014/main" id="{A0A35E6A-BE9F-B2D2-F915-EC7681CAE19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22C84D8-2CC2-1661-0656-D590BB04274D}"/>
              </a:ext>
            </a:extLst>
          </p:cNvPr>
          <p:cNvSpPr>
            <a:spLocks noGrp="1"/>
          </p:cNvSpPr>
          <p:nvPr>
            <p:ph type="sldNum" sz="quarter" idx="12"/>
          </p:nvPr>
        </p:nvSpPr>
        <p:spPr/>
        <p:txBody>
          <a:bodyPr/>
          <a:lstStyle/>
          <a:p>
            <a:fld id="{15ACA433-007B-4505-9A30-E14697840F14}" type="slidenum">
              <a:rPr lang="en-IN" smtClean="0"/>
              <a:t>‹#›</a:t>
            </a:fld>
            <a:endParaRPr lang="en-IN"/>
          </a:p>
        </p:txBody>
      </p:sp>
    </p:spTree>
    <p:extLst>
      <p:ext uri="{BB962C8B-B14F-4D97-AF65-F5344CB8AC3E}">
        <p14:creationId xmlns:p14="http://schemas.microsoft.com/office/powerpoint/2010/main" val="12999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E21E-F313-A9F7-859F-618B99386DF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AF0C044-82F3-09F1-E7C0-AA5696E9C6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74AB0D-4F99-CCE9-406A-EE97CE0626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26E3BA6-6A6D-24D6-263E-EE00CCDC8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66866D-FDB4-8249-059C-1B03497A36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B8BAE85-5411-DDD3-F433-725F16ECCD76}"/>
              </a:ext>
            </a:extLst>
          </p:cNvPr>
          <p:cNvSpPr>
            <a:spLocks noGrp="1"/>
          </p:cNvSpPr>
          <p:nvPr>
            <p:ph type="dt" sz="half" idx="10"/>
          </p:nvPr>
        </p:nvSpPr>
        <p:spPr/>
        <p:txBody>
          <a:bodyPr/>
          <a:lstStyle/>
          <a:p>
            <a:fld id="{5EF8EA83-9413-400B-8651-1A49244A6E85}" type="datetimeFigureOut">
              <a:rPr lang="en-IN" smtClean="0"/>
              <a:t>10-03-2026</a:t>
            </a:fld>
            <a:endParaRPr lang="en-IN"/>
          </a:p>
        </p:txBody>
      </p:sp>
      <p:sp>
        <p:nvSpPr>
          <p:cNvPr id="8" name="Footer Placeholder 7">
            <a:extLst>
              <a:ext uri="{FF2B5EF4-FFF2-40B4-BE49-F238E27FC236}">
                <a16:creationId xmlns:a16="http://schemas.microsoft.com/office/drawing/2014/main" id="{997F9506-DBC0-E326-28FA-0E34834A1FA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4316DBD-201C-F9CA-3FA3-B7FF1C0C0997}"/>
              </a:ext>
            </a:extLst>
          </p:cNvPr>
          <p:cNvSpPr>
            <a:spLocks noGrp="1"/>
          </p:cNvSpPr>
          <p:nvPr>
            <p:ph type="sldNum" sz="quarter" idx="12"/>
          </p:nvPr>
        </p:nvSpPr>
        <p:spPr/>
        <p:txBody>
          <a:bodyPr/>
          <a:lstStyle/>
          <a:p>
            <a:fld id="{15ACA433-007B-4505-9A30-E14697840F14}" type="slidenum">
              <a:rPr lang="en-IN" smtClean="0"/>
              <a:t>‹#›</a:t>
            </a:fld>
            <a:endParaRPr lang="en-IN"/>
          </a:p>
        </p:txBody>
      </p:sp>
    </p:spTree>
    <p:extLst>
      <p:ext uri="{BB962C8B-B14F-4D97-AF65-F5344CB8AC3E}">
        <p14:creationId xmlns:p14="http://schemas.microsoft.com/office/powerpoint/2010/main" val="93237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64C8-D98B-5B2C-61DB-171494BAC25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290E680-F73E-97B6-3B9E-310A51E2B039}"/>
              </a:ext>
            </a:extLst>
          </p:cNvPr>
          <p:cNvSpPr>
            <a:spLocks noGrp="1"/>
          </p:cNvSpPr>
          <p:nvPr>
            <p:ph type="dt" sz="half" idx="10"/>
          </p:nvPr>
        </p:nvSpPr>
        <p:spPr/>
        <p:txBody>
          <a:bodyPr/>
          <a:lstStyle/>
          <a:p>
            <a:fld id="{5EF8EA83-9413-400B-8651-1A49244A6E85}" type="datetimeFigureOut">
              <a:rPr lang="en-IN" smtClean="0"/>
              <a:t>10-03-2026</a:t>
            </a:fld>
            <a:endParaRPr lang="en-IN"/>
          </a:p>
        </p:txBody>
      </p:sp>
      <p:sp>
        <p:nvSpPr>
          <p:cNvPr id="4" name="Footer Placeholder 3">
            <a:extLst>
              <a:ext uri="{FF2B5EF4-FFF2-40B4-BE49-F238E27FC236}">
                <a16:creationId xmlns:a16="http://schemas.microsoft.com/office/drawing/2014/main" id="{3315613C-D401-03E6-5777-E955FACC225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8CADD66-F725-61C4-A1B6-D091AEA49784}"/>
              </a:ext>
            </a:extLst>
          </p:cNvPr>
          <p:cNvSpPr>
            <a:spLocks noGrp="1"/>
          </p:cNvSpPr>
          <p:nvPr>
            <p:ph type="sldNum" sz="quarter" idx="12"/>
          </p:nvPr>
        </p:nvSpPr>
        <p:spPr/>
        <p:txBody>
          <a:bodyPr/>
          <a:lstStyle/>
          <a:p>
            <a:fld id="{15ACA433-007B-4505-9A30-E14697840F14}" type="slidenum">
              <a:rPr lang="en-IN" smtClean="0"/>
              <a:t>‹#›</a:t>
            </a:fld>
            <a:endParaRPr lang="en-IN"/>
          </a:p>
        </p:txBody>
      </p:sp>
    </p:spTree>
    <p:extLst>
      <p:ext uri="{BB962C8B-B14F-4D97-AF65-F5344CB8AC3E}">
        <p14:creationId xmlns:p14="http://schemas.microsoft.com/office/powerpoint/2010/main" val="411119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2DDA99-4EE1-5016-8D28-14FC2D2806FC}"/>
              </a:ext>
            </a:extLst>
          </p:cNvPr>
          <p:cNvSpPr>
            <a:spLocks noGrp="1"/>
          </p:cNvSpPr>
          <p:nvPr>
            <p:ph type="dt" sz="half" idx="10"/>
          </p:nvPr>
        </p:nvSpPr>
        <p:spPr/>
        <p:txBody>
          <a:bodyPr/>
          <a:lstStyle/>
          <a:p>
            <a:fld id="{5EF8EA83-9413-400B-8651-1A49244A6E85}" type="datetimeFigureOut">
              <a:rPr lang="en-IN" smtClean="0"/>
              <a:t>10-03-2026</a:t>
            </a:fld>
            <a:endParaRPr lang="en-IN"/>
          </a:p>
        </p:txBody>
      </p:sp>
      <p:sp>
        <p:nvSpPr>
          <p:cNvPr id="3" name="Footer Placeholder 2">
            <a:extLst>
              <a:ext uri="{FF2B5EF4-FFF2-40B4-BE49-F238E27FC236}">
                <a16:creationId xmlns:a16="http://schemas.microsoft.com/office/drawing/2014/main" id="{627EA300-0915-C53E-FB3D-89E901CEF08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335B9FA-F4CD-743B-A45D-74C2C2FD2C8F}"/>
              </a:ext>
            </a:extLst>
          </p:cNvPr>
          <p:cNvSpPr>
            <a:spLocks noGrp="1"/>
          </p:cNvSpPr>
          <p:nvPr>
            <p:ph type="sldNum" sz="quarter" idx="12"/>
          </p:nvPr>
        </p:nvSpPr>
        <p:spPr/>
        <p:txBody>
          <a:bodyPr/>
          <a:lstStyle/>
          <a:p>
            <a:fld id="{15ACA433-007B-4505-9A30-E14697840F14}" type="slidenum">
              <a:rPr lang="en-IN" smtClean="0"/>
              <a:t>‹#›</a:t>
            </a:fld>
            <a:endParaRPr lang="en-IN"/>
          </a:p>
        </p:txBody>
      </p:sp>
    </p:spTree>
    <p:extLst>
      <p:ext uri="{BB962C8B-B14F-4D97-AF65-F5344CB8AC3E}">
        <p14:creationId xmlns:p14="http://schemas.microsoft.com/office/powerpoint/2010/main" val="205547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210C-8C0B-0851-2583-1B922B9A4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B8C6EFC-A458-A4BB-7567-DC55D4F90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8C747B4-7FF2-60F0-A78F-B6BED9C61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F9635-D009-D686-556E-2F8A60A86D79}"/>
              </a:ext>
            </a:extLst>
          </p:cNvPr>
          <p:cNvSpPr>
            <a:spLocks noGrp="1"/>
          </p:cNvSpPr>
          <p:nvPr>
            <p:ph type="dt" sz="half" idx="10"/>
          </p:nvPr>
        </p:nvSpPr>
        <p:spPr/>
        <p:txBody>
          <a:bodyPr/>
          <a:lstStyle/>
          <a:p>
            <a:fld id="{5EF8EA83-9413-400B-8651-1A49244A6E85}" type="datetimeFigureOut">
              <a:rPr lang="en-IN" smtClean="0"/>
              <a:t>10-03-2026</a:t>
            </a:fld>
            <a:endParaRPr lang="en-IN"/>
          </a:p>
        </p:txBody>
      </p:sp>
      <p:sp>
        <p:nvSpPr>
          <p:cNvPr id="6" name="Footer Placeholder 5">
            <a:extLst>
              <a:ext uri="{FF2B5EF4-FFF2-40B4-BE49-F238E27FC236}">
                <a16:creationId xmlns:a16="http://schemas.microsoft.com/office/drawing/2014/main" id="{82A78F74-53CB-EA63-AFAA-813F16446B8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5F63AD8-1C13-36EE-E772-53EC8528B16C}"/>
              </a:ext>
            </a:extLst>
          </p:cNvPr>
          <p:cNvSpPr>
            <a:spLocks noGrp="1"/>
          </p:cNvSpPr>
          <p:nvPr>
            <p:ph type="sldNum" sz="quarter" idx="12"/>
          </p:nvPr>
        </p:nvSpPr>
        <p:spPr/>
        <p:txBody>
          <a:bodyPr/>
          <a:lstStyle/>
          <a:p>
            <a:fld id="{15ACA433-007B-4505-9A30-E14697840F14}" type="slidenum">
              <a:rPr lang="en-IN" smtClean="0"/>
              <a:t>‹#›</a:t>
            </a:fld>
            <a:endParaRPr lang="en-IN"/>
          </a:p>
        </p:txBody>
      </p:sp>
    </p:spTree>
    <p:extLst>
      <p:ext uri="{BB962C8B-B14F-4D97-AF65-F5344CB8AC3E}">
        <p14:creationId xmlns:p14="http://schemas.microsoft.com/office/powerpoint/2010/main" val="396800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4789-018B-BDAC-89F3-167E60E2D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05740F0-F55D-E3F1-B81E-DAA0FA7983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9A4F633-1235-FC23-2FFE-9E9AC8B02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C5205-AE9C-B812-596C-1769D1C81F96}"/>
              </a:ext>
            </a:extLst>
          </p:cNvPr>
          <p:cNvSpPr>
            <a:spLocks noGrp="1"/>
          </p:cNvSpPr>
          <p:nvPr>
            <p:ph type="dt" sz="half" idx="10"/>
          </p:nvPr>
        </p:nvSpPr>
        <p:spPr/>
        <p:txBody>
          <a:bodyPr/>
          <a:lstStyle/>
          <a:p>
            <a:fld id="{5EF8EA83-9413-400B-8651-1A49244A6E85}" type="datetimeFigureOut">
              <a:rPr lang="en-IN" smtClean="0"/>
              <a:t>10-03-2026</a:t>
            </a:fld>
            <a:endParaRPr lang="en-IN"/>
          </a:p>
        </p:txBody>
      </p:sp>
      <p:sp>
        <p:nvSpPr>
          <p:cNvPr id="6" name="Footer Placeholder 5">
            <a:extLst>
              <a:ext uri="{FF2B5EF4-FFF2-40B4-BE49-F238E27FC236}">
                <a16:creationId xmlns:a16="http://schemas.microsoft.com/office/drawing/2014/main" id="{D1CE8E65-D639-D1A7-2D06-3696E7A6BB0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30AE64-7AA3-E9B3-E519-AED80749AF0F}"/>
              </a:ext>
            </a:extLst>
          </p:cNvPr>
          <p:cNvSpPr>
            <a:spLocks noGrp="1"/>
          </p:cNvSpPr>
          <p:nvPr>
            <p:ph type="sldNum" sz="quarter" idx="12"/>
          </p:nvPr>
        </p:nvSpPr>
        <p:spPr/>
        <p:txBody>
          <a:bodyPr/>
          <a:lstStyle/>
          <a:p>
            <a:fld id="{15ACA433-007B-4505-9A30-E14697840F14}" type="slidenum">
              <a:rPr lang="en-IN" smtClean="0"/>
              <a:t>‹#›</a:t>
            </a:fld>
            <a:endParaRPr lang="en-IN"/>
          </a:p>
        </p:txBody>
      </p:sp>
    </p:spTree>
    <p:extLst>
      <p:ext uri="{BB962C8B-B14F-4D97-AF65-F5344CB8AC3E}">
        <p14:creationId xmlns:p14="http://schemas.microsoft.com/office/powerpoint/2010/main" val="229936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3026DC-8B03-9C11-FCED-C635241D2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BC12403-157A-BC09-452C-0A7AC6084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874EA2-BAB7-EBE1-0052-6EAD9BA32B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F8EA83-9413-400B-8651-1A49244A6E85}" type="datetimeFigureOut">
              <a:rPr lang="en-IN" smtClean="0"/>
              <a:t>10-03-2026</a:t>
            </a:fld>
            <a:endParaRPr lang="en-IN"/>
          </a:p>
        </p:txBody>
      </p:sp>
      <p:sp>
        <p:nvSpPr>
          <p:cNvPr id="5" name="Footer Placeholder 4">
            <a:extLst>
              <a:ext uri="{FF2B5EF4-FFF2-40B4-BE49-F238E27FC236}">
                <a16:creationId xmlns:a16="http://schemas.microsoft.com/office/drawing/2014/main" id="{C6BE1452-88E9-9761-724D-B1FCC80B0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05F55F9C-1076-8380-921D-5CF345A1E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ACA433-007B-4505-9A30-E14697840F14}" type="slidenum">
              <a:rPr lang="en-IN" smtClean="0"/>
              <a:t>‹#›</a:t>
            </a:fld>
            <a:endParaRPr lang="en-IN"/>
          </a:p>
        </p:txBody>
      </p:sp>
    </p:spTree>
    <p:extLst>
      <p:ext uri="{BB962C8B-B14F-4D97-AF65-F5344CB8AC3E}">
        <p14:creationId xmlns:p14="http://schemas.microsoft.com/office/powerpoint/2010/main" val="299283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7" Type="http://schemas.openxmlformats.org/officeDocument/2006/relationships/image" Target="../media/image3220.png"/><Relationship Id="rId21" Type="http://schemas.openxmlformats.org/officeDocument/2006/relationships/image" Target="../media/image2750.png"/><Relationship Id="rId63" Type="http://schemas.openxmlformats.org/officeDocument/2006/relationships/image" Target="../media/image2950.png"/><Relationship Id="rId159" Type="http://schemas.openxmlformats.org/officeDocument/2006/relationships/customXml" Target="../ink/ink80.xml"/><Relationship Id="rId170" Type="http://schemas.openxmlformats.org/officeDocument/2006/relationships/image" Target="../media/image3480.png"/><Relationship Id="rId226" Type="http://schemas.openxmlformats.org/officeDocument/2006/relationships/image" Target="../media/image3760.png"/><Relationship Id="rId268" Type="http://schemas.openxmlformats.org/officeDocument/2006/relationships/image" Target="../media/image3970.png"/><Relationship Id="rId32" Type="http://schemas.openxmlformats.org/officeDocument/2006/relationships/customXml" Target="../ink/ink16.xml"/><Relationship Id="rId74" Type="http://schemas.openxmlformats.org/officeDocument/2006/relationships/customXml" Target="../ink/ink37.xml"/><Relationship Id="rId128" Type="http://schemas.openxmlformats.org/officeDocument/2006/relationships/image" Target="../media/image3270.png"/><Relationship Id="rId5" Type="http://schemas.openxmlformats.org/officeDocument/2006/relationships/image" Target="../media/image2670.png"/><Relationship Id="rId95" Type="http://schemas.openxmlformats.org/officeDocument/2006/relationships/image" Target="../media/image3110.png"/><Relationship Id="rId160" Type="http://schemas.openxmlformats.org/officeDocument/2006/relationships/image" Target="../media/image3430.png"/><Relationship Id="rId181" Type="http://schemas.openxmlformats.org/officeDocument/2006/relationships/customXml" Target="../ink/ink91.xml"/><Relationship Id="rId216" Type="http://schemas.openxmlformats.org/officeDocument/2006/relationships/image" Target="../media/image940.png"/><Relationship Id="rId237" Type="http://schemas.openxmlformats.org/officeDocument/2006/relationships/customXml" Target="../ink/ink119.xml"/><Relationship Id="rId258" Type="http://schemas.openxmlformats.org/officeDocument/2006/relationships/image" Target="../media/image3920.png"/><Relationship Id="rId22" Type="http://schemas.openxmlformats.org/officeDocument/2006/relationships/customXml" Target="../ink/ink11.xml"/><Relationship Id="rId43" Type="http://schemas.openxmlformats.org/officeDocument/2006/relationships/image" Target="../media/image2860.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customXml" Target="../ink/ink70.xml"/><Relationship Id="rId85" Type="http://schemas.openxmlformats.org/officeDocument/2006/relationships/image" Target="../media/image74.png"/><Relationship Id="rId150" Type="http://schemas.openxmlformats.org/officeDocument/2006/relationships/image" Target="../media/image3380.png"/><Relationship Id="rId171" Type="http://schemas.openxmlformats.org/officeDocument/2006/relationships/customXml" Target="../ink/ink86.xml"/><Relationship Id="rId192" Type="http://schemas.openxmlformats.org/officeDocument/2006/relationships/image" Target="../media/image3590.png"/><Relationship Id="rId206" Type="http://schemas.openxmlformats.org/officeDocument/2006/relationships/image" Target="../media/image935.png"/><Relationship Id="rId227" Type="http://schemas.openxmlformats.org/officeDocument/2006/relationships/customXml" Target="../ink/ink114.xml"/><Relationship Id="rId248" Type="http://schemas.openxmlformats.org/officeDocument/2006/relationships/image" Target="../media/image3870.png"/><Relationship Id="rId269" Type="http://schemas.openxmlformats.org/officeDocument/2006/relationships/customXml" Target="../ink/ink135.xml"/><Relationship Id="rId12" Type="http://schemas.openxmlformats.org/officeDocument/2006/relationships/customXml" Target="../ink/ink6.xml"/><Relationship Id="rId33" Type="http://schemas.openxmlformats.org/officeDocument/2006/relationships/image" Target="../media/image2810.png"/><Relationship Id="rId108" Type="http://schemas.openxmlformats.org/officeDocument/2006/relationships/customXml" Target="../ink/ink54.xml"/><Relationship Id="rId129" Type="http://schemas.openxmlformats.org/officeDocument/2006/relationships/customXml" Target="../ink/ink65.xml"/><Relationship Id="rId54" Type="http://schemas.openxmlformats.org/officeDocument/2006/relationships/customXml" Target="../ink/ink27.xml"/><Relationship Id="rId75" Type="http://schemas.openxmlformats.org/officeDocument/2006/relationships/image" Target="../media/image3010.png"/><Relationship Id="rId96" Type="http://schemas.openxmlformats.org/officeDocument/2006/relationships/customXml" Target="../ink/ink48.xml"/><Relationship Id="rId140" Type="http://schemas.openxmlformats.org/officeDocument/2006/relationships/image" Target="../media/image3330.png"/><Relationship Id="rId161" Type="http://schemas.openxmlformats.org/officeDocument/2006/relationships/customXml" Target="../ink/ink81.xml"/><Relationship Id="rId182" Type="http://schemas.openxmlformats.org/officeDocument/2006/relationships/image" Target="../media/image3540.png"/><Relationship Id="rId217" Type="http://schemas.openxmlformats.org/officeDocument/2006/relationships/customXml" Target="../ink/ink109.xml"/><Relationship Id="rId6" Type="http://schemas.openxmlformats.org/officeDocument/2006/relationships/customXml" Target="../ink/ink3.xml"/><Relationship Id="rId238" Type="http://schemas.openxmlformats.org/officeDocument/2006/relationships/image" Target="../media/image3820.png"/><Relationship Id="rId259" Type="http://schemas.openxmlformats.org/officeDocument/2006/relationships/customXml" Target="../ink/ink130.xml"/><Relationship Id="rId23" Type="http://schemas.openxmlformats.org/officeDocument/2006/relationships/image" Target="../media/image2760.png"/><Relationship Id="rId119" Type="http://schemas.openxmlformats.org/officeDocument/2006/relationships/customXml" Target="../ink/ink60.xml"/><Relationship Id="rId270" Type="http://schemas.openxmlformats.org/officeDocument/2006/relationships/image" Target="../media/image3980.png"/><Relationship Id="rId44" Type="http://schemas.openxmlformats.org/officeDocument/2006/relationships/customXml" Target="../ink/ink22.xml"/><Relationship Id="rId65" Type="http://schemas.openxmlformats.org/officeDocument/2006/relationships/image" Target="../media/image2960.png"/><Relationship Id="rId86" Type="http://schemas.openxmlformats.org/officeDocument/2006/relationships/customXml" Target="../ink/ink43.xml"/><Relationship Id="rId130" Type="http://schemas.openxmlformats.org/officeDocument/2006/relationships/image" Target="../media/image3280.png"/><Relationship Id="rId151" Type="http://schemas.openxmlformats.org/officeDocument/2006/relationships/customXml" Target="../ink/ink76.xml"/><Relationship Id="rId172" Type="http://schemas.openxmlformats.org/officeDocument/2006/relationships/image" Target="../media/image3490.png"/><Relationship Id="rId193" Type="http://schemas.openxmlformats.org/officeDocument/2006/relationships/customXml" Target="../ink/ink97.xml"/><Relationship Id="rId207" Type="http://schemas.openxmlformats.org/officeDocument/2006/relationships/customXml" Target="../ink/ink104.xml"/><Relationship Id="rId228" Type="http://schemas.openxmlformats.org/officeDocument/2006/relationships/image" Target="../media/image3770.png"/><Relationship Id="rId249" Type="http://schemas.openxmlformats.org/officeDocument/2006/relationships/customXml" Target="../ink/ink125.xml"/><Relationship Id="rId13" Type="http://schemas.openxmlformats.org/officeDocument/2006/relationships/image" Target="../media/image2710.png"/><Relationship Id="rId109" Type="http://schemas.openxmlformats.org/officeDocument/2006/relationships/image" Target="../media/image3180.png"/><Relationship Id="rId260" Type="http://schemas.openxmlformats.org/officeDocument/2006/relationships/image" Target="../media/image3930.png"/><Relationship Id="rId34" Type="http://schemas.openxmlformats.org/officeDocument/2006/relationships/customXml" Target="../ink/ink17.xml"/><Relationship Id="rId55" Type="http://schemas.openxmlformats.org/officeDocument/2006/relationships/image" Target="../media/image2910.png"/><Relationship Id="rId76" Type="http://schemas.openxmlformats.org/officeDocument/2006/relationships/customXml" Target="../ink/ink38.xml"/><Relationship Id="rId97" Type="http://schemas.openxmlformats.org/officeDocument/2006/relationships/image" Target="../media/image3120.png"/><Relationship Id="rId120" Type="http://schemas.openxmlformats.org/officeDocument/2006/relationships/image" Target="../media/image3230.png"/><Relationship Id="rId141" Type="http://schemas.openxmlformats.org/officeDocument/2006/relationships/customXml" Target="../ink/ink71.xml"/><Relationship Id="rId7" Type="http://schemas.openxmlformats.org/officeDocument/2006/relationships/image" Target="../media/image2680.png"/><Relationship Id="rId162" Type="http://schemas.openxmlformats.org/officeDocument/2006/relationships/image" Target="../media/image3440.png"/><Relationship Id="rId183" Type="http://schemas.openxmlformats.org/officeDocument/2006/relationships/customXml" Target="../ink/ink92.xml"/><Relationship Id="rId218" Type="http://schemas.openxmlformats.org/officeDocument/2006/relationships/image" Target="../media/image3720.png"/><Relationship Id="rId239" Type="http://schemas.openxmlformats.org/officeDocument/2006/relationships/customXml" Target="../ink/ink120.xml"/><Relationship Id="rId250" Type="http://schemas.openxmlformats.org/officeDocument/2006/relationships/image" Target="../media/image3880.png"/><Relationship Id="rId271" Type="http://schemas.openxmlformats.org/officeDocument/2006/relationships/customXml" Target="../ink/ink136.xml"/><Relationship Id="rId24" Type="http://schemas.openxmlformats.org/officeDocument/2006/relationships/customXml" Target="../ink/ink12.xml"/><Relationship Id="rId45" Type="http://schemas.openxmlformats.org/officeDocument/2006/relationships/image" Target="../media/image2870.png"/><Relationship Id="rId66" Type="http://schemas.openxmlformats.org/officeDocument/2006/relationships/customXml" Target="../ink/ink33.xml"/><Relationship Id="rId87" Type="http://schemas.openxmlformats.org/officeDocument/2006/relationships/image" Target="../media/image3070.png"/><Relationship Id="rId110" Type="http://schemas.openxmlformats.org/officeDocument/2006/relationships/customXml" Target="../ink/ink55.xml"/><Relationship Id="rId131" Type="http://schemas.openxmlformats.org/officeDocument/2006/relationships/customXml" Target="../ink/ink66.xml"/><Relationship Id="rId152" Type="http://schemas.openxmlformats.org/officeDocument/2006/relationships/image" Target="../media/image3390.png"/><Relationship Id="rId173" Type="http://schemas.openxmlformats.org/officeDocument/2006/relationships/customXml" Target="../ink/ink87.xml"/><Relationship Id="rId194" Type="http://schemas.openxmlformats.org/officeDocument/2006/relationships/image" Target="../media/image932.png"/><Relationship Id="rId208" Type="http://schemas.openxmlformats.org/officeDocument/2006/relationships/image" Target="../media/image936.png"/><Relationship Id="rId229" Type="http://schemas.openxmlformats.org/officeDocument/2006/relationships/customXml" Target="../ink/ink115.xml"/><Relationship Id="rId240" Type="http://schemas.openxmlformats.org/officeDocument/2006/relationships/image" Target="../media/image3830.png"/><Relationship Id="rId261" Type="http://schemas.openxmlformats.org/officeDocument/2006/relationships/customXml" Target="../ink/ink131.xml"/><Relationship Id="rId14" Type="http://schemas.openxmlformats.org/officeDocument/2006/relationships/customXml" Target="../ink/ink7.xml"/><Relationship Id="rId35" Type="http://schemas.openxmlformats.org/officeDocument/2006/relationships/image" Target="../media/image2820.png"/><Relationship Id="rId56" Type="http://schemas.openxmlformats.org/officeDocument/2006/relationships/customXml" Target="../ink/ink28.xml"/><Relationship Id="rId77" Type="http://schemas.openxmlformats.org/officeDocument/2006/relationships/image" Target="../media/image3020.png"/><Relationship Id="rId100" Type="http://schemas.openxmlformats.org/officeDocument/2006/relationships/customXml" Target="../ink/ink50.xml"/><Relationship Id="rId8" Type="http://schemas.openxmlformats.org/officeDocument/2006/relationships/customXml" Target="../ink/ink4.xml"/><Relationship Id="rId98" Type="http://schemas.openxmlformats.org/officeDocument/2006/relationships/customXml" Target="../ink/ink49.xml"/><Relationship Id="rId121" Type="http://schemas.openxmlformats.org/officeDocument/2006/relationships/customXml" Target="../ink/ink61.xml"/><Relationship Id="rId142" Type="http://schemas.openxmlformats.org/officeDocument/2006/relationships/image" Target="../media/image3340.png"/><Relationship Id="rId163" Type="http://schemas.openxmlformats.org/officeDocument/2006/relationships/customXml" Target="../ink/ink82.xml"/><Relationship Id="rId184" Type="http://schemas.openxmlformats.org/officeDocument/2006/relationships/image" Target="../media/image3550.png"/><Relationship Id="rId219" Type="http://schemas.openxmlformats.org/officeDocument/2006/relationships/customXml" Target="../ink/ink110.xml"/><Relationship Id="rId230" Type="http://schemas.openxmlformats.org/officeDocument/2006/relationships/image" Target="../media/image3780.png"/><Relationship Id="rId251" Type="http://schemas.openxmlformats.org/officeDocument/2006/relationships/customXml" Target="../ink/ink126.xml"/><Relationship Id="rId25" Type="http://schemas.openxmlformats.org/officeDocument/2006/relationships/image" Target="../media/image2770.png"/><Relationship Id="rId46" Type="http://schemas.openxmlformats.org/officeDocument/2006/relationships/customXml" Target="../ink/ink23.xml"/><Relationship Id="rId67" Type="http://schemas.openxmlformats.org/officeDocument/2006/relationships/image" Target="../media/image2970.png"/><Relationship Id="rId272" Type="http://schemas.openxmlformats.org/officeDocument/2006/relationships/image" Target="../media/image3990.png"/><Relationship Id="rId88" Type="http://schemas.openxmlformats.org/officeDocument/2006/relationships/customXml" Target="../ink/ink44.xml"/><Relationship Id="rId111" Type="http://schemas.openxmlformats.org/officeDocument/2006/relationships/image" Target="../media/image3190.png"/><Relationship Id="rId132" Type="http://schemas.openxmlformats.org/officeDocument/2006/relationships/image" Target="../media/image3290.png"/><Relationship Id="rId153" Type="http://schemas.openxmlformats.org/officeDocument/2006/relationships/customXml" Target="../ink/ink77.xml"/><Relationship Id="rId174" Type="http://schemas.openxmlformats.org/officeDocument/2006/relationships/image" Target="../media/image3500.png"/><Relationship Id="rId195" Type="http://schemas.openxmlformats.org/officeDocument/2006/relationships/customXml" Target="../ink/ink98.xml"/><Relationship Id="rId209" Type="http://schemas.openxmlformats.org/officeDocument/2006/relationships/customXml" Target="../ink/ink105.xml"/><Relationship Id="rId220" Type="http://schemas.openxmlformats.org/officeDocument/2006/relationships/image" Target="../media/image3730.png"/><Relationship Id="rId241" Type="http://schemas.openxmlformats.org/officeDocument/2006/relationships/customXml" Target="../ink/ink121.xml"/><Relationship Id="rId15" Type="http://schemas.openxmlformats.org/officeDocument/2006/relationships/image" Target="../media/image2720.png"/><Relationship Id="rId36" Type="http://schemas.openxmlformats.org/officeDocument/2006/relationships/customXml" Target="../ink/ink18.xml"/><Relationship Id="rId57" Type="http://schemas.openxmlformats.org/officeDocument/2006/relationships/image" Target="../media/image2920.png"/><Relationship Id="rId262" Type="http://schemas.openxmlformats.org/officeDocument/2006/relationships/image" Target="../media/image3940.png"/><Relationship Id="rId78" Type="http://schemas.openxmlformats.org/officeDocument/2006/relationships/customXml" Target="../ink/ink39.xml"/><Relationship Id="rId99" Type="http://schemas.openxmlformats.org/officeDocument/2006/relationships/image" Target="../media/image3130.png"/><Relationship Id="rId101" Type="http://schemas.openxmlformats.org/officeDocument/2006/relationships/image" Target="../media/image3140.png"/><Relationship Id="rId122" Type="http://schemas.openxmlformats.org/officeDocument/2006/relationships/image" Target="../media/image3240.png"/><Relationship Id="rId143" Type="http://schemas.openxmlformats.org/officeDocument/2006/relationships/customXml" Target="../ink/ink72.xml"/><Relationship Id="rId164" Type="http://schemas.openxmlformats.org/officeDocument/2006/relationships/image" Target="../media/image3450.png"/><Relationship Id="rId185" Type="http://schemas.openxmlformats.org/officeDocument/2006/relationships/customXml" Target="../ink/ink93.xml"/><Relationship Id="rId9" Type="http://schemas.openxmlformats.org/officeDocument/2006/relationships/image" Target="../media/image2690.png"/><Relationship Id="rId210" Type="http://schemas.openxmlformats.org/officeDocument/2006/relationships/image" Target="../media/image937.png"/><Relationship Id="rId26" Type="http://schemas.openxmlformats.org/officeDocument/2006/relationships/customXml" Target="../ink/ink13.xml"/><Relationship Id="rId231" Type="http://schemas.openxmlformats.org/officeDocument/2006/relationships/customXml" Target="../ink/ink116.xml"/><Relationship Id="rId252" Type="http://schemas.openxmlformats.org/officeDocument/2006/relationships/image" Target="../media/image3890.png"/><Relationship Id="rId273" Type="http://schemas.openxmlformats.org/officeDocument/2006/relationships/customXml" Target="../ink/ink137.xml"/><Relationship Id="rId47" Type="http://schemas.openxmlformats.org/officeDocument/2006/relationships/image" Target="../media/image2880.png"/><Relationship Id="rId68" Type="http://schemas.openxmlformats.org/officeDocument/2006/relationships/customXml" Target="../ink/ink34.xml"/><Relationship Id="rId89" Type="http://schemas.openxmlformats.org/officeDocument/2006/relationships/image" Target="../media/image3080.png"/><Relationship Id="rId112" Type="http://schemas.openxmlformats.org/officeDocument/2006/relationships/customXml" Target="../ink/ink56.xml"/><Relationship Id="rId133" Type="http://schemas.openxmlformats.org/officeDocument/2006/relationships/customXml" Target="../ink/ink67.xml"/><Relationship Id="rId154" Type="http://schemas.openxmlformats.org/officeDocument/2006/relationships/image" Target="../media/image3400.png"/><Relationship Id="rId175" Type="http://schemas.openxmlformats.org/officeDocument/2006/relationships/customXml" Target="../ink/ink88.xml"/><Relationship Id="rId196" Type="http://schemas.openxmlformats.org/officeDocument/2006/relationships/image" Target="../media/image933.png"/><Relationship Id="rId200" Type="http://schemas.openxmlformats.org/officeDocument/2006/relationships/image" Target="../media/image3630.png"/><Relationship Id="rId16" Type="http://schemas.openxmlformats.org/officeDocument/2006/relationships/customXml" Target="../ink/ink8.xml"/><Relationship Id="rId221" Type="http://schemas.openxmlformats.org/officeDocument/2006/relationships/customXml" Target="../ink/ink111.xml"/><Relationship Id="rId242" Type="http://schemas.openxmlformats.org/officeDocument/2006/relationships/image" Target="../media/image3840.png"/><Relationship Id="rId263" Type="http://schemas.openxmlformats.org/officeDocument/2006/relationships/customXml" Target="../ink/ink132.xml"/><Relationship Id="rId37" Type="http://schemas.openxmlformats.org/officeDocument/2006/relationships/image" Target="../media/image2830.png"/><Relationship Id="rId58" Type="http://schemas.openxmlformats.org/officeDocument/2006/relationships/customXml" Target="../ink/ink29.xml"/><Relationship Id="rId79" Type="http://schemas.openxmlformats.org/officeDocument/2006/relationships/image" Target="../media/image3030.png"/><Relationship Id="rId102" Type="http://schemas.openxmlformats.org/officeDocument/2006/relationships/customXml" Target="../ink/ink51.xml"/><Relationship Id="rId123" Type="http://schemas.openxmlformats.org/officeDocument/2006/relationships/customXml" Target="../ink/ink62.xml"/><Relationship Id="rId144" Type="http://schemas.openxmlformats.org/officeDocument/2006/relationships/image" Target="../media/image3350.png"/><Relationship Id="rId90" Type="http://schemas.openxmlformats.org/officeDocument/2006/relationships/customXml" Target="../ink/ink45.xml"/><Relationship Id="rId165" Type="http://schemas.openxmlformats.org/officeDocument/2006/relationships/customXml" Target="../ink/ink83.xml"/><Relationship Id="rId186" Type="http://schemas.openxmlformats.org/officeDocument/2006/relationships/image" Target="../media/image3560.png"/><Relationship Id="rId211" Type="http://schemas.openxmlformats.org/officeDocument/2006/relationships/customXml" Target="../ink/ink106.xml"/><Relationship Id="rId232" Type="http://schemas.openxmlformats.org/officeDocument/2006/relationships/image" Target="../media/image3790.png"/><Relationship Id="rId253" Type="http://schemas.openxmlformats.org/officeDocument/2006/relationships/customXml" Target="../ink/ink127.xml"/><Relationship Id="rId274" Type="http://schemas.openxmlformats.org/officeDocument/2006/relationships/image" Target="../media/image4000.png"/><Relationship Id="rId27" Type="http://schemas.openxmlformats.org/officeDocument/2006/relationships/image" Target="../media/image2780.png"/><Relationship Id="rId48" Type="http://schemas.openxmlformats.org/officeDocument/2006/relationships/customXml" Target="../ink/ink24.xml"/><Relationship Id="rId69" Type="http://schemas.openxmlformats.org/officeDocument/2006/relationships/image" Target="../media/image2980.png"/><Relationship Id="rId113" Type="http://schemas.openxmlformats.org/officeDocument/2006/relationships/image" Target="../media/image3200.png"/><Relationship Id="rId134" Type="http://schemas.openxmlformats.org/officeDocument/2006/relationships/image" Target="../media/image3300.png"/><Relationship Id="rId80" Type="http://schemas.openxmlformats.org/officeDocument/2006/relationships/customXml" Target="../ink/ink40.xml"/><Relationship Id="rId155" Type="http://schemas.openxmlformats.org/officeDocument/2006/relationships/customXml" Target="../ink/ink78.xml"/><Relationship Id="rId176" Type="http://schemas.openxmlformats.org/officeDocument/2006/relationships/image" Target="../media/image3510.png"/><Relationship Id="rId197" Type="http://schemas.openxmlformats.org/officeDocument/2006/relationships/customXml" Target="../ink/ink99.xml"/><Relationship Id="rId201" Type="http://schemas.openxmlformats.org/officeDocument/2006/relationships/customXml" Target="../ink/ink101.xml"/><Relationship Id="rId222" Type="http://schemas.openxmlformats.org/officeDocument/2006/relationships/image" Target="../media/image3740.png"/><Relationship Id="rId243" Type="http://schemas.openxmlformats.org/officeDocument/2006/relationships/customXml" Target="../ink/ink122.xml"/><Relationship Id="rId264" Type="http://schemas.openxmlformats.org/officeDocument/2006/relationships/image" Target="../media/image3950.png"/><Relationship Id="rId17" Type="http://schemas.openxmlformats.org/officeDocument/2006/relationships/image" Target="../media/image2730.png"/><Relationship Id="rId38" Type="http://schemas.openxmlformats.org/officeDocument/2006/relationships/customXml" Target="../ink/ink19.xml"/><Relationship Id="rId59" Type="http://schemas.openxmlformats.org/officeDocument/2006/relationships/image" Target="../media/image2930.png"/><Relationship Id="rId103" Type="http://schemas.openxmlformats.org/officeDocument/2006/relationships/image" Target="../media/image3150.png"/><Relationship Id="rId124" Type="http://schemas.openxmlformats.org/officeDocument/2006/relationships/image" Target="../media/image3250.png"/><Relationship Id="rId70" Type="http://schemas.openxmlformats.org/officeDocument/2006/relationships/customXml" Target="../ink/ink35.xml"/><Relationship Id="rId91" Type="http://schemas.openxmlformats.org/officeDocument/2006/relationships/image" Target="../media/image3090.png"/><Relationship Id="rId145" Type="http://schemas.openxmlformats.org/officeDocument/2006/relationships/customXml" Target="../ink/ink73.xml"/><Relationship Id="rId166" Type="http://schemas.openxmlformats.org/officeDocument/2006/relationships/image" Target="../media/image3460.png"/><Relationship Id="rId187" Type="http://schemas.openxmlformats.org/officeDocument/2006/relationships/customXml" Target="../ink/ink94.xml"/><Relationship Id="rId1" Type="http://schemas.openxmlformats.org/officeDocument/2006/relationships/slideLayout" Target="../slideLayouts/slideLayout2.xml"/><Relationship Id="rId212" Type="http://schemas.openxmlformats.org/officeDocument/2006/relationships/image" Target="../media/image938.png"/><Relationship Id="rId233" Type="http://schemas.openxmlformats.org/officeDocument/2006/relationships/customXml" Target="../ink/ink117.xml"/><Relationship Id="rId254" Type="http://schemas.openxmlformats.org/officeDocument/2006/relationships/image" Target="../media/image3900.png"/><Relationship Id="rId28" Type="http://schemas.openxmlformats.org/officeDocument/2006/relationships/customXml" Target="../ink/ink14.xml"/><Relationship Id="rId49" Type="http://schemas.openxmlformats.org/officeDocument/2006/relationships/image" Target="../media/image2890.png"/><Relationship Id="rId114" Type="http://schemas.openxmlformats.org/officeDocument/2006/relationships/customXml" Target="../ink/ink57.xml"/><Relationship Id="rId275" Type="http://schemas.openxmlformats.org/officeDocument/2006/relationships/customXml" Target="../ink/ink138.xml"/><Relationship Id="rId60" Type="http://schemas.openxmlformats.org/officeDocument/2006/relationships/customXml" Target="../ink/ink30.xml"/><Relationship Id="rId81" Type="http://schemas.openxmlformats.org/officeDocument/2006/relationships/image" Target="../media/image3040.png"/><Relationship Id="rId135" Type="http://schemas.openxmlformats.org/officeDocument/2006/relationships/customXml" Target="../ink/ink68.xml"/><Relationship Id="rId156" Type="http://schemas.openxmlformats.org/officeDocument/2006/relationships/image" Target="../media/image3410.png"/><Relationship Id="rId177" Type="http://schemas.openxmlformats.org/officeDocument/2006/relationships/customXml" Target="../ink/ink89.xml"/><Relationship Id="rId198" Type="http://schemas.openxmlformats.org/officeDocument/2006/relationships/image" Target="../media/image3620.png"/><Relationship Id="rId202" Type="http://schemas.openxmlformats.org/officeDocument/2006/relationships/image" Target="../media/image3640.png"/><Relationship Id="rId223" Type="http://schemas.openxmlformats.org/officeDocument/2006/relationships/customXml" Target="../ink/ink112.xml"/><Relationship Id="rId244" Type="http://schemas.openxmlformats.org/officeDocument/2006/relationships/image" Target="../media/image3850.png"/><Relationship Id="rId18" Type="http://schemas.openxmlformats.org/officeDocument/2006/relationships/customXml" Target="../ink/ink9.xml"/><Relationship Id="rId39" Type="http://schemas.openxmlformats.org/officeDocument/2006/relationships/image" Target="../media/image2840.png"/><Relationship Id="rId265" Type="http://schemas.openxmlformats.org/officeDocument/2006/relationships/customXml" Target="../ink/ink133.xml"/><Relationship Id="rId50" Type="http://schemas.openxmlformats.org/officeDocument/2006/relationships/customXml" Target="../ink/ink25.xml"/><Relationship Id="rId104" Type="http://schemas.openxmlformats.org/officeDocument/2006/relationships/customXml" Target="../ink/ink52.xml"/><Relationship Id="rId125" Type="http://schemas.openxmlformats.org/officeDocument/2006/relationships/customXml" Target="../ink/ink63.xml"/><Relationship Id="rId146" Type="http://schemas.openxmlformats.org/officeDocument/2006/relationships/image" Target="../media/image75.png"/><Relationship Id="rId167" Type="http://schemas.openxmlformats.org/officeDocument/2006/relationships/customXml" Target="../ink/ink84.xml"/><Relationship Id="rId188" Type="http://schemas.openxmlformats.org/officeDocument/2006/relationships/image" Target="../media/image3570.png"/><Relationship Id="rId71" Type="http://schemas.openxmlformats.org/officeDocument/2006/relationships/image" Target="../media/image2990.png"/><Relationship Id="rId92" Type="http://schemas.openxmlformats.org/officeDocument/2006/relationships/customXml" Target="../ink/ink46.xml"/><Relationship Id="rId213" Type="http://schemas.openxmlformats.org/officeDocument/2006/relationships/customXml" Target="../ink/ink107.xml"/><Relationship Id="rId234" Type="http://schemas.openxmlformats.org/officeDocument/2006/relationships/image" Target="../media/image3800.png"/><Relationship Id="rId2" Type="http://schemas.openxmlformats.org/officeDocument/2006/relationships/customXml" Target="../ink/ink1.xml"/><Relationship Id="rId29" Type="http://schemas.openxmlformats.org/officeDocument/2006/relationships/image" Target="../media/image2790.png"/><Relationship Id="rId255" Type="http://schemas.openxmlformats.org/officeDocument/2006/relationships/customXml" Target="../ink/ink128.xml"/><Relationship Id="rId276" Type="http://schemas.openxmlformats.org/officeDocument/2006/relationships/image" Target="../media/image4010.png"/><Relationship Id="rId40" Type="http://schemas.openxmlformats.org/officeDocument/2006/relationships/customXml" Target="../ink/ink20.xml"/><Relationship Id="rId115" Type="http://schemas.openxmlformats.org/officeDocument/2006/relationships/image" Target="../media/image3210.png"/><Relationship Id="rId136" Type="http://schemas.openxmlformats.org/officeDocument/2006/relationships/image" Target="../media/image3310.png"/><Relationship Id="rId157" Type="http://schemas.openxmlformats.org/officeDocument/2006/relationships/customXml" Target="../ink/ink79.xml"/><Relationship Id="rId178" Type="http://schemas.openxmlformats.org/officeDocument/2006/relationships/image" Target="../media/image3520.png"/><Relationship Id="rId61" Type="http://schemas.openxmlformats.org/officeDocument/2006/relationships/image" Target="../media/image2940.png"/><Relationship Id="rId82" Type="http://schemas.openxmlformats.org/officeDocument/2006/relationships/customXml" Target="../ink/ink41.xml"/><Relationship Id="rId199" Type="http://schemas.openxmlformats.org/officeDocument/2006/relationships/customXml" Target="../ink/ink100.xml"/><Relationship Id="rId203" Type="http://schemas.openxmlformats.org/officeDocument/2006/relationships/customXml" Target="../ink/ink102.xml"/><Relationship Id="rId19" Type="http://schemas.openxmlformats.org/officeDocument/2006/relationships/image" Target="../media/image2740.png"/><Relationship Id="rId224" Type="http://schemas.openxmlformats.org/officeDocument/2006/relationships/image" Target="../media/image3750.png"/><Relationship Id="rId245" Type="http://schemas.openxmlformats.org/officeDocument/2006/relationships/customXml" Target="../ink/ink123.xml"/><Relationship Id="rId266" Type="http://schemas.openxmlformats.org/officeDocument/2006/relationships/image" Target="../media/image3960.png"/><Relationship Id="rId30" Type="http://schemas.openxmlformats.org/officeDocument/2006/relationships/customXml" Target="../ink/ink15.xml"/><Relationship Id="rId105" Type="http://schemas.openxmlformats.org/officeDocument/2006/relationships/image" Target="../media/image3160.png"/><Relationship Id="rId126" Type="http://schemas.openxmlformats.org/officeDocument/2006/relationships/image" Target="../media/image3260.png"/><Relationship Id="rId147" Type="http://schemas.openxmlformats.org/officeDocument/2006/relationships/customXml" Target="../ink/ink74.xml"/><Relationship Id="rId168" Type="http://schemas.openxmlformats.org/officeDocument/2006/relationships/image" Target="../media/image3470.png"/><Relationship Id="rId51" Type="http://schemas.openxmlformats.org/officeDocument/2006/relationships/image" Target="../media/image2900.png"/><Relationship Id="rId72" Type="http://schemas.openxmlformats.org/officeDocument/2006/relationships/customXml" Target="../ink/ink36.xml"/><Relationship Id="rId93" Type="http://schemas.openxmlformats.org/officeDocument/2006/relationships/image" Target="../media/image3100.png"/><Relationship Id="rId189" Type="http://schemas.openxmlformats.org/officeDocument/2006/relationships/customXml" Target="../ink/ink95.xml"/><Relationship Id="rId3" Type="http://schemas.openxmlformats.org/officeDocument/2006/relationships/image" Target="../media/image73.png"/><Relationship Id="rId214" Type="http://schemas.openxmlformats.org/officeDocument/2006/relationships/image" Target="../media/image939.png"/><Relationship Id="rId235" Type="http://schemas.openxmlformats.org/officeDocument/2006/relationships/customXml" Target="../ink/ink118.xml"/><Relationship Id="rId256" Type="http://schemas.openxmlformats.org/officeDocument/2006/relationships/image" Target="../media/image3910.png"/><Relationship Id="rId116" Type="http://schemas.openxmlformats.org/officeDocument/2006/relationships/customXml" Target="../ink/ink58.xml"/><Relationship Id="rId137" Type="http://schemas.openxmlformats.org/officeDocument/2006/relationships/customXml" Target="../ink/ink69.xml"/><Relationship Id="rId158" Type="http://schemas.openxmlformats.org/officeDocument/2006/relationships/image" Target="../media/image3420.png"/><Relationship Id="rId20" Type="http://schemas.openxmlformats.org/officeDocument/2006/relationships/customXml" Target="../ink/ink10.xml"/><Relationship Id="rId41" Type="http://schemas.openxmlformats.org/officeDocument/2006/relationships/image" Target="../media/image2850.png"/><Relationship Id="rId62" Type="http://schemas.openxmlformats.org/officeDocument/2006/relationships/customXml" Target="../ink/ink31.xml"/><Relationship Id="rId83" Type="http://schemas.openxmlformats.org/officeDocument/2006/relationships/image" Target="../media/image3050.png"/><Relationship Id="rId179" Type="http://schemas.openxmlformats.org/officeDocument/2006/relationships/customXml" Target="../ink/ink90.xml"/><Relationship Id="rId190" Type="http://schemas.openxmlformats.org/officeDocument/2006/relationships/image" Target="../media/image3580.png"/><Relationship Id="rId204" Type="http://schemas.openxmlformats.org/officeDocument/2006/relationships/image" Target="../media/image934.png"/><Relationship Id="rId225" Type="http://schemas.openxmlformats.org/officeDocument/2006/relationships/customXml" Target="../ink/ink113.xml"/><Relationship Id="rId246" Type="http://schemas.openxmlformats.org/officeDocument/2006/relationships/image" Target="../media/image3860.png"/><Relationship Id="rId267" Type="http://schemas.openxmlformats.org/officeDocument/2006/relationships/customXml" Target="../ink/ink134.xml"/><Relationship Id="rId106" Type="http://schemas.openxmlformats.org/officeDocument/2006/relationships/customXml" Target="../ink/ink53.xml"/><Relationship Id="rId127" Type="http://schemas.openxmlformats.org/officeDocument/2006/relationships/customXml" Target="../ink/ink64.xml"/><Relationship Id="rId10" Type="http://schemas.openxmlformats.org/officeDocument/2006/relationships/customXml" Target="../ink/ink5.xml"/><Relationship Id="rId31" Type="http://schemas.openxmlformats.org/officeDocument/2006/relationships/image" Target="../media/image2800.png"/><Relationship Id="rId52" Type="http://schemas.openxmlformats.org/officeDocument/2006/relationships/customXml" Target="../ink/ink26.xml"/><Relationship Id="rId73" Type="http://schemas.openxmlformats.org/officeDocument/2006/relationships/image" Target="../media/image3000.png"/><Relationship Id="rId94" Type="http://schemas.openxmlformats.org/officeDocument/2006/relationships/customXml" Target="../ink/ink47.xml"/><Relationship Id="rId148" Type="http://schemas.openxmlformats.org/officeDocument/2006/relationships/image" Target="../media/image3370.png"/><Relationship Id="rId169" Type="http://schemas.openxmlformats.org/officeDocument/2006/relationships/customXml" Target="../ink/ink85.xml"/><Relationship Id="rId4" Type="http://schemas.openxmlformats.org/officeDocument/2006/relationships/customXml" Target="../ink/ink2.xml"/><Relationship Id="rId180" Type="http://schemas.openxmlformats.org/officeDocument/2006/relationships/image" Target="../media/image3530.png"/><Relationship Id="rId215" Type="http://schemas.openxmlformats.org/officeDocument/2006/relationships/customXml" Target="../ink/ink108.xml"/><Relationship Id="rId236" Type="http://schemas.openxmlformats.org/officeDocument/2006/relationships/image" Target="../media/image3810.png"/><Relationship Id="rId257" Type="http://schemas.openxmlformats.org/officeDocument/2006/relationships/customXml" Target="../ink/ink129.xml"/><Relationship Id="rId42" Type="http://schemas.openxmlformats.org/officeDocument/2006/relationships/customXml" Target="../ink/ink21.xml"/><Relationship Id="rId84" Type="http://schemas.openxmlformats.org/officeDocument/2006/relationships/customXml" Target="../ink/ink42.xml"/><Relationship Id="rId138" Type="http://schemas.openxmlformats.org/officeDocument/2006/relationships/image" Target="../media/image3320.png"/><Relationship Id="rId191" Type="http://schemas.openxmlformats.org/officeDocument/2006/relationships/customXml" Target="../ink/ink96.xml"/><Relationship Id="rId205" Type="http://schemas.openxmlformats.org/officeDocument/2006/relationships/customXml" Target="../ink/ink103.xml"/><Relationship Id="rId247" Type="http://schemas.openxmlformats.org/officeDocument/2006/relationships/customXml" Target="../ink/ink124.xml"/><Relationship Id="rId107" Type="http://schemas.openxmlformats.org/officeDocument/2006/relationships/image" Target="../media/image9191.png"/><Relationship Id="rId11" Type="http://schemas.openxmlformats.org/officeDocument/2006/relationships/image" Target="../media/image2700.png"/><Relationship Id="rId53" Type="http://schemas.openxmlformats.org/officeDocument/2006/relationships/image" Target="../media/image2660.png"/><Relationship Id="rId149" Type="http://schemas.openxmlformats.org/officeDocument/2006/relationships/customXml" Target="../ink/ink75.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customXml" Target="../ink/ink144.xml"/><Relationship Id="rId18" Type="http://schemas.openxmlformats.org/officeDocument/2006/relationships/image" Target="../media/image4120.png"/><Relationship Id="rId3" Type="http://schemas.openxmlformats.org/officeDocument/2006/relationships/customXml" Target="../ink/ink139.xml"/><Relationship Id="rId7" Type="http://schemas.openxmlformats.org/officeDocument/2006/relationships/customXml" Target="../ink/ink141.xml"/><Relationship Id="rId12" Type="http://schemas.openxmlformats.org/officeDocument/2006/relationships/image" Target="../media/image4090.png"/><Relationship Id="rId17" Type="http://schemas.openxmlformats.org/officeDocument/2006/relationships/customXml" Target="../ink/ink146.xml"/><Relationship Id="rId2" Type="http://schemas.openxmlformats.org/officeDocument/2006/relationships/image" Target="../media/image78.png"/><Relationship Id="rId16" Type="http://schemas.openxmlformats.org/officeDocument/2006/relationships/image" Target="../media/image4110.png"/><Relationship Id="rId20" Type="http://schemas.openxmlformats.org/officeDocument/2006/relationships/image" Target="../media/image4130.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customXml" Target="../ink/ink143.xml"/><Relationship Id="rId5" Type="http://schemas.openxmlformats.org/officeDocument/2006/relationships/customXml" Target="../ink/ink140.xml"/><Relationship Id="rId15" Type="http://schemas.openxmlformats.org/officeDocument/2006/relationships/customXml" Target="../ink/ink145.xml"/><Relationship Id="rId10" Type="http://schemas.openxmlformats.org/officeDocument/2006/relationships/image" Target="../media/image4080.png"/><Relationship Id="rId19" Type="http://schemas.openxmlformats.org/officeDocument/2006/relationships/customXml" Target="../ink/ink147.xml"/><Relationship Id="rId4" Type="http://schemas.openxmlformats.org/officeDocument/2006/relationships/image" Target="../media/image79.png"/><Relationship Id="rId9" Type="http://schemas.openxmlformats.org/officeDocument/2006/relationships/customXml" Target="../ink/ink142.xml"/><Relationship Id="rId14" Type="http://schemas.openxmlformats.org/officeDocument/2006/relationships/image" Target="../media/image4100.png"/></Relationships>
</file>

<file path=ppt/slides/_rels/slide29.xml.rels><?xml version="1.0" encoding="UTF-8" standalone="yes"?>
<Relationships xmlns="http://schemas.openxmlformats.org/package/2006/relationships"><Relationship Id="rId117" Type="http://schemas.openxmlformats.org/officeDocument/2006/relationships/image" Target="../media/image992.png"/><Relationship Id="rId299" Type="http://schemas.openxmlformats.org/officeDocument/2006/relationships/image" Target="../media/image1083.png"/><Relationship Id="rId21" Type="http://schemas.openxmlformats.org/officeDocument/2006/relationships/image" Target="../media/image944.png"/><Relationship Id="rId63" Type="http://schemas.openxmlformats.org/officeDocument/2006/relationships/image" Target="../media/image965.png"/><Relationship Id="rId159" Type="http://schemas.openxmlformats.org/officeDocument/2006/relationships/image" Target="../media/image1013.png"/><Relationship Id="rId324" Type="http://schemas.openxmlformats.org/officeDocument/2006/relationships/customXml" Target="../ink/ink309.xml"/><Relationship Id="rId366" Type="http://schemas.openxmlformats.org/officeDocument/2006/relationships/customXml" Target="../ink/ink330.xml"/><Relationship Id="rId170" Type="http://schemas.openxmlformats.org/officeDocument/2006/relationships/customXml" Target="../ink/ink232.xml"/><Relationship Id="rId226" Type="http://schemas.openxmlformats.org/officeDocument/2006/relationships/customXml" Target="../ink/ink260.xml"/><Relationship Id="rId433" Type="http://schemas.openxmlformats.org/officeDocument/2006/relationships/customXml" Target="../ink/ink364.xml"/><Relationship Id="rId268" Type="http://schemas.openxmlformats.org/officeDocument/2006/relationships/customXml" Target="../ink/ink281.xml"/><Relationship Id="rId32" Type="http://schemas.openxmlformats.org/officeDocument/2006/relationships/customXml" Target="../ink/ink163.xml"/><Relationship Id="rId74" Type="http://schemas.openxmlformats.org/officeDocument/2006/relationships/customXml" Target="../ink/ink184.xml"/><Relationship Id="rId128" Type="http://schemas.openxmlformats.org/officeDocument/2006/relationships/customXml" Target="../ink/ink211.xml"/><Relationship Id="rId335" Type="http://schemas.openxmlformats.org/officeDocument/2006/relationships/image" Target="../media/image1101.png"/><Relationship Id="rId377" Type="http://schemas.openxmlformats.org/officeDocument/2006/relationships/image" Target="../media/image1122.png"/><Relationship Id="rId5" Type="http://schemas.openxmlformats.org/officeDocument/2006/relationships/image" Target="../media/image9362.png"/><Relationship Id="rId181" Type="http://schemas.openxmlformats.org/officeDocument/2006/relationships/image" Target="../media/image88.png"/><Relationship Id="rId237" Type="http://schemas.openxmlformats.org/officeDocument/2006/relationships/image" Target="../media/image1052.png"/><Relationship Id="rId402" Type="http://schemas.openxmlformats.org/officeDocument/2006/relationships/customXml" Target="../ink/ink348.xml"/><Relationship Id="rId279" Type="http://schemas.openxmlformats.org/officeDocument/2006/relationships/image" Target="../media/image1073.png"/><Relationship Id="rId43" Type="http://schemas.openxmlformats.org/officeDocument/2006/relationships/image" Target="../media/image955.png"/><Relationship Id="rId139" Type="http://schemas.openxmlformats.org/officeDocument/2006/relationships/image" Target="../media/image84.png"/><Relationship Id="rId290" Type="http://schemas.openxmlformats.org/officeDocument/2006/relationships/customXml" Target="../ink/ink292.xml"/><Relationship Id="rId304" Type="http://schemas.openxmlformats.org/officeDocument/2006/relationships/customXml" Target="../ink/ink299.xml"/><Relationship Id="rId346" Type="http://schemas.openxmlformats.org/officeDocument/2006/relationships/customXml" Target="../ink/ink320.xml"/><Relationship Id="rId388" Type="http://schemas.openxmlformats.org/officeDocument/2006/relationships/customXml" Target="../ink/ink341.xml"/><Relationship Id="rId85" Type="http://schemas.openxmlformats.org/officeDocument/2006/relationships/image" Target="../media/image976.png"/><Relationship Id="rId150" Type="http://schemas.openxmlformats.org/officeDocument/2006/relationships/customXml" Target="../ink/ink222.xml"/><Relationship Id="rId192" Type="http://schemas.openxmlformats.org/officeDocument/2006/relationships/customXml" Target="../ink/ink243.xml"/><Relationship Id="rId206" Type="http://schemas.openxmlformats.org/officeDocument/2006/relationships/customXml" Target="../ink/ink250.xml"/><Relationship Id="rId413" Type="http://schemas.openxmlformats.org/officeDocument/2006/relationships/customXml" Target="../ink/ink354.xml"/><Relationship Id="rId248" Type="http://schemas.openxmlformats.org/officeDocument/2006/relationships/customXml" Target="../ink/ink271.xml"/><Relationship Id="rId12" Type="http://schemas.openxmlformats.org/officeDocument/2006/relationships/customXml" Target="../ink/ink153.xml"/><Relationship Id="rId108" Type="http://schemas.openxmlformats.org/officeDocument/2006/relationships/customXml" Target="../ink/ink201.xml"/><Relationship Id="rId315" Type="http://schemas.openxmlformats.org/officeDocument/2006/relationships/image" Target="../media/image1091.png"/><Relationship Id="rId357" Type="http://schemas.openxmlformats.org/officeDocument/2006/relationships/image" Target="../media/image1112.png"/><Relationship Id="rId54" Type="http://schemas.openxmlformats.org/officeDocument/2006/relationships/customXml" Target="../ink/ink174.xml"/><Relationship Id="rId96" Type="http://schemas.openxmlformats.org/officeDocument/2006/relationships/customXml" Target="../ink/ink195.xml"/><Relationship Id="rId161" Type="http://schemas.openxmlformats.org/officeDocument/2006/relationships/image" Target="../media/image1014.png"/><Relationship Id="rId217" Type="http://schemas.openxmlformats.org/officeDocument/2006/relationships/image" Target="../media/image1042.png"/><Relationship Id="rId399" Type="http://schemas.openxmlformats.org/officeDocument/2006/relationships/image" Target="../media/image1133.png"/><Relationship Id="rId259" Type="http://schemas.openxmlformats.org/officeDocument/2006/relationships/image" Target="../media/image1063.png"/><Relationship Id="rId424" Type="http://schemas.openxmlformats.org/officeDocument/2006/relationships/image" Target="../media/image1145.png"/><Relationship Id="rId23" Type="http://schemas.openxmlformats.org/officeDocument/2006/relationships/image" Target="../media/image945.png"/><Relationship Id="rId119" Type="http://schemas.openxmlformats.org/officeDocument/2006/relationships/image" Target="../media/image993.png"/><Relationship Id="rId270" Type="http://schemas.openxmlformats.org/officeDocument/2006/relationships/customXml" Target="../ink/ink282.xml"/><Relationship Id="rId326" Type="http://schemas.openxmlformats.org/officeDocument/2006/relationships/customXml" Target="../ink/ink310.xml"/><Relationship Id="rId65" Type="http://schemas.openxmlformats.org/officeDocument/2006/relationships/image" Target="../media/image966.png"/><Relationship Id="rId130" Type="http://schemas.openxmlformats.org/officeDocument/2006/relationships/customXml" Target="../ink/ink212.xml"/><Relationship Id="rId368" Type="http://schemas.openxmlformats.org/officeDocument/2006/relationships/customXml" Target="../ink/ink331.xml"/><Relationship Id="rId172" Type="http://schemas.openxmlformats.org/officeDocument/2006/relationships/customXml" Target="../ink/ink233.xml"/><Relationship Id="rId228" Type="http://schemas.openxmlformats.org/officeDocument/2006/relationships/customXml" Target="../ink/ink261.xml"/><Relationship Id="rId281" Type="http://schemas.openxmlformats.org/officeDocument/2006/relationships/image" Target="../media/image1074.png"/><Relationship Id="rId337" Type="http://schemas.openxmlformats.org/officeDocument/2006/relationships/image" Target="../media/image1102.png"/><Relationship Id="rId34" Type="http://schemas.openxmlformats.org/officeDocument/2006/relationships/customXml" Target="../ink/ink164.xml"/><Relationship Id="rId76" Type="http://schemas.openxmlformats.org/officeDocument/2006/relationships/customXml" Target="../ink/ink185.xml"/><Relationship Id="rId141" Type="http://schemas.openxmlformats.org/officeDocument/2006/relationships/image" Target="../media/image85.png"/><Relationship Id="rId379" Type="http://schemas.openxmlformats.org/officeDocument/2006/relationships/image" Target="../media/image1123.png"/><Relationship Id="rId7" Type="http://schemas.openxmlformats.org/officeDocument/2006/relationships/image" Target="../media/image9372.png"/><Relationship Id="rId183" Type="http://schemas.openxmlformats.org/officeDocument/2006/relationships/image" Target="../media/image89.png"/><Relationship Id="rId239" Type="http://schemas.openxmlformats.org/officeDocument/2006/relationships/image" Target="../media/image1053.png"/><Relationship Id="rId390" Type="http://schemas.openxmlformats.org/officeDocument/2006/relationships/customXml" Target="../ink/ink342.xml"/><Relationship Id="rId404" Type="http://schemas.openxmlformats.org/officeDocument/2006/relationships/customXml" Target="../ink/ink349.xml"/><Relationship Id="rId250" Type="http://schemas.openxmlformats.org/officeDocument/2006/relationships/customXml" Target="../ink/ink272.xml"/><Relationship Id="rId292" Type="http://schemas.openxmlformats.org/officeDocument/2006/relationships/customXml" Target="../ink/ink293.xml"/><Relationship Id="rId306" Type="http://schemas.openxmlformats.org/officeDocument/2006/relationships/customXml" Target="../ink/ink300.xml"/><Relationship Id="rId45" Type="http://schemas.openxmlformats.org/officeDocument/2006/relationships/image" Target="../media/image956.png"/><Relationship Id="rId87" Type="http://schemas.openxmlformats.org/officeDocument/2006/relationships/image" Target="../media/image977.png"/><Relationship Id="rId110" Type="http://schemas.openxmlformats.org/officeDocument/2006/relationships/customXml" Target="../ink/ink202.xml"/><Relationship Id="rId348" Type="http://schemas.openxmlformats.org/officeDocument/2006/relationships/customXml" Target="../ink/ink321.xml"/><Relationship Id="rId152" Type="http://schemas.openxmlformats.org/officeDocument/2006/relationships/customXml" Target="../ink/ink223.xml"/><Relationship Id="rId194" Type="http://schemas.openxmlformats.org/officeDocument/2006/relationships/customXml" Target="../ink/ink244.xml"/><Relationship Id="rId208" Type="http://schemas.openxmlformats.org/officeDocument/2006/relationships/customXml" Target="../ink/ink251.xml"/><Relationship Id="rId415" Type="http://schemas.openxmlformats.org/officeDocument/2006/relationships/customXml" Target="../ink/ink355.xml"/><Relationship Id="rId261" Type="http://schemas.openxmlformats.org/officeDocument/2006/relationships/image" Target="../media/image1064.png"/><Relationship Id="rId14" Type="http://schemas.openxmlformats.org/officeDocument/2006/relationships/customXml" Target="../ink/ink154.xml"/><Relationship Id="rId56" Type="http://schemas.openxmlformats.org/officeDocument/2006/relationships/customXml" Target="../ink/ink175.xml"/><Relationship Id="rId317" Type="http://schemas.openxmlformats.org/officeDocument/2006/relationships/image" Target="../media/image1092.png"/><Relationship Id="rId359" Type="http://schemas.openxmlformats.org/officeDocument/2006/relationships/image" Target="../media/image1113.png"/><Relationship Id="rId98" Type="http://schemas.openxmlformats.org/officeDocument/2006/relationships/customXml" Target="../ink/ink196.xml"/><Relationship Id="rId121" Type="http://schemas.openxmlformats.org/officeDocument/2006/relationships/image" Target="../media/image994.png"/><Relationship Id="rId163" Type="http://schemas.openxmlformats.org/officeDocument/2006/relationships/image" Target="../media/image1015.png"/><Relationship Id="rId219" Type="http://schemas.openxmlformats.org/officeDocument/2006/relationships/image" Target="../media/image1043.png"/><Relationship Id="rId370" Type="http://schemas.openxmlformats.org/officeDocument/2006/relationships/customXml" Target="../ink/ink332.xml"/><Relationship Id="rId426" Type="http://schemas.openxmlformats.org/officeDocument/2006/relationships/image" Target="../media/image1146.png"/><Relationship Id="rId230" Type="http://schemas.openxmlformats.org/officeDocument/2006/relationships/customXml" Target="../ink/ink262.xml"/><Relationship Id="rId25" Type="http://schemas.openxmlformats.org/officeDocument/2006/relationships/image" Target="../media/image946.png"/><Relationship Id="rId67" Type="http://schemas.openxmlformats.org/officeDocument/2006/relationships/image" Target="../media/image967.png"/><Relationship Id="rId272" Type="http://schemas.openxmlformats.org/officeDocument/2006/relationships/customXml" Target="../ink/ink283.xml"/><Relationship Id="rId328" Type="http://schemas.openxmlformats.org/officeDocument/2006/relationships/customXml" Target="../ink/ink311.xml"/><Relationship Id="rId132" Type="http://schemas.openxmlformats.org/officeDocument/2006/relationships/customXml" Target="../ink/ink213.xml"/><Relationship Id="rId174" Type="http://schemas.openxmlformats.org/officeDocument/2006/relationships/customXml" Target="../ink/ink234.xml"/><Relationship Id="rId381" Type="http://schemas.openxmlformats.org/officeDocument/2006/relationships/image" Target="../media/image1124.png"/><Relationship Id="rId241" Type="http://schemas.openxmlformats.org/officeDocument/2006/relationships/image" Target="../media/image1054.png"/><Relationship Id="rId36" Type="http://schemas.openxmlformats.org/officeDocument/2006/relationships/customXml" Target="../ink/ink165.xml"/><Relationship Id="rId283" Type="http://schemas.openxmlformats.org/officeDocument/2006/relationships/image" Target="../media/image1075.png"/><Relationship Id="rId339" Type="http://schemas.openxmlformats.org/officeDocument/2006/relationships/image" Target="../media/image1103.png"/><Relationship Id="rId78" Type="http://schemas.openxmlformats.org/officeDocument/2006/relationships/customXml" Target="../ink/ink186.xml"/><Relationship Id="rId101" Type="http://schemas.openxmlformats.org/officeDocument/2006/relationships/image" Target="../media/image984.png"/><Relationship Id="rId143" Type="http://schemas.openxmlformats.org/officeDocument/2006/relationships/image" Target="../media/image86.png"/><Relationship Id="rId185" Type="http://schemas.openxmlformats.org/officeDocument/2006/relationships/image" Target="../media/image1026.png"/><Relationship Id="rId350" Type="http://schemas.openxmlformats.org/officeDocument/2006/relationships/customXml" Target="../ink/ink322.xml"/><Relationship Id="rId406" Type="http://schemas.openxmlformats.org/officeDocument/2006/relationships/customXml" Target="../ink/ink350.xml"/><Relationship Id="rId9" Type="http://schemas.openxmlformats.org/officeDocument/2006/relationships/image" Target="../media/image9382.png"/><Relationship Id="rId210" Type="http://schemas.openxmlformats.org/officeDocument/2006/relationships/customXml" Target="../ink/ink252.xml"/><Relationship Id="rId392" Type="http://schemas.openxmlformats.org/officeDocument/2006/relationships/customXml" Target="../ink/ink343.xml"/><Relationship Id="rId252" Type="http://schemas.openxmlformats.org/officeDocument/2006/relationships/customXml" Target="../ink/ink273.xml"/><Relationship Id="rId294" Type="http://schemas.openxmlformats.org/officeDocument/2006/relationships/customXml" Target="../ink/ink294.xml"/><Relationship Id="rId308" Type="http://schemas.openxmlformats.org/officeDocument/2006/relationships/customXml" Target="../ink/ink301.xml"/><Relationship Id="rId47" Type="http://schemas.openxmlformats.org/officeDocument/2006/relationships/image" Target="../media/image957.png"/><Relationship Id="rId89" Type="http://schemas.openxmlformats.org/officeDocument/2006/relationships/image" Target="../media/image978.png"/><Relationship Id="rId112" Type="http://schemas.openxmlformats.org/officeDocument/2006/relationships/customXml" Target="../ink/ink203.xml"/><Relationship Id="rId154" Type="http://schemas.openxmlformats.org/officeDocument/2006/relationships/customXml" Target="../ink/ink224.xml"/><Relationship Id="rId361" Type="http://schemas.openxmlformats.org/officeDocument/2006/relationships/image" Target="../media/image1114.png"/><Relationship Id="rId196" Type="http://schemas.openxmlformats.org/officeDocument/2006/relationships/customXml" Target="../ink/ink245.xml"/><Relationship Id="rId417" Type="http://schemas.openxmlformats.org/officeDocument/2006/relationships/customXml" Target="../ink/ink356.xml"/><Relationship Id="rId16" Type="http://schemas.openxmlformats.org/officeDocument/2006/relationships/customXml" Target="../ink/ink155.xml"/><Relationship Id="rId221" Type="http://schemas.openxmlformats.org/officeDocument/2006/relationships/image" Target="../media/image1044.png"/><Relationship Id="rId263" Type="http://schemas.openxmlformats.org/officeDocument/2006/relationships/image" Target="../media/image1065.png"/><Relationship Id="rId319" Type="http://schemas.openxmlformats.org/officeDocument/2006/relationships/image" Target="../media/image1093.png"/><Relationship Id="rId58" Type="http://schemas.openxmlformats.org/officeDocument/2006/relationships/customXml" Target="../ink/ink176.xml"/><Relationship Id="rId123" Type="http://schemas.openxmlformats.org/officeDocument/2006/relationships/image" Target="../media/image995.png"/><Relationship Id="rId330" Type="http://schemas.openxmlformats.org/officeDocument/2006/relationships/customXml" Target="../ink/ink312.xml"/><Relationship Id="rId165" Type="http://schemas.openxmlformats.org/officeDocument/2006/relationships/image" Target="../media/image1016.png"/><Relationship Id="rId372" Type="http://schemas.openxmlformats.org/officeDocument/2006/relationships/customXml" Target="../ink/ink333.xml"/><Relationship Id="rId428" Type="http://schemas.openxmlformats.org/officeDocument/2006/relationships/image" Target="../media/image1147.png"/><Relationship Id="rId232" Type="http://schemas.openxmlformats.org/officeDocument/2006/relationships/customXml" Target="../ink/ink263.xml"/><Relationship Id="rId274" Type="http://schemas.openxmlformats.org/officeDocument/2006/relationships/customXml" Target="../ink/ink284.xml"/><Relationship Id="rId27" Type="http://schemas.openxmlformats.org/officeDocument/2006/relationships/image" Target="../media/image947.png"/><Relationship Id="rId69" Type="http://schemas.openxmlformats.org/officeDocument/2006/relationships/image" Target="../media/image968.png"/><Relationship Id="rId134" Type="http://schemas.openxmlformats.org/officeDocument/2006/relationships/customXml" Target="../ink/ink214.xml"/><Relationship Id="rId80" Type="http://schemas.openxmlformats.org/officeDocument/2006/relationships/customXml" Target="../ink/ink187.xml"/><Relationship Id="rId176" Type="http://schemas.openxmlformats.org/officeDocument/2006/relationships/customXml" Target="../ink/ink235.xml"/><Relationship Id="rId341" Type="http://schemas.openxmlformats.org/officeDocument/2006/relationships/image" Target="../media/image1104.png"/><Relationship Id="rId383" Type="http://schemas.openxmlformats.org/officeDocument/2006/relationships/image" Target="../media/image1125.png"/><Relationship Id="rId201" Type="http://schemas.openxmlformats.org/officeDocument/2006/relationships/image" Target="../media/image1034.png"/><Relationship Id="rId243" Type="http://schemas.openxmlformats.org/officeDocument/2006/relationships/image" Target="../media/image1055.png"/><Relationship Id="rId285" Type="http://schemas.openxmlformats.org/officeDocument/2006/relationships/image" Target="../media/image1076.png"/><Relationship Id="rId38" Type="http://schemas.openxmlformats.org/officeDocument/2006/relationships/customXml" Target="../ink/ink166.xml"/><Relationship Id="rId103" Type="http://schemas.openxmlformats.org/officeDocument/2006/relationships/image" Target="../media/image985.png"/><Relationship Id="rId310" Type="http://schemas.openxmlformats.org/officeDocument/2006/relationships/customXml" Target="../ink/ink302.xml"/><Relationship Id="rId91" Type="http://schemas.openxmlformats.org/officeDocument/2006/relationships/image" Target="../media/image979.png"/><Relationship Id="rId145" Type="http://schemas.openxmlformats.org/officeDocument/2006/relationships/image" Target="../media/image87.png"/><Relationship Id="rId187" Type="http://schemas.openxmlformats.org/officeDocument/2006/relationships/image" Target="../media/image1027.png"/><Relationship Id="rId352" Type="http://schemas.openxmlformats.org/officeDocument/2006/relationships/customXml" Target="../ink/ink323.xml"/><Relationship Id="rId394" Type="http://schemas.openxmlformats.org/officeDocument/2006/relationships/customXml" Target="../ink/ink344.xml"/><Relationship Id="rId408" Type="http://schemas.openxmlformats.org/officeDocument/2006/relationships/customXml" Target="../ink/ink351.xml"/><Relationship Id="rId212" Type="http://schemas.openxmlformats.org/officeDocument/2006/relationships/customXml" Target="../ink/ink253.xml"/><Relationship Id="rId254" Type="http://schemas.openxmlformats.org/officeDocument/2006/relationships/customXml" Target="../ink/ink274.xml"/><Relationship Id="rId28" Type="http://schemas.openxmlformats.org/officeDocument/2006/relationships/customXml" Target="../ink/ink161.xml"/><Relationship Id="rId49" Type="http://schemas.openxmlformats.org/officeDocument/2006/relationships/image" Target="../media/image958.png"/><Relationship Id="rId114" Type="http://schemas.openxmlformats.org/officeDocument/2006/relationships/customXml" Target="../ink/ink204.xml"/><Relationship Id="rId275" Type="http://schemas.openxmlformats.org/officeDocument/2006/relationships/image" Target="../media/image1071.png"/><Relationship Id="rId296" Type="http://schemas.openxmlformats.org/officeDocument/2006/relationships/customXml" Target="../ink/ink295.xml"/><Relationship Id="rId300" Type="http://schemas.openxmlformats.org/officeDocument/2006/relationships/customXml" Target="../ink/ink297.xml"/><Relationship Id="rId60" Type="http://schemas.openxmlformats.org/officeDocument/2006/relationships/customXml" Target="../ink/ink177.xml"/><Relationship Id="rId81" Type="http://schemas.openxmlformats.org/officeDocument/2006/relationships/image" Target="../media/image974.png"/><Relationship Id="rId135" Type="http://schemas.openxmlformats.org/officeDocument/2006/relationships/image" Target="../media/image1001.png"/><Relationship Id="rId156" Type="http://schemas.openxmlformats.org/officeDocument/2006/relationships/customXml" Target="../ink/ink225.xml"/><Relationship Id="rId177" Type="http://schemas.openxmlformats.org/officeDocument/2006/relationships/image" Target="../media/image1022.png"/><Relationship Id="rId198" Type="http://schemas.openxmlformats.org/officeDocument/2006/relationships/customXml" Target="../ink/ink246.xml"/><Relationship Id="rId321" Type="http://schemas.openxmlformats.org/officeDocument/2006/relationships/image" Target="../media/image1094.png"/><Relationship Id="rId342" Type="http://schemas.openxmlformats.org/officeDocument/2006/relationships/customXml" Target="../ink/ink318.xml"/><Relationship Id="rId363" Type="http://schemas.openxmlformats.org/officeDocument/2006/relationships/image" Target="../media/image1115.png"/><Relationship Id="rId384" Type="http://schemas.openxmlformats.org/officeDocument/2006/relationships/customXml" Target="../ink/ink339.xml"/><Relationship Id="rId419" Type="http://schemas.openxmlformats.org/officeDocument/2006/relationships/customXml" Target="../ink/ink357.xml"/><Relationship Id="rId202" Type="http://schemas.openxmlformats.org/officeDocument/2006/relationships/customXml" Target="../ink/ink248.xml"/><Relationship Id="rId223" Type="http://schemas.openxmlformats.org/officeDocument/2006/relationships/image" Target="../media/image1045.png"/><Relationship Id="rId244" Type="http://schemas.openxmlformats.org/officeDocument/2006/relationships/customXml" Target="../ink/ink269.xml"/><Relationship Id="rId430" Type="http://schemas.openxmlformats.org/officeDocument/2006/relationships/image" Target="../media/image1148.png"/><Relationship Id="rId18" Type="http://schemas.openxmlformats.org/officeDocument/2006/relationships/customXml" Target="../ink/ink156.xml"/><Relationship Id="rId39" Type="http://schemas.openxmlformats.org/officeDocument/2006/relationships/image" Target="../media/image953.png"/><Relationship Id="rId265" Type="http://schemas.openxmlformats.org/officeDocument/2006/relationships/image" Target="../media/image1066.png"/><Relationship Id="rId286" Type="http://schemas.openxmlformats.org/officeDocument/2006/relationships/customXml" Target="../ink/ink290.xml"/><Relationship Id="rId50" Type="http://schemas.openxmlformats.org/officeDocument/2006/relationships/customXml" Target="../ink/ink172.xml"/><Relationship Id="rId104" Type="http://schemas.openxmlformats.org/officeDocument/2006/relationships/customXml" Target="../ink/ink199.xml"/><Relationship Id="rId125" Type="http://schemas.openxmlformats.org/officeDocument/2006/relationships/image" Target="../media/image996.png"/><Relationship Id="rId146" Type="http://schemas.openxmlformats.org/officeDocument/2006/relationships/customXml" Target="../ink/ink220.xml"/><Relationship Id="rId167" Type="http://schemas.openxmlformats.org/officeDocument/2006/relationships/image" Target="../media/image1017.png"/><Relationship Id="rId188" Type="http://schemas.openxmlformats.org/officeDocument/2006/relationships/customXml" Target="../ink/ink241.xml"/><Relationship Id="rId311" Type="http://schemas.openxmlformats.org/officeDocument/2006/relationships/image" Target="../media/image1089.png"/><Relationship Id="rId332" Type="http://schemas.openxmlformats.org/officeDocument/2006/relationships/customXml" Target="../ink/ink313.xml"/><Relationship Id="rId353" Type="http://schemas.openxmlformats.org/officeDocument/2006/relationships/image" Target="../media/image1110.png"/><Relationship Id="rId374" Type="http://schemas.openxmlformats.org/officeDocument/2006/relationships/customXml" Target="../ink/ink334.xml"/><Relationship Id="rId395" Type="http://schemas.openxmlformats.org/officeDocument/2006/relationships/image" Target="../media/image1131.png"/><Relationship Id="rId409" Type="http://schemas.openxmlformats.org/officeDocument/2006/relationships/customXml" Target="../ink/ink352.xml"/><Relationship Id="rId71" Type="http://schemas.openxmlformats.org/officeDocument/2006/relationships/image" Target="../media/image969.png"/><Relationship Id="rId92" Type="http://schemas.openxmlformats.org/officeDocument/2006/relationships/customXml" Target="../ink/ink193.xml"/><Relationship Id="rId213" Type="http://schemas.openxmlformats.org/officeDocument/2006/relationships/image" Target="../media/image1040.png"/><Relationship Id="rId234" Type="http://schemas.openxmlformats.org/officeDocument/2006/relationships/customXml" Target="../ink/ink264.xml"/><Relationship Id="rId420" Type="http://schemas.openxmlformats.org/officeDocument/2006/relationships/image" Target="../media/image1143.png"/><Relationship Id="rId2" Type="http://schemas.openxmlformats.org/officeDocument/2006/relationships/customXml" Target="../ink/ink148.xml"/><Relationship Id="rId29" Type="http://schemas.openxmlformats.org/officeDocument/2006/relationships/image" Target="../media/image948.png"/><Relationship Id="rId255" Type="http://schemas.openxmlformats.org/officeDocument/2006/relationships/image" Target="../media/image1061.png"/><Relationship Id="rId276" Type="http://schemas.openxmlformats.org/officeDocument/2006/relationships/customXml" Target="../ink/ink285.xml"/><Relationship Id="rId297" Type="http://schemas.openxmlformats.org/officeDocument/2006/relationships/image" Target="../media/image1082.png"/><Relationship Id="rId40" Type="http://schemas.openxmlformats.org/officeDocument/2006/relationships/customXml" Target="../ink/ink167.xml"/><Relationship Id="rId115" Type="http://schemas.openxmlformats.org/officeDocument/2006/relationships/image" Target="../media/image991.png"/><Relationship Id="rId136" Type="http://schemas.openxmlformats.org/officeDocument/2006/relationships/customXml" Target="../ink/ink215.xml"/><Relationship Id="rId157" Type="http://schemas.openxmlformats.org/officeDocument/2006/relationships/image" Target="../media/image1012.png"/><Relationship Id="rId178" Type="http://schemas.openxmlformats.org/officeDocument/2006/relationships/customXml" Target="../ink/ink236.xml"/><Relationship Id="rId301" Type="http://schemas.openxmlformats.org/officeDocument/2006/relationships/image" Target="../media/image1084.png"/><Relationship Id="rId322" Type="http://schemas.openxmlformats.org/officeDocument/2006/relationships/customXml" Target="../ink/ink308.xml"/><Relationship Id="rId343" Type="http://schemas.openxmlformats.org/officeDocument/2006/relationships/image" Target="../media/image1105.png"/><Relationship Id="rId364" Type="http://schemas.openxmlformats.org/officeDocument/2006/relationships/customXml" Target="../ink/ink329.xml"/><Relationship Id="rId61" Type="http://schemas.openxmlformats.org/officeDocument/2006/relationships/image" Target="../media/image964.png"/><Relationship Id="rId82" Type="http://schemas.openxmlformats.org/officeDocument/2006/relationships/customXml" Target="../ink/ink188.xml"/><Relationship Id="rId199" Type="http://schemas.openxmlformats.org/officeDocument/2006/relationships/image" Target="../media/image1033.png"/><Relationship Id="rId203" Type="http://schemas.openxmlformats.org/officeDocument/2006/relationships/image" Target="../media/image1035.png"/><Relationship Id="rId385" Type="http://schemas.openxmlformats.org/officeDocument/2006/relationships/image" Target="../media/image1126.png"/><Relationship Id="rId19" Type="http://schemas.openxmlformats.org/officeDocument/2006/relationships/image" Target="../media/image9431.png"/><Relationship Id="rId224" Type="http://schemas.openxmlformats.org/officeDocument/2006/relationships/customXml" Target="../ink/ink259.xml"/><Relationship Id="rId245" Type="http://schemas.openxmlformats.org/officeDocument/2006/relationships/image" Target="../media/image1056.png"/><Relationship Id="rId266" Type="http://schemas.openxmlformats.org/officeDocument/2006/relationships/customXml" Target="../ink/ink280.xml"/><Relationship Id="rId287" Type="http://schemas.openxmlformats.org/officeDocument/2006/relationships/image" Target="../media/image1077.png"/><Relationship Id="rId410" Type="http://schemas.openxmlformats.org/officeDocument/2006/relationships/image" Target="../media/image1138.png"/><Relationship Id="rId431" Type="http://schemas.openxmlformats.org/officeDocument/2006/relationships/customXml" Target="../ink/ink363.xml"/><Relationship Id="rId30" Type="http://schemas.openxmlformats.org/officeDocument/2006/relationships/customXml" Target="../ink/ink162.xml"/><Relationship Id="rId105" Type="http://schemas.openxmlformats.org/officeDocument/2006/relationships/image" Target="../media/image986.png"/><Relationship Id="rId126" Type="http://schemas.openxmlformats.org/officeDocument/2006/relationships/customXml" Target="../ink/ink210.xml"/><Relationship Id="rId147" Type="http://schemas.openxmlformats.org/officeDocument/2006/relationships/image" Target="../media/image1007.png"/><Relationship Id="rId168" Type="http://schemas.openxmlformats.org/officeDocument/2006/relationships/customXml" Target="../ink/ink231.xml"/><Relationship Id="rId312" Type="http://schemas.openxmlformats.org/officeDocument/2006/relationships/customXml" Target="../ink/ink303.xml"/><Relationship Id="rId333" Type="http://schemas.openxmlformats.org/officeDocument/2006/relationships/image" Target="../media/image1100.png"/><Relationship Id="rId354" Type="http://schemas.openxmlformats.org/officeDocument/2006/relationships/customXml" Target="../ink/ink324.xml"/><Relationship Id="rId51" Type="http://schemas.openxmlformats.org/officeDocument/2006/relationships/image" Target="../media/image959.png"/><Relationship Id="rId72" Type="http://schemas.openxmlformats.org/officeDocument/2006/relationships/customXml" Target="../ink/ink183.xml"/><Relationship Id="rId93" Type="http://schemas.openxmlformats.org/officeDocument/2006/relationships/image" Target="../media/image980.png"/><Relationship Id="rId189" Type="http://schemas.openxmlformats.org/officeDocument/2006/relationships/image" Target="../media/image1028.png"/><Relationship Id="rId375" Type="http://schemas.openxmlformats.org/officeDocument/2006/relationships/image" Target="../media/image1121.png"/><Relationship Id="rId396" Type="http://schemas.openxmlformats.org/officeDocument/2006/relationships/customXml" Target="../ink/ink345.xml"/><Relationship Id="rId3" Type="http://schemas.openxmlformats.org/officeDocument/2006/relationships/image" Target="../media/image9352.png"/><Relationship Id="rId214" Type="http://schemas.openxmlformats.org/officeDocument/2006/relationships/customXml" Target="../ink/ink254.xml"/><Relationship Id="rId235" Type="http://schemas.openxmlformats.org/officeDocument/2006/relationships/image" Target="../media/image1051.png"/><Relationship Id="rId256" Type="http://schemas.openxmlformats.org/officeDocument/2006/relationships/customXml" Target="../ink/ink275.xml"/><Relationship Id="rId277" Type="http://schemas.openxmlformats.org/officeDocument/2006/relationships/image" Target="../media/image1072.png"/><Relationship Id="rId298" Type="http://schemas.openxmlformats.org/officeDocument/2006/relationships/customXml" Target="../ink/ink296.xml"/><Relationship Id="rId400" Type="http://schemas.openxmlformats.org/officeDocument/2006/relationships/customXml" Target="../ink/ink347.xml"/><Relationship Id="rId421" Type="http://schemas.openxmlformats.org/officeDocument/2006/relationships/customXml" Target="../ink/ink358.xml"/><Relationship Id="rId116" Type="http://schemas.openxmlformats.org/officeDocument/2006/relationships/customXml" Target="../ink/ink205.xml"/><Relationship Id="rId137" Type="http://schemas.openxmlformats.org/officeDocument/2006/relationships/image" Target="../media/image83.png"/><Relationship Id="rId158" Type="http://schemas.openxmlformats.org/officeDocument/2006/relationships/customXml" Target="../ink/ink226.xml"/><Relationship Id="rId302" Type="http://schemas.openxmlformats.org/officeDocument/2006/relationships/customXml" Target="../ink/ink298.xml"/><Relationship Id="rId323" Type="http://schemas.openxmlformats.org/officeDocument/2006/relationships/image" Target="../media/image1095.png"/><Relationship Id="rId344" Type="http://schemas.openxmlformats.org/officeDocument/2006/relationships/customXml" Target="../ink/ink319.xml"/><Relationship Id="rId20" Type="http://schemas.openxmlformats.org/officeDocument/2006/relationships/customXml" Target="../ink/ink157.xml"/><Relationship Id="rId41" Type="http://schemas.openxmlformats.org/officeDocument/2006/relationships/image" Target="../media/image954.png"/><Relationship Id="rId62" Type="http://schemas.openxmlformats.org/officeDocument/2006/relationships/customXml" Target="../ink/ink178.xml"/><Relationship Id="rId83" Type="http://schemas.openxmlformats.org/officeDocument/2006/relationships/image" Target="../media/image975.png"/><Relationship Id="rId179" Type="http://schemas.openxmlformats.org/officeDocument/2006/relationships/image" Target="../media/image1023.png"/><Relationship Id="rId365" Type="http://schemas.openxmlformats.org/officeDocument/2006/relationships/image" Target="../media/image1116.png"/><Relationship Id="rId386" Type="http://schemas.openxmlformats.org/officeDocument/2006/relationships/customXml" Target="../ink/ink340.xml"/><Relationship Id="rId190" Type="http://schemas.openxmlformats.org/officeDocument/2006/relationships/customXml" Target="../ink/ink242.xml"/><Relationship Id="rId204" Type="http://schemas.openxmlformats.org/officeDocument/2006/relationships/customXml" Target="../ink/ink249.xml"/><Relationship Id="rId225" Type="http://schemas.openxmlformats.org/officeDocument/2006/relationships/image" Target="../media/image1046.png"/><Relationship Id="rId246" Type="http://schemas.openxmlformats.org/officeDocument/2006/relationships/customXml" Target="../ink/ink270.xml"/><Relationship Id="rId267" Type="http://schemas.openxmlformats.org/officeDocument/2006/relationships/image" Target="../media/image90.png"/><Relationship Id="rId288" Type="http://schemas.openxmlformats.org/officeDocument/2006/relationships/customXml" Target="../ink/ink291.xml"/><Relationship Id="rId411" Type="http://schemas.openxmlformats.org/officeDocument/2006/relationships/customXml" Target="../ink/ink353.xml"/><Relationship Id="rId432" Type="http://schemas.openxmlformats.org/officeDocument/2006/relationships/image" Target="../media/image1149.png"/><Relationship Id="rId106" Type="http://schemas.openxmlformats.org/officeDocument/2006/relationships/customXml" Target="../ink/ink200.xml"/><Relationship Id="rId127" Type="http://schemas.openxmlformats.org/officeDocument/2006/relationships/image" Target="../media/image997.png"/><Relationship Id="rId313" Type="http://schemas.openxmlformats.org/officeDocument/2006/relationships/image" Target="../media/image1090.png"/><Relationship Id="rId10" Type="http://schemas.openxmlformats.org/officeDocument/2006/relationships/customXml" Target="../ink/ink152.xml"/><Relationship Id="rId31" Type="http://schemas.openxmlformats.org/officeDocument/2006/relationships/image" Target="../media/image949.png"/><Relationship Id="rId52" Type="http://schemas.openxmlformats.org/officeDocument/2006/relationships/customXml" Target="../ink/ink173.xml"/><Relationship Id="rId73" Type="http://schemas.openxmlformats.org/officeDocument/2006/relationships/image" Target="../media/image970.png"/><Relationship Id="rId94" Type="http://schemas.openxmlformats.org/officeDocument/2006/relationships/customXml" Target="../ink/ink194.xml"/><Relationship Id="rId148" Type="http://schemas.openxmlformats.org/officeDocument/2006/relationships/customXml" Target="../ink/ink221.xml"/><Relationship Id="rId169" Type="http://schemas.openxmlformats.org/officeDocument/2006/relationships/image" Target="../media/image1018.png"/><Relationship Id="rId334" Type="http://schemas.openxmlformats.org/officeDocument/2006/relationships/customXml" Target="../ink/ink314.xml"/><Relationship Id="rId355" Type="http://schemas.openxmlformats.org/officeDocument/2006/relationships/image" Target="../media/image1111.png"/><Relationship Id="rId376" Type="http://schemas.openxmlformats.org/officeDocument/2006/relationships/customXml" Target="../ink/ink335.xml"/><Relationship Id="rId397" Type="http://schemas.openxmlformats.org/officeDocument/2006/relationships/image" Target="../media/image1132.png"/><Relationship Id="rId4" Type="http://schemas.openxmlformats.org/officeDocument/2006/relationships/customXml" Target="../ink/ink149.xml"/><Relationship Id="rId180" Type="http://schemas.openxmlformats.org/officeDocument/2006/relationships/customXml" Target="../ink/ink237.xml"/><Relationship Id="rId215" Type="http://schemas.openxmlformats.org/officeDocument/2006/relationships/image" Target="../media/image1041.png"/><Relationship Id="rId236" Type="http://schemas.openxmlformats.org/officeDocument/2006/relationships/customXml" Target="../ink/ink265.xml"/><Relationship Id="rId257" Type="http://schemas.openxmlformats.org/officeDocument/2006/relationships/image" Target="../media/image1062.png"/><Relationship Id="rId278" Type="http://schemas.openxmlformats.org/officeDocument/2006/relationships/customXml" Target="../ink/ink286.xml"/><Relationship Id="rId401" Type="http://schemas.openxmlformats.org/officeDocument/2006/relationships/image" Target="../media/image1134.png"/><Relationship Id="rId422" Type="http://schemas.openxmlformats.org/officeDocument/2006/relationships/image" Target="../media/image1144.png"/><Relationship Id="rId303" Type="http://schemas.openxmlformats.org/officeDocument/2006/relationships/image" Target="../media/image1085.png"/><Relationship Id="rId42" Type="http://schemas.openxmlformats.org/officeDocument/2006/relationships/customXml" Target="../ink/ink168.xml"/><Relationship Id="rId84" Type="http://schemas.openxmlformats.org/officeDocument/2006/relationships/customXml" Target="../ink/ink189.xml"/><Relationship Id="rId138" Type="http://schemas.openxmlformats.org/officeDocument/2006/relationships/customXml" Target="../ink/ink216.xml"/><Relationship Id="rId345" Type="http://schemas.openxmlformats.org/officeDocument/2006/relationships/image" Target="../media/image1106.png"/><Relationship Id="rId387" Type="http://schemas.openxmlformats.org/officeDocument/2006/relationships/image" Target="../media/image1127.png"/><Relationship Id="rId191" Type="http://schemas.openxmlformats.org/officeDocument/2006/relationships/image" Target="../media/image1029.png"/><Relationship Id="rId205" Type="http://schemas.openxmlformats.org/officeDocument/2006/relationships/image" Target="../media/image1036.png"/><Relationship Id="rId247" Type="http://schemas.openxmlformats.org/officeDocument/2006/relationships/image" Target="../media/image1057.png"/><Relationship Id="rId412" Type="http://schemas.openxmlformats.org/officeDocument/2006/relationships/image" Target="../media/image1139.png"/><Relationship Id="rId107" Type="http://schemas.openxmlformats.org/officeDocument/2006/relationships/image" Target="../media/image987.png"/><Relationship Id="rId289" Type="http://schemas.openxmlformats.org/officeDocument/2006/relationships/image" Target="../media/image1078.png"/><Relationship Id="rId11" Type="http://schemas.openxmlformats.org/officeDocument/2006/relationships/image" Target="../media/image9392.png"/><Relationship Id="rId53" Type="http://schemas.openxmlformats.org/officeDocument/2006/relationships/image" Target="../media/image960.png"/><Relationship Id="rId149" Type="http://schemas.openxmlformats.org/officeDocument/2006/relationships/image" Target="../media/image1008.png"/><Relationship Id="rId314" Type="http://schemas.openxmlformats.org/officeDocument/2006/relationships/customXml" Target="../ink/ink304.xml"/><Relationship Id="rId356" Type="http://schemas.openxmlformats.org/officeDocument/2006/relationships/customXml" Target="../ink/ink325.xml"/><Relationship Id="rId398" Type="http://schemas.openxmlformats.org/officeDocument/2006/relationships/customXml" Target="../ink/ink346.xml"/><Relationship Id="rId95" Type="http://schemas.openxmlformats.org/officeDocument/2006/relationships/image" Target="../media/image981.png"/><Relationship Id="rId160" Type="http://schemas.openxmlformats.org/officeDocument/2006/relationships/customXml" Target="../ink/ink227.xml"/><Relationship Id="rId216" Type="http://schemas.openxmlformats.org/officeDocument/2006/relationships/customXml" Target="../ink/ink255.xml"/><Relationship Id="rId423" Type="http://schemas.openxmlformats.org/officeDocument/2006/relationships/customXml" Target="../ink/ink359.xml"/><Relationship Id="rId258" Type="http://schemas.openxmlformats.org/officeDocument/2006/relationships/customXml" Target="../ink/ink276.xml"/><Relationship Id="rId22" Type="http://schemas.openxmlformats.org/officeDocument/2006/relationships/customXml" Target="../ink/ink158.xml"/><Relationship Id="rId64" Type="http://schemas.openxmlformats.org/officeDocument/2006/relationships/customXml" Target="../ink/ink179.xml"/><Relationship Id="rId118" Type="http://schemas.openxmlformats.org/officeDocument/2006/relationships/customXml" Target="../ink/ink206.xml"/><Relationship Id="rId325" Type="http://schemas.openxmlformats.org/officeDocument/2006/relationships/image" Target="../media/image1096.png"/><Relationship Id="rId367" Type="http://schemas.openxmlformats.org/officeDocument/2006/relationships/image" Target="../media/image1117.png"/><Relationship Id="rId171" Type="http://schemas.openxmlformats.org/officeDocument/2006/relationships/image" Target="../media/image1019.png"/><Relationship Id="rId227" Type="http://schemas.openxmlformats.org/officeDocument/2006/relationships/image" Target="../media/image1047.png"/><Relationship Id="rId269" Type="http://schemas.openxmlformats.org/officeDocument/2006/relationships/image" Target="../media/image1068.png"/><Relationship Id="rId434" Type="http://schemas.openxmlformats.org/officeDocument/2006/relationships/image" Target="../media/image92.png"/><Relationship Id="rId33" Type="http://schemas.openxmlformats.org/officeDocument/2006/relationships/image" Target="../media/image950.png"/><Relationship Id="rId129" Type="http://schemas.openxmlformats.org/officeDocument/2006/relationships/image" Target="../media/image998.png"/><Relationship Id="rId280" Type="http://schemas.openxmlformats.org/officeDocument/2006/relationships/customXml" Target="../ink/ink287.xml"/><Relationship Id="rId336" Type="http://schemas.openxmlformats.org/officeDocument/2006/relationships/customXml" Target="../ink/ink315.xml"/><Relationship Id="rId75" Type="http://schemas.openxmlformats.org/officeDocument/2006/relationships/image" Target="../media/image971.png"/><Relationship Id="rId140" Type="http://schemas.openxmlformats.org/officeDocument/2006/relationships/customXml" Target="../ink/ink217.xml"/><Relationship Id="rId182" Type="http://schemas.openxmlformats.org/officeDocument/2006/relationships/customXml" Target="../ink/ink238.xml"/><Relationship Id="rId378" Type="http://schemas.openxmlformats.org/officeDocument/2006/relationships/customXml" Target="../ink/ink336.xml"/><Relationship Id="rId403" Type="http://schemas.openxmlformats.org/officeDocument/2006/relationships/image" Target="../media/image1135.png"/><Relationship Id="rId6" Type="http://schemas.openxmlformats.org/officeDocument/2006/relationships/customXml" Target="../ink/ink150.xml"/><Relationship Id="rId238" Type="http://schemas.openxmlformats.org/officeDocument/2006/relationships/customXml" Target="../ink/ink266.xml"/><Relationship Id="rId291" Type="http://schemas.openxmlformats.org/officeDocument/2006/relationships/image" Target="../media/image1079.png"/><Relationship Id="rId305" Type="http://schemas.openxmlformats.org/officeDocument/2006/relationships/image" Target="../media/image1086.png"/><Relationship Id="rId347" Type="http://schemas.openxmlformats.org/officeDocument/2006/relationships/image" Target="../media/image1107.png"/><Relationship Id="rId44" Type="http://schemas.openxmlformats.org/officeDocument/2006/relationships/customXml" Target="../ink/ink169.xml"/><Relationship Id="rId86" Type="http://schemas.openxmlformats.org/officeDocument/2006/relationships/customXml" Target="../ink/ink190.xml"/><Relationship Id="rId151" Type="http://schemas.openxmlformats.org/officeDocument/2006/relationships/image" Target="../media/image1009.png"/><Relationship Id="rId389" Type="http://schemas.openxmlformats.org/officeDocument/2006/relationships/image" Target="../media/image1128.png"/><Relationship Id="rId193" Type="http://schemas.openxmlformats.org/officeDocument/2006/relationships/image" Target="../media/image1030.png"/><Relationship Id="rId207" Type="http://schemas.openxmlformats.org/officeDocument/2006/relationships/image" Target="../media/image1037.png"/><Relationship Id="rId249" Type="http://schemas.openxmlformats.org/officeDocument/2006/relationships/image" Target="../media/image1058.png"/><Relationship Id="rId414" Type="http://schemas.openxmlformats.org/officeDocument/2006/relationships/image" Target="../media/image1140.png"/><Relationship Id="rId13" Type="http://schemas.openxmlformats.org/officeDocument/2006/relationships/image" Target="../media/image9401.png"/><Relationship Id="rId109" Type="http://schemas.openxmlformats.org/officeDocument/2006/relationships/image" Target="../media/image988.png"/><Relationship Id="rId260" Type="http://schemas.openxmlformats.org/officeDocument/2006/relationships/customXml" Target="../ink/ink277.xml"/><Relationship Id="rId316" Type="http://schemas.openxmlformats.org/officeDocument/2006/relationships/customXml" Target="../ink/ink305.xml"/><Relationship Id="rId55" Type="http://schemas.openxmlformats.org/officeDocument/2006/relationships/image" Target="../media/image961.png"/><Relationship Id="rId97" Type="http://schemas.openxmlformats.org/officeDocument/2006/relationships/image" Target="../media/image982.png"/><Relationship Id="rId120" Type="http://schemas.openxmlformats.org/officeDocument/2006/relationships/customXml" Target="../ink/ink207.xml"/><Relationship Id="rId358" Type="http://schemas.openxmlformats.org/officeDocument/2006/relationships/customXml" Target="../ink/ink326.xml"/><Relationship Id="rId162" Type="http://schemas.openxmlformats.org/officeDocument/2006/relationships/customXml" Target="../ink/ink228.xml"/><Relationship Id="rId218" Type="http://schemas.openxmlformats.org/officeDocument/2006/relationships/customXml" Target="../ink/ink256.xml"/><Relationship Id="rId425" Type="http://schemas.openxmlformats.org/officeDocument/2006/relationships/customXml" Target="../ink/ink360.xml"/><Relationship Id="rId271" Type="http://schemas.openxmlformats.org/officeDocument/2006/relationships/image" Target="../media/image1069.png"/><Relationship Id="rId24" Type="http://schemas.openxmlformats.org/officeDocument/2006/relationships/customXml" Target="../ink/ink159.xml"/><Relationship Id="rId66" Type="http://schemas.openxmlformats.org/officeDocument/2006/relationships/customXml" Target="../ink/ink180.xml"/><Relationship Id="rId131" Type="http://schemas.openxmlformats.org/officeDocument/2006/relationships/image" Target="../media/image999.png"/><Relationship Id="rId327" Type="http://schemas.openxmlformats.org/officeDocument/2006/relationships/image" Target="../media/image1097.png"/><Relationship Id="rId369" Type="http://schemas.openxmlformats.org/officeDocument/2006/relationships/image" Target="../media/image1118.png"/><Relationship Id="rId173" Type="http://schemas.openxmlformats.org/officeDocument/2006/relationships/image" Target="../media/image1020.png"/><Relationship Id="rId229" Type="http://schemas.openxmlformats.org/officeDocument/2006/relationships/image" Target="../media/image1048.png"/><Relationship Id="rId380" Type="http://schemas.openxmlformats.org/officeDocument/2006/relationships/customXml" Target="../ink/ink337.xml"/><Relationship Id="rId240" Type="http://schemas.openxmlformats.org/officeDocument/2006/relationships/customXml" Target="../ink/ink267.xml"/><Relationship Id="rId35" Type="http://schemas.openxmlformats.org/officeDocument/2006/relationships/image" Target="../media/image951.png"/><Relationship Id="rId77" Type="http://schemas.openxmlformats.org/officeDocument/2006/relationships/image" Target="../media/image972.png"/><Relationship Id="rId100" Type="http://schemas.openxmlformats.org/officeDocument/2006/relationships/customXml" Target="../ink/ink197.xml"/><Relationship Id="rId282" Type="http://schemas.openxmlformats.org/officeDocument/2006/relationships/customXml" Target="../ink/ink288.xml"/><Relationship Id="rId338" Type="http://schemas.openxmlformats.org/officeDocument/2006/relationships/customXml" Target="../ink/ink316.xml"/><Relationship Id="rId8" Type="http://schemas.openxmlformats.org/officeDocument/2006/relationships/customXml" Target="../ink/ink151.xml"/><Relationship Id="rId142" Type="http://schemas.openxmlformats.org/officeDocument/2006/relationships/customXml" Target="../ink/ink218.xml"/><Relationship Id="rId184" Type="http://schemas.openxmlformats.org/officeDocument/2006/relationships/customXml" Target="../ink/ink239.xml"/><Relationship Id="rId391" Type="http://schemas.openxmlformats.org/officeDocument/2006/relationships/image" Target="../media/image1129.png"/><Relationship Id="rId405" Type="http://schemas.openxmlformats.org/officeDocument/2006/relationships/image" Target="../media/image1136.png"/><Relationship Id="rId251" Type="http://schemas.openxmlformats.org/officeDocument/2006/relationships/image" Target="../media/image1059.png"/><Relationship Id="rId46" Type="http://schemas.openxmlformats.org/officeDocument/2006/relationships/customXml" Target="../ink/ink170.xml"/><Relationship Id="rId293" Type="http://schemas.openxmlformats.org/officeDocument/2006/relationships/image" Target="../media/image1080.png"/><Relationship Id="rId307" Type="http://schemas.openxmlformats.org/officeDocument/2006/relationships/image" Target="../media/image1087.png"/><Relationship Id="rId349" Type="http://schemas.openxmlformats.org/officeDocument/2006/relationships/image" Target="../media/image1108.png"/><Relationship Id="rId88" Type="http://schemas.openxmlformats.org/officeDocument/2006/relationships/customXml" Target="../ink/ink191.xml"/><Relationship Id="rId111" Type="http://schemas.openxmlformats.org/officeDocument/2006/relationships/image" Target="../media/image989.png"/><Relationship Id="rId153" Type="http://schemas.openxmlformats.org/officeDocument/2006/relationships/image" Target="../media/image1010.png"/><Relationship Id="rId195" Type="http://schemas.openxmlformats.org/officeDocument/2006/relationships/image" Target="../media/image1031.png"/><Relationship Id="rId209" Type="http://schemas.openxmlformats.org/officeDocument/2006/relationships/image" Target="../media/image1038.png"/><Relationship Id="rId360" Type="http://schemas.openxmlformats.org/officeDocument/2006/relationships/customXml" Target="../ink/ink327.xml"/><Relationship Id="rId416" Type="http://schemas.openxmlformats.org/officeDocument/2006/relationships/image" Target="../media/image1141.png"/><Relationship Id="rId220" Type="http://schemas.openxmlformats.org/officeDocument/2006/relationships/customXml" Target="../ink/ink257.xml"/><Relationship Id="rId15" Type="http://schemas.openxmlformats.org/officeDocument/2006/relationships/image" Target="../media/image9411.png"/><Relationship Id="rId57" Type="http://schemas.openxmlformats.org/officeDocument/2006/relationships/image" Target="../media/image962.png"/><Relationship Id="rId262" Type="http://schemas.openxmlformats.org/officeDocument/2006/relationships/customXml" Target="../ink/ink278.xml"/><Relationship Id="rId318" Type="http://schemas.openxmlformats.org/officeDocument/2006/relationships/customXml" Target="../ink/ink306.xml"/><Relationship Id="rId99" Type="http://schemas.openxmlformats.org/officeDocument/2006/relationships/image" Target="../media/image983.png"/><Relationship Id="rId122" Type="http://schemas.openxmlformats.org/officeDocument/2006/relationships/customXml" Target="../ink/ink208.xml"/><Relationship Id="rId164" Type="http://schemas.openxmlformats.org/officeDocument/2006/relationships/customXml" Target="../ink/ink229.xml"/><Relationship Id="rId371" Type="http://schemas.openxmlformats.org/officeDocument/2006/relationships/image" Target="../media/image1119.png"/><Relationship Id="rId427" Type="http://schemas.openxmlformats.org/officeDocument/2006/relationships/customXml" Target="../ink/ink361.xml"/><Relationship Id="rId26" Type="http://schemas.openxmlformats.org/officeDocument/2006/relationships/customXml" Target="../ink/ink160.xml"/><Relationship Id="rId231" Type="http://schemas.openxmlformats.org/officeDocument/2006/relationships/image" Target="../media/image1049.png"/><Relationship Id="rId273" Type="http://schemas.openxmlformats.org/officeDocument/2006/relationships/image" Target="../media/image1070.png"/><Relationship Id="rId329" Type="http://schemas.openxmlformats.org/officeDocument/2006/relationships/image" Target="../media/image1098.png"/><Relationship Id="rId68" Type="http://schemas.openxmlformats.org/officeDocument/2006/relationships/customXml" Target="../ink/ink181.xml"/><Relationship Id="rId133" Type="http://schemas.openxmlformats.org/officeDocument/2006/relationships/image" Target="../media/image1000.png"/><Relationship Id="rId175" Type="http://schemas.openxmlformats.org/officeDocument/2006/relationships/image" Target="../media/image1021.png"/><Relationship Id="rId340" Type="http://schemas.openxmlformats.org/officeDocument/2006/relationships/customXml" Target="../ink/ink317.xml"/><Relationship Id="rId200" Type="http://schemas.openxmlformats.org/officeDocument/2006/relationships/customXml" Target="../ink/ink247.xml"/><Relationship Id="rId382" Type="http://schemas.openxmlformats.org/officeDocument/2006/relationships/customXml" Target="../ink/ink338.xml"/><Relationship Id="rId242" Type="http://schemas.openxmlformats.org/officeDocument/2006/relationships/customXml" Target="../ink/ink268.xml"/><Relationship Id="rId284" Type="http://schemas.openxmlformats.org/officeDocument/2006/relationships/customXml" Target="../ink/ink289.xml"/><Relationship Id="rId37" Type="http://schemas.openxmlformats.org/officeDocument/2006/relationships/image" Target="../media/image82.png"/><Relationship Id="rId79" Type="http://schemas.openxmlformats.org/officeDocument/2006/relationships/image" Target="../media/image973.png"/><Relationship Id="rId102" Type="http://schemas.openxmlformats.org/officeDocument/2006/relationships/customXml" Target="../ink/ink198.xml"/><Relationship Id="rId144" Type="http://schemas.openxmlformats.org/officeDocument/2006/relationships/customXml" Target="../ink/ink219.xml"/><Relationship Id="rId90" Type="http://schemas.openxmlformats.org/officeDocument/2006/relationships/customXml" Target="../ink/ink192.xml"/><Relationship Id="rId186" Type="http://schemas.openxmlformats.org/officeDocument/2006/relationships/customXml" Target="../ink/ink240.xml"/><Relationship Id="rId351" Type="http://schemas.openxmlformats.org/officeDocument/2006/relationships/image" Target="../media/image91.png"/><Relationship Id="rId393" Type="http://schemas.openxmlformats.org/officeDocument/2006/relationships/image" Target="../media/image1130.png"/><Relationship Id="rId407" Type="http://schemas.openxmlformats.org/officeDocument/2006/relationships/image" Target="../media/image1137.png"/><Relationship Id="rId211" Type="http://schemas.openxmlformats.org/officeDocument/2006/relationships/image" Target="../media/image1039.png"/><Relationship Id="rId253" Type="http://schemas.openxmlformats.org/officeDocument/2006/relationships/image" Target="../media/image1060.png"/><Relationship Id="rId295" Type="http://schemas.openxmlformats.org/officeDocument/2006/relationships/image" Target="../media/image1081.png"/><Relationship Id="rId309" Type="http://schemas.openxmlformats.org/officeDocument/2006/relationships/image" Target="../media/image1088.png"/><Relationship Id="rId48" Type="http://schemas.openxmlformats.org/officeDocument/2006/relationships/customXml" Target="../ink/ink171.xml"/><Relationship Id="rId113" Type="http://schemas.openxmlformats.org/officeDocument/2006/relationships/image" Target="../media/image990.png"/><Relationship Id="rId320" Type="http://schemas.openxmlformats.org/officeDocument/2006/relationships/customXml" Target="../ink/ink307.xml"/><Relationship Id="rId155" Type="http://schemas.openxmlformats.org/officeDocument/2006/relationships/image" Target="../media/image1011.png"/><Relationship Id="rId197" Type="http://schemas.openxmlformats.org/officeDocument/2006/relationships/image" Target="../media/image1032.png"/><Relationship Id="rId362" Type="http://schemas.openxmlformats.org/officeDocument/2006/relationships/customXml" Target="../ink/ink328.xml"/><Relationship Id="rId418" Type="http://schemas.openxmlformats.org/officeDocument/2006/relationships/image" Target="../media/image1142.png"/><Relationship Id="rId222" Type="http://schemas.openxmlformats.org/officeDocument/2006/relationships/customXml" Target="../ink/ink258.xml"/><Relationship Id="rId264" Type="http://schemas.openxmlformats.org/officeDocument/2006/relationships/customXml" Target="../ink/ink279.xml"/><Relationship Id="rId17" Type="http://schemas.openxmlformats.org/officeDocument/2006/relationships/image" Target="../media/image9421.png"/><Relationship Id="rId59" Type="http://schemas.openxmlformats.org/officeDocument/2006/relationships/image" Target="../media/image963.png"/><Relationship Id="rId124" Type="http://schemas.openxmlformats.org/officeDocument/2006/relationships/customXml" Target="../ink/ink209.xml"/><Relationship Id="rId70" Type="http://schemas.openxmlformats.org/officeDocument/2006/relationships/customXml" Target="../ink/ink182.xml"/><Relationship Id="rId166" Type="http://schemas.openxmlformats.org/officeDocument/2006/relationships/customXml" Target="../ink/ink230.xml"/><Relationship Id="rId331" Type="http://schemas.openxmlformats.org/officeDocument/2006/relationships/image" Target="../media/image1099.png"/><Relationship Id="rId373" Type="http://schemas.openxmlformats.org/officeDocument/2006/relationships/image" Target="../media/image1120.png"/><Relationship Id="rId429" Type="http://schemas.openxmlformats.org/officeDocument/2006/relationships/customXml" Target="../ink/ink362.xml"/><Relationship Id="rId1" Type="http://schemas.openxmlformats.org/officeDocument/2006/relationships/slideLayout" Target="../slideLayouts/slideLayout7.xml"/><Relationship Id="rId233" Type="http://schemas.openxmlformats.org/officeDocument/2006/relationships/image" Target="../media/image105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17" Type="http://schemas.openxmlformats.org/officeDocument/2006/relationships/image" Target="../media/image96.png"/><Relationship Id="rId21" Type="http://schemas.openxmlformats.org/officeDocument/2006/relationships/image" Target="../media/image1160.png"/><Relationship Id="rId324" Type="http://schemas.openxmlformats.org/officeDocument/2006/relationships/image" Target="../media/image1310.png"/><Relationship Id="rId531" Type="http://schemas.openxmlformats.org/officeDocument/2006/relationships/customXml" Target="../ink/ink628.xml"/><Relationship Id="rId170" Type="http://schemas.openxmlformats.org/officeDocument/2006/relationships/customXml" Target="../ink/ink447.xml"/><Relationship Id="rId268" Type="http://schemas.openxmlformats.org/officeDocument/2006/relationships/image" Target="../media/image1282.png"/><Relationship Id="rId475" Type="http://schemas.openxmlformats.org/officeDocument/2006/relationships/customXml" Target="../ink/ink600.xml"/><Relationship Id="rId32" Type="http://schemas.openxmlformats.org/officeDocument/2006/relationships/customXml" Target="../ink/ink380.xml"/><Relationship Id="rId128" Type="http://schemas.openxmlformats.org/officeDocument/2006/relationships/customXml" Target="../ink/ink426.xml"/><Relationship Id="rId335" Type="http://schemas.openxmlformats.org/officeDocument/2006/relationships/customXml" Target="../ink/ink530.xml"/><Relationship Id="rId542" Type="http://schemas.openxmlformats.org/officeDocument/2006/relationships/image" Target="../media/image1418.png"/><Relationship Id="rId181" Type="http://schemas.openxmlformats.org/officeDocument/2006/relationships/image" Target="../media/image1239.png"/><Relationship Id="rId402" Type="http://schemas.openxmlformats.org/officeDocument/2006/relationships/image" Target="../media/image1349.png"/><Relationship Id="rId279" Type="http://schemas.openxmlformats.org/officeDocument/2006/relationships/customXml" Target="../ink/ink502.xml"/><Relationship Id="rId486" Type="http://schemas.openxmlformats.org/officeDocument/2006/relationships/image" Target="../media/image1390.png"/><Relationship Id="rId43" Type="http://schemas.openxmlformats.org/officeDocument/2006/relationships/image" Target="../media/image1171.png"/><Relationship Id="rId139" Type="http://schemas.openxmlformats.org/officeDocument/2006/relationships/image" Target="../media/image1218.png"/><Relationship Id="rId346" Type="http://schemas.openxmlformats.org/officeDocument/2006/relationships/image" Target="../media/image1321.png"/><Relationship Id="rId553" Type="http://schemas.openxmlformats.org/officeDocument/2006/relationships/customXml" Target="../ink/ink639.xml"/><Relationship Id="rId192" Type="http://schemas.openxmlformats.org/officeDocument/2006/relationships/customXml" Target="../ink/ink458.xml"/><Relationship Id="rId206" Type="http://schemas.openxmlformats.org/officeDocument/2006/relationships/customXml" Target="../ink/ink465.xml"/><Relationship Id="rId413" Type="http://schemas.openxmlformats.org/officeDocument/2006/relationships/customXml" Target="../ink/ink569.xml"/><Relationship Id="rId497" Type="http://schemas.openxmlformats.org/officeDocument/2006/relationships/customXml" Target="../ink/ink611.xml"/><Relationship Id="rId357" Type="http://schemas.openxmlformats.org/officeDocument/2006/relationships/customXml" Target="../ink/ink541.xml"/><Relationship Id="rId54" Type="http://schemas.openxmlformats.org/officeDocument/2006/relationships/customXml" Target="../ink/ink391.xml"/><Relationship Id="rId217" Type="http://schemas.openxmlformats.org/officeDocument/2006/relationships/image" Target="../media/image1257.png"/><Relationship Id="rId564" Type="http://schemas.openxmlformats.org/officeDocument/2006/relationships/image" Target="../media/image1429.png"/><Relationship Id="rId424" Type="http://schemas.openxmlformats.org/officeDocument/2006/relationships/image" Target="../media/image1360.png"/><Relationship Id="rId270" Type="http://schemas.openxmlformats.org/officeDocument/2006/relationships/image" Target="../media/image1283.png"/><Relationship Id="rId65" Type="http://schemas.openxmlformats.org/officeDocument/2006/relationships/image" Target="../media/image1182.png"/><Relationship Id="rId130" Type="http://schemas.openxmlformats.org/officeDocument/2006/relationships/customXml" Target="../ink/ink427.xml"/><Relationship Id="rId368" Type="http://schemas.openxmlformats.org/officeDocument/2006/relationships/image" Target="../media/image1332.png"/><Relationship Id="rId575" Type="http://schemas.openxmlformats.org/officeDocument/2006/relationships/customXml" Target="../ink/ink650.xml"/><Relationship Id="rId228" Type="http://schemas.openxmlformats.org/officeDocument/2006/relationships/customXml" Target="../ink/ink476.xml"/><Relationship Id="rId435" Type="http://schemas.openxmlformats.org/officeDocument/2006/relationships/customXml" Target="../ink/ink580.xml"/><Relationship Id="rId281" Type="http://schemas.openxmlformats.org/officeDocument/2006/relationships/customXml" Target="../ink/ink503.xml"/><Relationship Id="rId502" Type="http://schemas.openxmlformats.org/officeDocument/2006/relationships/image" Target="../media/image1398.png"/><Relationship Id="rId76" Type="http://schemas.openxmlformats.org/officeDocument/2006/relationships/customXml" Target="../ink/ink401.xml"/><Relationship Id="rId141" Type="http://schemas.openxmlformats.org/officeDocument/2006/relationships/image" Target="../media/image1219.png"/><Relationship Id="rId379" Type="http://schemas.openxmlformats.org/officeDocument/2006/relationships/customXml" Target="../ink/ink552.xml"/><Relationship Id="rId586" Type="http://schemas.openxmlformats.org/officeDocument/2006/relationships/image" Target="../media/image1440.png"/><Relationship Id="rId7" Type="http://schemas.openxmlformats.org/officeDocument/2006/relationships/image" Target="../media/image1153.png"/><Relationship Id="rId239" Type="http://schemas.openxmlformats.org/officeDocument/2006/relationships/customXml" Target="../ink/ink482.xml"/><Relationship Id="rId446" Type="http://schemas.openxmlformats.org/officeDocument/2006/relationships/image" Target="../media/image1371.png"/><Relationship Id="rId250" Type="http://schemas.openxmlformats.org/officeDocument/2006/relationships/image" Target="../media/image1273.png"/><Relationship Id="rId292" Type="http://schemas.openxmlformats.org/officeDocument/2006/relationships/image" Target="../media/image1294.png"/><Relationship Id="rId306" Type="http://schemas.openxmlformats.org/officeDocument/2006/relationships/image" Target="../media/image1301.png"/><Relationship Id="rId488" Type="http://schemas.openxmlformats.org/officeDocument/2006/relationships/image" Target="../media/image1391.png"/><Relationship Id="rId45" Type="http://schemas.openxmlformats.org/officeDocument/2006/relationships/image" Target="../media/image1172.png"/><Relationship Id="rId87" Type="http://schemas.openxmlformats.org/officeDocument/2006/relationships/image" Target="../media/image1193.png"/><Relationship Id="rId110" Type="http://schemas.openxmlformats.org/officeDocument/2006/relationships/customXml" Target="../ink/ink418.xml"/><Relationship Id="rId348" Type="http://schemas.openxmlformats.org/officeDocument/2006/relationships/image" Target="../media/image1322.png"/><Relationship Id="rId513" Type="http://schemas.openxmlformats.org/officeDocument/2006/relationships/customXml" Target="../ink/ink619.xml"/><Relationship Id="rId555" Type="http://schemas.openxmlformats.org/officeDocument/2006/relationships/customXml" Target="../ink/ink640.xml"/><Relationship Id="rId152" Type="http://schemas.openxmlformats.org/officeDocument/2006/relationships/customXml" Target="../ink/ink438.xml"/><Relationship Id="rId194" Type="http://schemas.openxmlformats.org/officeDocument/2006/relationships/customXml" Target="../ink/ink459.xml"/><Relationship Id="rId208" Type="http://schemas.openxmlformats.org/officeDocument/2006/relationships/customXml" Target="../ink/ink466.xml"/><Relationship Id="rId415" Type="http://schemas.openxmlformats.org/officeDocument/2006/relationships/customXml" Target="../ink/ink570.xml"/><Relationship Id="rId457" Type="http://schemas.openxmlformats.org/officeDocument/2006/relationships/customXml" Target="../ink/ink591.xml"/><Relationship Id="rId261" Type="http://schemas.openxmlformats.org/officeDocument/2006/relationships/customXml" Target="../ink/ink493.xml"/><Relationship Id="rId499" Type="http://schemas.openxmlformats.org/officeDocument/2006/relationships/customXml" Target="../ink/ink612.xml"/><Relationship Id="rId14" Type="http://schemas.openxmlformats.org/officeDocument/2006/relationships/customXml" Target="../ink/ink371.xml"/><Relationship Id="rId56" Type="http://schemas.openxmlformats.org/officeDocument/2006/relationships/customXml" Target="../ink/ink392.xml"/><Relationship Id="rId317" Type="http://schemas.openxmlformats.org/officeDocument/2006/relationships/customXml" Target="../ink/ink521.xml"/><Relationship Id="rId359" Type="http://schemas.openxmlformats.org/officeDocument/2006/relationships/customXml" Target="../ink/ink542.xml"/><Relationship Id="rId524" Type="http://schemas.openxmlformats.org/officeDocument/2006/relationships/image" Target="../media/image1409.png"/><Relationship Id="rId566" Type="http://schemas.openxmlformats.org/officeDocument/2006/relationships/image" Target="../media/image1430.png"/><Relationship Id="rId98" Type="http://schemas.openxmlformats.org/officeDocument/2006/relationships/customXml" Target="../ink/ink412.xml"/><Relationship Id="rId121" Type="http://schemas.openxmlformats.org/officeDocument/2006/relationships/image" Target="../media/image1209.png"/><Relationship Id="rId163" Type="http://schemas.openxmlformats.org/officeDocument/2006/relationships/image" Target="../media/image1230.png"/><Relationship Id="rId219" Type="http://schemas.openxmlformats.org/officeDocument/2006/relationships/image" Target="../media/image1258.png"/><Relationship Id="rId370" Type="http://schemas.openxmlformats.org/officeDocument/2006/relationships/image" Target="../media/image1333.png"/><Relationship Id="rId426" Type="http://schemas.openxmlformats.org/officeDocument/2006/relationships/image" Target="../media/image1361.png"/><Relationship Id="rId230" Type="http://schemas.openxmlformats.org/officeDocument/2006/relationships/customXml" Target="../ink/ink477.xml"/><Relationship Id="rId468" Type="http://schemas.openxmlformats.org/officeDocument/2006/relationships/image" Target="../media/image1381.png"/><Relationship Id="rId25" Type="http://schemas.openxmlformats.org/officeDocument/2006/relationships/image" Target="../media/image1162.png"/><Relationship Id="rId67" Type="http://schemas.openxmlformats.org/officeDocument/2006/relationships/image" Target="../media/image1183.png"/><Relationship Id="rId272" Type="http://schemas.openxmlformats.org/officeDocument/2006/relationships/image" Target="../media/image1284.png"/><Relationship Id="rId328" Type="http://schemas.openxmlformats.org/officeDocument/2006/relationships/image" Target="../media/image1312.png"/><Relationship Id="rId535" Type="http://schemas.openxmlformats.org/officeDocument/2006/relationships/customXml" Target="../ink/ink630.xml"/><Relationship Id="rId577" Type="http://schemas.openxmlformats.org/officeDocument/2006/relationships/customXml" Target="../ink/ink651.xml"/><Relationship Id="rId132" Type="http://schemas.openxmlformats.org/officeDocument/2006/relationships/customXml" Target="../ink/ink428.xml"/><Relationship Id="rId174" Type="http://schemas.openxmlformats.org/officeDocument/2006/relationships/customXml" Target="../ink/ink449.xml"/><Relationship Id="rId381" Type="http://schemas.openxmlformats.org/officeDocument/2006/relationships/customXml" Target="../ink/ink553.xml"/><Relationship Id="rId241" Type="http://schemas.openxmlformats.org/officeDocument/2006/relationships/customXml" Target="../ink/ink483.xml"/><Relationship Id="rId437" Type="http://schemas.openxmlformats.org/officeDocument/2006/relationships/customXml" Target="../ink/ink581.xml"/><Relationship Id="rId479" Type="http://schemas.openxmlformats.org/officeDocument/2006/relationships/customXml" Target="../ink/ink602.xml"/><Relationship Id="rId36" Type="http://schemas.openxmlformats.org/officeDocument/2006/relationships/customXml" Target="../ink/ink382.xml"/><Relationship Id="rId283" Type="http://schemas.openxmlformats.org/officeDocument/2006/relationships/customXml" Target="../ink/ink504.xml"/><Relationship Id="rId339" Type="http://schemas.openxmlformats.org/officeDocument/2006/relationships/customXml" Target="../ink/ink532.xml"/><Relationship Id="rId490" Type="http://schemas.openxmlformats.org/officeDocument/2006/relationships/image" Target="../media/image1392.png"/><Relationship Id="rId504" Type="http://schemas.openxmlformats.org/officeDocument/2006/relationships/image" Target="../media/image1399.png"/><Relationship Id="rId546" Type="http://schemas.openxmlformats.org/officeDocument/2006/relationships/image" Target="../media/image1420.png"/><Relationship Id="rId78" Type="http://schemas.openxmlformats.org/officeDocument/2006/relationships/customXml" Target="../ink/ink402.xml"/><Relationship Id="rId101" Type="http://schemas.openxmlformats.org/officeDocument/2006/relationships/image" Target="../media/image1148.png"/><Relationship Id="rId143" Type="http://schemas.openxmlformats.org/officeDocument/2006/relationships/image" Target="../media/image1220.png"/><Relationship Id="rId185" Type="http://schemas.openxmlformats.org/officeDocument/2006/relationships/image" Target="../media/image1241.png"/><Relationship Id="rId350" Type="http://schemas.openxmlformats.org/officeDocument/2006/relationships/image" Target="../media/image1323.png"/><Relationship Id="rId406" Type="http://schemas.openxmlformats.org/officeDocument/2006/relationships/image" Target="../media/image1351.png"/><Relationship Id="rId588" Type="http://schemas.openxmlformats.org/officeDocument/2006/relationships/image" Target="../media/image1441.png"/><Relationship Id="rId9" Type="http://schemas.openxmlformats.org/officeDocument/2006/relationships/image" Target="../media/image1154.png"/><Relationship Id="rId210" Type="http://schemas.openxmlformats.org/officeDocument/2006/relationships/customXml" Target="../ink/ink467.xml"/><Relationship Id="rId392" Type="http://schemas.openxmlformats.org/officeDocument/2006/relationships/image" Target="../media/image1344.png"/><Relationship Id="rId448" Type="http://schemas.openxmlformats.org/officeDocument/2006/relationships/image" Target="../media/image1372.png"/><Relationship Id="rId252" Type="http://schemas.openxmlformats.org/officeDocument/2006/relationships/image" Target="../media/image1274.png"/><Relationship Id="rId294" Type="http://schemas.openxmlformats.org/officeDocument/2006/relationships/image" Target="../media/image1295.png"/><Relationship Id="rId308" Type="http://schemas.openxmlformats.org/officeDocument/2006/relationships/image" Target="../media/image1302.png"/><Relationship Id="rId515" Type="http://schemas.openxmlformats.org/officeDocument/2006/relationships/customXml" Target="../ink/ink620.xml"/><Relationship Id="rId47" Type="http://schemas.openxmlformats.org/officeDocument/2006/relationships/image" Target="../media/image1173.png"/><Relationship Id="rId89" Type="http://schemas.openxmlformats.org/officeDocument/2006/relationships/image" Target="../media/image1194.png"/><Relationship Id="rId112" Type="http://schemas.openxmlformats.org/officeDocument/2006/relationships/customXml" Target="../ink/ink419.xml"/><Relationship Id="rId154" Type="http://schemas.openxmlformats.org/officeDocument/2006/relationships/customXml" Target="../ink/ink439.xml"/><Relationship Id="rId361" Type="http://schemas.openxmlformats.org/officeDocument/2006/relationships/customXml" Target="../ink/ink543.xml"/><Relationship Id="rId557" Type="http://schemas.openxmlformats.org/officeDocument/2006/relationships/customXml" Target="../ink/ink641.xml"/><Relationship Id="rId196" Type="http://schemas.openxmlformats.org/officeDocument/2006/relationships/customXml" Target="../ink/ink460.xml"/><Relationship Id="rId417" Type="http://schemas.openxmlformats.org/officeDocument/2006/relationships/customXml" Target="../ink/ink571.xml"/><Relationship Id="rId459" Type="http://schemas.openxmlformats.org/officeDocument/2006/relationships/customXml" Target="../ink/ink592.xml"/><Relationship Id="rId16" Type="http://schemas.openxmlformats.org/officeDocument/2006/relationships/customXml" Target="../ink/ink372.xml"/><Relationship Id="rId221" Type="http://schemas.openxmlformats.org/officeDocument/2006/relationships/image" Target="../media/image1259.png"/><Relationship Id="rId263" Type="http://schemas.openxmlformats.org/officeDocument/2006/relationships/customXml" Target="../ink/ink494.xml"/><Relationship Id="rId319" Type="http://schemas.openxmlformats.org/officeDocument/2006/relationships/customXml" Target="../ink/ink522.xml"/><Relationship Id="rId470" Type="http://schemas.openxmlformats.org/officeDocument/2006/relationships/image" Target="../media/image1382.png"/><Relationship Id="rId526" Type="http://schemas.openxmlformats.org/officeDocument/2006/relationships/image" Target="../media/image1410.png"/><Relationship Id="rId58" Type="http://schemas.openxmlformats.org/officeDocument/2006/relationships/customXml" Target="../ink/ink393.xml"/><Relationship Id="rId123" Type="http://schemas.openxmlformats.org/officeDocument/2006/relationships/image" Target="../media/image1210.png"/><Relationship Id="rId330" Type="http://schemas.openxmlformats.org/officeDocument/2006/relationships/image" Target="../media/image1313.png"/><Relationship Id="rId568" Type="http://schemas.openxmlformats.org/officeDocument/2006/relationships/image" Target="../media/image1431.png"/><Relationship Id="rId165" Type="http://schemas.openxmlformats.org/officeDocument/2006/relationships/image" Target="../media/image1231.png"/><Relationship Id="rId372" Type="http://schemas.openxmlformats.org/officeDocument/2006/relationships/image" Target="../media/image1334.png"/><Relationship Id="rId428" Type="http://schemas.openxmlformats.org/officeDocument/2006/relationships/image" Target="../media/image1362.png"/><Relationship Id="rId232" Type="http://schemas.openxmlformats.org/officeDocument/2006/relationships/customXml" Target="../ink/ink478.xml"/><Relationship Id="rId274" Type="http://schemas.openxmlformats.org/officeDocument/2006/relationships/image" Target="../media/image1285.png"/><Relationship Id="rId481" Type="http://schemas.openxmlformats.org/officeDocument/2006/relationships/customXml" Target="../ink/ink603.xml"/><Relationship Id="rId27" Type="http://schemas.openxmlformats.org/officeDocument/2006/relationships/image" Target="../media/image1163.png"/><Relationship Id="rId69" Type="http://schemas.openxmlformats.org/officeDocument/2006/relationships/image" Target="../media/image1184.png"/><Relationship Id="rId134" Type="http://schemas.openxmlformats.org/officeDocument/2006/relationships/customXml" Target="../ink/ink429.xml"/><Relationship Id="rId537" Type="http://schemas.openxmlformats.org/officeDocument/2006/relationships/customXml" Target="../ink/ink631.xml"/><Relationship Id="rId579" Type="http://schemas.openxmlformats.org/officeDocument/2006/relationships/customXml" Target="../ink/ink652.xml"/><Relationship Id="rId80" Type="http://schemas.openxmlformats.org/officeDocument/2006/relationships/customXml" Target="../ink/ink403.xml"/><Relationship Id="rId176" Type="http://schemas.openxmlformats.org/officeDocument/2006/relationships/customXml" Target="../ink/ink450.xml"/><Relationship Id="rId341" Type="http://schemas.openxmlformats.org/officeDocument/2006/relationships/customXml" Target="../ink/ink533.xml"/><Relationship Id="rId383" Type="http://schemas.openxmlformats.org/officeDocument/2006/relationships/customXml" Target="../ink/ink554.xml"/><Relationship Id="rId439" Type="http://schemas.openxmlformats.org/officeDocument/2006/relationships/customXml" Target="../ink/ink582.xml"/><Relationship Id="rId590" Type="http://schemas.openxmlformats.org/officeDocument/2006/relationships/image" Target="../media/image1442.png"/><Relationship Id="rId201" Type="http://schemas.openxmlformats.org/officeDocument/2006/relationships/image" Target="../media/image1249.png"/><Relationship Id="rId243" Type="http://schemas.openxmlformats.org/officeDocument/2006/relationships/customXml" Target="../ink/ink484.xml"/><Relationship Id="rId285" Type="http://schemas.openxmlformats.org/officeDocument/2006/relationships/customXml" Target="../ink/ink505.xml"/><Relationship Id="rId450" Type="http://schemas.openxmlformats.org/officeDocument/2006/relationships/image" Target="../media/image1373.png"/><Relationship Id="rId506" Type="http://schemas.openxmlformats.org/officeDocument/2006/relationships/image" Target="../media/image1400.png"/><Relationship Id="rId38" Type="http://schemas.openxmlformats.org/officeDocument/2006/relationships/customXml" Target="../ink/ink383.xml"/><Relationship Id="rId103" Type="http://schemas.openxmlformats.org/officeDocument/2006/relationships/image" Target="../media/image1200.png"/><Relationship Id="rId310" Type="http://schemas.openxmlformats.org/officeDocument/2006/relationships/image" Target="../media/image1303.png"/><Relationship Id="rId492" Type="http://schemas.openxmlformats.org/officeDocument/2006/relationships/image" Target="../media/image1393.png"/><Relationship Id="rId548" Type="http://schemas.openxmlformats.org/officeDocument/2006/relationships/image" Target="../media/image1421.png"/><Relationship Id="rId91" Type="http://schemas.openxmlformats.org/officeDocument/2006/relationships/image" Target="../media/image1195.png"/><Relationship Id="rId145" Type="http://schemas.openxmlformats.org/officeDocument/2006/relationships/image" Target="../media/image1221.png"/><Relationship Id="rId187" Type="http://schemas.openxmlformats.org/officeDocument/2006/relationships/image" Target="../media/image1242.png"/><Relationship Id="rId352" Type="http://schemas.openxmlformats.org/officeDocument/2006/relationships/image" Target="../media/image1324.png"/><Relationship Id="rId394" Type="http://schemas.openxmlformats.org/officeDocument/2006/relationships/image" Target="../media/image1345.png"/><Relationship Id="rId408" Type="http://schemas.openxmlformats.org/officeDocument/2006/relationships/image" Target="../media/image1352.png"/><Relationship Id="rId212" Type="http://schemas.openxmlformats.org/officeDocument/2006/relationships/customXml" Target="../ink/ink468.xml"/><Relationship Id="rId254" Type="http://schemas.openxmlformats.org/officeDocument/2006/relationships/image" Target="../media/image1275.png"/><Relationship Id="rId49" Type="http://schemas.openxmlformats.org/officeDocument/2006/relationships/image" Target="../media/image1174.png"/><Relationship Id="rId114" Type="http://schemas.openxmlformats.org/officeDocument/2006/relationships/customXml" Target="../ink/ink420.xml"/><Relationship Id="rId296" Type="http://schemas.openxmlformats.org/officeDocument/2006/relationships/image" Target="../media/image1296.png"/><Relationship Id="rId461" Type="http://schemas.openxmlformats.org/officeDocument/2006/relationships/customXml" Target="../ink/ink593.xml"/><Relationship Id="rId517" Type="http://schemas.openxmlformats.org/officeDocument/2006/relationships/customXml" Target="../ink/ink621.xml"/><Relationship Id="rId559" Type="http://schemas.openxmlformats.org/officeDocument/2006/relationships/customXml" Target="../ink/ink642.xml"/><Relationship Id="rId60" Type="http://schemas.openxmlformats.org/officeDocument/2006/relationships/customXml" Target="../ink/ink394.xml"/><Relationship Id="rId156" Type="http://schemas.openxmlformats.org/officeDocument/2006/relationships/customXml" Target="../ink/ink440.xml"/><Relationship Id="rId198" Type="http://schemas.openxmlformats.org/officeDocument/2006/relationships/customXml" Target="../ink/ink461.xml"/><Relationship Id="rId321" Type="http://schemas.openxmlformats.org/officeDocument/2006/relationships/customXml" Target="../ink/ink523.xml"/><Relationship Id="rId363" Type="http://schemas.openxmlformats.org/officeDocument/2006/relationships/customXml" Target="../ink/ink544.xml"/><Relationship Id="rId419" Type="http://schemas.openxmlformats.org/officeDocument/2006/relationships/customXml" Target="../ink/ink572.xml"/><Relationship Id="rId570" Type="http://schemas.openxmlformats.org/officeDocument/2006/relationships/image" Target="../media/image1432.png"/><Relationship Id="rId223" Type="http://schemas.openxmlformats.org/officeDocument/2006/relationships/image" Target="../media/image1260.png"/><Relationship Id="rId430" Type="http://schemas.openxmlformats.org/officeDocument/2006/relationships/image" Target="../media/image1363.png"/><Relationship Id="rId18" Type="http://schemas.openxmlformats.org/officeDocument/2006/relationships/customXml" Target="../ink/ink373.xml"/><Relationship Id="rId265" Type="http://schemas.openxmlformats.org/officeDocument/2006/relationships/customXml" Target="../ink/ink495.xml"/><Relationship Id="rId472" Type="http://schemas.openxmlformats.org/officeDocument/2006/relationships/image" Target="../media/image1383.png"/><Relationship Id="rId528" Type="http://schemas.openxmlformats.org/officeDocument/2006/relationships/image" Target="../media/image1411.png"/><Relationship Id="rId125" Type="http://schemas.openxmlformats.org/officeDocument/2006/relationships/image" Target="../media/image1211.png"/><Relationship Id="rId167" Type="http://schemas.openxmlformats.org/officeDocument/2006/relationships/image" Target="../media/image1232.png"/><Relationship Id="rId332" Type="http://schemas.openxmlformats.org/officeDocument/2006/relationships/image" Target="../media/image1314.png"/><Relationship Id="rId374" Type="http://schemas.openxmlformats.org/officeDocument/2006/relationships/image" Target="../media/image1335.png"/><Relationship Id="rId581" Type="http://schemas.openxmlformats.org/officeDocument/2006/relationships/customXml" Target="../ink/ink653.xml"/><Relationship Id="rId71" Type="http://schemas.openxmlformats.org/officeDocument/2006/relationships/image" Target="../media/image1185.png"/><Relationship Id="rId234" Type="http://schemas.openxmlformats.org/officeDocument/2006/relationships/customXml" Target="../ink/ink479.xml"/><Relationship Id="rId2" Type="http://schemas.openxmlformats.org/officeDocument/2006/relationships/customXml" Target="../ink/ink365.xml"/><Relationship Id="rId29" Type="http://schemas.openxmlformats.org/officeDocument/2006/relationships/image" Target="../media/image1164.png"/><Relationship Id="rId276" Type="http://schemas.openxmlformats.org/officeDocument/2006/relationships/image" Target="../media/image1286.png"/><Relationship Id="rId441" Type="http://schemas.openxmlformats.org/officeDocument/2006/relationships/customXml" Target="../ink/ink583.xml"/><Relationship Id="rId483" Type="http://schemas.openxmlformats.org/officeDocument/2006/relationships/customXml" Target="../ink/ink604.xml"/><Relationship Id="rId539" Type="http://schemas.openxmlformats.org/officeDocument/2006/relationships/customXml" Target="../ink/ink632.xml"/><Relationship Id="rId40" Type="http://schemas.openxmlformats.org/officeDocument/2006/relationships/customXml" Target="../ink/ink384.xml"/><Relationship Id="rId136" Type="http://schemas.openxmlformats.org/officeDocument/2006/relationships/customXml" Target="../ink/ink430.xml"/><Relationship Id="rId178" Type="http://schemas.openxmlformats.org/officeDocument/2006/relationships/customXml" Target="../ink/ink451.xml"/><Relationship Id="rId301" Type="http://schemas.openxmlformats.org/officeDocument/2006/relationships/customXml" Target="../ink/ink513.xml"/><Relationship Id="rId343" Type="http://schemas.openxmlformats.org/officeDocument/2006/relationships/customXml" Target="../ink/ink534.xml"/><Relationship Id="rId550" Type="http://schemas.openxmlformats.org/officeDocument/2006/relationships/image" Target="../media/image1422.png"/><Relationship Id="rId82" Type="http://schemas.openxmlformats.org/officeDocument/2006/relationships/customXml" Target="../ink/ink404.xml"/><Relationship Id="rId203" Type="http://schemas.openxmlformats.org/officeDocument/2006/relationships/image" Target="../media/image929.png"/><Relationship Id="rId385" Type="http://schemas.openxmlformats.org/officeDocument/2006/relationships/customXml" Target="../ink/ink555.xml"/><Relationship Id="rId245" Type="http://schemas.openxmlformats.org/officeDocument/2006/relationships/customXml" Target="../ink/ink485.xml"/><Relationship Id="rId287" Type="http://schemas.openxmlformats.org/officeDocument/2006/relationships/customXml" Target="../ink/ink506.xml"/><Relationship Id="rId410" Type="http://schemas.openxmlformats.org/officeDocument/2006/relationships/image" Target="../media/image1353.png"/><Relationship Id="rId452" Type="http://schemas.openxmlformats.org/officeDocument/2006/relationships/image" Target="../media/image9411.png"/><Relationship Id="rId494" Type="http://schemas.openxmlformats.org/officeDocument/2006/relationships/image" Target="../media/image99.png"/><Relationship Id="rId508" Type="http://schemas.openxmlformats.org/officeDocument/2006/relationships/image" Target="../media/image1401.png"/><Relationship Id="rId105" Type="http://schemas.openxmlformats.org/officeDocument/2006/relationships/image" Target="../media/image1201.png"/><Relationship Id="rId147" Type="http://schemas.openxmlformats.org/officeDocument/2006/relationships/image" Target="../media/image1222.png"/><Relationship Id="rId312" Type="http://schemas.openxmlformats.org/officeDocument/2006/relationships/image" Target="../media/image1304.png"/><Relationship Id="rId354" Type="http://schemas.openxmlformats.org/officeDocument/2006/relationships/image" Target="../media/image1325.png"/><Relationship Id="rId51" Type="http://schemas.openxmlformats.org/officeDocument/2006/relationships/image" Target="../media/image1175.png"/><Relationship Id="rId93" Type="http://schemas.openxmlformats.org/officeDocument/2006/relationships/image" Target="../media/image1196.png"/><Relationship Id="rId189" Type="http://schemas.openxmlformats.org/officeDocument/2006/relationships/image" Target="../media/image1243.png"/><Relationship Id="rId396" Type="http://schemas.openxmlformats.org/officeDocument/2006/relationships/image" Target="../media/image1346.png"/><Relationship Id="rId561" Type="http://schemas.openxmlformats.org/officeDocument/2006/relationships/customXml" Target="../ink/ink643.xml"/><Relationship Id="rId214" Type="http://schemas.openxmlformats.org/officeDocument/2006/relationships/customXml" Target="../ink/ink469.xml"/><Relationship Id="rId256" Type="http://schemas.openxmlformats.org/officeDocument/2006/relationships/image" Target="../media/image941.png"/><Relationship Id="rId298" Type="http://schemas.openxmlformats.org/officeDocument/2006/relationships/image" Target="../media/image1297.png"/><Relationship Id="rId421" Type="http://schemas.openxmlformats.org/officeDocument/2006/relationships/customXml" Target="../ink/ink573.xml"/><Relationship Id="rId463" Type="http://schemas.openxmlformats.org/officeDocument/2006/relationships/customXml" Target="../ink/ink594.xml"/><Relationship Id="rId519" Type="http://schemas.openxmlformats.org/officeDocument/2006/relationships/customXml" Target="../ink/ink622.xml"/><Relationship Id="rId116" Type="http://schemas.openxmlformats.org/officeDocument/2006/relationships/customXml" Target="../ink/ink421.xml"/><Relationship Id="rId158" Type="http://schemas.openxmlformats.org/officeDocument/2006/relationships/customXml" Target="../ink/ink441.xml"/><Relationship Id="rId323" Type="http://schemas.openxmlformats.org/officeDocument/2006/relationships/customXml" Target="../ink/ink524.xml"/><Relationship Id="rId530" Type="http://schemas.openxmlformats.org/officeDocument/2006/relationships/image" Target="../media/image1412.png"/><Relationship Id="rId20" Type="http://schemas.openxmlformats.org/officeDocument/2006/relationships/customXml" Target="../ink/ink374.xml"/><Relationship Id="rId365" Type="http://schemas.openxmlformats.org/officeDocument/2006/relationships/customXml" Target="../ink/ink545.xml"/><Relationship Id="rId572" Type="http://schemas.openxmlformats.org/officeDocument/2006/relationships/image" Target="../media/image1433.png"/><Relationship Id="rId225" Type="http://schemas.openxmlformats.org/officeDocument/2006/relationships/image" Target="../media/image1261.png"/><Relationship Id="rId267" Type="http://schemas.openxmlformats.org/officeDocument/2006/relationships/customXml" Target="../ink/ink496.xml"/><Relationship Id="rId432" Type="http://schemas.openxmlformats.org/officeDocument/2006/relationships/image" Target="../media/image1364.png"/><Relationship Id="rId474" Type="http://schemas.openxmlformats.org/officeDocument/2006/relationships/image" Target="../media/image1384.png"/><Relationship Id="rId127" Type="http://schemas.openxmlformats.org/officeDocument/2006/relationships/image" Target="../media/image1212.png"/><Relationship Id="rId31" Type="http://schemas.openxmlformats.org/officeDocument/2006/relationships/image" Target="../media/image1165.png"/><Relationship Id="rId73" Type="http://schemas.openxmlformats.org/officeDocument/2006/relationships/image" Target="../media/image1186.png"/><Relationship Id="rId169" Type="http://schemas.openxmlformats.org/officeDocument/2006/relationships/image" Target="../media/image1233.png"/><Relationship Id="rId334" Type="http://schemas.openxmlformats.org/officeDocument/2006/relationships/image" Target="../media/image1315.png"/><Relationship Id="rId376" Type="http://schemas.openxmlformats.org/officeDocument/2006/relationships/image" Target="../media/image1336.png"/><Relationship Id="rId541" Type="http://schemas.openxmlformats.org/officeDocument/2006/relationships/customXml" Target="../ink/ink633.xml"/><Relationship Id="rId583" Type="http://schemas.openxmlformats.org/officeDocument/2006/relationships/customXml" Target="../ink/ink654.xml"/><Relationship Id="rId4" Type="http://schemas.openxmlformats.org/officeDocument/2006/relationships/customXml" Target="../ink/ink366.xml"/><Relationship Id="rId180" Type="http://schemas.openxmlformats.org/officeDocument/2006/relationships/customXml" Target="../ink/ink452.xml"/><Relationship Id="rId236" Type="http://schemas.openxmlformats.org/officeDocument/2006/relationships/image" Target="../media/image1266.png"/><Relationship Id="rId278" Type="http://schemas.openxmlformats.org/officeDocument/2006/relationships/image" Target="../media/image1287.png"/><Relationship Id="rId401" Type="http://schemas.openxmlformats.org/officeDocument/2006/relationships/customXml" Target="../ink/ink563.xml"/><Relationship Id="rId443" Type="http://schemas.openxmlformats.org/officeDocument/2006/relationships/customXml" Target="../ink/ink584.xml"/><Relationship Id="rId303" Type="http://schemas.openxmlformats.org/officeDocument/2006/relationships/customXml" Target="../ink/ink514.xml"/><Relationship Id="rId485" Type="http://schemas.openxmlformats.org/officeDocument/2006/relationships/customXml" Target="../ink/ink605.xml"/><Relationship Id="rId42" Type="http://schemas.openxmlformats.org/officeDocument/2006/relationships/customXml" Target="../ink/ink385.xml"/><Relationship Id="rId84" Type="http://schemas.openxmlformats.org/officeDocument/2006/relationships/customXml" Target="../ink/ink405.xml"/><Relationship Id="rId138" Type="http://schemas.openxmlformats.org/officeDocument/2006/relationships/customXml" Target="../ink/ink431.xml"/><Relationship Id="rId345" Type="http://schemas.openxmlformats.org/officeDocument/2006/relationships/customXml" Target="../ink/ink535.xml"/><Relationship Id="rId387" Type="http://schemas.openxmlformats.org/officeDocument/2006/relationships/customXml" Target="../ink/ink556.xml"/><Relationship Id="rId510" Type="http://schemas.openxmlformats.org/officeDocument/2006/relationships/image" Target="../media/image1402.png"/><Relationship Id="rId552" Type="http://schemas.openxmlformats.org/officeDocument/2006/relationships/image" Target="../media/image1423.png"/><Relationship Id="rId191" Type="http://schemas.openxmlformats.org/officeDocument/2006/relationships/image" Target="../media/image1244.png"/><Relationship Id="rId205" Type="http://schemas.openxmlformats.org/officeDocument/2006/relationships/image" Target="../media/image930.png"/><Relationship Id="rId247" Type="http://schemas.openxmlformats.org/officeDocument/2006/relationships/customXml" Target="../ink/ink486.xml"/><Relationship Id="rId412" Type="http://schemas.openxmlformats.org/officeDocument/2006/relationships/image" Target="../media/image1354.png"/><Relationship Id="rId107" Type="http://schemas.openxmlformats.org/officeDocument/2006/relationships/image" Target="../media/image1202.png"/><Relationship Id="rId289" Type="http://schemas.openxmlformats.org/officeDocument/2006/relationships/customXml" Target="../ink/ink507.xml"/><Relationship Id="rId454" Type="http://schemas.openxmlformats.org/officeDocument/2006/relationships/image" Target="../media/image1374.png"/><Relationship Id="rId496" Type="http://schemas.openxmlformats.org/officeDocument/2006/relationships/image" Target="../media/image100.png"/><Relationship Id="rId11" Type="http://schemas.openxmlformats.org/officeDocument/2006/relationships/image" Target="../media/image1155.png"/><Relationship Id="rId53" Type="http://schemas.openxmlformats.org/officeDocument/2006/relationships/image" Target="../media/image1176.png"/><Relationship Id="rId149" Type="http://schemas.openxmlformats.org/officeDocument/2006/relationships/image" Target="../media/image1223.png"/><Relationship Id="rId314" Type="http://schemas.openxmlformats.org/officeDocument/2006/relationships/image" Target="../media/image1305.png"/><Relationship Id="rId356" Type="http://schemas.openxmlformats.org/officeDocument/2006/relationships/image" Target="../media/image1326.png"/><Relationship Id="rId398" Type="http://schemas.openxmlformats.org/officeDocument/2006/relationships/image" Target="../media/image97.png"/><Relationship Id="rId521" Type="http://schemas.openxmlformats.org/officeDocument/2006/relationships/customXml" Target="../ink/ink623.xml"/><Relationship Id="rId563" Type="http://schemas.openxmlformats.org/officeDocument/2006/relationships/customXml" Target="../ink/ink644.xml"/><Relationship Id="rId95" Type="http://schemas.openxmlformats.org/officeDocument/2006/relationships/image" Target="../media/image1197.png"/><Relationship Id="rId160" Type="http://schemas.openxmlformats.org/officeDocument/2006/relationships/customXml" Target="../ink/ink442.xml"/><Relationship Id="rId216" Type="http://schemas.openxmlformats.org/officeDocument/2006/relationships/customXml" Target="../ink/ink470.xml"/><Relationship Id="rId423" Type="http://schemas.openxmlformats.org/officeDocument/2006/relationships/customXml" Target="../ink/ink574.xml"/><Relationship Id="rId258" Type="http://schemas.openxmlformats.org/officeDocument/2006/relationships/image" Target="../media/image942.png"/><Relationship Id="rId465" Type="http://schemas.openxmlformats.org/officeDocument/2006/relationships/customXml" Target="../ink/ink595.xml"/><Relationship Id="rId22" Type="http://schemas.openxmlformats.org/officeDocument/2006/relationships/customXml" Target="../ink/ink375.xml"/><Relationship Id="rId64" Type="http://schemas.openxmlformats.org/officeDocument/2006/relationships/customXml" Target="../ink/ink395.xml"/><Relationship Id="rId118" Type="http://schemas.openxmlformats.org/officeDocument/2006/relationships/customXml" Target="../ink/ink422.xml"/><Relationship Id="rId325" Type="http://schemas.openxmlformats.org/officeDocument/2006/relationships/customXml" Target="../ink/ink525.xml"/><Relationship Id="rId367" Type="http://schemas.openxmlformats.org/officeDocument/2006/relationships/customXml" Target="../ink/ink546.xml"/><Relationship Id="rId532" Type="http://schemas.openxmlformats.org/officeDocument/2006/relationships/image" Target="../media/image1413.png"/><Relationship Id="rId574" Type="http://schemas.openxmlformats.org/officeDocument/2006/relationships/image" Target="../media/image1434.png"/><Relationship Id="rId171" Type="http://schemas.openxmlformats.org/officeDocument/2006/relationships/image" Target="../media/image1234.png"/><Relationship Id="rId227" Type="http://schemas.openxmlformats.org/officeDocument/2006/relationships/image" Target="../media/image1262.png"/><Relationship Id="rId269" Type="http://schemas.openxmlformats.org/officeDocument/2006/relationships/customXml" Target="../ink/ink497.xml"/><Relationship Id="rId434" Type="http://schemas.openxmlformats.org/officeDocument/2006/relationships/image" Target="../media/image1365.png"/><Relationship Id="rId476" Type="http://schemas.openxmlformats.org/officeDocument/2006/relationships/image" Target="../media/image1385.png"/><Relationship Id="rId33" Type="http://schemas.openxmlformats.org/officeDocument/2006/relationships/image" Target="../media/image1166.png"/><Relationship Id="rId129" Type="http://schemas.openxmlformats.org/officeDocument/2006/relationships/image" Target="../media/image1213.png"/><Relationship Id="rId280" Type="http://schemas.openxmlformats.org/officeDocument/2006/relationships/image" Target="../media/image1288.png"/><Relationship Id="rId336" Type="http://schemas.openxmlformats.org/officeDocument/2006/relationships/image" Target="../media/image1316.png"/><Relationship Id="rId501" Type="http://schemas.openxmlformats.org/officeDocument/2006/relationships/customXml" Target="../ink/ink613.xml"/><Relationship Id="rId543" Type="http://schemas.openxmlformats.org/officeDocument/2006/relationships/customXml" Target="../ink/ink634.xml"/><Relationship Id="rId75" Type="http://schemas.openxmlformats.org/officeDocument/2006/relationships/image" Target="../media/image1187.png"/><Relationship Id="rId140" Type="http://schemas.openxmlformats.org/officeDocument/2006/relationships/customXml" Target="../ink/ink432.xml"/><Relationship Id="rId182" Type="http://schemas.openxmlformats.org/officeDocument/2006/relationships/customXml" Target="../ink/ink453.xml"/><Relationship Id="rId378" Type="http://schemas.openxmlformats.org/officeDocument/2006/relationships/image" Target="../media/image1337.png"/><Relationship Id="rId403" Type="http://schemas.openxmlformats.org/officeDocument/2006/relationships/customXml" Target="../ink/ink564.xml"/><Relationship Id="rId585" Type="http://schemas.openxmlformats.org/officeDocument/2006/relationships/customXml" Target="../ink/ink655.xml"/><Relationship Id="rId6" Type="http://schemas.openxmlformats.org/officeDocument/2006/relationships/customXml" Target="../ink/ink367.xml"/><Relationship Id="rId238" Type="http://schemas.openxmlformats.org/officeDocument/2006/relationships/image" Target="../media/image931.png"/><Relationship Id="rId445" Type="http://schemas.openxmlformats.org/officeDocument/2006/relationships/customXml" Target="../ink/ink585.xml"/><Relationship Id="rId487" Type="http://schemas.openxmlformats.org/officeDocument/2006/relationships/customXml" Target="../ink/ink606.xml"/><Relationship Id="rId291" Type="http://schemas.openxmlformats.org/officeDocument/2006/relationships/customXml" Target="../ink/ink508.xml"/><Relationship Id="rId305" Type="http://schemas.openxmlformats.org/officeDocument/2006/relationships/customXml" Target="../ink/ink515.xml"/><Relationship Id="rId347" Type="http://schemas.openxmlformats.org/officeDocument/2006/relationships/customXml" Target="../ink/ink536.xml"/><Relationship Id="rId512" Type="http://schemas.openxmlformats.org/officeDocument/2006/relationships/image" Target="../media/image1403.png"/><Relationship Id="rId44" Type="http://schemas.openxmlformats.org/officeDocument/2006/relationships/customXml" Target="../ink/ink386.xml"/><Relationship Id="rId86" Type="http://schemas.openxmlformats.org/officeDocument/2006/relationships/customXml" Target="../ink/ink406.xml"/><Relationship Id="rId151" Type="http://schemas.openxmlformats.org/officeDocument/2006/relationships/image" Target="../media/image1224.png"/><Relationship Id="rId389" Type="http://schemas.openxmlformats.org/officeDocument/2006/relationships/customXml" Target="../ink/ink557.xml"/><Relationship Id="rId554" Type="http://schemas.openxmlformats.org/officeDocument/2006/relationships/image" Target="../media/image1424.png"/><Relationship Id="rId193" Type="http://schemas.openxmlformats.org/officeDocument/2006/relationships/image" Target="../media/image1245.png"/><Relationship Id="rId207" Type="http://schemas.openxmlformats.org/officeDocument/2006/relationships/image" Target="../media/image1252.png"/><Relationship Id="rId249" Type="http://schemas.openxmlformats.org/officeDocument/2006/relationships/customXml" Target="../ink/ink487.xml"/><Relationship Id="rId414" Type="http://schemas.openxmlformats.org/officeDocument/2006/relationships/image" Target="../media/image1355.png"/><Relationship Id="rId456" Type="http://schemas.openxmlformats.org/officeDocument/2006/relationships/image" Target="../media/image1375.png"/><Relationship Id="rId498" Type="http://schemas.openxmlformats.org/officeDocument/2006/relationships/image" Target="../media/image1396.png"/><Relationship Id="rId13" Type="http://schemas.openxmlformats.org/officeDocument/2006/relationships/image" Target="../media/image1156.png"/><Relationship Id="rId109" Type="http://schemas.openxmlformats.org/officeDocument/2006/relationships/image" Target="../media/image1203.png"/><Relationship Id="rId260" Type="http://schemas.openxmlformats.org/officeDocument/2006/relationships/image" Target="../media/image1278.png"/><Relationship Id="rId316" Type="http://schemas.openxmlformats.org/officeDocument/2006/relationships/image" Target="../media/image1306.png"/><Relationship Id="rId523" Type="http://schemas.openxmlformats.org/officeDocument/2006/relationships/customXml" Target="../ink/ink624.xml"/><Relationship Id="rId55" Type="http://schemas.openxmlformats.org/officeDocument/2006/relationships/image" Target="../media/image1177.png"/><Relationship Id="rId97" Type="http://schemas.openxmlformats.org/officeDocument/2006/relationships/image" Target="../media/image1198.png"/><Relationship Id="rId358" Type="http://schemas.openxmlformats.org/officeDocument/2006/relationships/image" Target="../media/image1327.png"/><Relationship Id="rId565" Type="http://schemas.openxmlformats.org/officeDocument/2006/relationships/customXml" Target="../ink/ink645.xml"/><Relationship Id="rId162" Type="http://schemas.openxmlformats.org/officeDocument/2006/relationships/customXml" Target="../ink/ink443.xml"/><Relationship Id="rId218" Type="http://schemas.openxmlformats.org/officeDocument/2006/relationships/customXml" Target="../ink/ink471.xml"/><Relationship Id="rId425" Type="http://schemas.openxmlformats.org/officeDocument/2006/relationships/customXml" Target="../ink/ink575.xml"/><Relationship Id="rId467" Type="http://schemas.openxmlformats.org/officeDocument/2006/relationships/customXml" Target="../ink/ink596.xml"/><Relationship Id="rId271" Type="http://schemas.openxmlformats.org/officeDocument/2006/relationships/customXml" Target="../ink/ink498.xml"/><Relationship Id="rId24" Type="http://schemas.openxmlformats.org/officeDocument/2006/relationships/customXml" Target="../ink/ink376.xml"/><Relationship Id="rId66" Type="http://schemas.openxmlformats.org/officeDocument/2006/relationships/customXml" Target="../ink/ink396.xml"/><Relationship Id="rId131" Type="http://schemas.openxmlformats.org/officeDocument/2006/relationships/image" Target="../media/image1214.png"/><Relationship Id="rId327" Type="http://schemas.openxmlformats.org/officeDocument/2006/relationships/customXml" Target="../ink/ink526.xml"/><Relationship Id="rId369" Type="http://schemas.openxmlformats.org/officeDocument/2006/relationships/customXml" Target="../ink/ink547.xml"/><Relationship Id="rId534" Type="http://schemas.openxmlformats.org/officeDocument/2006/relationships/image" Target="../media/image1414.png"/><Relationship Id="rId576" Type="http://schemas.openxmlformats.org/officeDocument/2006/relationships/image" Target="../media/image1435.png"/><Relationship Id="rId173" Type="http://schemas.openxmlformats.org/officeDocument/2006/relationships/image" Target="../media/image1235.png"/><Relationship Id="rId229" Type="http://schemas.openxmlformats.org/officeDocument/2006/relationships/image" Target="../media/image1263.png"/><Relationship Id="rId380" Type="http://schemas.openxmlformats.org/officeDocument/2006/relationships/image" Target="../media/image1338.png"/><Relationship Id="rId436" Type="http://schemas.openxmlformats.org/officeDocument/2006/relationships/image" Target="../media/image1366.png"/><Relationship Id="rId240" Type="http://schemas.openxmlformats.org/officeDocument/2006/relationships/image" Target="../media/image1268.png"/><Relationship Id="rId478" Type="http://schemas.openxmlformats.org/officeDocument/2006/relationships/image" Target="../media/image1386.png"/><Relationship Id="rId35" Type="http://schemas.openxmlformats.org/officeDocument/2006/relationships/image" Target="../media/image1167.png"/><Relationship Id="rId77" Type="http://schemas.openxmlformats.org/officeDocument/2006/relationships/image" Target="../media/image1188.png"/><Relationship Id="rId100" Type="http://schemas.openxmlformats.org/officeDocument/2006/relationships/customXml" Target="../ink/ink413.xml"/><Relationship Id="rId282" Type="http://schemas.openxmlformats.org/officeDocument/2006/relationships/image" Target="../media/image1289.png"/><Relationship Id="rId338" Type="http://schemas.openxmlformats.org/officeDocument/2006/relationships/image" Target="../media/image1317.png"/><Relationship Id="rId503" Type="http://schemas.openxmlformats.org/officeDocument/2006/relationships/customXml" Target="../ink/ink614.xml"/><Relationship Id="rId545" Type="http://schemas.openxmlformats.org/officeDocument/2006/relationships/customXml" Target="../ink/ink635.xml"/><Relationship Id="rId587" Type="http://schemas.openxmlformats.org/officeDocument/2006/relationships/customXml" Target="../ink/ink656.xml"/><Relationship Id="rId8" Type="http://schemas.openxmlformats.org/officeDocument/2006/relationships/customXml" Target="../ink/ink368.xml"/><Relationship Id="rId142" Type="http://schemas.openxmlformats.org/officeDocument/2006/relationships/customXml" Target="../ink/ink433.xml"/><Relationship Id="rId184" Type="http://schemas.openxmlformats.org/officeDocument/2006/relationships/customXml" Target="../ink/ink454.xml"/><Relationship Id="rId391" Type="http://schemas.openxmlformats.org/officeDocument/2006/relationships/customXml" Target="../ink/ink558.xml"/><Relationship Id="rId405" Type="http://schemas.openxmlformats.org/officeDocument/2006/relationships/customXml" Target="../ink/ink565.xml"/><Relationship Id="rId447" Type="http://schemas.openxmlformats.org/officeDocument/2006/relationships/customXml" Target="../ink/ink586.xml"/><Relationship Id="rId251" Type="http://schemas.openxmlformats.org/officeDocument/2006/relationships/customXml" Target="../ink/ink488.xml"/><Relationship Id="rId489" Type="http://schemas.openxmlformats.org/officeDocument/2006/relationships/customXml" Target="../ink/ink607.xml"/><Relationship Id="rId46" Type="http://schemas.openxmlformats.org/officeDocument/2006/relationships/customXml" Target="../ink/ink387.xml"/><Relationship Id="rId293" Type="http://schemas.openxmlformats.org/officeDocument/2006/relationships/customXml" Target="../ink/ink509.xml"/><Relationship Id="rId307" Type="http://schemas.openxmlformats.org/officeDocument/2006/relationships/customXml" Target="../ink/ink516.xml"/><Relationship Id="rId349" Type="http://schemas.openxmlformats.org/officeDocument/2006/relationships/customXml" Target="../ink/ink537.xml"/><Relationship Id="rId514" Type="http://schemas.openxmlformats.org/officeDocument/2006/relationships/image" Target="../media/image12061.png"/><Relationship Id="rId556" Type="http://schemas.openxmlformats.org/officeDocument/2006/relationships/image" Target="../media/image1425.png"/><Relationship Id="rId88" Type="http://schemas.openxmlformats.org/officeDocument/2006/relationships/customXml" Target="../ink/ink407.xml"/><Relationship Id="rId111" Type="http://schemas.openxmlformats.org/officeDocument/2006/relationships/image" Target="../media/image1204.png"/><Relationship Id="rId153" Type="http://schemas.openxmlformats.org/officeDocument/2006/relationships/image" Target="../media/image1225.png"/><Relationship Id="rId195" Type="http://schemas.openxmlformats.org/officeDocument/2006/relationships/image" Target="../media/image1180.png"/><Relationship Id="rId209" Type="http://schemas.openxmlformats.org/officeDocument/2006/relationships/image" Target="../media/image1253.png"/><Relationship Id="rId360" Type="http://schemas.openxmlformats.org/officeDocument/2006/relationships/image" Target="../media/image1246.png"/><Relationship Id="rId416" Type="http://schemas.openxmlformats.org/officeDocument/2006/relationships/image" Target="../media/image1356.png"/><Relationship Id="rId220" Type="http://schemas.openxmlformats.org/officeDocument/2006/relationships/customXml" Target="../ink/ink472.xml"/><Relationship Id="rId458" Type="http://schemas.openxmlformats.org/officeDocument/2006/relationships/image" Target="../media/image1376.png"/><Relationship Id="rId15" Type="http://schemas.openxmlformats.org/officeDocument/2006/relationships/image" Target="../media/image1157.png"/><Relationship Id="rId57" Type="http://schemas.openxmlformats.org/officeDocument/2006/relationships/image" Target="../media/image1178.png"/><Relationship Id="rId262" Type="http://schemas.openxmlformats.org/officeDocument/2006/relationships/image" Target="../media/image1279.png"/><Relationship Id="rId318" Type="http://schemas.openxmlformats.org/officeDocument/2006/relationships/image" Target="../media/image1307.png"/><Relationship Id="rId525" Type="http://schemas.openxmlformats.org/officeDocument/2006/relationships/customXml" Target="../ink/ink625.xml"/><Relationship Id="rId567" Type="http://schemas.openxmlformats.org/officeDocument/2006/relationships/customXml" Target="../ink/ink646.xml"/><Relationship Id="rId99" Type="http://schemas.openxmlformats.org/officeDocument/2006/relationships/image" Target="../media/image1199.png"/><Relationship Id="rId122" Type="http://schemas.openxmlformats.org/officeDocument/2006/relationships/customXml" Target="../ink/ink423.xml"/><Relationship Id="rId164" Type="http://schemas.openxmlformats.org/officeDocument/2006/relationships/customXml" Target="../ink/ink444.xml"/><Relationship Id="rId371" Type="http://schemas.openxmlformats.org/officeDocument/2006/relationships/customXml" Target="../ink/ink548.xml"/><Relationship Id="rId427" Type="http://schemas.openxmlformats.org/officeDocument/2006/relationships/customXml" Target="../ink/ink576.xml"/><Relationship Id="rId469" Type="http://schemas.openxmlformats.org/officeDocument/2006/relationships/customXml" Target="../ink/ink597.xml"/><Relationship Id="rId26" Type="http://schemas.openxmlformats.org/officeDocument/2006/relationships/customXml" Target="../ink/ink377.xml"/><Relationship Id="rId231" Type="http://schemas.openxmlformats.org/officeDocument/2006/relationships/image" Target="../media/image1264.png"/><Relationship Id="rId273" Type="http://schemas.openxmlformats.org/officeDocument/2006/relationships/customXml" Target="../ink/ink499.xml"/><Relationship Id="rId329" Type="http://schemas.openxmlformats.org/officeDocument/2006/relationships/customXml" Target="../ink/ink527.xml"/><Relationship Id="rId480" Type="http://schemas.openxmlformats.org/officeDocument/2006/relationships/image" Target="../media/image1387.png"/><Relationship Id="rId536" Type="http://schemas.openxmlformats.org/officeDocument/2006/relationships/image" Target="../media/image1415.png"/><Relationship Id="rId68" Type="http://schemas.openxmlformats.org/officeDocument/2006/relationships/customXml" Target="../ink/ink397.xml"/><Relationship Id="rId133" Type="http://schemas.openxmlformats.org/officeDocument/2006/relationships/image" Target="../media/image1215.png"/><Relationship Id="rId175" Type="http://schemas.openxmlformats.org/officeDocument/2006/relationships/image" Target="../media/image1236.png"/><Relationship Id="rId340" Type="http://schemas.openxmlformats.org/officeDocument/2006/relationships/image" Target="../media/image1318.png"/><Relationship Id="rId578" Type="http://schemas.openxmlformats.org/officeDocument/2006/relationships/image" Target="../media/image1436.png"/><Relationship Id="rId200" Type="http://schemas.openxmlformats.org/officeDocument/2006/relationships/customXml" Target="../ink/ink462.xml"/><Relationship Id="rId382" Type="http://schemas.openxmlformats.org/officeDocument/2006/relationships/image" Target="../media/image1339.png"/><Relationship Id="rId438" Type="http://schemas.openxmlformats.org/officeDocument/2006/relationships/image" Target="../media/image1367.png"/><Relationship Id="rId242" Type="http://schemas.openxmlformats.org/officeDocument/2006/relationships/image" Target="../media/image1269.png"/><Relationship Id="rId284" Type="http://schemas.openxmlformats.org/officeDocument/2006/relationships/image" Target="../media/image1290.png"/><Relationship Id="rId491" Type="http://schemas.openxmlformats.org/officeDocument/2006/relationships/customXml" Target="../ink/ink608.xml"/><Relationship Id="rId505" Type="http://schemas.openxmlformats.org/officeDocument/2006/relationships/customXml" Target="../ink/ink615.xml"/><Relationship Id="rId37" Type="http://schemas.openxmlformats.org/officeDocument/2006/relationships/image" Target="../media/image93.png"/><Relationship Id="rId79" Type="http://schemas.openxmlformats.org/officeDocument/2006/relationships/image" Target="../media/image1189.png"/><Relationship Id="rId102" Type="http://schemas.openxmlformats.org/officeDocument/2006/relationships/customXml" Target="../ink/ink414.xml"/><Relationship Id="rId144" Type="http://schemas.openxmlformats.org/officeDocument/2006/relationships/customXml" Target="../ink/ink434.xml"/><Relationship Id="rId547" Type="http://schemas.openxmlformats.org/officeDocument/2006/relationships/customXml" Target="../ink/ink636.xml"/><Relationship Id="rId589" Type="http://schemas.openxmlformats.org/officeDocument/2006/relationships/customXml" Target="../ink/ink657.xml"/><Relationship Id="rId90" Type="http://schemas.openxmlformats.org/officeDocument/2006/relationships/customXml" Target="../ink/ink408.xml"/><Relationship Id="rId186" Type="http://schemas.openxmlformats.org/officeDocument/2006/relationships/customXml" Target="../ink/ink455.xml"/><Relationship Id="rId351" Type="http://schemas.openxmlformats.org/officeDocument/2006/relationships/customXml" Target="../ink/ink538.xml"/><Relationship Id="rId393" Type="http://schemas.openxmlformats.org/officeDocument/2006/relationships/customXml" Target="../ink/ink559.xml"/><Relationship Id="rId407" Type="http://schemas.openxmlformats.org/officeDocument/2006/relationships/customXml" Target="../ink/ink566.xml"/><Relationship Id="rId449" Type="http://schemas.openxmlformats.org/officeDocument/2006/relationships/customXml" Target="../ink/ink587.xml"/><Relationship Id="rId211" Type="http://schemas.openxmlformats.org/officeDocument/2006/relationships/image" Target="../media/image1254.png"/><Relationship Id="rId253" Type="http://schemas.openxmlformats.org/officeDocument/2006/relationships/customXml" Target="../ink/ink489.xml"/><Relationship Id="rId295" Type="http://schemas.openxmlformats.org/officeDocument/2006/relationships/customXml" Target="../ink/ink510.xml"/><Relationship Id="rId309" Type="http://schemas.openxmlformats.org/officeDocument/2006/relationships/customXml" Target="../ink/ink517.xml"/><Relationship Id="rId460" Type="http://schemas.openxmlformats.org/officeDocument/2006/relationships/image" Target="../media/image1377.png"/><Relationship Id="rId516" Type="http://schemas.openxmlformats.org/officeDocument/2006/relationships/image" Target="../media/image1405.png"/><Relationship Id="rId48" Type="http://schemas.openxmlformats.org/officeDocument/2006/relationships/customXml" Target="../ink/ink388.xml"/><Relationship Id="rId113" Type="http://schemas.openxmlformats.org/officeDocument/2006/relationships/image" Target="../media/image1205.png"/><Relationship Id="rId320" Type="http://schemas.openxmlformats.org/officeDocument/2006/relationships/image" Target="../media/image1308.png"/><Relationship Id="rId558" Type="http://schemas.openxmlformats.org/officeDocument/2006/relationships/image" Target="../media/image1426.png"/><Relationship Id="rId155" Type="http://schemas.openxmlformats.org/officeDocument/2006/relationships/image" Target="../media/image1226.png"/><Relationship Id="rId197" Type="http://schemas.openxmlformats.org/officeDocument/2006/relationships/image" Target="../media/image1247.png"/><Relationship Id="rId362" Type="http://schemas.openxmlformats.org/officeDocument/2006/relationships/image" Target="../media/image1329.png"/><Relationship Id="rId418" Type="http://schemas.openxmlformats.org/officeDocument/2006/relationships/image" Target="../media/image1357.png"/><Relationship Id="rId222" Type="http://schemas.openxmlformats.org/officeDocument/2006/relationships/customXml" Target="../ink/ink473.xml"/><Relationship Id="rId264" Type="http://schemas.openxmlformats.org/officeDocument/2006/relationships/image" Target="../media/image943.png"/><Relationship Id="rId471" Type="http://schemas.openxmlformats.org/officeDocument/2006/relationships/customXml" Target="../ink/ink598.xml"/><Relationship Id="rId17" Type="http://schemas.openxmlformats.org/officeDocument/2006/relationships/image" Target="../media/image1158.png"/><Relationship Id="rId59" Type="http://schemas.openxmlformats.org/officeDocument/2006/relationships/image" Target="../media/image94.png"/><Relationship Id="rId124" Type="http://schemas.openxmlformats.org/officeDocument/2006/relationships/customXml" Target="../ink/ink424.xml"/><Relationship Id="rId527" Type="http://schemas.openxmlformats.org/officeDocument/2006/relationships/customXml" Target="../ink/ink626.xml"/><Relationship Id="rId569" Type="http://schemas.openxmlformats.org/officeDocument/2006/relationships/customXml" Target="../ink/ink647.xml"/><Relationship Id="rId70" Type="http://schemas.openxmlformats.org/officeDocument/2006/relationships/customXml" Target="../ink/ink398.xml"/><Relationship Id="rId166" Type="http://schemas.openxmlformats.org/officeDocument/2006/relationships/customXml" Target="../ink/ink445.xml"/><Relationship Id="rId331" Type="http://schemas.openxmlformats.org/officeDocument/2006/relationships/customXml" Target="../ink/ink528.xml"/><Relationship Id="rId373" Type="http://schemas.openxmlformats.org/officeDocument/2006/relationships/customXml" Target="../ink/ink549.xml"/><Relationship Id="rId429" Type="http://schemas.openxmlformats.org/officeDocument/2006/relationships/customXml" Target="../ink/ink577.xml"/><Relationship Id="rId580" Type="http://schemas.openxmlformats.org/officeDocument/2006/relationships/image" Target="../media/image1437.png"/><Relationship Id="rId1" Type="http://schemas.openxmlformats.org/officeDocument/2006/relationships/slideLayout" Target="../slideLayouts/slideLayout7.xml"/><Relationship Id="rId233" Type="http://schemas.openxmlformats.org/officeDocument/2006/relationships/image" Target="../media/image1265.png"/><Relationship Id="rId440" Type="http://schemas.openxmlformats.org/officeDocument/2006/relationships/image" Target="../media/image1368.png"/><Relationship Id="rId28" Type="http://schemas.openxmlformats.org/officeDocument/2006/relationships/customXml" Target="../ink/ink378.xml"/><Relationship Id="rId275" Type="http://schemas.openxmlformats.org/officeDocument/2006/relationships/customXml" Target="../ink/ink500.xml"/><Relationship Id="rId300" Type="http://schemas.openxmlformats.org/officeDocument/2006/relationships/image" Target="../media/image1298.png"/><Relationship Id="rId482" Type="http://schemas.openxmlformats.org/officeDocument/2006/relationships/image" Target="../media/image1388.png"/><Relationship Id="rId538" Type="http://schemas.openxmlformats.org/officeDocument/2006/relationships/image" Target="../media/image1416.png"/><Relationship Id="rId81" Type="http://schemas.openxmlformats.org/officeDocument/2006/relationships/image" Target="../media/image1190.png"/><Relationship Id="rId135" Type="http://schemas.openxmlformats.org/officeDocument/2006/relationships/image" Target="../media/image1216.png"/><Relationship Id="rId177" Type="http://schemas.openxmlformats.org/officeDocument/2006/relationships/image" Target="../media/image1237.png"/><Relationship Id="rId342" Type="http://schemas.openxmlformats.org/officeDocument/2006/relationships/image" Target="../media/image1319.png"/><Relationship Id="rId384" Type="http://schemas.openxmlformats.org/officeDocument/2006/relationships/image" Target="../media/image1340.png"/><Relationship Id="rId202" Type="http://schemas.openxmlformats.org/officeDocument/2006/relationships/customXml" Target="../ink/ink463.xml"/><Relationship Id="rId244" Type="http://schemas.openxmlformats.org/officeDocument/2006/relationships/image" Target="../media/image1270.png"/><Relationship Id="rId39" Type="http://schemas.openxmlformats.org/officeDocument/2006/relationships/image" Target="../media/image1169.png"/><Relationship Id="rId286" Type="http://schemas.openxmlformats.org/officeDocument/2006/relationships/image" Target="../media/image1206.png"/><Relationship Id="rId451" Type="http://schemas.openxmlformats.org/officeDocument/2006/relationships/customXml" Target="../ink/ink588.xml"/><Relationship Id="rId493" Type="http://schemas.openxmlformats.org/officeDocument/2006/relationships/customXml" Target="../ink/ink609.xml"/><Relationship Id="rId507" Type="http://schemas.openxmlformats.org/officeDocument/2006/relationships/customXml" Target="../ink/ink616.xml"/><Relationship Id="rId549" Type="http://schemas.openxmlformats.org/officeDocument/2006/relationships/customXml" Target="../ink/ink637.xml"/><Relationship Id="rId50" Type="http://schemas.openxmlformats.org/officeDocument/2006/relationships/customXml" Target="../ink/ink389.xml"/><Relationship Id="rId104" Type="http://schemas.openxmlformats.org/officeDocument/2006/relationships/customXml" Target="../ink/ink415.xml"/><Relationship Id="rId146" Type="http://schemas.openxmlformats.org/officeDocument/2006/relationships/customXml" Target="../ink/ink435.xml"/><Relationship Id="rId188" Type="http://schemas.openxmlformats.org/officeDocument/2006/relationships/customXml" Target="../ink/ink456.xml"/><Relationship Id="rId311" Type="http://schemas.openxmlformats.org/officeDocument/2006/relationships/customXml" Target="../ink/ink518.xml"/><Relationship Id="rId353" Type="http://schemas.openxmlformats.org/officeDocument/2006/relationships/customXml" Target="../ink/ink539.xml"/><Relationship Id="rId395" Type="http://schemas.openxmlformats.org/officeDocument/2006/relationships/customXml" Target="../ink/ink560.xml"/><Relationship Id="rId409" Type="http://schemas.openxmlformats.org/officeDocument/2006/relationships/customXml" Target="../ink/ink567.xml"/><Relationship Id="rId560" Type="http://schemas.openxmlformats.org/officeDocument/2006/relationships/image" Target="../media/image1427.png"/><Relationship Id="rId92" Type="http://schemas.openxmlformats.org/officeDocument/2006/relationships/customXml" Target="../ink/ink409.xml"/><Relationship Id="rId213" Type="http://schemas.openxmlformats.org/officeDocument/2006/relationships/image" Target="../media/image1255.png"/><Relationship Id="rId420" Type="http://schemas.openxmlformats.org/officeDocument/2006/relationships/image" Target="../media/image1358.png"/><Relationship Id="rId255" Type="http://schemas.openxmlformats.org/officeDocument/2006/relationships/customXml" Target="../ink/ink490.xml"/><Relationship Id="rId297" Type="http://schemas.openxmlformats.org/officeDocument/2006/relationships/customXml" Target="../ink/ink511.xml"/><Relationship Id="rId462" Type="http://schemas.openxmlformats.org/officeDocument/2006/relationships/image" Target="../media/image1378.png"/><Relationship Id="rId518" Type="http://schemas.openxmlformats.org/officeDocument/2006/relationships/image" Target="../media/image1406.png"/><Relationship Id="rId115" Type="http://schemas.openxmlformats.org/officeDocument/2006/relationships/image" Target="../media/image95.png"/><Relationship Id="rId157" Type="http://schemas.openxmlformats.org/officeDocument/2006/relationships/image" Target="../media/image1227.png"/><Relationship Id="rId322" Type="http://schemas.openxmlformats.org/officeDocument/2006/relationships/image" Target="../media/image1309.png"/><Relationship Id="rId364" Type="http://schemas.openxmlformats.org/officeDocument/2006/relationships/image" Target="../media/image1330.png"/><Relationship Id="rId199" Type="http://schemas.openxmlformats.org/officeDocument/2006/relationships/image" Target="../media/image1248.png"/><Relationship Id="rId571" Type="http://schemas.openxmlformats.org/officeDocument/2006/relationships/customXml" Target="../ink/ink648.xml"/><Relationship Id="rId19" Type="http://schemas.openxmlformats.org/officeDocument/2006/relationships/image" Target="../media/image1159.png"/><Relationship Id="rId224" Type="http://schemas.openxmlformats.org/officeDocument/2006/relationships/customXml" Target="../ink/ink474.xml"/><Relationship Id="rId266" Type="http://schemas.openxmlformats.org/officeDocument/2006/relationships/image" Target="../media/image1281.png"/><Relationship Id="rId431" Type="http://schemas.openxmlformats.org/officeDocument/2006/relationships/customXml" Target="../ink/ink578.xml"/><Relationship Id="rId473" Type="http://schemas.openxmlformats.org/officeDocument/2006/relationships/customXml" Target="../ink/ink599.xml"/><Relationship Id="rId529" Type="http://schemas.openxmlformats.org/officeDocument/2006/relationships/customXml" Target="../ink/ink627.xml"/><Relationship Id="rId30" Type="http://schemas.openxmlformats.org/officeDocument/2006/relationships/customXml" Target="../ink/ink379.xml"/><Relationship Id="rId126" Type="http://schemas.openxmlformats.org/officeDocument/2006/relationships/customXml" Target="../ink/ink425.xml"/><Relationship Id="rId168" Type="http://schemas.openxmlformats.org/officeDocument/2006/relationships/customXml" Target="../ink/ink446.xml"/><Relationship Id="rId333" Type="http://schemas.openxmlformats.org/officeDocument/2006/relationships/customXml" Target="../ink/ink529.xml"/><Relationship Id="rId540" Type="http://schemas.openxmlformats.org/officeDocument/2006/relationships/image" Target="../media/image1417.png"/><Relationship Id="rId72" Type="http://schemas.openxmlformats.org/officeDocument/2006/relationships/customXml" Target="../ink/ink399.xml"/><Relationship Id="rId375" Type="http://schemas.openxmlformats.org/officeDocument/2006/relationships/customXml" Target="../ink/ink550.xml"/><Relationship Id="rId582" Type="http://schemas.openxmlformats.org/officeDocument/2006/relationships/image" Target="../media/image1438.png"/><Relationship Id="rId3" Type="http://schemas.openxmlformats.org/officeDocument/2006/relationships/image" Target="../media/image1151.png"/><Relationship Id="rId235" Type="http://schemas.openxmlformats.org/officeDocument/2006/relationships/customXml" Target="../ink/ink480.xml"/><Relationship Id="rId277" Type="http://schemas.openxmlformats.org/officeDocument/2006/relationships/customXml" Target="../ink/ink501.xml"/><Relationship Id="rId400" Type="http://schemas.openxmlformats.org/officeDocument/2006/relationships/image" Target="../media/image98.png"/><Relationship Id="rId442" Type="http://schemas.openxmlformats.org/officeDocument/2006/relationships/image" Target="../media/image1369.png"/><Relationship Id="rId484" Type="http://schemas.openxmlformats.org/officeDocument/2006/relationships/image" Target="../media/image1389.png"/><Relationship Id="rId137" Type="http://schemas.openxmlformats.org/officeDocument/2006/relationships/image" Target="../media/image1217.png"/><Relationship Id="rId302" Type="http://schemas.openxmlformats.org/officeDocument/2006/relationships/image" Target="../media/image1299.png"/><Relationship Id="rId344" Type="http://schemas.openxmlformats.org/officeDocument/2006/relationships/image" Target="../media/image1228.png"/><Relationship Id="rId41" Type="http://schemas.openxmlformats.org/officeDocument/2006/relationships/image" Target="../media/image1170.png"/><Relationship Id="rId83" Type="http://schemas.openxmlformats.org/officeDocument/2006/relationships/image" Target="../media/image1191.png"/><Relationship Id="rId179" Type="http://schemas.openxmlformats.org/officeDocument/2006/relationships/image" Target="../media/image1238.png"/><Relationship Id="rId386" Type="http://schemas.openxmlformats.org/officeDocument/2006/relationships/image" Target="../media/image1341.png"/><Relationship Id="rId551" Type="http://schemas.openxmlformats.org/officeDocument/2006/relationships/customXml" Target="../ink/ink638.xml"/><Relationship Id="rId190" Type="http://schemas.openxmlformats.org/officeDocument/2006/relationships/customXml" Target="../ink/ink457.xml"/><Relationship Id="rId204" Type="http://schemas.openxmlformats.org/officeDocument/2006/relationships/customXml" Target="../ink/ink464.xml"/><Relationship Id="rId246" Type="http://schemas.openxmlformats.org/officeDocument/2006/relationships/image" Target="../media/image1271.png"/><Relationship Id="rId288" Type="http://schemas.openxmlformats.org/officeDocument/2006/relationships/image" Target="../media/image1292.png"/><Relationship Id="rId411" Type="http://schemas.openxmlformats.org/officeDocument/2006/relationships/customXml" Target="../ink/ink568.xml"/><Relationship Id="rId453" Type="http://schemas.openxmlformats.org/officeDocument/2006/relationships/customXml" Target="../ink/ink589.xml"/><Relationship Id="rId509" Type="http://schemas.openxmlformats.org/officeDocument/2006/relationships/customXml" Target="../ink/ink617.xml"/><Relationship Id="rId106" Type="http://schemas.openxmlformats.org/officeDocument/2006/relationships/customXml" Target="../ink/ink416.xml"/><Relationship Id="rId313" Type="http://schemas.openxmlformats.org/officeDocument/2006/relationships/customXml" Target="../ink/ink519.xml"/><Relationship Id="rId495" Type="http://schemas.openxmlformats.org/officeDocument/2006/relationships/customXml" Target="../ink/ink610.xml"/><Relationship Id="rId10" Type="http://schemas.openxmlformats.org/officeDocument/2006/relationships/customXml" Target="../ink/ink369.xml"/><Relationship Id="rId52" Type="http://schemas.openxmlformats.org/officeDocument/2006/relationships/customXml" Target="../ink/ink390.xml"/><Relationship Id="rId94" Type="http://schemas.openxmlformats.org/officeDocument/2006/relationships/customXml" Target="../ink/ink410.xml"/><Relationship Id="rId148" Type="http://schemas.openxmlformats.org/officeDocument/2006/relationships/customXml" Target="../ink/ink436.xml"/><Relationship Id="rId355" Type="http://schemas.openxmlformats.org/officeDocument/2006/relationships/customXml" Target="../ink/ink540.xml"/><Relationship Id="rId397" Type="http://schemas.openxmlformats.org/officeDocument/2006/relationships/customXml" Target="../ink/ink561.xml"/><Relationship Id="rId520" Type="http://schemas.openxmlformats.org/officeDocument/2006/relationships/image" Target="../media/image1407.png"/><Relationship Id="rId562" Type="http://schemas.openxmlformats.org/officeDocument/2006/relationships/image" Target="../media/image1428.png"/><Relationship Id="rId215" Type="http://schemas.openxmlformats.org/officeDocument/2006/relationships/image" Target="../media/image1256.png"/><Relationship Id="rId257" Type="http://schemas.openxmlformats.org/officeDocument/2006/relationships/customXml" Target="../ink/ink491.xml"/><Relationship Id="rId422" Type="http://schemas.openxmlformats.org/officeDocument/2006/relationships/image" Target="../media/image1359.png"/><Relationship Id="rId464" Type="http://schemas.openxmlformats.org/officeDocument/2006/relationships/image" Target="../media/image1379.png"/><Relationship Id="rId299" Type="http://schemas.openxmlformats.org/officeDocument/2006/relationships/customXml" Target="../ink/ink512.xml"/><Relationship Id="rId63" Type="http://schemas.openxmlformats.org/officeDocument/2006/relationships/image" Target="../media/image1181.png"/><Relationship Id="rId159" Type="http://schemas.openxmlformats.org/officeDocument/2006/relationships/image" Target="../media/image928.png"/><Relationship Id="rId366" Type="http://schemas.openxmlformats.org/officeDocument/2006/relationships/image" Target="../media/image1331.png"/><Relationship Id="rId573" Type="http://schemas.openxmlformats.org/officeDocument/2006/relationships/customXml" Target="../ink/ink649.xml"/><Relationship Id="rId226" Type="http://schemas.openxmlformats.org/officeDocument/2006/relationships/customXml" Target="../ink/ink475.xml"/><Relationship Id="rId433" Type="http://schemas.openxmlformats.org/officeDocument/2006/relationships/customXml" Target="../ink/ink579.xml"/><Relationship Id="rId74" Type="http://schemas.openxmlformats.org/officeDocument/2006/relationships/customXml" Target="../ink/ink400.xml"/><Relationship Id="rId377" Type="http://schemas.openxmlformats.org/officeDocument/2006/relationships/customXml" Target="../ink/ink551.xml"/><Relationship Id="rId500" Type="http://schemas.openxmlformats.org/officeDocument/2006/relationships/image" Target="../media/image1397.png"/><Relationship Id="rId584" Type="http://schemas.openxmlformats.org/officeDocument/2006/relationships/image" Target="../media/image1439.png"/><Relationship Id="rId5" Type="http://schemas.openxmlformats.org/officeDocument/2006/relationships/image" Target="../media/image1152.png"/><Relationship Id="rId237" Type="http://schemas.openxmlformats.org/officeDocument/2006/relationships/customXml" Target="../ink/ink481.xml"/><Relationship Id="rId444" Type="http://schemas.openxmlformats.org/officeDocument/2006/relationships/image" Target="../media/image1370.png"/><Relationship Id="rId290" Type="http://schemas.openxmlformats.org/officeDocument/2006/relationships/image" Target="../media/image1293.png"/><Relationship Id="rId304" Type="http://schemas.openxmlformats.org/officeDocument/2006/relationships/image" Target="../media/image1300.png"/><Relationship Id="rId388" Type="http://schemas.openxmlformats.org/officeDocument/2006/relationships/image" Target="../media/image1342.png"/><Relationship Id="rId511" Type="http://schemas.openxmlformats.org/officeDocument/2006/relationships/customXml" Target="../ink/ink618.xml"/><Relationship Id="rId85" Type="http://schemas.openxmlformats.org/officeDocument/2006/relationships/image" Target="../media/image1192.png"/><Relationship Id="rId150" Type="http://schemas.openxmlformats.org/officeDocument/2006/relationships/customXml" Target="../ink/ink437.xml"/><Relationship Id="rId248" Type="http://schemas.openxmlformats.org/officeDocument/2006/relationships/image" Target="../media/image1272.png"/><Relationship Id="rId455" Type="http://schemas.openxmlformats.org/officeDocument/2006/relationships/customXml" Target="../ink/ink590.xml"/><Relationship Id="rId12" Type="http://schemas.openxmlformats.org/officeDocument/2006/relationships/customXml" Target="../ink/ink370.xml"/><Relationship Id="rId108" Type="http://schemas.openxmlformats.org/officeDocument/2006/relationships/customXml" Target="../ink/ink417.xml"/><Relationship Id="rId315" Type="http://schemas.openxmlformats.org/officeDocument/2006/relationships/customXml" Target="../ink/ink520.xml"/><Relationship Id="rId522" Type="http://schemas.openxmlformats.org/officeDocument/2006/relationships/image" Target="../media/image1408.png"/><Relationship Id="rId96" Type="http://schemas.openxmlformats.org/officeDocument/2006/relationships/customXml" Target="../ink/ink411.xml"/><Relationship Id="rId161" Type="http://schemas.openxmlformats.org/officeDocument/2006/relationships/image" Target="../media/image1229.png"/><Relationship Id="rId399" Type="http://schemas.openxmlformats.org/officeDocument/2006/relationships/customXml" Target="../ink/ink562.xml"/><Relationship Id="rId259" Type="http://schemas.openxmlformats.org/officeDocument/2006/relationships/customXml" Target="../ink/ink492.xml"/><Relationship Id="rId466" Type="http://schemas.openxmlformats.org/officeDocument/2006/relationships/image" Target="../media/image1380.png"/><Relationship Id="rId23" Type="http://schemas.openxmlformats.org/officeDocument/2006/relationships/image" Target="../media/image1161.png"/><Relationship Id="rId326" Type="http://schemas.openxmlformats.org/officeDocument/2006/relationships/image" Target="../media/image1311.png"/><Relationship Id="rId533" Type="http://schemas.openxmlformats.org/officeDocument/2006/relationships/customXml" Target="../ink/ink629.xml"/><Relationship Id="rId172" Type="http://schemas.openxmlformats.org/officeDocument/2006/relationships/customXml" Target="../ink/ink448.xml"/><Relationship Id="rId477" Type="http://schemas.openxmlformats.org/officeDocument/2006/relationships/customXml" Target="../ink/ink601.xml"/><Relationship Id="rId337" Type="http://schemas.openxmlformats.org/officeDocument/2006/relationships/customXml" Target="../ink/ink531.xml"/><Relationship Id="rId34" Type="http://schemas.openxmlformats.org/officeDocument/2006/relationships/customXml" Target="../ink/ink381.xml"/><Relationship Id="rId544" Type="http://schemas.openxmlformats.org/officeDocument/2006/relationships/image" Target="../media/image1419.png"/><Relationship Id="rId183" Type="http://schemas.openxmlformats.org/officeDocument/2006/relationships/image" Target="../media/image1240.png"/><Relationship Id="rId390" Type="http://schemas.openxmlformats.org/officeDocument/2006/relationships/image" Target="../media/image1343.png"/><Relationship Id="rId404" Type="http://schemas.openxmlformats.org/officeDocument/2006/relationships/image" Target="../media/image1350.png"/></Relationships>
</file>

<file path=ppt/slides/_rels/slide31.xml.rels><?xml version="1.0" encoding="UTF-8" standalone="yes"?>
<Relationships xmlns="http://schemas.openxmlformats.org/package/2006/relationships"><Relationship Id="rId117" Type="http://schemas.openxmlformats.org/officeDocument/2006/relationships/image" Target="../media/image1500.png"/><Relationship Id="rId299" Type="http://schemas.openxmlformats.org/officeDocument/2006/relationships/image" Target="../media/image1591.png"/><Relationship Id="rId21" Type="http://schemas.openxmlformats.org/officeDocument/2006/relationships/image" Target="../media/image1452.png"/><Relationship Id="rId63" Type="http://schemas.openxmlformats.org/officeDocument/2006/relationships/image" Target="../media/image1473.png"/><Relationship Id="rId159" Type="http://schemas.openxmlformats.org/officeDocument/2006/relationships/image" Target="../media/image104.png"/><Relationship Id="rId324" Type="http://schemas.openxmlformats.org/officeDocument/2006/relationships/customXml" Target="../ink/ink812.xml"/><Relationship Id="rId366" Type="http://schemas.openxmlformats.org/officeDocument/2006/relationships/customXml" Target="../ink/ink833.xml"/><Relationship Id="rId170" Type="http://schemas.openxmlformats.org/officeDocument/2006/relationships/customXml" Target="../ink/ink738.xml"/><Relationship Id="rId226" Type="http://schemas.openxmlformats.org/officeDocument/2006/relationships/customXml" Target="../ink/ink764.xml"/><Relationship Id="rId433" Type="http://schemas.openxmlformats.org/officeDocument/2006/relationships/image" Target="../media/image1657.png"/><Relationship Id="rId268" Type="http://schemas.openxmlformats.org/officeDocument/2006/relationships/customXml" Target="../ink/ink784.xml"/><Relationship Id="rId32" Type="http://schemas.openxmlformats.org/officeDocument/2006/relationships/customXml" Target="../ink/ink673.xml"/><Relationship Id="rId74" Type="http://schemas.openxmlformats.org/officeDocument/2006/relationships/customXml" Target="../ink/ink694.xml"/><Relationship Id="rId128" Type="http://schemas.openxmlformats.org/officeDocument/2006/relationships/customXml" Target="../ink/ink717.xml"/><Relationship Id="rId335" Type="http://schemas.openxmlformats.org/officeDocument/2006/relationships/image" Target="../media/image1609.png"/><Relationship Id="rId377" Type="http://schemas.openxmlformats.org/officeDocument/2006/relationships/image" Target="../media/image1630.png"/><Relationship Id="rId5" Type="http://schemas.openxmlformats.org/officeDocument/2006/relationships/image" Target="../media/image1444.png"/><Relationship Id="rId181" Type="http://schemas.openxmlformats.org/officeDocument/2006/relationships/image" Target="../media/image1532.png"/><Relationship Id="rId237" Type="http://schemas.openxmlformats.org/officeDocument/2006/relationships/image" Target="../media/image1560.png"/><Relationship Id="rId402" Type="http://schemas.openxmlformats.org/officeDocument/2006/relationships/customXml" Target="../ink/ink851.xml"/><Relationship Id="rId279" Type="http://schemas.openxmlformats.org/officeDocument/2006/relationships/image" Target="../media/image1581.png"/><Relationship Id="rId444" Type="http://schemas.openxmlformats.org/officeDocument/2006/relationships/customXml" Target="../ink/ink872.xml"/><Relationship Id="rId43" Type="http://schemas.openxmlformats.org/officeDocument/2006/relationships/image" Target="../media/image1463.png"/><Relationship Id="rId139" Type="http://schemas.openxmlformats.org/officeDocument/2006/relationships/image" Target="../media/image1511.png"/><Relationship Id="rId290" Type="http://schemas.openxmlformats.org/officeDocument/2006/relationships/customXml" Target="../ink/ink795.xml"/><Relationship Id="rId304" Type="http://schemas.openxmlformats.org/officeDocument/2006/relationships/customXml" Target="../ink/ink802.xml"/><Relationship Id="rId346" Type="http://schemas.openxmlformats.org/officeDocument/2006/relationships/customXml" Target="../ink/ink823.xml"/><Relationship Id="rId388" Type="http://schemas.openxmlformats.org/officeDocument/2006/relationships/customXml" Target="../ink/ink844.xml"/><Relationship Id="rId85" Type="http://schemas.openxmlformats.org/officeDocument/2006/relationships/image" Target="../media/image1484.png"/><Relationship Id="rId150" Type="http://schemas.openxmlformats.org/officeDocument/2006/relationships/customXml" Target="../ink/ink728.xml"/><Relationship Id="rId192" Type="http://schemas.openxmlformats.org/officeDocument/2006/relationships/customXml" Target="../ink/ink748.xml"/><Relationship Id="rId206" Type="http://schemas.openxmlformats.org/officeDocument/2006/relationships/customXml" Target="../ink/ink754.xml"/><Relationship Id="rId413" Type="http://schemas.openxmlformats.org/officeDocument/2006/relationships/image" Target="../media/image1647.png"/><Relationship Id="rId12" Type="http://schemas.openxmlformats.org/officeDocument/2006/relationships/customXml" Target="../ink/ink663.xml"/><Relationship Id="rId315" Type="http://schemas.openxmlformats.org/officeDocument/2006/relationships/image" Target="../media/image1599.png"/><Relationship Id="rId357" Type="http://schemas.openxmlformats.org/officeDocument/2006/relationships/image" Target="../media/image1620.png"/><Relationship Id="rId54" Type="http://schemas.openxmlformats.org/officeDocument/2006/relationships/customXml" Target="../ink/ink684.xml"/><Relationship Id="rId96" Type="http://schemas.openxmlformats.org/officeDocument/2006/relationships/customXml" Target="../ink/ink704.xml"/><Relationship Id="rId161" Type="http://schemas.openxmlformats.org/officeDocument/2006/relationships/image" Target="../media/image105.png"/><Relationship Id="rId217" Type="http://schemas.openxmlformats.org/officeDocument/2006/relationships/image" Target="../media/image1550.png"/><Relationship Id="rId399" Type="http://schemas.openxmlformats.org/officeDocument/2006/relationships/image" Target="../media/image1640.png"/><Relationship Id="rId259" Type="http://schemas.openxmlformats.org/officeDocument/2006/relationships/image" Target="../media/image1571.png"/><Relationship Id="rId424" Type="http://schemas.openxmlformats.org/officeDocument/2006/relationships/customXml" Target="../ink/ink862.xml"/><Relationship Id="rId23" Type="http://schemas.openxmlformats.org/officeDocument/2006/relationships/image" Target="../media/image1453.png"/><Relationship Id="rId119" Type="http://schemas.openxmlformats.org/officeDocument/2006/relationships/image" Target="../media/image1501.png"/><Relationship Id="rId270" Type="http://schemas.openxmlformats.org/officeDocument/2006/relationships/customXml" Target="../ink/ink785.xml"/><Relationship Id="rId326" Type="http://schemas.openxmlformats.org/officeDocument/2006/relationships/customXml" Target="../ink/ink813.xml"/><Relationship Id="rId65" Type="http://schemas.openxmlformats.org/officeDocument/2006/relationships/image" Target="../media/image1474.png"/><Relationship Id="rId130" Type="http://schemas.openxmlformats.org/officeDocument/2006/relationships/customXml" Target="../ink/ink718.xml"/><Relationship Id="rId368" Type="http://schemas.openxmlformats.org/officeDocument/2006/relationships/customXml" Target="../ink/ink834.xml"/><Relationship Id="rId172" Type="http://schemas.openxmlformats.org/officeDocument/2006/relationships/customXml" Target="../ink/ink739.xml"/><Relationship Id="rId228" Type="http://schemas.openxmlformats.org/officeDocument/2006/relationships/customXml" Target="../ink/ink765.xml"/><Relationship Id="rId435" Type="http://schemas.openxmlformats.org/officeDocument/2006/relationships/image" Target="../media/image113.png"/><Relationship Id="rId281" Type="http://schemas.openxmlformats.org/officeDocument/2006/relationships/image" Target="../media/image1582.png"/><Relationship Id="rId337" Type="http://schemas.openxmlformats.org/officeDocument/2006/relationships/image" Target="../media/image1610.png"/><Relationship Id="rId34" Type="http://schemas.openxmlformats.org/officeDocument/2006/relationships/customXml" Target="../ink/ink674.xml"/><Relationship Id="rId76" Type="http://schemas.openxmlformats.org/officeDocument/2006/relationships/customXml" Target="../ink/ink695.xml"/><Relationship Id="rId141" Type="http://schemas.openxmlformats.org/officeDocument/2006/relationships/image" Target="../media/image1512.png"/><Relationship Id="rId379" Type="http://schemas.openxmlformats.org/officeDocument/2006/relationships/image" Target="../media/image1631.png"/><Relationship Id="rId7" Type="http://schemas.openxmlformats.org/officeDocument/2006/relationships/image" Target="../media/image1445.png"/><Relationship Id="rId183" Type="http://schemas.openxmlformats.org/officeDocument/2006/relationships/image" Target="../media/image108.png"/><Relationship Id="rId239" Type="http://schemas.openxmlformats.org/officeDocument/2006/relationships/image" Target="../media/image1561.png"/><Relationship Id="rId390" Type="http://schemas.openxmlformats.org/officeDocument/2006/relationships/customXml" Target="../ink/ink845.xml"/><Relationship Id="rId404" Type="http://schemas.openxmlformats.org/officeDocument/2006/relationships/customXml" Target="../ink/ink852.xml"/><Relationship Id="rId446" Type="http://schemas.openxmlformats.org/officeDocument/2006/relationships/customXml" Target="../ink/ink873.xml"/><Relationship Id="rId250" Type="http://schemas.openxmlformats.org/officeDocument/2006/relationships/customXml" Target="../ink/ink775.xml"/><Relationship Id="rId292" Type="http://schemas.openxmlformats.org/officeDocument/2006/relationships/customXml" Target="../ink/ink796.xml"/><Relationship Id="rId306" Type="http://schemas.openxmlformats.org/officeDocument/2006/relationships/customXml" Target="../ink/ink803.xml"/><Relationship Id="rId45" Type="http://schemas.openxmlformats.org/officeDocument/2006/relationships/image" Target="../media/image1464.png"/><Relationship Id="rId87" Type="http://schemas.openxmlformats.org/officeDocument/2006/relationships/image" Target="../media/image1485.png"/><Relationship Id="rId348" Type="http://schemas.openxmlformats.org/officeDocument/2006/relationships/customXml" Target="../ink/ink824.xml"/><Relationship Id="rId152" Type="http://schemas.openxmlformats.org/officeDocument/2006/relationships/customXml" Target="../ink/ink729.xml"/><Relationship Id="rId194" Type="http://schemas.openxmlformats.org/officeDocument/2006/relationships/customXml" Target="../ink/ink749.xml"/><Relationship Id="rId208" Type="http://schemas.openxmlformats.org/officeDocument/2006/relationships/customXml" Target="../ink/ink755.xml"/><Relationship Id="rId415" Type="http://schemas.openxmlformats.org/officeDocument/2006/relationships/image" Target="../media/image1648.png"/><Relationship Id="rId261" Type="http://schemas.openxmlformats.org/officeDocument/2006/relationships/image" Target="../media/image1572.png"/><Relationship Id="rId14" Type="http://schemas.openxmlformats.org/officeDocument/2006/relationships/customXml" Target="../ink/ink664.xml"/><Relationship Id="rId56" Type="http://schemas.openxmlformats.org/officeDocument/2006/relationships/customXml" Target="../ink/ink685.xml"/><Relationship Id="rId317" Type="http://schemas.openxmlformats.org/officeDocument/2006/relationships/image" Target="../media/image1600.png"/><Relationship Id="rId359" Type="http://schemas.openxmlformats.org/officeDocument/2006/relationships/image" Target="../media/image110.png"/><Relationship Id="rId98" Type="http://schemas.openxmlformats.org/officeDocument/2006/relationships/customXml" Target="../ink/ink705.xml"/><Relationship Id="rId121" Type="http://schemas.openxmlformats.org/officeDocument/2006/relationships/image" Target="../media/image1502.png"/><Relationship Id="rId163" Type="http://schemas.openxmlformats.org/officeDocument/2006/relationships/image" Target="../media/image106.png"/><Relationship Id="rId219" Type="http://schemas.openxmlformats.org/officeDocument/2006/relationships/image" Target="../media/image1551.png"/><Relationship Id="rId370" Type="http://schemas.openxmlformats.org/officeDocument/2006/relationships/customXml" Target="../ink/ink835.xml"/><Relationship Id="rId426" Type="http://schemas.openxmlformats.org/officeDocument/2006/relationships/customXml" Target="../ink/ink863.xml"/><Relationship Id="rId230" Type="http://schemas.openxmlformats.org/officeDocument/2006/relationships/customXml" Target="../ink/ink766.xml"/><Relationship Id="rId25" Type="http://schemas.openxmlformats.org/officeDocument/2006/relationships/image" Target="../media/image1454.png"/><Relationship Id="rId67" Type="http://schemas.openxmlformats.org/officeDocument/2006/relationships/image" Target="../media/image1475.png"/><Relationship Id="rId272" Type="http://schemas.openxmlformats.org/officeDocument/2006/relationships/customXml" Target="../ink/ink786.xml"/><Relationship Id="rId328" Type="http://schemas.openxmlformats.org/officeDocument/2006/relationships/customXml" Target="../ink/ink814.xml"/><Relationship Id="rId132" Type="http://schemas.openxmlformats.org/officeDocument/2006/relationships/customXml" Target="../ink/ink719.xml"/><Relationship Id="rId174" Type="http://schemas.openxmlformats.org/officeDocument/2006/relationships/customXml" Target="../ink/ink740.xml"/><Relationship Id="rId381" Type="http://schemas.openxmlformats.org/officeDocument/2006/relationships/image" Target="../media/image1632.png"/><Relationship Id="rId241" Type="http://schemas.openxmlformats.org/officeDocument/2006/relationships/image" Target="../media/image1562.png"/><Relationship Id="rId437" Type="http://schemas.openxmlformats.org/officeDocument/2006/relationships/image" Target="../media/image1659.png"/><Relationship Id="rId36" Type="http://schemas.openxmlformats.org/officeDocument/2006/relationships/customXml" Target="../ink/ink675.xml"/><Relationship Id="rId283" Type="http://schemas.openxmlformats.org/officeDocument/2006/relationships/image" Target="../media/image1583.png"/><Relationship Id="rId339" Type="http://schemas.openxmlformats.org/officeDocument/2006/relationships/image" Target="../media/image1611.png"/><Relationship Id="rId101" Type="http://schemas.openxmlformats.org/officeDocument/2006/relationships/image" Target="../media/image1492.png"/><Relationship Id="rId143" Type="http://schemas.openxmlformats.org/officeDocument/2006/relationships/image" Target="../media/image102.png"/><Relationship Id="rId185" Type="http://schemas.openxmlformats.org/officeDocument/2006/relationships/image" Target="../media/image109.png"/><Relationship Id="rId350" Type="http://schemas.openxmlformats.org/officeDocument/2006/relationships/customXml" Target="../ink/ink825.xml"/><Relationship Id="rId406" Type="http://schemas.openxmlformats.org/officeDocument/2006/relationships/customXml" Target="../ink/ink853.xml"/><Relationship Id="rId9" Type="http://schemas.openxmlformats.org/officeDocument/2006/relationships/image" Target="../media/image1446.png"/><Relationship Id="rId210" Type="http://schemas.openxmlformats.org/officeDocument/2006/relationships/customXml" Target="../ink/ink756.xml"/><Relationship Id="rId392" Type="http://schemas.openxmlformats.org/officeDocument/2006/relationships/customXml" Target="../ink/ink846.xml"/><Relationship Id="rId448" Type="http://schemas.openxmlformats.org/officeDocument/2006/relationships/customXml" Target="../ink/ink874.xml"/><Relationship Id="rId252" Type="http://schemas.openxmlformats.org/officeDocument/2006/relationships/customXml" Target="../ink/ink776.xml"/><Relationship Id="rId294" Type="http://schemas.openxmlformats.org/officeDocument/2006/relationships/customXml" Target="../ink/ink797.xml"/><Relationship Id="rId308" Type="http://schemas.openxmlformats.org/officeDocument/2006/relationships/customXml" Target="../ink/ink804.xml"/><Relationship Id="rId47" Type="http://schemas.openxmlformats.org/officeDocument/2006/relationships/image" Target="../media/image1465.png"/><Relationship Id="rId89" Type="http://schemas.openxmlformats.org/officeDocument/2006/relationships/image" Target="../media/image1486.png"/><Relationship Id="rId112" Type="http://schemas.openxmlformats.org/officeDocument/2006/relationships/customXml" Target="../ink/ink709.xml"/><Relationship Id="rId154" Type="http://schemas.openxmlformats.org/officeDocument/2006/relationships/customXml" Target="../ink/ink730.xml"/><Relationship Id="rId361" Type="http://schemas.openxmlformats.org/officeDocument/2006/relationships/image" Target="../media/image111.png"/><Relationship Id="rId417" Type="http://schemas.openxmlformats.org/officeDocument/2006/relationships/image" Target="../media/image1649.png"/><Relationship Id="rId16" Type="http://schemas.openxmlformats.org/officeDocument/2006/relationships/customXml" Target="../ink/ink665.xml"/><Relationship Id="rId221" Type="http://schemas.openxmlformats.org/officeDocument/2006/relationships/image" Target="../media/image1552.png"/><Relationship Id="rId263" Type="http://schemas.openxmlformats.org/officeDocument/2006/relationships/image" Target="../media/image1573.png"/><Relationship Id="rId319" Type="http://schemas.openxmlformats.org/officeDocument/2006/relationships/image" Target="../media/image1601.png"/><Relationship Id="rId58" Type="http://schemas.openxmlformats.org/officeDocument/2006/relationships/customXml" Target="../ink/ink686.xml"/><Relationship Id="rId123" Type="http://schemas.openxmlformats.org/officeDocument/2006/relationships/image" Target="../media/image1503.png"/><Relationship Id="rId330" Type="http://schemas.openxmlformats.org/officeDocument/2006/relationships/customXml" Target="../ink/ink815.xml"/><Relationship Id="rId165" Type="http://schemas.openxmlformats.org/officeDocument/2006/relationships/image" Target="../media/image107.png"/><Relationship Id="rId372" Type="http://schemas.openxmlformats.org/officeDocument/2006/relationships/customXml" Target="../ink/ink836.xml"/><Relationship Id="rId428" Type="http://schemas.openxmlformats.org/officeDocument/2006/relationships/customXml" Target="../ink/ink864.xml"/><Relationship Id="rId232" Type="http://schemas.openxmlformats.org/officeDocument/2006/relationships/customXml" Target="../ink/ink767.xml"/><Relationship Id="rId274" Type="http://schemas.openxmlformats.org/officeDocument/2006/relationships/customXml" Target="../ink/ink787.xml"/><Relationship Id="rId27" Type="http://schemas.openxmlformats.org/officeDocument/2006/relationships/image" Target="../media/image1455.png"/><Relationship Id="rId69" Type="http://schemas.openxmlformats.org/officeDocument/2006/relationships/image" Target="../media/image1476.png"/><Relationship Id="rId134" Type="http://schemas.openxmlformats.org/officeDocument/2006/relationships/customXml" Target="../ink/ink720.xml"/><Relationship Id="rId80" Type="http://schemas.openxmlformats.org/officeDocument/2006/relationships/customXml" Target="../ink/ink696.xml"/><Relationship Id="rId341" Type="http://schemas.openxmlformats.org/officeDocument/2006/relationships/image" Target="../media/image1612.png"/><Relationship Id="rId383" Type="http://schemas.openxmlformats.org/officeDocument/2006/relationships/image" Target="../media/image1633.png"/><Relationship Id="rId439" Type="http://schemas.openxmlformats.org/officeDocument/2006/relationships/image" Target="../media/image1660.png"/><Relationship Id="rId201" Type="http://schemas.openxmlformats.org/officeDocument/2006/relationships/image" Target="../media/image1542.png"/><Relationship Id="rId243" Type="http://schemas.openxmlformats.org/officeDocument/2006/relationships/image" Target="../media/image1563.png"/><Relationship Id="rId285" Type="http://schemas.openxmlformats.org/officeDocument/2006/relationships/image" Target="../media/image1584.png"/><Relationship Id="rId450" Type="http://schemas.openxmlformats.org/officeDocument/2006/relationships/customXml" Target="../ink/ink875.xml"/><Relationship Id="rId38" Type="http://schemas.openxmlformats.org/officeDocument/2006/relationships/customXml" Target="../ink/ink676.xml"/><Relationship Id="rId103" Type="http://schemas.openxmlformats.org/officeDocument/2006/relationships/image" Target="../media/image1493.png"/><Relationship Id="rId310" Type="http://schemas.openxmlformats.org/officeDocument/2006/relationships/customXml" Target="../ink/ink805.xml"/><Relationship Id="rId91" Type="http://schemas.openxmlformats.org/officeDocument/2006/relationships/image" Target="../media/image1487.png"/><Relationship Id="rId145" Type="http://schemas.openxmlformats.org/officeDocument/2006/relationships/image" Target="../media/image103.png"/><Relationship Id="rId187" Type="http://schemas.openxmlformats.org/officeDocument/2006/relationships/image" Target="../media/image1535.png"/><Relationship Id="rId352" Type="http://schemas.openxmlformats.org/officeDocument/2006/relationships/customXml" Target="../ink/ink826.xml"/><Relationship Id="rId394" Type="http://schemas.openxmlformats.org/officeDocument/2006/relationships/customXml" Target="../ink/ink847.xml"/><Relationship Id="rId408" Type="http://schemas.openxmlformats.org/officeDocument/2006/relationships/customXml" Target="../ink/ink854.xml"/><Relationship Id="rId212" Type="http://schemas.openxmlformats.org/officeDocument/2006/relationships/customXml" Target="../ink/ink757.xml"/><Relationship Id="rId254" Type="http://schemas.openxmlformats.org/officeDocument/2006/relationships/customXml" Target="../ink/ink777.xml"/><Relationship Id="rId49" Type="http://schemas.openxmlformats.org/officeDocument/2006/relationships/image" Target="../media/image101.png"/><Relationship Id="rId114" Type="http://schemas.openxmlformats.org/officeDocument/2006/relationships/customXml" Target="../ink/ink710.xml"/><Relationship Id="rId296" Type="http://schemas.openxmlformats.org/officeDocument/2006/relationships/customXml" Target="../ink/ink798.xml"/><Relationship Id="rId60" Type="http://schemas.openxmlformats.org/officeDocument/2006/relationships/customXml" Target="../ink/ink687.xml"/><Relationship Id="rId81" Type="http://schemas.openxmlformats.org/officeDocument/2006/relationships/image" Target="../media/image12460.png"/><Relationship Id="rId135" Type="http://schemas.openxmlformats.org/officeDocument/2006/relationships/image" Target="../media/image1509.png"/><Relationship Id="rId156" Type="http://schemas.openxmlformats.org/officeDocument/2006/relationships/customXml" Target="../ink/ink731.xml"/><Relationship Id="rId177" Type="http://schemas.openxmlformats.org/officeDocument/2006/relationships/image" Target="../media/image1530.png"/><Relationship Id="rId198" Type="http://schemas.openxmlformats.org/officeDocument/2006/relationships/customXml" Target="../ink/ink750.xml"/><Relationship Id="rId321" Type="http://schemas.openxmlformats.org/officeDocument/2006/relationships/image" Target="../media/image1602.png"/><Relationship Id="rId342" Type="http://schemas.openxmlformats.org/officeDocument/2006/relationships/customXml" Target="../ink/ink821.xml"/><Relationship Id="rId363" Type="http://schemas.openxmlformats.org/officeDocument/2006/relationships/image" Target="../media/image112.png"/><Relationship Id="rId384" Type="http://schemas.openxmlformats.org/officeDocument/2006/relationships/customXml" Target="../ink/ink842.xml"/><Relationship Id="rId419" Type="http://schemas.openxmlformats.org/officeDocument/2006/relationships/image" Target="../media/image1650.png"/><Relationship Id="rId202" Type="http://schemas.openxmlformats.org/officeDocument/2006/relationships/customXml" Target="../ink/ink752.xml"/><Relationship Id="rId223" Type="http://schemas.openxmlformats.org/officeDocument/2006/relationships/image" Target="../media/image1553.png"/><Relationship Id="rId244" Type="http://schemas.openxmlformats.org/officeDocument/2006/relationships/customXml" Target="../ink/ink773.xml"/><Relationship Id="rId430" Type="http://schemas.openxmlformats.org/officeDocument/2006/relationships/customXml" Target="../ink/ink865.xml"/><Relationship Id="rId18" Type="http://schemas.openxmlformats.org/officeDocument/2006/relationships/customXml" Target="../ink/ink666.xml"/><Relationship Id="rId39" Type="http://schemas.openxmlformats.org/officeDocument/2006/relationships/image" Target="../media/image1461.png"/><Relationship Id="rId265" Type="http://schemas.openxmlformats.org/officeDocument/2006/relationships/image" Target="../media/image1565.png"/><Relationship Id="rId286" Type="http://schemas.openxmlformats.org/officeDocument/2006/relationships/customXml" Target="../ink/ink793.xml"/><Relationship Id="rId451" Type="http://schemas.openxmlformats.org/officeDocument/2006/relationships/image" Target="../media/image114.png"/><Relationship Id="rId50" Type="http://schemas.openxmlformats.org/officeDocument/2006/relationships/customXml" Target="../ink/ink682.xml"/><Relationship Id="rId104" Type="http://schemas.openxmlformats.org/officeDocument/2006/relationships/customXml" Target="../ink/ink708.xml"/><Relationship Id="rId125" Type="http://schemas.openxmlformats.org/officeDocument/2006/relationships/image" Target="../media/image1504.png"/><Relationship Id="rId146" Type="http://schemas.openxmlformats.org/officeDocument/2006/relationships/customXml" Target="../ink/ink726.xml"/><Relationship Id="rId167" Type="http://schemas.openxmlformats.org/officeDocument/2006/relationships/image" Target="../media/image1525.png"/><Relationship Id="rId188" Type="http://schemas.openxmlformats.org/officeDocument/2006/relationships/customXml" Target="../ink/ink746.xml"/><Relationship Id="rId311" Type="http://schemas.openxmlformats.org/officeDocument/2006/relationships/image" Target="../media/image1597.png"/><Relationship Id="rId332" Type="http://schemas.openxmlformats.org/officeDocument/2006/relationships/customXml" Target="../ink/ink816.xml"/><Relationship Id="rId353" Type="http://schemas.openxmlformats.org/officeDocument/2006/relationships/image" Target="../media/image1618.png"/><Relationship Id="rId374" Type="http://schemas.openxmlformats.org/officeDocument/2006/relationships/customXml" Target="../ink/ink837.xml"/><Relationship Id="rId395" Type="http://schemas.openxmlformats.org/officeDocument/2006/relationships/image" Target="../media/image1639.png"/><Relationship Id="rId409" Type="http://schemas.openxmlformats.org/officeDocument/2006/relationships/image" Target="../media/image1645.png"/><Relationship Id="rId71" Type="http://schemas.openxmlformats.org/officeDocument/2006/relationships/image" Target="../media/image1477.png"/><Relationship Id="rId92" Type="http://schemas.openxmlformats.org/officeDocument/2006/relationships/customXml" Target="../ink/ink702.xml"/><Relationship Id="rId213" Type="http://schemas.openxmlformats.org/officeDocument/2006/relationships/image" Target="../media/image1548.png"/><Relationship Id="rId234" Type="http://schemas.openxmlformats.org/officeDocument/2006/relationships/customXml" Target="../ink/ink768.xml"/><Relationship Id="rId420" Type="http://schemas.openxmlformats.org/officeDocument/2006/relationships/customXml" Target="../ink/ink860.xml"/><Relationship Id="rId2" Type="http://schemas.openxmlformats.org/officeDocument/2006/relationships/customXml" Target="../ink/ink658.xml"/><Relationship Id="rId29" Type="http://schemas.openxmlformats.org/officeDocument/2006/relationships/image" Target="../media/image1456.png"/><Relationship Id="rId255" Type="http://schemas.openxmlformats.org/officeDocument/2006/relationships/image" Target="../media/image1569.png"/><Relationship Id="rId276" Type="http://schemas.openxmlformats.org/officeDocument/2006/relationships/customXml" Target="../ink/ink788.xml"/><Relationship Id="rId297" Type="http://schemas.openxmlformats.org/officeDocument/2006/relationships/image" Target="../media/image1590.png"/><Relationship Id="rId441" Type="http://schemas.openxmlformats.org/officeDocument/2006/relationships/image" Target="../media/image1661.png"/><Relationship Id="rId40" Type="http://schemas.openxmlformats.org/officeDocument/2006/relationships/customXml" Target="../ink/ink677.xml"/><Relationship Id="rId115" Type="http://schemas.openxmlformats.org/officeDocument/2006/relationships/image" Target="../media/image1499.png"/><Relationship Id="rId136" Type="http://schemas.openxmlformats.org/officeDocument/2006/relationships/customXml" Target="../ink/ink721.xml"/><Relationship Id="rId157" Type="http://schemas.openxmlformats.org/officeDocument/2006/relationships/image" Target="../media/image1520.png"/><Relationship Id="rId178" Type="http://schemas.openxmlformats.org/officeDocument/2006/relationships/customXml" Target="../ink/ink741.xml"/><Relationship Id="rId301" Type="http://schemas.openxmlformats.org/officeDocument/2006/relationships/image" Target="../media/image1592.png"/><Relationship Id="rId322" Type="http://schemas.openxmlformats.org/officeDocument/2006/relationships/customXml" Target="../ink/ink811.xml"/><Relationship Id="rId343" Type="http://schemas.openxmlformats.org/officeDocument/2006/relationships/image" Target="../media/image1613.png"/><Relationship Id="rId364" Type="http://schemas.openxmlformats.org/officeDocument/2006/relationships/customXml" Target="../ink/ink832.xml"/><Relationship Id="rId61" Type="http://schemas.openxmlformats.org/officeDocument/2006/relationships/image" Target="../media/image1472.png"/><Relationship Id="rId82" Type="http://schemas.openxmlformats.org/officeDocument/2006/relationships/customXml" Target="../ink/ink697.xml"/><Relationship Id="rId199" Type="http://schemas.openxmlformats.org/officeDocument/2006/relationships/image" Target="../media/image1541.png"/><Relationship Id="rId203" Type="http://schemas.openxmlformats.org/officeDocument/2006/relationships/image" Target="../media/image1543.png"/><Relationship Id="rId385" Type="http://schemas.openxmlformats.org/officeDocument/2006/relationships/image" Target="../media/image1634.png"/><Relationship Id="rId19" Type="http://schemas.openxmlformats.org/officeDocument/2006/relationships/image" Target="../media/image1451.png"/><Relationship Id="rId224" Type="http://schemas.openxmlformats.org/officeDocument/2006/relationships/customXml" Target="../ink/ink763.xml"/><Relationship Id="rId245" Type="http://schemas.openxmlformats.org/officeDocument/2006/relationships/image" Target="../media/image1564.png"/><Relationship Id="rId266" Type="http://schemas.openxmlformats.org/officeDocument/2006/relationships/customXml" Target="../ink/ink783.xml"/><Relationship Id="rId287" Type="http://schemas.openxmlformats.org/officeDocument/2006/relationships/image" Target="../media/image1585.png"/><Relationship Id="rId410" Type="http://schemas.openxmlformats.org/officeDocument/2006/relationships/customXml" Target="../ink/ink855.xml"/><Relationship Id="rId431" Type="http://schemas.openxmlformats.org/officeDocument/2006/relationships/image" Target="../media/image1656.png"/><Relationship Id="rId30" Type="http://schemas.openxmlformats.org/officeDocument/2006/relationships/customXml" Target="../ink/ink672.xml"/><Relationship Id="rId126" Type="http://schemas.openxmlformats.org/officeDocument/2006/relationships/customXml" Target="../ink/ink716.xml"/><Relationship Id="rId147" Type="http://schemas.openxmlformats.org/officeDocument/2006/relationships/image" Target="../media/image1515.png"/><Relationship Id="rId168" Type="http://schemas.openxmlformats.org/officeDocument/2006/relationships/customXml" Target="../ink/ink737.xml"/><Relationship Id="rId312" Type="http://schemas.openxmlformats.org/officeDocument/2006/relationships/customXml" Target="../ink/ink806.xml"/><Relationship Id="rId333" Type="http://schemas.openxmlformats.org/officeDocument/2006/relationships/image" Target="../media/image1608.png"/><Relationship Id="rId354" Type="http://schemas.openxmlformats.org/officeDocument/2006/relationships/customXml" Target="../ink/ink827.xml"/><Relationship Id="rId51" Type="http://schemas.openxmlformats.org/officeDocument/2006/relationships/image" Target="../media/image1467.png"/><Relationship Id="rId72" Type="http://schemas.openxmlformats.org/officeDocument/2006/relationships/customXml" Target="../ink/ink693.xml"/><Relationship Id="rId93" Type="http://schemas.openxmlformats.org/officeDocument/2006/relationships/image" Target="../media/image1488.png"/><Relationship Id="rId189" Type="http://schemas.openxmlformats.org/officeDocument/2006/relationships/image" Target="../media/image1404.png"/><Relationship Id="rId375" Type="http://schemas.openxmlformats.org/officeDocument/2006/relationships/image" Target="../media/image1629.png"/><Relationship Id="rId396" Type="http://schemas.openxmlformats.org/officeDocument/2006/relationships/customXml" Target="../ink/ink848.xml"/><Relationship Id="rId3" Type="http://schemas.openxmlformats.org/officeDocument/2006/relationships/image" Target="../media/image1443.png"/><Relationship Id="rId214" Type="http://schemas.openxmlformats.org/officeDocument/2006/relationships/customXml" Target="../ink/ink758.xml"/><Relationship Id="rId235" Type="http://schemas.openxmlformats.org/officeDocument/2006/relationships/image" Target="../media/image1559.png"/><Relationship Id="rId256" Type="http://schemas.openxmlformats.org/officeDocument/2006/relationships/customXml" Target="../ink/ink778.xml"/><Relationship Id="rId277" Type="http://schemas.openxmlformats.org/officeDocument/2006/relationships/image" Target="../media/image1580.png"/><Relationship Id="rId298" Type="http://schemas.openxmlformats.org/officeDocument/2006/relationships/customXml" Target="../ink/ink799.xml"/><Relationship Id="rId400" Type="http://schemas.openxmlformats.org/officeDocument/2006/relationships/customXml" Target="../ink/ink850.xml"/><Relationship Id="rId421" Type="http://schemas.openxmlformats.org/officeDocument/2006/relationships/image" Target="../media/image1651.png"/><Relationship Id="rId442" Type="http://schemas.openxmlformats.org/officeDocument/2006/relationships/customXml" Target="../ink/ink871.xml"/><Relationship Id="rId116" Type="http://schemas.openxmlformats.org/officeDocument/2006/relationships/customXml" Target="../ink/ink711.xml"/><Relationship Id="rId137" Type="http://schemas.openxmlformats.org/officeDocument/2006/relationships/image" Target="../media/image1510.png"/><Relationship Id="rId158" Type="http://schemas.openxmlformats.org/officeDocument/2006/relationships/customXml" Target="../ink/ink732.xml"/><Relationship Id="rId302" Type="http://schemas.openxmlformats.org/officeDocument/2006/relationships/customXml" Target="../ink/ink801.xml"/><Relationship Id="rId323" Type="http://schemas.openxmlformats.org/officeDocument/2006/relationships/image" Target="../media/image1603.png"/><Relationship Id="rId344" Type="http://schemas.openxmlformats.org/officeDocument/2006/relationships/customXml" Target="../ink/ink822.xml"/><Relationship Id="rId20" Type="http://schemas.openxmlformats.org/officeDocument/2006/relationships/customXml" Target="../ink/ink667.xml"/><Relationship Id="rId41" Type="http://schemas.openxmlformats.org/officeDocument/2006/relationships/image" Target="../media/image1462.png"/><Relationship Id="rId62" Type="http://schemas.openxmlformats.org/officeDocument/2006/relationships/customXml" Target="../ink/ink688.xml"/><Relationship Id="rId83" Type="http://schemas.openxmlformats.org/officeDocument/2006/relationships/image" Target="../media/image1483.png"/><Relationship Id="rId179" Type="http://schemas.openxmlformats.org/officeDocument/2006/relationships/image" Target="../media/image1531.png"/><Relationship Id="rId365" Type="http://schemas.openxmlformats.org/officeDocument/2006/relationships/image" Target="../media/image1624.png"/><Relationship Id="rId386" Type="http://schemas.openxmlformats.org/officeDocument/2006/relationships/customXml" Target="../ink/ink843.xml"/><Relationship Id="rId190" Type="http://schemas.openxmlformats.org/officeDocument/2006/relationships/customXml" Target="../ink/ink747.xml"/><Relationship Id="rId204" Type="http://schemas.openxmlformats.org/officeDocument/2006/relationships/customXml" Target="../ink/ink753.xml"/><Relationship Id="rId225" Type="http://schemas.openxmlformats.org/officeDocument/2006/relationships/image" Target="../media/image1554.png"/><Relationship Id="rId246" Type="http://schemas.openxmlformats.org/officeDocument/2006/relationships/customXml" Target="../ink/ink774.xml"/><Relationship Id="rId267" Type="http://schemas.openxmlformats.org/officeDocument/2006/relationships/image" Target="../media/image1575.png"/><Relationship Id="rId288" Type="http://schemas.openxmlformats.org/officeDocument/2006/relationships/customXml" Target="../ink/ink794.xml"/><Relationship Id="rId411" Type="http://schemas.openxmlformats.org/officeDocument/2006/relationships/image" Target="../media/image1646.png"/><Relationship Id="rId432" Type="http://schemas.openxmlformats.org/officeDocument/2006/relationships/customXml" Target="../ink/ink866.xml"/><Relationship Id="rId127" Type="http://schemas.openxmlformats.org/officeDocument/2006/relationships/image" Target="../media/image1505.png"/><Relationship Id="rId313" Type="http://schemas.openxmlformats.org/officeDocument/2006/relationships/image" Target="../media/image1598.png"/><Relationship Id="rId10" Type="http://schemas.openxmlformats.org/officeDocument/2006/relationships/customXml" Target="../ink/ink662.xml"/><Relationship Id="rId31" Type="http://schemas.openxmlformats.org/officeDocument/2006/relationships/image" Target="../media/image1457.png"/><Relationship Id="rId52" Type="http://schemas.openxmlformats.org/officeDocument/2006/relationships/customXml" Target="../ink/ink683.xml"/><Relationship Id="rId73" Type="http://schemas.openxmlformats.org/officeDocument/2006/relationships/image" Target="../media/image1478.png"/><Relationship Id="rId94" Type="http://schemas.openxmlformats.org/officeDocument/2006/relationships/customXml" Target="../ink/ink703.xml"/><Relationship Id="rId148" Type="http://schemas.openxmlformats.org/officeDocument/2006/relationships/customXml" Target="../ink/ink727.xml"/><Relationship Id="rId169" Type="http://schemas.openxmlformats.org/officeDocument/2006/relationships/image" Target="../media/image1526.png"/><Relationship Id="rId334" Type="http://schemas.openxmlformats.org/officeDocument/2006/relationships/customXml" Target="../ink/ink817.xml"/><Relationship Id="rId355" Type="http://schemas.openxmlformats.org/officeDocument/2006/relationships/image" Target="../media/image1619.png"/><Relationship Id="rId376" Type="http://schemas.openxmlformats.org/officeDocument/2006/relationships/customXml" Target="../ink/ink838.xml"/><Relationship Id="rId397" Type="http://schemas.openxmlformats.org/officeDocument/2006/relationships/image" Target="../media/image1437.png"/><Relationship Id="rId4" Type="http://schemas.openxmlformats.org/officeDocument/2006/relationships/customXml" Target="../ink/ink659.xml"/><Relationship Id="rId180" Type="http://schemas.openxmlformats.org/officeDocument/2006/relationships/customXml" Target="../ink/ink742.xml"/><Relationship Id="rId215" Type="http://schemas.openxmlformats.org/officeDocument/2006/relationships/image" Target="../media/image1549.png"/><Relationship Id="rId236" Type="http://schemas.openxmlformats.org/officeDocument/2006/relationships/customXml" Target="../ink/ink769.xml"/><Relationship Id="rId257" Type="http://schemas.openxmlformats.org/officeDocument/2006/relationships/image" Target="../media/image1570.png"/><Relationship Id="rId278" Type="http://schemas.openxmlformats.org/officeDocument/2006/relationships/customXml" Target="../ink/ink789.xml"/><Relationship Id="rId401" Type="http://schemas.openxmlformats.org/officeDocument/2006/relationships/image" Target="../media/image1641.png"/><Relationship Id="rId422" Type="http://schemas.openxmlformats.org/officeDocument/2006/relationships/customXml" Target="../ink/ink861.xml"/><Relationship Id="rId443" Type="http://schemas.openxmlformats.org/officeDocument/2006/relationships/image" Target="../media/image1662.png"/><Relationship Id="rId303" Type="http://schemas.openxmlformats.org/officeDocument/2006/relationships/image" Target="../media/image1593.png"/><Relationship Id="rId42" Type="http://schemas.openxmlformats.org/officeDocument/2006/relationships/customXml" Target="../ink/ink678.xml"/><Relationship Id="rId84" Type="http://schemas.openxmlformats.org/officeDocument/2006/relationships/customXml" Target="../ink/ink698.xml"/><Relationship Id="rId138" Type="http://schemas.openxmlformats.org/officeDocument/2006/relationships/customXml" Target="../ink/ink722.xml"/><Relationship Id="rId345" Type="http://schemas.openxmlformats.org/officeDocument/2006/relationships/image" Target="../media/image1614.png"/><Relationship Id="rId387" Type="http://schemas.openxmlformats.org/officeDocument/2006/relationships/image" Target="../media/image1635.png"/><Relationship Id="rId191" Type="http://schemas.openxmlformats.org/officeDocument/2006/relationships/image" Target="../media/image1480.png"/><Relationship Id="rId205" Type="http://schemas.openxmlformats.org/officeDocument/2006/relationships/image" Target="../media/image1544.png"/><Relationship Id="rId412" Type="http://schemas.openxmlformats.org/officeDocument/2006/relationships/customXml" Target="../ink/ink856.xml"/><Relationship Id="rId289" Type="http://schemas.openxmlformats.org/officeDocument/2006/relationships/image" Target="../media/image1586.png"/><Relationship Id="rId11" Type="http://schemas.openxmlformats.org/officeDocument/2006/relationships/image" Target="../media/image1447.png"/><Relationship Id="rId53" Type="http://schemas.openxmlformats.org/officeDocument/2006/relationships/image" Target="../media/image1468.png"/><Relationship Id="rId149" Type="http://schemas.openxmlformats.org/officeDocument/2006/relationships/image" Target="../media/image1516.png"/><Relationship Id="rId314" Type="http://schemas.openxmlformats.org/officeDocument/2006/relationships/customXml" Target="../ink/ink807.xml"/><Relationship Id="rId356" Type="http://schemas.openxmlformats.org/officeDocument/2006/relationships/customXml" Target="../ink/ink828.xml"/><Relationship Id="rId398" Type="http://schemas.openxmlformats.org/officeDocument/2006/relationships/customXml" Target="../ink/ink849.xml"/><Relationship Id="rId95" Type="http://schemas.openxmlformats.org/officeDocument/2006/relationships/image" Target="../media/image1489.png"/><Relationship Id="rId160" Type="http://schemas.openxmlformats.org/officeDocument/2006/relationships/customXml" Target="../ink/ink733.xml"/><Relationship Id="rId216" Type="http://schemas.openxmlformats.org/officeDocument/2006/relationships/customXml" Target="../ink/ink759.xml"/><Relationship Id="rId423" Type="http://schemas.openxmlformats.org/officeDocument/2006/relationships/image" Target="../media/image1652.png"/><Relationship Id="rId258" Type="http://schemas.openxmlformats.org/officeDocument/2006/relationships/customXml" Target="../ink/ink779.xml"/><Relationship Id="rId22" Type="http://schemas.openxmlformats.org/officeDocument/2006/relationships/customXml" Target="../ink/ink668.xml"/><Relationship Id="rId64" Type="http://schemas.openxmlformats.org/officeDocument/2006/relationships/customXml" Target="../ink/ink689.xml"/><Relationship Id="rId118" Type="http://schemas.openxmlformats.org/officeDocument/2006/relationships/customXml" Target="../ink/ink712.xml"/><Relationship Id="rId325" Type="http://schemas.openxmlformats.org/officeDocument/2006/relationships/image" Target="../media/image1604.png"/><Relationship Id="rId367" Type="http://schemas.openxmlformats.org/officeDocument/2006/relationships/image" Target="../media/image1625.png"/><Relationship Id="rId171" Type="http://schemas.openxmlformats.org/officeDocument/2006/relationships/image" Target="../media/image1527.png"/><Relationship Id="rId227" Type="http://schemas.openxmlformats.org/officeDocument/2006/relationships/image" Target="../media/image1555.png"/><Relationship Id="rId269" Type="http://schemas.openxmlformats.org/officeDocument/2006/relationships/image" Target="../media/image1576.png"/><Relationship Id="rId434" Type="http://schemas.openxmlformats.org/officeDocument/2006/relationships/customXml" Target="../ink/ink867.xml"/><Relationship Id="rId33" Type="http://schemas.openxmlformats.org/officeDocument/2006/relationships/image" Target="../media/image1458.png"/><Relationship Id="rId129" Type="http://schemas.openxmlformats.org/officeDocument/2006/relationships/image" Target="../media/image1506.png"/><Relationship Id="rId280" Type="http://schemas.openxmlformats.org/officeDocument/2006/relationships/customXml" Target="../ink/ink790.xml"/><Relationship Id="rId336" Type="http://schemas.openxmlformats.org/officeDocument/2006/relationships/customXml" Target="../ink/ink818.xml"/><Relationship Id="rId75" Type="http://schemas.openxmlformats.org/officeDocument/2006/relationships/image" Target="../media/image1479.png"/><Relationship Id="rId140" Type="http://schemas.openxmlformats.org/officeDocument/2006/relationships/customXml" Target="../ink/ink723.xml"/><Relationship Id="rId182" Type="http://schemas.openxmlformats.org/officeDocument/2006/relationships/customXml" Target="../ink/ink743.xml"/><Relationship Id="rId378" Type="http://schemas.openxmlformats.org/officeDocument/2006/relationships/customXml" Target="../ink/ink839.xml"/><Relationship Id="rId403" Type="http://schemas.openxmlformats.org/officeDocument/2006/relationships/image" Target="../media/image1642.png"/><Relationship Id="rId6" Type="http://schemas.openxmlformats.org/officeDocument/2006/relationships/customXml" Target="../ink/ink660.xml"/><Relationship Id="rId238" Type="http://schemas.openxmlformats.org/officeDocument/2006/relationships/customXml" Target="../ink/ink770.xml"/><Relationship Id="rId445" Type="http://schemas.openxmlformats.org/officeDocument/2006/relationships/image" Target="../media/image1663.png"/><Relationship Id="rId291" Type="http://schemas.openxmlformats.org/officeDocument/2006/relationships/image" Target="../media/image1587.png"/><Relationship Id="rId305" Type="http://schemas.openxmlformats.org/officeDocument/2006/relationships/image" Target="../media/image1594.png"/><Relationship Id="rId347" Type="http://schemas.openxmlformats.org/officeDocument/2006/relationships/image" Target="../media/image1615.png"/><Relationship Id="rId44" Type="http://schemas.openxmlformats.org/officeDocument/2006/relationships/customXml" Target="../ink/ink679.xml"/><Relationship Id="rId86" Type="http://schemas.openxmlformats.org/officeDocument/2006/relationships/customXml" Target="../ink/ink699.xml"/><Relationship Id="rId151" Type="http://schemas.openxmlformats.org/officeDocument/2006/relationships/image" Target="../media/image1517.png"/><Relationship Id="rId389" Type="http://schemas.openxmlformats.org/officeDocument/2006/relationships/image" Target="../media/image1636.png"/><Relationship Id="rId193" Type="http://schemas.openxmlformats.org/officeDocument/2006/relationships/image" Target="../media/image1482.png"/><Relationship Id="rId207" Type="http://schemas.openxmlformats.org/officeDocument/2006/relationships/image" Target="../media/image1545.png"/><Relationship Id="rId249" Type="http://schemas.openxmlformats.org/officeDocument/2006/relationships/image" Target="../media/image1566.png"/><Relationship Id="rId414" Type="http://schemas.openxmlformats.org/officeDocument/2006/relationships/customXml" Target="../ink/ink857.xml"/><Relationship Id="rId13" Type="http://schemas.openxmlformats.org/officeDocument/2006/relationships/image" Target="../media/image1448.png"/><Relationship Id="rId260" Type="http://schemas.openxmlformats.org/officeDocument/2006/relationships/customXml" Target="../ink/ink780.xml"/><Relationship Id="rId316" Type="http://schemas.openxmlformats.org/officeDocument/2006/relationships/customXml" Target="../ink/ink808.xml"/><Relationship Id="rId55" Type="http://schemas.openxmlformats.org/officeDocument/2006/relationships/image" Target="../media/image1469.png"/><Relationship Id="rId97" Type="http://schemas.openxmlformats.org/officeDocument/2006/relationships/image" Target="../media/image1490.png"/><Relationship Id="rId120" Type="http://schemas.openxmlformats.org/officeDocument/2006/relationships/customXml" Target="../ink/ink713.xml"/><Relationship Id="rId358" Type="http://schemas.openxmlformats.org/officeDocument/2006/relationships/customXml" Target="../ink/ink829.xml"/><Relationship Id="rId162" Type="http://schemas.openxmlformats.org/officeDocument/2006/relationships/customXml" Target="../ink/ink734.xml"/><Relationship Id="rId218" Type="http://schemas.openxmlformats.org/officeDocument/2006/relationships/customXml" Target="../ink/ink760.xml"/><Relationship Id="rId425" Type="http://schemas.openxmlformats.org/officeDocument/2006/relationships/image" Target="../media/image1653.png"/><Relationship Id="rId271" Type="http://schemas.openxmlformats.org/officeDocument/2006/relationships/image" Target="../media/image1577.png"/><Relationship Id="rId24" Type="http://schemas.openxmlformats.org/officeDocument/2006/relationships/customXml" Target="../ink/ink669.xml"/><Relationship Id="rId66" Type="http://schemas.openxmlformats.org/officeDocument/2006/relationships/customXml" Target="../ink/ink690.xml"/><Relationship Id="rId131" Type="http://schemas.openxmlformats.org/officeDocument/2006/relationships/image" Target="../media/image1507.png"/><Relationship Id="rId327" Type="http://schemas.openxmlformats.org/officeDocument/2006/relationships/image" Target="../media/image1605.png"/><Relationship Id="rId369" Type="http://schemas.openxmlformats.org/officeDocument/2006/relationships/image" Target="../media/image1626.png"/><Relationship Id="rId173" Type="http://schemas.openxmlformats.org/officeDocument/2006/relationships/image" Target="../media/image1528.png"/><Relationship Id="rId229" Type="http://schemas.openxmlformats.org/officeDocument/2006/relationships/image" Target="../media/image1556.png"/><Relationship Id="rId380" Type="http://schemas.openxmlformats.org/officeDocument/2006/relationships/customXml" Target="../ink/ink840.xml"/><Relationship Id="rId436" Type="http://schemas.openxmlformats.org/officeDocument/2006/relationships/customXml" Target="../ink/ink868.xml"/><Relationship Id="rId240" Type="http://schemas.openxmlformats.org/officeDocument/2006/relationships/customXml" Target="../ink/ink771.xml"/><Relationship Id="rId35" Type="http://schemas.openxmlformats.org/officeDocument/2006/relationships/image" Target="../media/image1459.png"/><Relationship Id="rId100" Type="http://schemas.openxmlformats.org/officeDocument/2006/relationships/customXml" Target="../ink/ink706.xml"/><Relationship Id="rId282" Type="http://schemas.openxmlformats.org/officeDocument/2006/relationships/customXml" Target="../ink/ink791.xml"/><Relationship Id="rId338" Type="http://schemas.openxmlformats.org/officeDocument/2006/relationships/customXml" Target="../ink/ink819.xml"/><Relationship Id="rId8" Type="http://schemas.openxmlformats.org/officeDocument/2006/relationships/customXml" Target="../ink/ink661.xml"/><Relationship Id="rId142" Type="http://schemas.openxmlformats.org/officeDocument/2006/relationships/customXml" Target="../ink/ink724.xml"/><Relationship Id="rId184" Type="http://schemas.openxmlformats.org/officeDocument/2006/relationships/customXml" Target="../ink/ink744.xml"/><Relationship Id="rId391" Type="http://schemas.openxmlformats.org/officeDocument/2006/relationships/image" Target="../media/image1637.png"/><Relationship Id="rId405" Type="http://schemas.openxmlformats.org/officeDocument/2006/relationships/image" Target="../media/image1643.png"/><Relationship Id="rId447" Type="http://schemas.openxmlformats.org/officeDocument/2006/relationships/image" Target="../media/image1664.png"/><Relationship Id="rId251" Type="http://schemas.openxmlformats.org/officeDocument/2006/relationships/image" Target="../media/image1567.png"/><Relationship Id="rId46" Type="http://schemas.openxmlformats.org/officeDocument/2006/relationships/customXml" Target="../ink/ink680.xml"/><Relationship Id="rId293" Type="http://schemas.openxmlformats.org/officeDocument/2006/relationships/image" Target="../media/image1588.png"/><Relationship Id="rId307" Type="http://schemas.openxmlformats.org/officeDocument/2006/relationships/image" Target="../media/image1595.png"/><Relationship Id="rId349" Type="http://schemas.openxmlformats.org/officeDocument/2006/relationships/image" Target="../media/image1616.png"/><Relationship Id="rId88" Type="http://schemas.openxmlformats.org/officeDocument/2006/relationships/customXml" Target="../ink/ink700.xml"/><Relationship Id="rId111" Type="http://schemas.openxmlformats.org/officeDocument/2006/relationships/image" Target="../media/image1497.png"/><Relationship Id="rId153" Type="http://schemas.openxmlformats.org/officeDocument/2006/relationships/image" Target="../media/image1518.png"/><Relationship Id="rId209" Type="http://schemas.openxmlformats.org/officeDocument/2006/relationships/image" Target="../media/image1546.png"/><Relationship Id="rId360" Type="http://schemas.openxmlformats.org/officeDocument/2006/relationships/customXml" Target="../ink/ink830.xml"/><Relationship Id="rId416" Type="http://schemas.openxmlformats.org/officeDocument/2006/relationships/customXml" Target="../ink/ink858.xml"/><Relationship Id="rId220" Type="http://schemas.openxmlformats.org/officeDocument/2006/relationships/customXml" Target="../ink/ink761.xml"/><Relationship Id="rId15" Type="http://schemas.openxmlformats.org/officeDocument/2006/relationships/image" Target="../media/image1449.png"/><Relationship Id="rId57" Type="http://schemas.openxmlformats.org/officeDocument/2006/relationships/image" Target="../media/image1470.png"/><Relationship Id="rId262" Type="http://schemas.openxmlformats.org/officeDocument/2006/relationships/customXml" Target="../ink/ink781.xml"/><Relationship Id="rId318" Type="http://schemas.openxmlformats.org/officeDocument/2006/relationships/customXml" Target="../ink/ink809.xml"/><Relationship Id="rId99" Type="http://schemas.openxmlformats.org/officeDocument/2006/relationships/image" Target="../media/image1491.png"/><Relationship Id="rId122" Type="http://schemas.openxmlformats.org/officeDocument/2006/relationships/customXml" Target="../ink/ink714.xml"/><Relationship Id="rId164" Type="http://schemas.openxmlformats.org/officeDocument/2006/relationships/customXml" Target="../ink/ink735.xml"/><Relationship Id="rId371" Type="http://schemas.openxmlformats.org/officeDocument/2006/relationships/image" Target="../media/image1627.png"/><Relationship Id="rId427" Type="http://schemas.openxmlformats.org/officeDocument/2006/relationships/image" Target="../media/image1654.png"/><Relationship Id="rId26" Type="http://schemas.openxmlformats.org/officeDocument/2006/relationships/customXml" Target="../ink/ink670.xml"/><Relationship Id="rId231" Type="http://schemas.openxmlformats.org/officeDocument/2006/relationships/image" Target="../media/image1557.png"/><Relationship Id="rId273" Type="http://schemas.openxmlformats.org/officeDocument/2006/relationships/image" Target="../media/image1578.png"/><Relationship Id="rId329" Type="http://schemas.openxmlformats.org/officeDocument/2006/relationships/image" Target="../media/image1606.png"/><Relationship Id="rId68" Type="http://schemas.openxmlformats.org/officeDocument/2006/relationships/customXml" Target="../ink/ink691.xml"/><Relationship Id="rId133" Type="http://schemas.openxmlformats.org/officeDocument/2006/relationships/image" Target="../media/image1508.png"/><Relationship Id="rId340" Type="http://schemas.openxmlformats.org/officeDocument/2006/relationships/customXml" Target="../ink/ink820.xml"/><Relationship Id="rId200" Type="http://schemas.openxmlformats.org/officeDocument/2006/relationships/customXml" Target="../ink/ink751.xml"/><Relationship Id="rId382" Type="http://schemas.openxmlformats.org/officeDocument/2006/relationships/customXml" Target="../ink/ink841.xml"/><Relationship Id="rId438" Type="http://schemas.openxmlformats.org/officeDocument/2006/relationships/customXml" Target="../ink/ink869.xml"/><Relationship Id="rId242" Type="http://schemas.openxmlformats.org/officeDocument/2006/relationships/customXml" Target="../ink/ink772.xml"/><Relationship Id="rId284" Type="http://schemas.openxmlformats.org/officeDocument/2006/relationships/customXml" Target="../ink/ink792.xml"/><Relationship Id="rId37" Type="http://schemas.openxmlformats.org/officeDocument/2006/relationships/image" Target="../media/image1460.png"/><Relationship Id="rId79" Type="http://schemas.openxmlformats.org/officeDocument/2006/relationships/image" Target="../media/image1481.png"/><Relationship Id="rId102" Type="http://schemas.openxmlformats.org/officeDocument/2006/relationships/customXml" Target="../ink/ink707.xml"/><Relationship Id="rId144" Type="http://schemas.openxmlformats.org/officeDocument/2006/relationships/customXml" Target="../ink/ink725.xml"/><Relationship Id="rId90" Type="http://schemas.openxmlformats.org/officeDocument/2006/relationships/customXml" Target="../ink/ink701.xml"/><Relationship Id="rId186" Type="http://schemas.openxmlformats.org/officeDocument/2006/relationships/customXml" Target="../ink/ink745.xml"/><Relationship Id="rId351" Type="http://schemas.openxmlformats.org/officeDocument/2006/relationships/image" Target="../media/image1617.png"/><Relationship Id="rId393" Type="http://schemas.openxmlformats.org/officeDocument/2006/relationships/image" Target="../media/image1638.png"/><Relationship Id="rId407" Type="http://schemas.openxmlformats.org/officeDocument/2006/relationships/image" Target="../media/image1644.png"/><Relationship Id="rId449" Type="http://schemas.openxmlformats.org/officeDocument/2006/relationships/image" Target="../media/image1665.png"/><Relationship Id="rId211" Type="http://schemas.openxmlformats.org/officeDocument/2006/relationships/image" Target="../media/image1547.png"/><Relationship Id="rId253" Type="http://schemas.openxmlformats.org/officeDocument/2006/relationships/image" Target="../media/image1568.png"/><Relationship Id="rId295" Type="http://schemas.openxmlformats.org/officeDocument/2006/relationships/image" Target="../media/image1589.png"/><Relationship Id="rId309" Type="http://schemas.openxmlformats.org/officeDocument/2006/relationships/image" Target="../media/image1596.png"/><Relationship Id="rId48" Type="http://schemas.openxmlformats.org/officeDocument/2006/relationships/customXml" Target="../ink/ink681.xml"/><Relationship Id="rId113" Type="http://schemas.openxmlformats.org/officeDocument/2006/relationships/image" Target="../media/image1498.png"/><Relationship Id="rId320" Type="http://schemas.openxmlformats.org/officeDocument/2006/relationships/customXml" Target="../ink/ink810.xml"/><Relationship Id="rId155" Type="http://schemas.openxmlformats.org/officeDocument/2006/relationships/image" Target="../media/image1519.png"/><Relationship Id="rId197" Type="http://schemas.openxmlformats.org/officeDocument/2006/relationships/image" Target="../media/image1540.png"/><Relationship Id="rId362" Type="http://schemas.openxmlformats.org/officeDocument/2006/relationships/customXml" Target="../ink/ink831.xml"/><Relationship Id="rId418" Type="http://schemas.openxmlformats.org/officeDocument/2006/relationships/customXml" Target="../ink/ink859.xml"/><Relationship Id="rId222" Type="http://schemas.openxmlformats.org/officeDocument/2006/relationships/customXml" Target="../ink/ink762.xml"/><Relationship Id="rId264" Type="http://schemas.openxmlformats.org/officeDocument/2006/relationships/customXml" Target="../ink/ink782.xml"/><Relationship Id="rId17" Type="http://schemas.openxmlformats.org/officeDocument/2006/relationships/image" Target="../media/image1450.png"/><Relationship Id="rId59" Type="http://schemas.openxmlformats.org/officeDocument/2006/relationships/image" Target="../media/image1471.png"/><Relationship Id="rId124" Type="http://schemas.openxmlformats.org/officeDocument/2006/relationships/customXml" Target="../ink/ink715.xml"/><Relationship Id="rId70" Type="http://schemas.openxmlformats.org/officeDocument/2006/relationships/customXml" Target="../ink/ink692.xml"/><Relationship Id="rId166" Type="http://schemas.openxmlformats.org/officeDocument/2006/relationships/customXml" Target="../ink/ink736.xml"/><Relationship Id="rId331" Type="http://schemas.openxmlformats.org/officeDocument/2006/relationships/image" Target="../media/image1607.png"/><Relationship Id="rId373" Type="http://schemas.openxmlformats.org/officeDocument/2006/relationships/image" Target="../media/image1628.png"/><Relationship Id="rId429" Type="http://schemas.openxmlformats.org/officeDocument/2006/relationships/image" Target="../media/image1655.png"/><Relationship Id="rId1" Type="http://schemas.openxmlformats.org/officeDocument/2006/relationships/slideLayout" Target="../slideLayouts/slideLayout7.xml"/><Relationship Id="rId233" Type="http://schemas.openxmlformats.org/officeDocument/2006/relationships/image" Target="../media/image1558.png"/><Relationship Id="rId440" Type="http://schemas.openxmlformats.org/officeDocument/2006/relationships/customXml" Target="../ink/ink870.xml"/><Relationship Id="rId28" Type="http://schemas.openxmlformats.org/officeDocument/2006/relationships/customXml" Target="../ink/ink671.xml"/><Relationship Id="rId275" Type="http://schemas.openxmlformats.org/officeDocument/2006/relationships/image" Target="../media/image1579.png"/><Relationship Id="rId300" Type="http://schemas.openxmlformats.org/officeDocument/2006/relationships/customXml" Target="../ink/ink800.xml"/></Relationships>
</file>

<file path=ppt/slides/_rels/slide32.xml.rels><?xml version="1.0" encoding="UTF-8" standalone="yes"?>
<Relationships xmlns="http://schemas.openxmlformats.org/package/2006/relationships"><Relationship Id="rId117" Type="http://schemas.openxmlformats.org/officeDocument/2006/relationships/customXml" Target="../ink/ink933.xml"/><Relationship Id="rId21" Type="http://schemas.openxmlformats.org/officeDocument/2006/relationships/image" Target="../media/image1675.png"/><Relationship Id="rId63" Type="http://schemas.openxmlformats.org/officeDocument/2006/relationships/image" Target="../media/image1695.png"/><Relationship Id="rId159" Type="http://schemas.openxmlformats.org/officeDocument/2006/relationships/customXml" Target="../ink/ink954.xml"/><Relationship Id="rId324" Type="http://schemas.openxmlformats.org/officeDocument/2006/relationships/customXml" Target="../ink/ink1033.xml"/><Relationship Id="rId366" Type="http://schemas.openxmlformats.org/officeDocument/2006/relationships/customXml" Target="../ink/ink1054.xml"/><Relationship Id="rId170" Type="http://schemas.openxmlformats.org/officeDocument/2006/relationships/image" Target="../media/image1748.png"/><Relationship Id="rId226" Type="http://schemas.openxmlformats.org/officeDocument/2006/relationships/image" Target="../media/image1775.png"/><Relationship Id="rId433" Type="http://schemas.openxmlformats.org/officeDocument/2006/relationships/image" Target="../media/image1878.png"/><Relationship Id="rId268" Type="http://schemas.openxmlformats.org/officeDocument/2006/relationships/image" Target="../media/image1796.png"/><Relationship Id="rId475" Type="http://schemas.openxmlformats.org/officeDocument/2006/relationships/image" Target="../media/image1899.png"/><Relationship Id="rId32" Type="http://schemas.openxmlformats.org/officeDocument/2006/relationships/customXml" Target="../ink/ink890.xml"/><Relationship Id="rId74" Type="http://schemas.openxmlformats.org/officeDocument/2006/relationships/customXml" Target="../ink/ink911.xml"/><Relationship Id="rId128" Type="http://schemas.openxmlformats.org/officeDocument/2006/relationships/image" Target="../media/image1727.png"/><Relationship Id="rId335" Type="http://schemas.openxmlformats.org/officeDocument/2006/relationships/image" Target="../media/image125.png"/><Relationship Id="rId377" Type="http://schemas.openxmlformats.org/officeDocument/2006/relationships/image" Target="../media/image1850.png"/><Relationship Id="rId500" Type="http://schemas.openxmlformats.org/officeDocument/2006/relationships/customXml" Target="../ink/ink1121.xml"/><Relationship Id="rId181" Type="http://schemas.openxmlformats.org/officeDocument/2006/relationships/customXml" Target="../ink/ink965.xml"/><Relationship Id="rId237" Type="http://schemas.openxmlformats.org/officeDocument/2006/relationships/customXml" Target="../ink/ink992.xml"/><Relationship Id="rId402" Type="http://schemas.openxmlformats.org/officeDocument/2006/relationships/customXml" Target="../ink/ink1072.xml"/><Relationship Id="rId279" Type="http://schemas.openxmlformats.org/officeDocument/2006/relationships/customXml" Target="../ink/ink1012.xml"/><Relationship Id="rId444" Type="http://schemas.openxmlformats.org/officeDocument/2006/relationships/customXml" Target="../ink/ink1093.xml"/><Relationship Id="rId486" Type="http://schemas.openxmlformats.org/officeDocument/2006/relationships/customXml" Target="../ink/ink1114.xml"/><Relationship Id="rId43" Type="http://schemas.openxmlformats.org/officeDocument/2006/relationships/image" Target="../media/image1686.png"/><Relationship Id="rId139" Type="http://schemas.openxmlformats.org/officeDocument/2006/relationships/customXml" Target="../ink/ink944.xml"/><Relationship Id="rId290" Type="http://schemas.openxmlformats.org/officeDocument/2006/relationships/image" Target="../media/image1807.png"/><Relationship Id="rId304" Type="http://schemas.openxmlformats.org/officeDocument/2006/relationships/image" Target="../media/image1814.png"/><Relationship Id="rId346" Type="http://schemas.openxmlformats.org/officeDocument/2006/relationships/customXml" Target="../ink/ink1044.xml"/><Relationship Id="rId388" Type="http://schemas.openxmlformats.org/officeDocument/2006/relationships/customXml" Target="../ink/ink1065.xml"/><Relationship Id="rId85" Type="http://schemas.openxmlformats.org/officeDocument/2006/relationships/customXml" Target="../ink/ink917.xml"/><Relationship Id="rId150" Type="http://schemas.openxmlformats.org/officeDocument/2006/relationships/image" Target="../media/image1738.png"/><Relationship Id="rId192" Type="http://schemas.openxmlformats.org/officeDocument/2006/relationships/image" Target="../media/image1537.png"/><Relationship Id="rId413" Type="http://schemas.openxmlformats.org/officeDocument/2006/relationships/image" Target="../media/image1868.png"/><Relationship Id="rId248" Type="http://schemas.openxmlformats.org/officeDocument/2006/relationships/image" Target="../media/image1786.png"/><Relationship Id="rId455" Type="http://schemas.openxmlformats.org/officeDocument/2006/relationships/image" Target="../media/image1889.png"/><Relationship Id="rId497" Type="http://schemas.openxmlformats.org/officeDocument/2006/relationships/image" Target="../media/image1910.png"/><Relationship Id="rId12" Type="http://schemas.openxmlformats.org/officeDocument/2006/relationships/customXml" Target="../ink/ink880.xml"/><Relationship Id="rId108" Type="http://schemas.openxmlformats.org/officeDocument/2006/relationships/image" Target="../media/image1717.png"/><Relationship Id="rId315" Type="http://schemas.openxmlformats.org/officeDocument/2006/relationships/image" Target="../media/image1819.png"/><Relationship Id="rId357" Type="http://schemas.openxmlformats.org/officeDocument/2006/relationships/image" Target="../media/image1840.png"/><Relationship Id="rId54" Type="http://schemas.openxmlformats.org/officeDocument/2006/relationships/customXml" Target="../ink/ink901.xml"/><Relationship Id="rId96" Type="http://schemas.openxmlformats.org/officeDocument/2006/relationships/image" Target="../media/image1711.png"/><Relationship Id="rId161" Type="http://schemas.openxmlformats.org/officeDocument/2006/relationships/customXml" Target="../ink/ink955.xml"/><Relationship Id="rId217" Type="http://schemas.openxmlformats.org/officeDocument/2006/relationships/customXml" Target="../ink/ink982.xml"/><Relationship Id="rId399" Type="http://schemas.openxmlformats.org/officeDocument/2006/relationships/image" Target="../media/image1861.png"/><Relationship Id="rId259" Type="http://schemas.openxmlformats.org/officeDocument/2006/relationships/customXml" Target="../ink/ink1003.xml"/><Relationship Id="rId424" Type="http://schemas.openxmlformats.org/officeDocument/2006/relationships/customXml" Target="../ink/ink1083.xml"/><Relationship Id="rId466" Type="http://schemas.openxmlformats.org/officeDocument/2006/relationships/customXml" Target="../ink/ink1104.xml"/><Relationship Id="rId23" Type="http://schemas.openxmlformats.org/officeDocument/2006/relationships/image" Target="../media/image1676.png"/><Relationship Id="rId119" Type="http://schemas.openxmlformats.org/officeDocument/2006/relationships/customXml" Target="../ink/ink934.xml"/><Relationship Id="rId326" Type="http://schemas.openxmlformats.org/officeDocument/2006/relationships/customXml" Target="../ink/ink1034.xml"/><Relationship Id="rId65" Type="http://schemas.openxmlformats.org/officeDocument/2006/relationships/image" Target="../media/image1696.png"/><Relationship Id="rId130" Type="http://schemas.openxmlformats.org/officeDocument/2006/relationships/image" Target="../media/image1728.png"/><Relationship Id="rId368" Type="http://schemas.openxmlformats.org/officeDocument/2006/relationships/customXml" Target="../ink/ink1055.xml"/><Relationship Id="rId172" Type="http://schemas.openxmlformats.org/officeDocument/2006/relationships/image" Target="../media/image1749.png"/><Relationship Id="rId228" Type="http://schemas.openxmlformats.org/officeDocument/2006/relationships/image" Target="../media/image1776.png"/><Relationship Id="rId435" Type="http://schemas.openxmlformats.org/officeDocument/2006/relationships/image" Target="../media/image1879.png"/><Relationship Id="rId477" Type="http://schemas.openxmlformats.org/officeDocument/2006/relationships/image" Target="../media/image1900.png"/><Relationship Id="rId281" Type="http://schemas.openxmlformats.org/officeDocument/2006/relationships/customXml" Target="../ink/ink1013.xml"/><Relationship Id="rId337" Type="http://schemas.openxmlformats.org/officeDocument/2006/relationships/image" Target="../media/image1830.png"/><Relationship Id="rId502" Type="http://schemas.openxmlformats.org/officeDocument/2006/relationships/customXml" Target="../ink/ink1122.xml"/><Relationship Id="rId34" Type="http://schemas.openxmlformats.org/officeDocument/2006/relationships/customXml" Target="../ink/ink891.xml"/><Relationship Id="rId76" Type="http://schemas.openxmlformats.org/officeDocument/2006/relationships/customXml" Target="../ink/ink912.xml"/><Relationship Id="rId141" Type="http://schemas.openxmlformats.org/officeDocument/2006/relationships/customXml" Target="../ink/ink945.xml"/><Relationship Id="rId379" Type="http://schemas.openxmlformats.org/officeDocument/2006/relationships/image" Target="../media/image1851.png"/><Relationship Id="rId7" Type="http://schemas.openxmlformats.org/officeDocument/2006/relationships/image" Target="../media/image1668.png"/><Relationship Id="rId183" Type="http://schemas.openxmlformats.org/officeDocument/2006/relationships/customXml" Target="../ink/ink966.xml"/><Relationship Id="rId239" Type="http://schemas.openxmlformats.org/officeDocument/2006/relationships/customXml" Target="../ink/ink993.xml"/><Relationship Id="rId390" Type="http://schemas.openxmlformats.org/officeDocument/2006/relationships/customXml" Target="../ink/ink1066.xml"/><Relationship Id="rId404" Type="http://schemas.openxmlformats.org/officeDocument/2006/relationships/customXml" Target="../ink/ink1073.xml"/><Relationship Id="rId446" Type="http://schemas.openxmlformats.org/officeDocument/2006/relationships/customXml" Target="../ink/ink1094.xml"/><Relationship Id="rId250" Type="http://schemas.openxmlformats.org/officeDocument/2006/relationships/image" Target="../media/image1787.png"/><Relationship Id="rId292" Type="http://schemas.openxmlformats.org/officeDocument/2006/relationships/image" Target="../media/image1808.png"/><Relationship Id="rId306" Type="http://schemas.openxmlformats.org/officeDocument/2006/relationships/customXml" Target="../ink/ink1025.xml"/><Relationship Id="rId488" Type="http://schemas.openxmlformats.org/officeDocument/2006/relationships/customXml" Target="../ink/ink1115.xml"/><Relationship Id="rId45" Type="http://schemas.openxmlformats.org/officeDocument/2006/relationships/image" Target="../media/image1687.png"/><Relationship Id="rId87" Type="http://schemas.openxmlformats.org/officeDocument/2006/relationships/customXml" Target="../ink/ink918.xml"/><Relationship Id="rId110" Type="http://schemas.openxmlformats.org/officeDocument/2006/relationships/image" Target="../media/image1718.png"/><Relationship Id="rId348" Type="http://schemas.openxmlformats.org/officeDocument/2006/relationships/customXml" Target="../ink/ink1045.xml"/><Relationship Id="rId152" Type="http://schemas.openxmlformats.org/officeDocument/2006/relationships/image" Target="../media/image118.png"/><Relationship Id="rId194" Type="http://schemas.openxmlformats.org/officeDocument/2006/relationships/image" Target="../media/image1538.png"/><Relationship Id="rId208" Type="http://schemas.openxmlformats.org/officeDocument/2006/relationships/image" Target="../media/image1767.png"/><Relationship Id="rId415" Type="http://schemas.openxmlformats.org/officeDocument/2006/relationships/image" Target="../media/image1869.png"/><Relationship Id="rId457" Type="http://schemas.openxmlformats.org/officeDocument/2006/relationships/image" Target="../media/image1890.png"/><Relationship Id="rId261" Type="http://schemas.openxmlformats.org/officeDocument/2006/relationships/customXml" Target="../ink/ink1004.xml"/><Relationship Id="rId499" Type="http://schemas.openxmlformats.org/officeDocument/2006/relationships/image" Target="../media/image1911.png"/><Relationship Id="rId14" Type="http://schemas.openxmlformats.org/officeDocument/2006/relationships/customXml" Target="../ink/ink881.xml"/><Relationship Id="rId56" Type="http://schemas.openxmlformats.org/officeDocument/2006/relationships/customXml" Target="../ink/ink902.xml"/><Relationship Id="rId317" Type="http://schemas.openxmlformats.org/officeDocument/2006/relationships/image" Target="../media/image1820.png"/><Relationship Id="rId359" Type="http://schemas.openxmlformats.org/officeDocument/2006/relationships/image" Target="../media/image1841.png"/><Relationship Id="rId98" Type="http://schemas.openxmlformats.org/officeDocument/2006/relationships/image" Target="../media/image1712.png"/><Relationship Id="rId121" Type="http://schemas.openxmlformats.org/officeDocument/2006/relationships/customXml" Target="../ink/ink935.xml"/><Relationship Id="rId163" Type="http://schemas.openxmlformats.org/officeDocument/2006/relationships/customXml" Target="../ink/ink956.xml"/><Relationship Id="rId219" Type="http://schemas.openxmlformats.org/officeDocument/2006/relationships/customXml" Target="../ink/ink983.xml"/><Relationship Id="rId370" Type="http://schemas.openxmlformats.org/officeDocument/2006/relationships/customXml" Target="../ink/ink1056.xml"/><Relationship Id="rId426" Type="http://schemas.openxmlformats.org/officeDocument/2006/relationships/customXml" Target="../ink/ink1084.xml"/><Relationship Id="rId230" Type="http://schemas.openxmlformats.org/officeDocument/2006/relationships/image" Target="../media/image1777.png"/><Relationship Id="rId468" Type="http://schemas.openxmlformats.org/officeDocument/2006/relationships/customXml" Target="../ink/ink1105.xml"/><Relationship Id="rId25" Type="http://schemas.openxmlformats.org/officeDocument/2006/relationships/image" Target="../media/image1677.png"/><Relationship Id="rId67" Type="http://schemas.openxmlformats.org/officeDocument/2006/relationships/image" Target="../media/image1697.png"/><Relationship Id="rId272" Type="http://schemas.openxmlformats.org/officeDocument/2006/relationships/image" Target="../media/image1798.png"/><Relationship Id="rId328" Type="http://schemas.openxmlformats.org/officeDocument/2006/relationships/customXml" Target="../ink/ink1035.xml"/><Relationship Id="rId132" Type="http://schemas.openxmlformats.org/officeDocument/2006/relationships/image" Target="../media/image116.png"/><Relationship Id="rId174" Type="http://schemas.openxmlformats.org/officeDocument/2006/relationships/image" Target="../media/image1750.png"/><Relationship Id="rId381" Type="http://schemas.openxmlformats.org/officeDocument/2006/relationships/image" Target="../media/image1852.png"/><Relationship Id="rId241" Type="http://schemas.openxmlformats.org/officeDocument/2006/relationships/customXml" Target="../ink/ink994.xml"/><Relationship Id="rId437" Type="http://schemas.openxmlformats.org/officeDocument/2006/relationships/image" Target="../media/image1880.png"/><Relationship Id="rId479" Type="http://schemas.openxmlformats.org/officeDocument/2006/relationships/image" Target="../media/image1901.png"/><Relationship Id="rId36" Type="http://schemas.openxmlformats.org/officeDocument/2006/relationships/customXml" Target="../ink/ink892.xml"/><Relationship Id="rId283" Type="http://schemas.openxmlformats.org/officeDocument/2006/relationships/customXml" Target="../ink/ink1014.xml"/><Relationship Id="rId339" Type="http://schemas.openxmlformats.org/officeDocument/2006/relationships/image" Target="../media/image1831.png"/><Relationship Id="rId490" Type="http://schemas.openxmlformats.org/officeDocument/2006/relationships/customXml" Target="../ink/ink1116.xml"/><Relationship Id="rId504" Type="http://schemas.openxmlformats.org/officeDocument/2006/relationships/customXml" Target="../ink/ink1123.xml"/><Relationship Id="rId78" Type="http://schemas.openxmlformats.org/officeDocument/2006/relationships/customXml" Target="../ink/ink913.xml"/><Relationship Id="rId101" Type="http://schemas.openxmlformats.org/officeDocument/2006/relationships/customXml" Target="../ink/ink925.xml"/><Relationship Id="rId143" Type="http://schemas.openxmlformats.org/officeDocument/2006/relationships/customXml" Target="../ink/ink946.xml"/><Relationship Id="rId185" Type="http://schemas.openxmlformats.org/officeDocument/2006/relationships/customXml" Target="../ink/ink967.xml"/><Relationship Id="rId350" Type="http://schemas.openxmlformats.org/officeDocument/2006/relationships/customXml" Target="../ink/ink1046.xml"/><Relationship Id="rId406" Type="http://schemas.openxmlformats.org/officeDocument/2006/relationships/customXml" Target="../ink/ink1074.xml"/><Relationship Id="rId9" Type="http://schemas.openxmlformats.org/officeDocument/2006/relationships/image" Target="../media/image1494.png"/><Relationship Id="rId210" Type="http://schemas.openxmlformats.org/officeDocument/2006/relationships/image" Target="../media/image1768.png"/><Relationship Id="rId392" Type="http://schemas.openxmlformats.org/officeDocument/2006/relationships/customXml" Target="../ink/ink1067.xml"/><Relationship Id="rId448" Type="http://schemas.openxmlformats.org/officeDocument/2006/relationships/customXml" Target="../ink/ink1095.xml"/><Relationship Id="rId252" Type="http://schemas.openxmlformats.org/officeDocument/2006/relationships/image" Target="../media/image1788.png"/><Relationship Id="rId294" Type="http://schemas.openxmlformats.org/officeDocument/2006/relationships/image" Target="../media/image1809.png"/><Relationship Id="rId308" Type="http://schemas.openxmlformats.org/officeDocument/2006/relationships/customXml" Target="../ink/ink1026.xml"/><Relationship Id="rId47" Type="http://schemas.openxmlformats.org/officeDocument/2006/relationships/image" Target="../media/image1688.png"/><Relationship Id="rId89" Type="http://schemas.openxmlformats.org/officeDocument/2006/relationships/customXml" Target="../ink/ink919.xml"/><Relationship Id="rId112" Type="http://schemas.openxmlformats.org/officeDocument/2006/relationships/image" Target="../media/image1719.png"/><Relationship Id="rId154" Type="http://schemas.openxmlformats.org/officeDocument/2006/relationships/image" Target="../media/image1740.png"/><Relationship Id="rId361" Type="http://schemas.openxmlformats.org/officeDocument/2006/relationships/image" Target="../media/image1842.png"/><Relationship Id="rId196" Type="http://schemas.openxmlformats.org/officeDocument/2006/relationships/image" Target="../media/image1761.png"/><Relationship Id="rId417" Type="http://schemas.openxmlformats.org/officeDocument/2006/relationships/image" Target="../media/image1870.png"/><Relationship Id="rId459" Type="http://schemas.openxmlformats.org/officeDocument/2006/relationships/image" Target="../media/image1891.png"/><Relationship Id="rId16" Type="http://schemas.openxmlformats.org/officeDocument/2006/relationships/customXml" Target="../ink/ink882.xml"/><Relationship Id="rId221" Type="http://schemas.openxmlformats.org/officeDocument/2006/relationships/customXml" Target="../ink/ink984.xml"/><Relationship Id="rId263" Type="http://schemas.openxmlformats.org/officeDocument/2006/relationships/customXml" Target="../ink/ink1005.xml"/><Relationship Id="rId470" Type="http://schemas.openxmlformats.org/officeDocument/2006/relationships/customXml" Target="../ink/ink1106.xml"/><Relationship Id="rId58" Type="http://schemas.openxmlformats.org/officeDocument/2006/relationships/customXml" Target="../ink/ink903.xml"/><Relationship Id="rId123" Type="http://schemas.openxmlformats.org/officeDocument/2006/relationships/customXml" Target="../ink/ink936.xml"/><Relationship Id="rId330" Type="http://schemas.openxmlformats.org/officeDocument/2006/relationships/customXml" Target="../ink/ink1036.xml"/><Relationship Id="rId165" Type="http://schemas.openxmlformats.org/officeDocument/2006/relationships/customXml" Target="../ink/ink957.xml"/><Relationship Id="rId372" Type="http://schemas.openxmlformats.org/officeDocument/2006/relationships/customXml" Target="../ink/ink1057.xml"/><Relationship Id="rId428" Type="http://schemas.openxmlformats.org/officeDocument/2006/relationships/customXml" Target="../ink/ink1085.xml"/><Relationship Id="rId232" Type="http://schemas.openxmlformats.org/officeDocument/2006/relationships/image" Target="../media/image1778.png"/><Relationship Id="rId274" Type="http://schemas.openxmlformats.org/officeDocument/2006/relationships/image" Target="../media/image1799.png"/><Relationship Id="rId481" Type="http://schemas.openxmlformats.org/officeDocument/2006/relationships/image" Target="../media/image1902.png"/><Relationship Id="rId27" Type="http://schemas.openxmlformats.org/officeDocument/2006/relationships/image" Target="../media/image1678.png"/><Relationship Id="rId69" Type="http://schemas.openxmlformats.org/officeDocument/2006/relationships/image" Target="../media/image1698.png"/><Relationship Id="rId134" Type="http://schemas.openxmlformats.org/officeDocument/2006/relationships/image" Target="../media/image117.png"/><Relationship Id="rId80" Type="http://schemas.openxmlformats.org/officeDocument/2006/relationships/image" Target="../media/image1703.png"/><Relationship Id="rId176" Type="http://schemas.openxmlformats.org/officeDocument/2006/relationships/image" Target="../media/image1751.png"/><Relationship Id="rId341" Type="http://schemas.openxmlformats.org/officeDocument/2006/relationships/image" Target="../media/image1832.png"/><Relationship Id="rId383" Type="http://schemas.openxmlformats.org/officeDocument/2006/relationships/image" Target="../media/image1853.png"/><Relationship Id="rId439" Type="http://schemas.openxmlformats.org/officeDocument/2006/relationships/image" Target="../media/image1881.png"/><Relationship Id="rId201" Type="http://schemas.openxmlformats.org/officeDocument/2006/relationships/customXml" Target="../ink/ink975.xml"/><Relationship Id="rId243" Type="http://schemas.openxmlformats.org/officeDocument/2006/relationships/customXml" Target="../ink/ink995.xml"/><Relationship Id="rId285" Type="http://schemas.openxmlformats.org/officeDocument/2006/relationships/customXml" Target="../ink/ink1015.xml"/><Relationship Id="rId450" Type="http://schemas.openxmlformats.org/officeDocument/2006/relationships/customXml" Target="../ink/ink1096.xml"/><Relationship Id="rId506" Type="http://schemas.openxmlformats.org/officeDocument/2006/relationships/customXml" Target="../ink/ink1124.xml"/><Relationship Id="rId38" Type="http://schemas.openxmlformats.org/officeDocument/2006/relationships/customXml" Target="../ink/ink893.xml"/><Relationship Id="rId103" Type="http://schemas.openxmlformats.org/officeDocument/2006/relationships/customXml" Target="../ink/ink926.xml"/><Relationship Id="rId310" Type="http://schemas.openxmlformats.org/officeDocument/2006/relationships/customXml" Target="../ink/ink1027.xml"/><Relationship Id="rId492" Type="http://schemas.openxmlformats.org/officeDocument/2006/relationships/customXml" Target="../ink/ink1117.xml"/><Relationship Id="rId91" Type="http://schemas.openxmlformats.org/officeDocument/2006/relationships/customXml" Target="../ink/ink920.xml"/><Relationship Id="rId145" Type="http://schemas.openxmlformats.org/officeDocument/2006/relationships/customXml" Target="../ink/ink947.xml"/><Relationship Id="rId187" Type="http://schemas.openxmlformats.org/officeDocument/2006/relationships/customXml" Target="../ink/ink968.xml"/><Relationship Id="rId352" Type="http://schemas.openxmlformats.org/officeDocument/2006/relationships/customXml" Target="../ink/ink1047.xml"/><Relationship Id="rId394" Type="http://schemas.openxmlformats.org/officeDocument/2006/relationships/customXml" Target="../ink/ink1068.xml"/><Relationship Id="rId408" Type="http://schemas.openxmlformats.org/officeDocument/2006/relationships/customXml" Target="../ink/ink1075.xml"/><Relationship Id="rId212" Type="http://schemas.openxmlformats.org/officeDocument/2006/relationships/image" Target="../media/image1579.png"/><Relationship Id="rId254" Type="http://schemas.openxmlformats.org/officeDocument/2006/relationships/image" Target="../media/image120.png"/><Relationship Id="rId49" Type="http://schemas.openxmlformats.org/officeDocument/2006/relationships/image" Target="../media/image1689.png"/><Relationship Id="rId114" Type="http://schemas.openxmlformats.org/officeDocument/2006/relationships/image" Target="../media/image1720.png"/><Relationship Id="rId296" Type="http://schemas.openxmlformats.org/officeDocument/2006/relationships/image" Target="../media/image1810.png"/><Relationship Id="rId461" Type="http://schemas.openxmlformats.org/officeDocument/2006/relationships/image" Target="../media/image1892.png"/><Relationship Id="rId60" Type="http://schemas.openxmlformats.org/officeDocument/2006/relationships/customXml" Target="../ink/ink904.xml"/><Relationship Id="rId156" Type="http://schemas.openxmlformats.org/officeDocument/2006/relationships/image" Target="../media/image1741.png"/><Relationship Id="rId198" Type="http://schemas.openxmlformats.org/officeDocument/2006/relationships/image" Target="../media/image1762.png"/><Relationship Id="rId321" Type="http://schemas.openxmlformats.org/officeDocument/2006/relationships/image" Target="../media/image1822.png"/><Relationship Id="rId363" Type="http://schemas.openxmlformats.org/officeDocument/2006/relationships/image" Target="../media/image1843.png"/><Relationship Id="rId419" Type="http://schemas.openxmlformats.org/officeDocument/2006/relationships/image" Target="../media/image1871.png"/><Relationship Id="rId223" Type="http://schemas.openxmlformats.org/officeDocument/2006/relationships/customXml" Target="../ink/ink985.xml"/><Relationship Id="rId430" Type="http://schemas.openxmlformats.org/officeDocument/2006/relationships/customXml" Target="../ink/ink1086.xml"/><Relationship Id="rId18" Type="http://schemas.openxmlformats.org/officeDocument/2006/relationships/customXml" Target="../ink/ink883.xml"/><Relationship Id="rId265" Type="http://schemas.openxmlformats.org/officeDocument/2006/relationships/customXml" Target="../ink/ink1006.xml"/><Relationship Id="rId472" Type="http://schemas.openxmlformats.org/officeDocument/2006/relationships/customXml" Target="../ink/ink1107.xml"/><Relationship Id="rId125" Type="http://schemas.openxmlformats.org/officeDocument/2006/relationships/customXml" Target="../ink/ink937.xml"/><Relationship Id="rId167" Type="http://schemas.openxmlformats.org/officeDocument/2006/relationships/customXml" Target="../ink/ink958.xml"/><Relationship Id="rId332" Type="http://schemas.openxmlformats.org/officeDocument/2006/relationships/customXml" Target="../ink/ink1037.xml"/><Relationship Id="rId374" Type="http://schemas.openxmlformats.org/officeDocument/2006/relationships/customXml" Target="../ink/ink1058.xml"/><Relationship Id="rId71" Type="http://schemas.openxmlformats.org/officeDocument/2006/relationships/image" Target="../media/image1699.png"/><Relationship Id="rId234" Type="http://schemas.openxmlformats.org/officeDocument/2006/relationships/image" Target="../media/image1779.png"/><Relationship Id="rId2" Type="http://schemas.openxmlformats.org/officeDocument/2006/relationships/customXml" Target="../ink/ink876.xml"/><Relationship Id="rId29" Type="http://schemas.openxmlformats.org/officeDocument/2006/relationships/image" Target="../media/image1679.png"/><Relationship Id="rId276" Type="http://schemas.openxmlformats.org/officeDocument/2006/relationships/image" Target="../media/image1800.png"/><Relationship Id="rId441" Type="http://schemas.openxmlformats.org/officeDocument/2006/relationships/image" Target="../media/image1882.png"/><Relationship Id="rId483" Type="http://schemas.openxmlformats.org/officeDocument/2006/relationships/image" Target="../media/image1903.png"/><Relationship Id="rId40" Type="http://schemas.openxmlformats.org/officeDocument/2006/relationships/customXml" Target="../ink/ink894.xml"/><Relationship Id="rId136" Type="http://schemas.openxmlformats.org/officeDocument/2006/relationships/image" Target="../media/image1731.png"/><Relationship Id="rId178" Type="http://schemas.openxmlformats.org/officeDocument/2006/relationships/image" Target="../media/image1752.png"/><Relationship Id="rId301" Type="http://schemas.openxmlformats.org/officeDocument/2006/relationships/customXml" Target="../ink/ink1022.xml"/><Relationship Id="rId343" Type="http://schemas.openxmlformats.org/officeDocument/2006/relationships/image" Target="../media/image1833.png"/><Relationship Id="rId82" Type="http://schemas.openxmlformats.org/officeDocument/2006/relationships/image" Target="../media/image1704.png"/><Relationship Id="rId203" Type="http://schemas.openxmlformats.org/officeDocument/2006/relationships/customXml" Target="../ink/ink976.xml"/><Relationship Id="rId385" Type="http://schemas.openxmlformats.org/officeDocument/2006/relationships/image" Target="../media/image1854.png"/><Relationship Id="rId245" Type="http://schemas.openxmlformats.org/officeDocument/2006/relationships/customXml" Target="../ink/ink996.xml"/><Relationship Id="rId287" Type="http://schemas.openxmlformats.org/officeDocument/2006/relationships/customXml" Target="../ink/ink1016.xml"/><Relationship Id="rId410" Type="http://schemas.openxmlformats.org/officeDocument/2006/relationships/customXml" Target="../ink/ink1076.xml"/><Relationship Id="rId452" Type="http://schemas.openxmlformats.org/officeDocument/2006/relationships/customXml" Target="../ink/ink1097.xml"/><Relationship Id="rId494" Type="http://schemas.openxmlformats.org/officeDocument/2006/relationships/customXml" Target="../ink/ink1118.xml"/><Relationship Id="rId508" Type="http://schemas.openxmlformats.org/officeDocument/2006/relationships/customXml" Target="../ink/ink1125.xml"/><Relationship Id="rId105" Type="http://schemas.openxmlformats.org/officeDocument/2006/relationships/customXml" Target="../ink/ink927.xml"/><Relationship Id="rId147" Type="http://schemas.openxmlformats.org/officeDocument/2006/relationships/customXml" Target="../ink/ink948.xml"/><Relationship Id="rId312" Type="http://schemas.openxmlformats.org/officeDocument/2006/relationships/customXml" Target="../ink/ink1028.xml"/><Relationship Id="rId354" Type="http://schemas.openxmlformats.org/officeDocument/2006/relationships/customXml" Target="../ink/ink1048.xml"/><Relationship Id="rId51" Type="http://schemas.openxmlformats.org/officeDocument/2006/relationships/image" Target="../media/image1690.png"/><Relationship Id="rId93" Type="http://schemas.openxmlformats.org/officeDocument/2006/relationships/customXml" Target="../ink/ink921.xml"/><Relationship Id="rId189" Type="http://schemas.openxmlformats.org/officeDocument/2006/relationships/customXml" Target="../ink/ink969.xml"/><Relationship Id="rId396" Type="http://schemas.openxmlformats.org/officeDocument/2006/relationships/customXml" Target="../ink/ink1069.xml"/><Relationship Id="rId214" Type="http://schemas.openxmlformats.org/officeDocument/2006/relationships/image" Target="../media/image1769.png"/><Relationship Id="rId256" Type="http://schemas.openxmlformats.org/officeDocument/2006/relationships/image" Target="../media/image1790.png"/><Relationship Id="rId421" Type="http://schemas.openxmlformats.org/officeDocument/2006/relationships/image" Target="../media/image1872.png"/><Relationship Id="rId463" Type="http://schemas.openxmlformats.org/officeDocument/2006/relationships/image" Target="../media/image1893.png"/><Relationship Id="rId116" Type="http://schemas.openxmlformats.org/officeDocument/2006/relationships/image" Target="../media/image1721.png"/><Relationship Id="rId158" Type="http://schemas.openxmlformats.org/officeDocument/2006/relationships/image" Target="../media/image1742.png"/><Relationship Id="rId323" Type="http://schemas.openxmlformats.org/officeDocument/2006/relationships/image" Target="../media/image1823.png"/><Relationship Id="rId20" Type="http://schemas.openxmlformats.org/officeDocument/2006/relationships/customXml" Target="../ink/ink884.xml"/><Relationship Id="rId62" Type="http://schemas.openxmlformats.org/officeDocument/2006/relationships/customXml" Target="../ink/ink905.xml"/><Relationship Id="rId365" Type="http://schemas.openxmlformats.org/officeDocument/2006/relationships/image" Target="../media/image1844.png"/><Relationship Id="rId225" Type="http://schemas.openxmlformats.org/officeDocument/2006/relationships/customXml" Target="../ink/ink986.xml"/><Relationship Id="rId267" Type="http://schemas.openxmlformats.org/officeDocument/2006/relationships/customXml" Target="../ink/ink1007.xml"/><Relationship Id="rId432" Type="http://schemas.openxmlformats.org/officeDocument/2006/relationships/customXml" Target="../ink/ink1087.xml"/><Relationship Id="rId474" Type="http://schemas.openxmlformats.org/officeDocument/2006/relationships/customXml" Target="../ink/ink1108.xml"/><Relationship Id="rId106" Type="http://schemas.openxmlformats.org/officeDocument/2006/relationships/image" Target="../media/image1716.png"/><Relationship Id="rId127" Type="http://schemas.openxmlformats.org/officeDocument/2006/relationships/customXml" Target="../ink/ink938.xml"/><Relationship Id="rId313" Type="http://schemas.openxmlformats.org/officeDocument/2006/relationships/image" Target="../media/image1818.png"/><Relationship Id="rId495" Type="http://schemas.openxmlformats.org/officeDocument/2006/relationships/image" Target="../media/image1909.png"/><Relationship Id="rId10" Type="http://schemas.openxmlformats.org/officeDocument/2006/relationships/customXml" Target="../ink/ink879.xml"/><Relationship Id="rId31" Type="http://schemas.openxmlformats.org/officeDocument/2006/relationships/image" Target="../media/image1680.png"/><Relationship Id="rId52" Type="http://schemas.openxmlformats.org/officeDocument/2006/relationships/customXml" Target="../ink/ink900.xml"/><Relationship Id="rId73" Type="http://schemas.openxmlformats.org/officeDocument/2006/relationships/image" Target="../media/image1700.png"/><Relationship Id="rId94" Type="http://schemas.openxmlformats.org/officeDocument/2006/relationships/image" Target="../media/image1710.png"/><Relationship Id="rId148" Type="http://schemas.openxmlformats.org/officeDocument/2006/relationships/image" Target="../media/image1737.png"/><Relationship Id="rId169" Type="http://schemas.openxmlformats.org/officeDocument/2006/relationships/customXml" Target="../ink/ink959.xml"/><Relationship Id="rId334" Type="http://schemas.openxmlformats.org/officeDocument/2006/relationships/customXml" Target="../ink/ink1038.xml"/><Relationship Id="rId355" Type="http://schemas.openxmlformats.org/officeDocument/2006/relationships/image" Target="../media/image1839.png"/><Relationship Id="rId376" Type="http://schemas.openxmlformats.org/officeDocument/2006/relationships/customXml" Target="../ink/ink1059.xml"/><Relationship Id="rId397" Type="http://schemas.openxmlformats.org/officeDocument/2006/relationships/image" Target="../media/image1860.png"/><Relationship Id="rId4" Type="http://schemas.openxmlformats.org/officeDocument/2006/relationships/customXml" Target="../ink/ink877.xml"/><Relationship Id="rId180" Type="http://schemas.openxmlformats.org/officeDocument/2006/relationships/image" Target="../media/image1753.png"/><Relationship Id="rId215" Type="http://schemas.openxmlformats.org/officeDocument/2006/relationships/customXml" Target="../ink/ink981.xml"/><Relationship Id="rId236" Type="http://schemas.openxmlformats.org/officeDocument/2006/relationships/image" Target="../media/image1780.png"/><Relationship Id="rId257" Type="http://schemas.openxmlformats.org/officeDocument/2006/relationships/customXml" Target="../ink/ink1002.xml"/><Relationship Id="rId278" Type="http://schemas.openxmlformats.org/officeDocument/2006/relationships/image" Target="../media/image1801.png"/><Relationship Id="rId401" Type="http://schemas.openxmlformats.org/officeDocument/2006/relationships/image" Target="../media/image1862.png"/><Relationship Id="rId422" Type="http://schemas.openxmlformats.org/officeDocument/2006/relationships/customXml" Target="../ink/ink1082.xml"/><Relationship Id="rId443" Type="http://schemas.openxmlformats.org/officeDocument/2006/relationships/image" Target="../media/image1883.png"/><Relationship Id="rId464" Type="http://schemas.openxmlformats.org/officeDocument/2006/relationships/customXml" Target="../ink/ink1103.xml"/><Relationship Id="rId303" Type="http://schemas.openxmlformats.org/officeDocument/2006/relationships/customXml" Target="../ink/ink1023.xml"/><Relationship Id="rId485" Type="http://schemas.openxmlformats.org/officeDocument/2006/relationships/image" Target="../media/image1904.png"/><Relationship Id="rId42" Type="http://schemas.openxmlformats.org/officeDocument/2006/relationships/customXml" Target="../ink/ink895.xml"/><Relationship Id="rId84" Type="http://schemas.openxmlformats.org/officeDocument/2006/relationships/image" Target="../media/image1705.png"/><Relationship Id="rId138" Type="http://schemas.openxmlformats.org/officeDocument/2006/relationships/image" Target="../media/image1732.png"/><Relationship Id="rId345" Type="http://schemas.openxmlformats.org/officeDocument/2006/relationships/image" Target="../media/image1834.png"/><Relationship Id="rId387" Type="http://schemas.openxmlformats.org/officeDocument/2006/relationships/image" Target="../media/image1855.png"/><Relationship Id="rId191" Type="http://schemas.openxmlformats.org/officeDocument/2006/relationships/customXml" Target="../ink/ink970.xml"/><Relationship Id="rId205" Type="http://schemas.openxmlformats.org/officeDocument/2006/relationships/customXml" Target="../ink/ink977.xml"/><Relationship Id="rId247" Type="http://schemas.openxmlformats.org/officeDocument/2006/relationships/customXml" Target="../ink/ink997.xml"/><Relationship Id="rId412" Type="http://schemas.openxmlformats.org/officeDocument/2006/relationships/customXml" Target="../ink/ink1077.xml"/><Relationship Id="rId107" Type="http://schemas.openxmlformats.org/officeDocument/2006/relationships/customXml" Target="../ink/ink928.xml"/><Relationship Id="rId289" Type="http://schemas.openxmlformats.org/officeDocument/2006/relationships/customXml" Target="../ink/ink1017.xml"/><Relationship Id="rId454" Type="http://schemas.openxmlformats.org/officeDocument/2006/relationships/customXml" Target="../ink/ink1098.xml"/><Relationship Id="rId496" Type="http://schemas.openxmlformats.org/officeDocument/2006/relationships/customXml" Target="../ink/ink1119.xml"/><Relationship Id="rId11" Type="http://schemas.openxmlformats.org/officeDocument/2006/relationships/image" Target="../media/image1670.png"/><Relationship Id="rId53" Type="http://schemas.openxmlformats.org/officeDocument/2006/relationships/image" Target="../media/image1148.png"/><Relationship Id="rId149" Type="http://schemas.openxmlformats.org/officeDocument/2006/relationships/customXml" Target="../ink/ink949.xml"/><Relationship Id="rId314" Type="http://schemas.openxmlformats.org/officeDocument/2006/relationships/customXml" Target="../ink/ink1029.xml"/><Relationship Id="rId356" Type="http://schemas.openxmlformats.org/officeDocument/2006/relationships/customXml" Target="../ink/ink1049.xml"/><Relationship Id="rId398" Type="http://schemas.openxmlformats.org/officeDocument/2006/relationships/customXml" Target="../ink/ink1070.xml"/><Relationship Id="rId95" Type="http://schemas.openxmlformats.org/officeDocument/2006/relationships/customXml" Target="../ink/ink922.xml"/><Relationship Id="rId160" Type="http://schemas.openxmlformats.org/officeDocument/2006/relationships/image" Target="../media/image1743.png"/><Relationship Id="rId216" Type="http://schemas.openxmlformats.org/officeDocument/2006/relationships/image" Target="../media/image1770.png"/><Relationship Id="rId423" Type="http://schemas.openxmlformats.org/officeDocument/2006/relationships/image" Target="../media/image1873.png"/><Relationship Id="rId258" Type="http://schemas.openxmlformats.org/officeDocument/2006/relationships/image" Target="../media/image1791.png"/><Relationship Id="rId465" Type="http://schemas.openxmlformats.org/officeDocument/2006/relationships/image" Target="../media/image1894.png"/><Relationship Id="rId22" Type="http://schemas.openxmlformats.org/officeDocument/2006/relationships/customXml" Target="../ink/ink885.xml"/><Relationship Id="rId64" Type="http://schemas.openxmlformats.org/officeDocument/2006/relationships/customXml" Target="../ink/ink906.xml"/><Relationship Id="rId118" Type="http://schemas.openxmlformats.org/officeDocument/2006/relationships/image" Target="../media/image1722.png"/><Relationship Id="rId325" Type="http://schemas.openxmlformats.org/officeDocument/2006/relationships/image" Target="../media/image1824.png"/><Relationship Id="rId367" Type="http://schemas.openxmlformats.org/officeDocument/2006/relationships/image" Target="../media/image1845.png"/><Relationship Id="rId171" Type="http://schemas.openxmlformats.org/officeDocument/2006/relationships/customXml" Target="../ink/ink960.xml"/><Relationship Id="rId227" Type="http://schemas.openxmlformats.org/officeDocument/2006/relationships/customXml" Target="../ink/ink987.xml"/><Relationship Id="rId269" Type="http://schemas.openxmlformats.org/officeDocument/2006/relationships/customXml" Target="../ink/ink1008.xml"/><Relationship Id="rId434" Type="http://schemas.openxmlformats.org/officeDocument/2006/relationships/customXml" Target="../ink/ink1088.xml"/><Relationship Id="rId476" Type="http://schemas.openxmlformats.org/officeDocument/2006/relationships/customXml" Target="../ink/ink1109.xml"/><Relationship Id="rId33" Type="http://schemas.openxmlformats.org/officeDocument/2006/relationships/image" Target="../media/image1681.png"/><Relationship Id="rId129" Type="http://schemas.openxmlformats.org/officeDocument/2006/relationships/customXml" Target="../ink/ink939.xml"/><Relationship Id="rId280" Type="http://schemas.openxmlformats.org/officeDocument/2006/relationships/image" Target="../media/image1802.png"/><Relationship Id="rId336" Type="http://schemas.openxmlformats.org/officeDocument/2006/relationships/customXml" Target="../ink/ink1039.xml"/><Relationship Id="rId501" Type="http://schemas.openxmlformats.org/officeDocument/2006/relationships/image" Target="../media/image1912.png"/><Relationship Id="rId75" Type="http://schemas.openxmlformats.org/officeDocument/2006/relationships/image" Target="../media/image1701.png"/><Relationship Id="rId140" Type="http://schemas.openxmlformats.org/officeDocument/2006/relationships/image" Target="../media/image1733.png"/><Relationship Id="rId182" Type="http://schemas.openxmlformats.org/officeDocument/2006/relationships/image" Target="../media/image1754.png"/><Relationship Id="rId378" Type="http://schemas.openxmlformats.org/officeDocument/2006/relationships/customXml" Target="../ink/ink1060.xml"/><Relationship Id="rId403" Type="http://schemas.openxmlformats.org/officeDocument/2006/relationships/image" Target="../media/image1863.png"/><Relationship Id="rId238" Type="http://schemas.openxmlformats.org/officeDocument/2006/relationships/image" Target="../media/image1781.png"/><Relationship Id="rId445" Type="http://schemas.openxmlformats.org/officeDocument/2006/relationships/image" Target="../media/image1884.png"/><Relationship Id="rId487" Type="http://schemas.openxmlformats.org/officeDocument/2006/relationships/image" Target="../media/image1905.png"/><Relationship Id="rId291" Type="http://schemas.openxmlformats.org/officeDocument/2006/relationships/customXml" Target="../ink/ink1018.xml"/><Relationship Id="rId305" Type="http://schemas.openxmlformats.org/officeDocument/2006/relationships/customXml" Target="../ink/ink1024.xml"/><Relationship Id="rId347" Type="http://schemas.openxmlformats.org/officeDocument/2006/relationships/image" Target="../media/image1835.png"/><Relationship Id="rId44" Type="http://schemas.openxmlformats.org/officeDocument/2006/relationships/customXml" Target="../ink/ink896.xml"/><Relationship Id="rId86" Type="http://schemas.openxmlformats.org/officeDocument/2006/relationships/image" Target="../media/image1706.png"/><Relationship Id="rId151" Type="http://schemas.openxmlformats.org/officeDocument/2006/relationships/customXml" Target="../ink/ink950.xml"/><Relationship Id="rId389" Type="http://schemas.openxmlformats.org/officeDocument/2006/relationships/image" Target="../media/image1856.png"/><Relationship Id="rId193" Type="http://schemas.openxmlformats.org/officeDocument/2006/relationships/customXml" Target="../ink/ink971.xml"/><Relationship Id="rId249" Type="http://schemas.openxmlformats.org/officeDocument/2006/relationships/customXml" Target="../ink/ink998.xml"/><Relationship Id="rId414" Type="http://schemas.openxmlformats.org/officeDocument/2006/relationships/customXml" Target="../ink/ink1078.xml"/><Relationship Id="rId456" Type="http://schemas.openxmlformats.org/officeDocument/2006/relationships/customXml" Target="../ink/ink1099.xml"/><Relationship Id="rId498" Type="http://schemas.openxmlformats.org/officeDocument/2006/relationships/customXml" Target="../ink/ink1120.xml"/><Relationship Id="rId13" Type="http://schemas.openxmlformats.org/officeDocument/2006/relationships/image" Target="../media/image1671.png"/><Relationship Id="rId109" Type="http://schemas.openxmlformats.org/officeDocument/2006/relationships/customXml" Target="../ink/ink929.xml"/><Relationship Id="rId260" Type="http://schemas.openxmlformats.org/officeDocument/2006/relationships/image" Target="../media/image1792.png"/><Relationship Id="rId316" Type="http://schemas.openxmlformats.org/officeDocument/2006/relationships/customXml" Target="../ink/ink1030.xml"/><Relationship Id="rId55" Type="http://schemas.openxmlformats.org/officeDocument/2006/relationships/image" Target="../media/image1495.png"/><Relationship Id="rId97" Type="http://schemas.openxmlformats.org/officeDocument/2006/relationships/customXml" Target="../ink/ink923.xml"/><Relationship Id="rId120" Type="http://schemas.openxmlformats.org/officeDocument/2006/relationships/image" Target="../media/image1723.png"/><Relationship Id="rId358" Type="http://schemas.openxmlformats.org/officeDocument/2006/relationships/customXml" Target="../ink/ink1050.xml"/><Relationship Id="rId162" Type="http://schemas.openxmlformats.org/officeDocument/2006/relationships/image" Target="../media/image1744.png"/><Relationship Id="rId218" Type="http://schemas.openxmlformats.org/officeDocument/2006/relationships/image" Target="../media/image1771.png"/><Relationship Id="rId425" Type="http://schemas.openxmlformats.org/officeDocument/2006/relationships/image" Target="../media/image1874.png"/><Relationship Id="rId467" Type="http://schemas.openxmlformats.org/officeDocument/2006/relationships/image" Target="../media/image1895.png"/><Relationship Id="rId24" Type="http://schemas.openxmlformats.org/officeDocument/2006/relationships/customXml" Target="../ink/ink886.xml"/><Relationship Id="rId66" Type="http://schemas.openxmlformats.org/officeDocument/2006/relationships/customXml" Target="../ink/ink907.xml"/><Relationship Id="rId131" Type="http://schemas.openxmlformats.org/officeDocument/2006/relationships/customXml" Target="../ink/ink940.xml"/><Relationship Id="rId327" Type="http://schemas.openxmlformats.org/officeDocument/2006/relationships/image" Target="../media/image121.png"/><Relationship Id="rId369" Type="http://schemas.openxmlformats.org/officeDocument/2006/relationships/image" Target="../media/image1846.png"/><Relationship Id="rId173" Type="http://schemas.openxmlformats.org/officeDocument/2006/relationships/customXml" Target="../ink/ink961.xml"/><Relationship Id="rId229" Type="http://schemas.openxmlformats.org/officeDocument/2006/relationships/customXml" Target="../ink/ink988.xml"/><Relationship Id="rId380" Type="http://schemas.openxmlformats.org/officeDocument/2006/relationships/customXml" Target="../ink/ink1061.xml"/><Relationship Id="rId436" Type="http://schemas.openxmlformats.org/officeDocument/2006/relationships/customXml" Target="../ink/ink1089.xml"/><Relationship Id="rId240" Type="http://schemas.openxmlformats.org/officeDocument/2006/relationships/image" Target="../media/image1782.png"/><Relationship Id="rId478" Type="http://schemas.openxmlformats.org/officeDocument/2006/relationships/customXml" Target="../ink/ink1110.xml"/><Relationship Id="rId35" Type="http://schemas.openxmlformats.org/officeDocument/2006/relationships/image" Target="../media/image1682.png"/><Relationship Id="rId77" Type="http://schemas.openxmlformats.org/officeDocument/2006/relationships/image" Target="../media/image1702.png"/><Relationship Id="rId100" Type="http://schemas.openxmlformats.org/officeDocument/2006/relationships/image" Target="../media/image1713.png"/><Relationship Id="rId282" Type="http://schemas.openxmlformats.org/officeDocument/2006/relationships/image" Target="../media/image1803.png"/><Relationship Id="rId338" Type="http://schemas.openxmlformats.org/officeDocument/2006/relationships/customXml" Target="../ink/ink1040.xml"/><Relationship Id="rId503" Type="http://schemas.openxmlformats.org/officeDocument/2006/relationships/image" Target="../media/image1913.png"/><Relationship Id="rId8" Type="http://schemas.openxmlformats.org/officeDocument/2006/relationships/customXml" Target="../ink/ink878.xml"/><Relationship Id="rId142" Type="http://schemas.openxmlformats.org/officeDocument/2006/relationships/image" Target="../media/image1734.png"/><Relationship Id="rId184" Type="http://schemas.openxmlformats.org/officeDocument/2006/relationships/image" Target="../media/image1755.png"/><Relationship Id="rId391" Type="http://schemas.openxmlformats.org/officeDocument/2006/relationships/image" Target="../media/image1857.png"/><Relationship Id="rId405" Type="http://schemas.openxmlformats.org/officeDocument/2006/relationships/image" Target="../media/image1864.png"/><Relationship Id="rId447" Type="http://schemas.openxmlformats.org/officeDocument/2006/relationships/image" Target="../media/image1885.png"/><Relationship Id="rId251" Type="http://schemas.openxmlformats.org/officeDocument/2006/relationships/customXml" Target="../ink/ink999.xml"/><Relationship Id="rId489" Type="http://schemas.openxmlformats.org/officeDocument/2006/relationships/image" Target="../media/image1906.png"/><Relationship Id="rId46" Type="http://schemas.openxmlformats.org/officeDocument/2006/relationships/customXml" Target="../ink/ink897.xml"/><Relationship Id="rId293" Type="http://schemas.openxmlformats.org/officeDocument/2006/relationships/customXml" Target="../ink/ink1019.xml"/><Relationship Id="rId307" Type="http://schemas.openxmlformats.org/officeDocument/2006/relationships/image" Target="../media/image1815.png"/><Relationship Id="rId349" Type="http://schemas.openxmlformats.org/officeDocument/2006/relationships/image" Target="../media/image1836.png"/><Relationship Id="rId88" Type="http://schemas.openxmlformats.org/officeDocument/2006/relationships/image" Target="../media/image1707.png"/><Relationship Id="rId111" Type="http://schemas.openxmlformats.org/officeDocument/2006/relationships/customXml" Target="../ink/ink930.xml"/><Relationship Id="rId153" Type="http://schemas.openxmlformats.org/officeDocument/2006/relationships/customXml" Target="../ink/ink951.xml"/><Relationship Id="rId195" Type="http://schemas.openxmlformats.org/officeDocument/2006/relationships/customXml" Target="../ink/ink972.xml"/><Relationship Id="rId209" Type="http://schemas.openxmlformats.org/officeDocument/2006/relationships/customXml" Target="../ink/ink978.xml"/><Relationship Id="rId360" Type="http://schemas.openxmlformats.org/officeDocument/2006/relationships/customXml" Target="../ink/ink1051.xml"/><Relationship Id="rId416" Type="http://schemas.openxmlformats.org/officeDocument/2006/relationships/customXml" Target="../ink/ink1079.xml"/><Relationship Id="rId220" Type="http://schemas.openxmlformats.org/officeDocument/2006/relationships/image" Target="../media/image1772.png"/><Relationship Id="rId458" Type="http://schemas.openxmlformats.org/officeDocument/2006/relationships/customXml" Target="../ink/ink1100.xml"/><Relationship Id="rId15" Type="http://schemas.openxmlformats.org/officeDocument/2006/relationships/image" Target="../media/image1672.png"/><Relationship Id="rId57" Type="http://schemas.openxmlformats.org/officeDocument/2006/relationships/image" Target="../media/image1496.png"/><Relationship Id="rId262" Type="http://schemas.openxmlformats.org/officeDocument/2006/relationships/image" Target="../media/image1793.png"/><Relationship Id="rId318" Type="http://schemas.openxmlformats.org/officeDocument/2006/relationships/customXml" Target="../ink/ink1031.xml"/><Relationship Id="rId99" Type="http://schemas.openxmlformats.org/officeDocument/2006/relationships/customXml" Target="../ink/ink924.xml"/><Relationship Id="rId122" Type="http://schemas.openxmlformats.org/officeDocument/2006/relationships/image" Target="../media/image1724.png"/><Relationship Id="rId164" Type="http://schemas.openxmlformats.org/officeDocument/2006/relationships/image" Target="../media/image1745.png"/><Relationship Id="rId371" Type="http://schemas.openxmlformats.org/officeDocument/2006/relationships/image" Target="../media/image1847.png"/><Relationship Id="rId427" Type="http://schemas.openxmlformats.org/officeDocument/2006/relationships/image" Target="../media/image1875.png"/><Relationship Id="rId469" Type="http://schemas.openxmlformats.org/officeDocument/2006/relationships/image" Target="../media/image1896.png"/><Relationship Id="rId26" Type="http://schemas.openxmlformats.org/officeDocument/2006/relationships/customXml" Target="../ink/ink887.xml"/><Relationship Id="rId231" Type="http://schemas.openxmlformats.org/officeDocument/2006/relationships/customXml" Target="../ink/ink989.xml"/><Relationship Id="rId273" Type="http://schemas.openxmlformats.org/officeDocument/2006/relationships/customXml" Target="../ink/ink1009.xml"/><Relationship Id="rId329" Type="http://schemas.openxmlformats.org/officeDocument/2006/relationships/image" Target="../media/image122.png"/><Relationship Id="rId480" Type="http://schemas.openxmlformats.org/officeDocument/2006/relationships/customXml" Target="../ink/ink1111.xml"/><Relationship Id="rId68" Type="http://schemas.openxmlformats.org/officeDocument/2006/relationships/customXml" Target="../ink/ink908.xml"/><Relationship Id="rId133" Type="http://schemas.openxmlformats.org/officeDocument/2006/relationships/customXml" Target="../ink/ink941.xml"/><Relationship Id="rId175" Type="http://schemas.openxmlformats.org/officeDocument/2006/relationships/customXml" Target="../ink/ink962.xml"/><Relationship Id="rId340" Type="http://schemas.openxmlformats.org/officeDocument/2006/relationships/customXml" Target="../ink/ink1041.xml"/><Relationship Id="rId200" Type="http://schemas.openxmlformats.org/officeDocument/2006/relationships/image" Target="../media/image1763.png"/><Relationship Id="rId382" Type="http://schemas.openxmlformats.org/officeDocument/2006/relationships/customXml" Target="../ink/ink1062.xml"/><Relationship Id="rId438" Type="http://schemas.openxmlformats.org/officeDocument/2006/relationships/customXml" Target="../ink/ink1090.xml"/><Relationship Id="rId242" Type="http://schemas.openxmlformats.org/officeDocument/2006/relationships/image" Target="../media/image1783.png"/><Relationship Id="rId284" Type="http://schemas.openxmlformats.org/officeDocument/2006/relationships/image" Target="../media/image1804.png"/><Relationship Id="rId491" Type="http://schemas.openxmlformats.org/officeDocument/2006/relationships/image" Target="../media/image1907.png"/><Relationship Id="rId505" Type="http://schemas.openxmlformats.org/officeDocument/2006/relationships/image" Target="../media/image1914.png"/><Relationship Id="rId37" Type="http://schemas.openxmlformats.org/officeDocument/2006/relationships/image" Target="../media/image1683.png"/><Relationship Id="rId79" Type="http://schemas.openxmlformats.org/officeDocument/2006/relationships/customXml" Target="../ink/ink914.xml"/><Relationship Id="rId102" Type="http://schemas.openxmlformats.org/officeDocument/2006/relationships/image" Target="../media/image1714.png"/><Relationship Id="rId144" Type="http://schemas.openxmlformats.org/officeDocument/2006/relationships/image" Target="../media/image1735.png"/><Relationship Id="rId90" Type="http://schemas.openxmlformats.org/officeDocument/2006/relationships/image" Target="../media/image1708.png"/><Relationship Id="rId186" Type="http://schemas.openxmlformats.org/officeDocument/2006/relationships/image" Target="../media/image1756.png"/><Relationship Id="rId351" Type="http://schemas.openxmlformats.org/officeDocument/2006/relationships/image" Target="../media/image1837.png"/><Relationship Id="rId393" Type="http://schemas.openxmlformats.org/officeDocument/2006/relationships/image" Target="../media/image1858.png"/><Relationship Id="rId407" Type="http://schemas.openxmlformats.org/officeDocument/2006/relationships/image" Target="../media/image1865.png"/><Relationship Id="rId449" Type="http://schemas.openxmlformats.org/officeDocument/2006/relationships/image" Target="../media/image1886.png"/><Relationship Id="rId211" Type="http://schemas.openxmlformats.org/officeDocument/2006/relationships/customXml" Target="../ink/ink979.xml"/><Relationship Id="rId253" Type="http://schemas.openxmlformats.org/officeDocument/2006/relationships/customXml" Target="../ink/ink1000.xml"/><Relationship Id="rId295" Type="http://schemas.openxmlformats.org/officeDocument/2006/relationships/customXml" Target="../ink/ink1020.xml"/><Relationship Id="rId309" Type="http://schemas.openxmlformats.org/officeDocument/2006/relationships/image" Target="../media/image1816.png"/><Relationship Id="rId460" Type="http://schemas.openxmlformats.org/officeDocument/2006/relationships/customXml" Target="../ink/ink1101.xml"/><Relationship Id="rId48" Type="http://schemas.openxmlformats.org/officeDocument/2006/relationships/customXml" Target="../ink/ink898.xml"/><Relationship Id="rId113" Type="http://schemas.openxmlformats.org/officeDocument/2006/relationships/customXml" Target="../ink/ink931.xml"/><Relationship Id="rId155" Type="http://schemas.openxmlformats.org/officeDocument/2006/relationships/customXml" Target="../ink/ink952.xml"/><Relationship Id="rId197" Type="http://schemas.openxmlformats.org/officeDocument/2006/relationships/customXml" Target="../ink/ink973.xml"/><Relationship Id="rId362" Type="http://schemas.openxmlformats.org/officeDocument/2006/relationships/customXml" Target="../ink/ink1052.xml"/><Relationship Id="rId418" Type="http://schemas.openxmlformats.org/officeDocument/2006/relationships/customXml" Target="../ink/ink1080.xml"/><Relationship Id="rId222" Type="http://schemas.openxmlformats.org/officeDocument/2006/relationships/image" Target="../media/image1773.png"/><Relationship Id="rId264" Type="http://schemas.openxmlformats.org/officeDocument/2006/relationships/image" Target="../media/image1794.png"/><Relationship Id="rId471" Type="http://schemas.openxmlformats.org/officeDocument/2006/relationships/image" Target="../media/image1897.png"/><Relationship Id="rId17" Type="http://schemas.openxmlformats.org/officeDocument/2006/relationships/image" Target="../media/image1673.png"/><Relationship Id="rId59" Type="http://schemas.openxmlformats.org/officeDocument/2006/relationships/image" Target="../media/image1529.png"/><Relationship Id="rId124" Type="http://schemas.openxmlformats.org/officeDocument/2006/relationships/image" Target="../media/image1725.png"/><Relationship Id="rId70" Type="http://schemas.openxmlformats.org/officeDocument/2006/relationships/customXml" Target="../ink/ink909.xml"/><Relationship Id="rId166" Type="http://schemas.openxmlformats.org/officeDocument/2006/relationships/image" Target="../media/image1746.png"/><Relationship Id="rId331" Type="http://schemas.openxmlformats.org/officeDocument/2006/relationships/image" Target="../media/image123.png"/><Relationship Id="rId373" Type="http://schemas.openxmlformats.org/officeDocument/2006/relationships/image" Target="../media/image1848.png"/><Relationship Id="rId429" Type="http://schemas.openxmlformats.org/officeDocument/2006/relationships/image" Target="../media/image1876.png"/><Relationship Id="rId1" Type="http://schemas.openxmlformats.org/officeDocument/2006/relationships/slideLayout" Target="../slideLayouts/slideLayout7.xml"/><Relationship Id="rId233" Type="http://schemas.openxmlformats.org/officeDocument/2006/relationships/customXml" Target="../ink/ink990.xml"/><Relationship Id="rId440" Type="http://schemas.openxmlformats.org/officeDocument/2006/relationships/customXml" Target="../ink/ink1091.xml"/><Relationship Id="rId28" Type="http://schemas.openxmlformats.org/officeDocument/2006/relationships/customXml" Target="../ink/ink888.xml"/><Relationship Id="rId275" Type="http://schemas.openxmlformats.org/officeDocument/2006/relationships/customXml" Target="../ink/ink1010.xml"/><Relationship Id="rId300" Type="http://schemas.openxmlformats.org/officeDocument/2006/relationships/image" Target="../media/image1812.png"/><Relationship Id="rId482" Type="http://schemas.openxmlformats.org/officeDocument/2006/relationships/customXml" Target="../ink/ink1112.xml"/><Relationship Id="rId81" Type="http://schemas.openxmlformats.org/officeDocument/2006/relationships/customXml" Target="../ink/ink915.xml"/><Relationship Id="rId135" Type="http://schemas.openxmlformats.org/officeDocument/2006/relationships/customXml" Target="../ink/ink942.xml"/><Relationship Id="rId177" Type="http://schemas.openxmlformats.org/officeDocument/2006/relationships/customXml" Target="../ink/ink963.xml"/><Relationship Id="rId342" Type="http://schemas.openxmlformats.org/officeDocument/2006/relationships/customXml" Target="../ink/ink1042.xml"/><Relationship Id="rId384" Type="http://schemas.openxmlformats.org/officeDocument/2006/relationships/customXml" Target="../ink/ink1063.xml"/><Relationship Id="rId202" Type="http://schemas.openxmlformats.org/officeDocument/2006/relationships/image" Target="../media/image1764.png"/><Relationship Id="rId244" Type="http://schemas.openxmlformats.org/officeDocument/2006/relationships/image" Target="../media/image1784.png"/><Relationship Id="rId39" Type="http://schemas.openxmlformats.org/officeDocument/2006/relationships/image" Target="../media/image1684.png"/><Relationship Id="rId286" Type="http://schemas.openxmlformats.org/officeDocument/2006/relationships/image" Target="../media/image1805.png"/><Relationship Id="rId451" Type="http://schemas.openxmlformats.org/officeDocument/2006/relationships/image" Target="../media/image1887.png"/><Relationship Id="rId493" Type="http://schemas.openxmlformats.org/officeDocument/2006/relationships/image" Target="../media/image1908.png"/><Relationship Id="rId507" Type="http://schemas.openxmlformats.org/officeDocument/2006/relationships/image" Target="../media/image1915.png"/><Relationship Id="rId50" Type="http://schemas.openxmlformats.org/officeDocument/2006/relationships/customXml" Target="../ink/ink899.xml"/><Relationship Id="rId104" Type="http://schemas.openxmlformats.org/officeDocument/2006/relationships/image" Target="../media/image1715.png"/><Relationship Id="rId146" Type="http://schemas.openxmlformats.org/officeDocument/2006/relationships/image" Target="../media/image1736.png"/><Relationship Id="rId188" Type="http://schemas.openxmlformats.org/officeDocument/2006/relationships/image" Target="../media/image1757.png"/><Relationship Id="rId311" Type="http://schemas.openxmlformats.org/officeDocument/2006/relationships/image" Target="../media/image1817.png"/><Relationship Id="rId353" Type="http://schemas.openxmlformats.org/officeDocument/2006/relationships/image" Target="../media/image1838.png"/><Relationship Id="rId395" Type="http://schemas.openxmlformats.org/officeDocument/2006/relationships/image" Target="../media/image1859.png"/><Relationship Id="rId409" Type="http://schemas.openxmlformats.org/officeDocument/2006/relationships/image" Target="../media/image1866.png"/><Relationship Id="rId92" Type="http://schemas.openxmlformats.org/officeDocument/2006/relationships/image" Target="../media/image115.png"/><Relationship Id="rId213" Type="http://schemas.openxmlformats.org/officeDocument/2006/relationships/customXml" Target="../ink/ink980.xml"/><Relationship Id="rId420" Type="http://schemas.openxmlformats.org/officeDocument/2006/relationships/customXml" Target="../ink/ink1081.xml"/><Relationship Id="rId255" Type="http://schemas.openxmlformats.org/officeDocument/2006/relationships/customXml" Target="../ink/ink1001.xml"/><Relationship Id="rId297" Type="http://schemas.openxmlformats.org/officeDocument/2006/relationships/customXml" Target="../ink/ink1021.xml"/><Relationship Id="rId462" Type="http://schemas.openxmlformats.org/officeDocument/2006/relationships/customXml" Target="../ink/ink1102.xml"/><Relationship Id="rId115" Type="http://schemas.openxmlformats.org/officeDocument/2006/relationships/customXml" Target="../ink/ink932.xml"/><Relationship Id="rId157" Type="http://schemas.openxmlformats.org/officeDocument/2006/relationships/customXml" Target="../ink/ink953.xml"/><Relationship Id="rId322" Type="http://schemas.openxmlformats.org/officeDocument/2006/relationships/customXml" Target="../ink/ink1032.xml"/><Relationship Id="rId364" Type="http://schemas.openxmlformats.org/officeDocument/2006/relationships/customXml" Target="../ink/ink1053.xml"/><Relationship Id="rId61" Type="http://schemas.openxmlformats.org/officeDocument/2006/relationships/image" Target="../media/image1694.png"/><Relationship Id="rId199" Type="http://schemas.openxmlformats.org/officeDocument/2006/relationships/customXml" Target="../ink/ink974.xml"/><Relationship Id="rId19" Type="http://schemas.openxmlformats.org/officeDocument/2006/relationships/image" Target="../media/image1674.png"/><Relationship Id="rId224" Type="http://schemas.openxmlformats.org/officeDocument/2006/relationships/image" Target="../media/image1774.png"/><Relationship Id="rId266" Type="http://schemas.openxmlformats.org/officeDocument/2006/relationships/image" Target="../media/image1795.png"/><Relationship Id="rId431" Type="http://schemas.openxmlformats.org/officeDocument/2006/relationships/image" Target="../media/image1877.png"/><Relationship Id="rId473" Type="http://schemas.openxmlformats.org/officeDocument/2006/relationships/image" Target="../media/image1898.png"/><Relationship Id="rId30" Type="http://schemas.openxmlformats.org/officeDocument/2006/relationships/customXml" Target="../ink/ink889.xml"/><Relationship Id="rId126" Type="http://schemas.openxmlformats.org/officeDocument/2006/relationships/image" Target="../media/image1726.png"/><Relationship Id="rId168" Type="http://schemas.openxmlformats.org/officeDocument/2006/relationships/image" Target="../media/image1747.png"/><Relationship Id="rId333" Type="http://schemas.openxmlformats.org/officeDocument/2006/relationships/image" Target="../media/image124.png"/><Relationship Id="rId72" Type="http://schemas.openxmlformats.org/officeDocument/2006/relationships/customXml" Target="../ink/ink910.xml"/><Relationship Id="rId375" Type="http://schemas.openxmlformats.org/officeDocument/2006/relationships/image" Target="../media/image1849.png"/><Relationship Id="rId3" Type="http://schemas.openxmlformats.org/officeDocument/2006/relationships/image" Target="../media/image1666.png"/><Relationship Id="rId235" Type="http://schemas.openxmlformats.org/officeDocument/2006/relationships/customXml" Target="../ink/ink991.xml"/><Relationship Id="rId277" Type="http://schemas.openxmlformats.org/officeDocument/2006/relationships/customXml" Target="../ink/ink1011.xml"/><Relationship Id="rId400" Type="http://schemas.openxmlformats.org/officeDocument/2006/relationships/customXml" Target="../ink/ink1071.xml"/><Relationship Id="rId442" Type="http://schemas.openxmlformats.org/officeDocument/2006/relationships/customXml" Target="../ink/ink1092.xml"/><Relationship Id="rId484" Type="http://schemas.openxmlformats.org/officeDocument/2006/relationships/customXml" Target="../ink/ink1113.xml"/><Relationship Id="rId137" Type="http://schemas.openxmlformats.org/officeDocument/2006/relationships/customXml" Target="../ink/ink943.xml"/><Relationship Id="rId302" Type="http://schemas.openxmlformats.org/officeDocument/2006/relationships/image" Target="../media/image1813.png"/><Relationship Id="rId344" Type="http://schemas.openxmlformats.org/officeDocument/2006/relationships/customXml" Target="../ink/ink1043.xml"/><Relationship Id="rId41" Type="http://schemas.openxmlformats.org/officeDocument/2006/relationships/image" Target="../media/image1685.png"/><Relationship Id="rId83" Type="http://schemas.openxmlformats.org/officeDocument/2006/relationships/customXml" Target="../ink/ink916.xml"/><Relationship Id="rId179" Type="http://schemas.openxmlformats.org/officeDocument/2006/relationships/customXml" Target="../ink/ink964.xml"/><Relationship Id="rId386" Type="http://schemas.openxmlformats.org/officeDocument/2006/relationships/customXml" Target="../ink/ink1064.xml"/><Relationship Id="rId190" Type="http://schemas.openxmlformats.org/officeDocument/2006/relationships/image" Target="../media/image1758.png"/><Relationship Id="rId204" Type="http://schemas.openxmlformats.org/officeDocument/2006/relationships/image" Target="../media/image119.png"/><Relationship Id="rId246" Type="http://schemas.openxmlformats.org/officeDocument/2006/relationships/image" Target="../media/image1785.png"/><Relationship Id="rId288" Type="http://schemas.openxmlformats.org/officeDocument/2006/relationships/image" Target="../media/image1806.png"/><Relationship Id="rId411" Type="http://schemas.openxmlformats.org/officeDocument/2006/relationships/image" Target="../media/image1867.png"/><Relationship Id="rId453" Type="http://schemas.openxmlformats.org/officeDocument/2006/relationships/image" Target="../media/image1888.png"/><Relationship Id="rId509" Type="http://schemas.openxmlformats.org/officeDocument/2006/relationships/image" Target="../media/image1916.png"/></Relationships>
</file>

<file path=ppt/slides/_rels/slide33.xml.rels><?xml version="1.0" encoding="UTF-8" standalone="yes"?>
<Relationships xmlns="http://schemas.openxmlformats.org/package/2006/relationships"><Relationship Id="rId117" Type="http://schemas.openxmlformats.org/officeDocument/2006/relationships/image" Target="../media/image1974.png"/><Relationship Id="rId299" Type="http://schemas.openxmlformats.org/officeDocument/2006/relationships/customXml" Target="../ink/ink1267.xml"/><Relationship Id="rId21" Type="http://schemas.openxmlformats.org/officeDocument/2006/relationships/image" Target="../media/image127.png"/><Relationship Id="rId63" Type="http://schemas.openxmlformats.org/officeDocument/2006/relationships/image" Target="../media/image1947.png"/><Relationship Id="rId159" Type="http://schemas.openxmlformats.org/officeDocument/2006/relationships/image" Target="../media/image1995.png"/><Relationship Id="rId324" Type="http://schemas.openxmlformats.org/officeDocument/2006/relationships/image" Target="../media/image2077.png"/><Relationship Id="rId170" Type="http://schemas.openxmlformats.org/officeDocument/2006/relationships/customXml" Target="../ink/ink1202.xml"/><Relationship Id="rId226" Type="http://schemas.openxmlformats.org/officeDocument/2006/relationships/customXml" Target="../ink/ink1230.xml"/><Relationship Id="rId268" Type="http://schemas.openxmlformats.org/officeDocument/2006/relationships/image" Target="../media/image2049.png"/><Relationship Id="rId32" Type="http://schemas.openxmlformats.org/officeDocument/2006/relationships/customXml" Target="../ink/ink1141.xml"/><Relationship Id="rId74" Type="http://schemas.openxmlformats.org/officeDocument/2006/relationships/customXml" Target="../ink/ink1156.xml"/><Relationship Id="rId128" Type="http://schemas.openxmlformats.org/officeDocument/2006/relationships/customXml" Target="../ink/ink1181.xml"/><Relationship Id="rId335" Type="http://schemas.openxmlformats.org/officeDocument/2006/relationships/customXml" Target="../ink/ink1285.xml"/><Relationship Id="rId5" Type="http://schemas.openxmlformats.org/officeDocument/2006/relationships/image" Target="../media/image1918.png"/><Relationship Id="rId181" Type="http://schemas.openxmlformats.org/officeDocument/2006/relationships/image" Target="../media/image2006.png"/><Relationship Id="rId237" Type="http://schemas.openxmlformats.org/officeDocument/2006/relationships/customXml" Target="../ink/ink1236.xml"/><Relationship Id="rId279" Type="http://schemas.openxmlformats.org/officeDocument/2006/relationships/customXml" Target="../ink/ink1257.xml"/><Relationship Id="rId43" Type="http://schemas.openxmlformats.org/officeDocument/2006/relationships/image" Target="../media/image1937.png"/><Relationship Id="rId139" Type="http://schemas.openxmlformats.org/officeDocument/2006/relationships/image" Target="../media/image1985.png"/><Relationship Id="rId290" Type="http://schemas.openxmlformats.org/officeDocument/2006/relationships/image" Target="../media/image2060.png"/><Relationship Id="rId304" Type="http://schemas.openxmlformats.org/officeDocument/2006/relationships/image" Target="../media/image2067.png"/><Relationship Id="rId150" Type="http://schemas.openxmlformats.org/officeDocument/2006/relationships/customXml" Target="../ink/ink1192.xml"/><Relationship Id="rId192" Type="http://schemas.openxmlformats.org/officeDocument/2006/relationships/customXml" Target="../ink/ink1213.xml"/><Relationship Id="rId206" Type="http://schemas.openxmlformats.org/officeDocument/2006/relationships/customXml" Target="../ink/ink1220.xml"/><Relationship Id="rId248" Type="http://schemas.openxmlformats.org/officeDocument/2006/relationships/image" Target="../media/image2039.png"/><Relationship Id="rId12" Type="http://schemas.openxmlformats.org/officeDocument/2006/relationships/customXml" Target="../ink/ink1131.xml"/><Relationship Id="rId108" Type="http://schemas.openxmlformats.org/officeDocument/2006/relationships/customXml" Target="../ink/ink1171.xml"/><Relationship Id="rId315" Type="http://schemas.openxmlformats.org/officeDocument/2006/relationships/customXml" Target="../ink/ink1275.xml"/><Relationship Id="rId96" Type="http://schemas.openxmlformats.org/officeDocument/2006/relationships/customXml" Target="../ink/ink1165.xml"/><Relationship Id="rId161" Type="http://schemas.openxmlformats.org/officeDocument/2006/relationships/image" Target="../media/image1996.png"/><Relationship Id="rId217" Type="http://schemas.openxmlformats.org/officeDocument/2006/relationships/image" Target="../media/image2024.png"/><Relationship Id="rId259" Type="http://schemas.openxmlformats.org/officeDocument/2006/relationships/customXml" Target="../ink/ink1247.xml"/><Relationship Id="rId23" Type="http://schemas.openxmlformats.org/officeDocument/2006/relationships/image" Target="../media/image1927.png"/><Relationship Id="rId119" Type="http://schemas.openxmlformats.org/officeDocument/2006/relationships/image" Target="../media/image1975.png"/><Relationship Id="rId270" Type="http://schemas.openxmlformats.org/officeDocument/2006/relationships/image" Target="../media/image144.png"/><Relationship Id="rId326" Type="http://schemas.openxmlformats.org/officeDocument/2006/relationships/image" Target="../media/image2078.png"/><Relationship Id="rId65" Type="http://schemas.openxmlformats.org/officeDocument/2006/relationships/image" Target="../media/image1948.png"/><Relationship Id="rId130" Type="http://schemas.openxmlformats.org/officeDocument/2006/relationships/customXml" Target="../ink/ink1182.xml"/><Relationship Id="rId172" Type="http://schemas.openxmlformats.org/officeDocument/2006/relationships/customXml" Target="../ink/ink1203.xml"/><Relationship Id="rId228" Type="http://schemas.openxmlformats.org/officeDocument/2006/relationships/customXml" Target="../ink/ink1231.xml"/><Relationship Id="rId281" Type="http://schemas.openxmlformats.org/officeDocument/2006/relationships/customXml" Target="../ink/ink1258.xml"/><Relationship Id="rId337" Type="http://schemas.openxmlformats.org/officeDocument/2006/relationships/customXml" Target="../ink/ink1286.xml"/><Relationship Id="rId76" Type="http://schemas.openxmlformats.org/officeDocument/2006/relationships/customXml" Target="../ink/ink1157.xml"/><Relationship Id="rId141" Type="http://schemas.openxmlformats.org/officeDocument/2006/relationships/image" Target="../media/image1986.png"/><Relationship Id="rId7" Type="http://schemas.openxmlformats.org/officeDocument/2006/relationships/image" Target="../media/image1919.png"/><Relationship Id="rId162" Type="http://schemas.openxmlformats.org/officeDocument/2006/relationships/customXml" Target="../ink/ink1198.xml"/><Relationship Id="rId183" Type="http://schemas.openxmlformats.org/officeDocument/2006/relationships/image" Target="../media/image2007.png"/><Relationship Id="rId218" Type="http://schemas.openxmlformats.org/officeDocument/2006/relationships/customXml" Target="../ink/ink1226.xml"/><Relationship Id="rId239" Type="http://schemas.openxmlformats.org/officeDocument/2006/relationships/customXml" Target="../ink/ink1237.xml"/><Relationship Id="rId250" Type="http://schemas.openxmlformats.org/officeDocument/2006/relationships/image" Target="../media/image2040.png"/><Relationship Id="rId271" Type="http://schemas.openxmlformats.org/officeDocument/2006/relationships/customXml" Target="../ink/ink1253.xml"/><Relationship Id="rId292" Type="http://schemas.openxmlformats.org/officeDocument/2006/relationships/image" Target="../media/image2061.png"/><Relationship Id="rId306" Type="http://schemas.openxmlformats.org/officeDocument/2006/relationships/image" Target="../media/image2068.png"/><Relationship Id="rId24" Type="http://schemas.openxmlformats.org/officeDocument/2006/relationships/customXml" Target="../ink/ink1137.xml"/><Relationship Id="rId45" Type="http://schemas.openxmlformats.org/officeDocument/2006/relationships/image" Target="../media/image128.png"/><Relationship Id="rId66" Type="http://schemas.openxmlformats.org/officeDocument/2006/relationships/customXml" Target="../ink/ink1153.xml"/><Relationship Id="rId87" Type="http://schemas.openxmlformats.org/officeDocument/2006/relationships/image" Target="../media/image1959.png"/><Relationship Id="rId110" Type="http://schemas.openxmlformats.org/officeDocument/2006/relationships/customXml" Target="../ink/ink1172.xml"/><Relationship Id="rId131" Type="http://schemas.openxmlformats.org/officeDocument/2006/relationships/image" Target="../media/image1981.png"/><Relationship Id="rId327" Type="http://schemas.openxmlformats.org/officeDocument/2006/relationships/customXml" Target="../ink/ink1281.xml"/><Relationship Id="rId152" Type="http://schemas.openxmlformats.org/officeDocument/2006/relationships/customXml" Target="../ink/ink1193.xml"/><Relationship Id="rId173" Type="http://schemas.openxmlformats.org/officeDocument/2006/relationships/image" Target="../media/image139.png"/><Relationship Id="rId194" Type="http://schemas.openxmlformats.org/officeDocument/2006/relationships/customXml" Target="../ink/ink1214.xml"/><Relationship Id="rId208" Type="http://schemas.openxmlformats.org/officeDocument/2006/relationships/customXml" Target="../ink/ink1221.xml"/><Relationship Id="rId229" Type="http://schemas.openxmlformats.org/officeDocument/2006/relationships/customXml" Target="../ink/ink1232.xml"/><Relationship Id="rId240" Type="http://schemas.openxmlformats.org/officeDocument/2006/relationships/image" Target="../media/image2035.png"/><Relationship Id="rId261" Type="http://schemas.openxmlformats.org/officeDocument/2006/relationships/customXml" Target="../ink/ink1248.xml"/><Relationship Id="rId14" Type="http://schemas.openxmlformats.org/officeDocument/2006/relationships/customXml" Target="../ink/ink1132.xml"/><Relationship Id="rId35" Type="http://schemas.openxmlformats.org/officeDocument/2006/relationships/image" Target="../media/image1933.png"/><Relationship Id="rId56" Type="http://schemas.openxmlformats.org/officeDocument/2006/relationships/customXml" Target="../ink/ink1149.xml"/><Relationship Id="rId77" Type="http://schemas.openxmlformats.org/officeDocument/2006/relationships/image" Target="../media/image1954.png"/><Relationship Id="rId100" Type="http://schemas.openxmlformats.org/officeDocument/2006/relationships/customXml" Target="../ink/ink1167.xml"/><Relationship Id="rId282" Type="http://schemas.openxmlformats.org/officeDocument/2006/relationships/image" Target="../media/image2056.png"/><Relationship Id="rId317" Type="http://schemas.openxmlformats.org/officeDocument/2006/relationships/customXml" Target="../ink/ink1276.xml"/><Relationship Id="rId338" Type="http://schemas.openxmlformats.org/officeDocument/2006/relationships/image" Target="../media/image2084.png"/><Relationship Id="rId8" Type="http://schemas.openxmlformats.org/officeDocument/2006/relationships/customXml" Target="../ink/ink1129.xml"/><Relationship Id="rId98" Type="http://schemas.openxmlformats.org/officeDocument/2006/relationships/customXml" Target="../ink/ink1166.xml"/><Relationship Id="rId121" Type="http://schemas.openxmlformats.org/officeDocument/2006/relationships/image" Target="../media/image1976.png"/><Relationship Id="rId142" Type="http://schemas.openxmlformats.org/officeDocument/2006/relationships/customXml" Target="../ink/ink1188.xml"/><Relationship Id="rId163" Type="http://schemas.openxmlformats.org/officeDocument/2006/relationships/image" Target="../media/image1997.png"/><Relationship Id="rId184" Type="http://schemas.openxmlformats.org/officeDocument/2006/relationships/customXml" Target="../ink/ink1209.xml"/><Relationship Id="rId219" Type="http://schemas.openxmlformats.org/officeDocument/2006/relationships/image" Target="../media/image2025.png"/><Relationship Id="rId230" Type="http://schemas.openxmlformats.org/officeDocument/2006/relationships/image" Target="../media/image2030.png"/><Relationship Id="rId251" Type="http://schemas.openxmlformats.org/officeDocument/2006/relationships/customXml" Target="../ink/ink1243.xml"/><Relationship Id="rId25" Type="http://schemas.openxmlformats.org/officeDocument/2006/relationships/image" Target="../media/image1928.png"/><Relationship Id="rId46" Type="http://schemas.openxmlformats.org/officeDocument/2006/relationships/customXml" Target="../ink/ink1147.xml"/><Relationship Id="rId67" Type="http://schemas.openxmlformats.org/officeDocument/2006/relationships/image" Target="../media/image130.png"/><Relationship Id="rId272" Type="http://schemas.openxmlformats.org/officeDocument/2006/relationships/image" Target="../media/image2051.png"/><Relationship Id="rId293" Type="http://schemas.openxmlformats.org/officeDocument/2006/relationships/customXml" Target="../ink/ink1264.xml"/><Relationship Id="rId307" Type="http://schemas.openxmlformats.org/officeDocument/2006/relationships/customXml" Target="../ink/ink1271.xml"/><Relationship Id="rId328" Type="http://schemas.openxmlformats.org/officeDocument/2006/relationships/image" Target="../media/image2079.png"/><Relationship Id="rId88" Type="http://schemas.openxmlformats.org/officeDocument/2006/relationships/customXml" Target="../ink/ink1161.xml"/><Relationship Id="rId111" Type="http://schemas.openxmlformats.org/officeDocument/2006/relationships/image" Target="../media/image1971.png"/><Relationship Id="rId132" Type="http://schemas.openxmlformats.org/officeDocument/2006/relationships/customXml" Target="../ink/ink1183.xml"/><Relationship Id="rId153" Type="http://schemas.openxmlformats.org/officeDocument/2006/relationships/image" Target="../media/image138.png"/><Relationship Id="rId174" Type="http://schemas.openxmlformats.org/officeDocument/2006/relationships/customXml" Target="../ink/ink1204.xml"/><Relationship Id="rId195" Type="http://schemas.openxmlformats.org/officeDocument/2006/relationships/image" Target="../media/image2013.png"/><Relationship Id="rId209" Type="http://schemas.openxmlformats.org/officeDocument/2006/relationships/image" Target="../media/image2020.png"/><Relationship Id="rId220" Type="http://schemas.openxmlformats.org/officeDocument/2006/relationships/customXml" Target="../ink/ink1227.xml"/><Relationship Id="rId241" Type="http://schemas.openxmlformats.org/officeDocument/2006/relationships/customXml" Target="../ink/ink1238.xml"/><Relationship Id="rId15" Type="http://schemas.openxmlformats.org/officeDocument/2006/relationships/image" Target="../media/image1923.png"/><Relationship Id="rId36" Type="http://schemas.openxmlformats.org/officeDocument/2006/relationships/customXml" Target="../ink/ink1142.xml"/><Relationship Id="rId57" Type="http://schemas.openxmlformats.org/officeDocument/2006/relationships/image" Target="../media/image1944.png"/><Relationship Id="rId262" Type="http://schemas.openxmlformats.org/officeDocument/2006/relationships/image" Target="../media/image2046.png"/><Relationship Id="rId283" Type="http://schemas.openxmlformats.org/officeDocument/2006/relationships/customXml" Target="../ink/ink1259.xml"/><Relationship Id="rId318" Type="http://schemas.openxmlformats.org/officeDocument/2006/relationships/image" Target="../media/image2074.png"/><Relationship Id="rId339" Type="http://schemas.openxmlformats.org/officeDocument/2006/relationships/customXml" Target="../ink/ink1287.xml"/><Relationship Id="rId78" Type="http://schemas.openxmlformats.org/officeDocument/2006/relationships/customXml" Target="../ink/ink1158.xml"/><Relationship Id="rId99" Type="http://schemas.openxmlformats.org/officeDocument/2006/relationships/image" Target="../media/image1965.png"/><Relationship Id="rId101" Type="http://schemas.openxmlformats.org/officeDocument/2006/relationships/image" Target="../media/image1966.png"/><Relationship Id="rId122" Type="http://schemas.openxmlformats.org/officeDocument/2006/relationships/customXml" Target="../ink/ink1178.xml"/><Relationship Id="rId143" Type="http://schemas.openxmlformats.org/officeDocument/2006/relationships/image" Target="../media/image1987.png"/><Relationship Id="rId164" Type="http://schemas.openxmlformats.org/officeDocument/2006/relationships/customXml" Target="../ink/ink1199.xml"/><Relationship Id="rId185" Type="http://schemas.openxmlformats.org/officeDocument/2006/relationships/image" Target="../media/image2008.png"/><Relationship Id="rId9" Type="http://schemas.openxmlformats.org/officeDocument/2006/relationships/image" Target="../media/image1920.png"/><Relationship Id="rId210" Type="http://schemas.openxmlformats.org/officeDocument/2006/relationships/customXml" Target="../ink/ink1222.xml"/><Relationship Id="rId26" Type="http://schemas.openxmlformats.org/officeDocument/2006/relationships/customXml" Target="../ink/ink1138.xml"/><Relationship Id="rId231" Type="http://schemas.openxmlformats.org/officeDocument/2006/relationships/customXml" Target="../ink/ink1233.xml"/><Relationship Id="rId252" Type="http://schemas.openxmlformats.org/officeDocument/2006/relationships/image" Target="../media/image2041.png"/><Relationship Id="rId273" Type="http://schemas.openxmlformats.org/officeDocument/2006/relationships/customXml" Target="../ink/ink1254.xml"/><Relationship Id="rId294" Type="http://schemas.openxmlformats.org/officeDocument/2006/relationships/image" Target="../media/image2062.png"/><Relationship Id="rId308" Type="http://schemas.openxmlformats.org/officeDocument/2006/relationships/image" Target="../media/image2069.png"/><Relationship Id="rId329" Type="http://schemas.openxmlformats.org/officeDocument/2006/relationships/customXml" Target="../ink/ink1282.xml"/><Relationship Id="rId47" Type="http://schemas.openxmlformats.org/officeDocument/2006/relationships/image" Target="../media/image129.png"/><Relationship Id="rId68" Type="http://schemas.openxmlformats.org/officeDocument/2006/relationships/customXml" Target="../ink/ink1154.xml"/><Relationship Id="rId89" Type="http://schemas.openxmlformats.org/officeDocument/2006/relationships/image" Target="../media/image1960.png"/><Relationship Id="rId112" Type="http://schemas.openxmlformats.org/officeDocument/2006/relationships/customXml" Target="../ink/ink1173.xml"/><Relationship Id="rId133" Type="http://schemas.openxmlformats.org/officeDocument/2006/relationships/image" Target="../media/image1982.png"/><Relationship Id="rId154" Type="http://schemas.openxmlformats.org/officeDocument/2006/relationships/customXml" Target="../ink/ink1194.xml"/><Relationship Id="rId175" Type="http://schemas.openxmlformats.org/officeDocument/2006/relationships/image" Target="../media/image140.png"/><Relationship Id="rId340" Type="http://schemas.openxmlformats.org/officeDocument/2006/relationships/image" Target="../media/image2085.png"/><Relationship Id="rId196" Type="http://schemas.openxmlformats.org/officeDocument/2006/relationships/customXml" Target="../ink/ink1215.xml"/><Relationship Id="rId200" Type="http://schemas.openxmlformats.org/officeDocument/2006/relationships/customXml" Target="../ink/ink1217.xml"/><Relationship Id="rId16" Type="http://schemas.openxmlformats.org/officeDocument/2006/relationships/customXml" Target="../ink/ink1133.xml"/><Relationship Id="rId221" Type="http://schemas.openxmlformats.org/officeDocument/2006/relationships/image" Target="../media/image2026.png"/><Relationship Id="rId242" Type="http://schemas.openxmlformats.org/officeDocument/2006/relationships/image" Target="../media/image2036.png"/><Relationship Id="rId263" Type="http://schemas.openxmlformats.org/officeDocument/2006/relationships/customXml" Target="../ink/ink1249.xml"/><Relationship Id="rId284" Type="http://schemas.openxmlformats.org/officeDocument/2006/relationships/image" Target="../media/image2057.png"/><Relationship Id="rId319" Type="http://schemas.openxmlformats.org/officeDocument/2006/relationships/customXml" Target="../ink/ink1277.xml"/><Relationship Id="rId37" Type="http://schemas.openxmlformats.org/officeDocument/2006/relationships/image" Target="../media/image1934.png"/><Relationship Id="rId58" Type="http://schemas.openxmlformats.org/officeDocument/2006/relationships/customXml" Target="../ink/ink1150.xml"/><Relationship Id="rId79" Type="http://schemas.openxmlformats.org/officeDocument/2006/relationships/image" Target="../media/image1955.png"/><Relationship Id="rId102" Type="http://schemas.openxmlformats.org/officeDocument/2006/relationships/customXml" Target="../ink/ink1168.xml"/><Relationship Id="rId123" Type="http://schemas.openxmlformats.org/officeDocument/2006/relationships/image" Target="../media/image1977.png"/><Relationship Id="rId144" Type="http://schemas.openxmlformats.org/officeDocument/2006/relationships/customXml" Target="../ink/ink1189.xml"/><Relationship Id="rId330" Type="http://schemas.openxmlformats.org/officeDocument/2006/relationships/image" Target="../media/image2080.png"/><Relationship Id="rId90" Type="http://schemas.openxmlformats.org/officeDocument/2006/relationships/customXml" Target="../ink/ink1162.xml"/><Relationship Id="rId165" Type="http://schemas.openxmlformats.org/officeDocument/2006/relationships/image" Target="../media/image1998.png"/><Relationship Id="rId186" Type="http://schemas.openxmlformats.org/officeDocument/2006/relationships/customXml" Target="../ink/ink1210.xml"/><Relationship Id="rId211" Type="http://schemas.openxmlformats.org/officeDocument/2006/relationships/image" Target="../media/image2021.png"/><Relationship Id="rId232" Type="http://schemas.openxmlformats.org/officeDocument/2006/relationships/image" Target="../media/image2031.png"/><Relationship Id="rId253" Type="http://schemas.openxmlformats.org/officeDocument/2006/relationships/customXml" Target="../ink/ink1244.xml"/><Relationship Id="rId274" Type="http://schemas.openxmlformats.org/officeDocument/2006/relationships/image" Target="../media/image2052.png"/><Relationship Id="rId295" Type="http://schemas.openxmlformats.org/officeDocument/2006/relationships/customXml" Target="../ink/ink1265.xml"/><Relationship Id="rId309" Type="http://schemas.openxmlformats.org/officeDocument/2006/relationships/customXml" Target="../ink/ink1272.xml"/><Relationship Id="rId27" Type="http://schemas.openxmlformats.org/officeDocument/2006/relationships/image" Target="../media/image1929.png"/><Relationship Id="rId48" Type="http://schemas.openxmlformats.org/officeDocument/2006/relationships/customXml" Target="../ink/ink1148.xml"/><Relationship Id="rId69" Type="http://schemas.openxmlformats.org/officeDocument/2006/relationships/image" Target="../media/image131.png"/><Relationship Id="rId113" Type="http://schemas.openxmlformats.org/officeDocument/2006/relationships/image" Target="../media/image1972.png"/><Relationship Id="rId134" Type="http://schemas.openxmlformats.org/officeDocument/2006/relationships/customXml" Target="../ink/ink1184.xml"/><Relationship Id="rId320" Type="http://schemas.openxmlformats.org/officeDocument/2006/relationships/image" Target="../media/image2075.png"/><Relationship Id="rId80" Type="http://schemas.openxmlformats.org/officeDocument/2006/relationships/customXml" Target="../ink/ink1159.xml"/><Relationship Id="rId155" Type="http://schemas.openxmlformats.org/officeDocument/2006/relationships/image" Target="../media/image1993.png"/><Relationship Id="rId176" Type="http://schemas.openxmlformats.org/officeDocument/2006/relationships/customXml" Target="../ink/ink1205.xml"/><Relationship Id="rId197" Type="http://schemas.openxmlformats.org/officeDocument/2006/relationships/image" Target="../media/image2014.png"/><Relationship Id="rId341" Type="http://schemas.openxmlformats.org/officeDocument/2006/relationships/customXml" Target="../ink/ink1288.xml"/><Relationship Id="rId201" Type="http://schemas.openxmlformats.org/officeDocument/2006/relationships/image" Target="../media/image2016.png"/><Relationship Id="rId222" Type="http://schemas.openxmlformats.org/officeDocument/2006/relationships/customXml" Target="../ink/ink1228.xml"/><Relationship Id="rId243" Type="http://schemas.openxmlformats.org/officeDocument/2006/relationships/customXml" Target="../ink/ink1239.xml"/><Relationship Id="rId264" Type="http://schemas.openxmlformats.org/officeDocument/2006/relationships/image" Target="../media/image2047.png"/><Relationship Id="rId285" Type="http://schemas.openxmlformats.org/officeDocument/2006/relationships/customXml" Target="../ink/ink1260.xml"/><Relationship Id="rId17" Type="http://schemas.openxmlformats.org/officeDocument/2006/relationships/image" Target="../media/image1924.png"/><Relationship Id="rId38" Type="http://schemas.openxmlformats.org/officeDocument/2006/relationships/customXml" Target="../ink/ink1143.xml"/><Relationship Id="rId103" Type="http://schemas.openxmlformats.org/officeDocument/2006/relationships/image" Target="../media/image132.png"/><Relationship Id="rId124" Type="http://schemas.openxmlformats.org/officeDocument/2006/relationships/customXml" Target="../ink/ink1179.xml"/><Relationship Id="rId310" Type="http://schemas.openxmlformats.org/officeDocument/2006/relationships/image" Target="../media/image2070.png"/><Relationship Id="rId70" Type="http://schemas.openxmlformats.org/officeDocument/2006/relationships/customXml" Target="../ink/ink1155.xml"/><Relationship Id="rId91" Type="http://schemas.openxmlformats.org/officeDocument/2006/relationships/image" Target="../media/image1961.png"/><Relationship Id="rId145" Type="http://schemas.openxmlformats.org/officeDocument/2006/relationships/image" Target="../media/image1988.png"/><Relationship Id="rId166" Type="http://schemas.openxmlformats.org/officeDocument/2006/relationships/customXml" Target="../ink/ink1200.xml"/><Relationship Id="rId187" Type="http://schemas.openxmlformats.org/officeDocument/2006/relationships/image" Target="../media/image2009.png"/><Relationship Id="rId331" Type="http://schemas.openxmlformats.org/officeDocument/2006/relationships/customXml" Target="../ink/ink1283.xml"/><Relationship Id="rId1" Type="http://schemas.openxmlformats.org/officeDocument/2006/relationships/slideLayout" Target="../slideLayouts/slideLayout7.xml"/><Relationship Id="rId212" Type="http://schemas.openxmlformats.org/officeDocument/2006/relationships/customXml" Target="../ink/ink1223.xml"/><Relationship Id="rId233" Type="http://schemas.openxmlformats.org/officeDocument/2006/relationships/customXml" Target="../ink/ink1234.xml"/><Relationship Id="rId254" Type="http://schemas.openxmlformats.org/officeDocument/2006/relationships/image" Target="../media/image2042.png"/><Relationship Id="rId28" Type="http://schemas.openxmlformats.org/officeDocument/2006/relationships/customXml" Target="../ink/ink1139.xml"/><Relationship Id="rId114" Type="http://schemas.openxmlformats.org/officeDocument/2006/relationships/customXml" Target="../ink/ink1174.xml"/><Relationship Id="rId275" Type="http://schemas.openxmlformats.org/officeDocument/2006/relationships/customXml" Target="../ink/ink1255.xml"/><Relationship Id="rId296" Type="http://schemas.openxmlformats.org/officeDocument/2006/relationships/image" Target="../media/image2063.png"/><Relationship Id="rId300" Type="http://schemas.openxmlformats.org/officeDocument/2006/relationships/image" Target="../media/image2065.png"/><Relationship Id="rId81" Type="http://schemas.openxmlformats.org/officeDocument/2006/relationships/image" Target="../media/image1956.png"/><Relationship Id="rId135" Type="http://schemas.openxmlformats.org/officeDocument/2006/relationships/image" Target="../media/image1983.png"/><Relationship Id="rId156" Type="http://schemas.openxmlformats.org/officeDocument/2006/relationships/customXml" Target="../ink/ink1195.xml"/><Relationship Id="rId177" Type="http://schemas.openxmlformats.org/officeDocument/2006/relationships/image" Target="../media/image2004.png"/><Relationship Id="rId198" Type="http://schemas.openxmlformats.org/officeDocument/2006/relationships/customXml" Target="../ink/ink1216.xml"/><Relationship Id="rId321" Type="http://schemas.openxmlformats.org/officeDocument/2006/relationships/customXml" Target="../ink/ink1278.xml"/><Relationship Id="rId342" Type="http://schemas.openxmlformats.org/officeDocument/2006/relationships/image" Target="../media/image2086.png"/><Relationship Id="rId202" Type="http://schemas.openxmlformats.org/officeDocument/2006/relationships/customXml" Target="../ink/ink1218.xml"/><Relationship Id="rId223" Type="http://schemas.openxmlformats.org/officeDocument/2006/relationships/image" Target="../media/image2027.png"/><Relationship Id="rId244" Type="http://schemas.openxmlformats.org/officeDocument/2006/relationships/image" Target="../media/image2037.png"/><Relationship Id="rId18" Type="http://schemas.openxmlformats.org/officeDocument/2006/relationships/customXml" Target="../ink/ink1134.xml"/><Relationship Id="rId39" Type="http://schemas.openxmlformats.org/officeDocument/2006/relationships/image" Target="../media/image1935.png"/><Relationship Id="rId265" Type="http://schemas.openxmlformats.org/officeDocument/2006/relationships/customXml" Target="../ink/ink1250.xml"/><Relationship Id="rId286" Type="http://schemas.openxmlformats.org/officeDocument/2006/relationships/image" Target="../media/image2058.png"/><Relationship Id="rId104" Type="http://schemas.openxmlformats.org/officeDocument/2006/relationships/customXml" Target="../ink/ink1169.xml"/><Relationship Id="rId125" Type="http://schemas.openxmlformats.org/officeDocument/2006/relationships/image" Target="../media/image1978.png"/><Relationship Id="rId146" Type="http://schemas.openxmlformats.org/officeDocument/2006/relationships/customXml" Target="../ink/ink1190.xml"/><Relationship Id="rId167" Type="http://schemas.openxmlformats.org/officeDocument/2006/relationships/image" Target="../media/image1999.png"/><Relationship Id="rId188" Type="http://schemas.openxmlformats.org/officeDocument/2006/relationships/customXml" Target="../ink/ink1211.xml"/><Relationship Id="rId311" Type="http://schemas.openxmlformats.org/officeDocument/2006/relationships/customXml" Target="../ink/ink1273.xml"/><Relationship Id="rId332" Type="http://schemas.openxmlformats.org/officeDocument/2006/relationships/image" Target="../media/image2081.png"/><Relationship Id="rId92" Type="http://schemas.openxmlformats.org/officeDocument/2006/relationships/customXml" Target="../ink/ink1163.xml"/><Relationship Id="rId213" Type="http://schemas.openxmlformats.org/officeDocument/2006/relationships/image" Target="../media/image2022.png"/><Relationship Id="rId234" Type="http://schemas.openxmlformats.org/officeDocument/2006/relationships/image" Target="../media/image2032.png"/><Relationship Id="rId2" Type="http://schemas.openxmlformats.org/officeDocument/2006/relationships/customXml" Target="../ink/ink1126.xml"/><Relationship Id="rId29" Type="http://schemas.openxmlformats.org/officeDocument/2006/relationships/image" Target="../media/image1930.png"/><Relationship Id="rId255" Type="http://schemas.openxmlformats.org/officeDocument/2006/relationships/customXml" Target="../ink/ink1245.xml"/><Relationship Id="rId276" Type="http://schemas.openxmlformats.org/officeDocument/2006/relationships/image" Target="../media/image2053.png"/><Relationship Id="rId297" Type="http://schemas.openxmlformats.org/officeDocument/2006/relationships/customXml" Target="../ink/ink1266.xml"/><Relationship Id="rId40" Type="http://schemas.openxmlformats.org/officeDocument/2006/relationships/customXml" Target="../ink/ink1144.xml"/><Relationship Id="rId115" Type="http://schemas.openxmlformats.org/officeDocument/2006/relationships/image" Target="../media/image1973.png"/><Relationship Id="rId136" Type="http://schemas.openxmlformats.org/officeDocument/2006/relationships/customXml" Target="../ink/ink1185.xml"/><Relationship Id="rId157" Type="http://schemas.openxmlformats.org/officeDocument/2006/relationships/image" Target="../media/image1994.png"/><Relationship Id="rId178" Type="http://schemas.openxmlformats.org/officeDocument/2006/relationships/customXml" Target="../ink/ink1206.xml"/><Relationship Id="rId301" Type="http://schemas.openxmlformats.org/officeDocument/2006/relationships/customXml" Target="../ink/ink1268.xml"/><Relationship Id="rId322" Type="http://schemas.openxmlformats.org/officeDocument/2006/relationships/image" Target="../media/image2076.png"/><Relationship Id="rId61" Type="http://schemas.openxmlformats.org/officeDocument/2006/relationships/image" Target="../media/image1946.png"/><Relationship Id="rId82" Type="http://schemas.openxmlformats.org/officeDocument/2006/relationships/customXml" Target="../ink/ink1160.xml"/><Relationship Id="rId199" Type="http://schemas.openxmlformats.org/officeDocument/2006/relationships/image" Target="../media/image2015.png"/><Relationship Id="rId203" Type="http://schemas.openxmlformats.org/officeDocument/2006/relationships/image" Target="../media/image2017.png"/><Relationship Id="rId19" Type="http://schemas.openxmlformats.org/officeDocument/2006/relationships/image" Target="../media/image1925.png"/><Relationship Id="rId224" Type="http://schemas.openxmlformats.org/officeDocument/2006/relationships/customXml" Target="../ink/ink1229.xml"/><Relationship Id="rId245" Type="http://schemas.openxmlformats.org/officeDocument/2006/relationships/customXml" Target="../ink/ink1240.xml"/><Relationship Id="rId266" Type="http://schemas.openxmlformats.org/officeDocument/2006/relationships/image" Target="../media/image2048.png"/><Relationship Id="rId287" Type="http://schemas.openxmlformats.org/officeDocument/2006/relationships/customXml" Target="../ink/ink1261.xml"/><Relationship Id="rId30" Type="http://schemas.openxmlformats.org/officeDocument/2006/relationships/customXml" Target="../ink/ink1140.xml"/><Relationship Id="rId105" Type="http://schemas.openxmlformats.org/officeDocument/2006/relationships/image" Target="../media/image133.png"/><Relationship Id="rId126" Type="http://schemas.openxmlformats.org/officeDocument/2006/relationships/customXml" Target="../ink/ink1180.xml"/><Relationship Id="rId147" Type="http://schemas.openxmlformats.org/officeDocument/2006/relationships/image" Target="../media/image135.png"/><Relationship Id="rId168" Type="http://schemas.openxmlformats.org/officeDocument/2006/relationships/customXml" Target="../ink/ink1201.xml"/><Relationship Id="rId312" Type="http://schemas.openxmlformats.org/officeDocument/2006/relationships/image" Target="../media/image2071.png"/><Relationship Id="rId333" Type="http://schemas.openxmlformats.org/officeDocument/2006/relationships/customXml" Target="../ink/ink1284.xml"/><Relationship Id="rId93" Type="http://schemas.openxmlformats.org/officeDocument/2006/relationships/image" Target="../media/image1962.png"/><Relationship Id="rId189" Type="http://schemas.openxmlformats.org/officeDocument/2006/relationships/image" Target="../media/image2010.png"/><Relationship Id="rId3" Type="http://schemas.openxmlformats.org/officeDocument/2006/relationships/image" Target="../media/image1917.png"/><Relationship Id="rId214" Type="http://schemas.openxmlformats.org/officeDocument/2006/relationships/customXml" Target="../ink/ink1224.xml"/><Relationship Id="rId235" Type="http://schemas.openxmlformats.org/officeDocument/2006/relationships/customXml" Target="../ink/ink1235.xml"/><Relationship Id="rId256" Type="http://schemas.openxmlformats.org/officeDocument/2006/relationships/image" Target="../media/image2043.png"/><Relationship Id="rId277" Type="http://schemas.openxmlformats.org/officeDocument/2006/relationships/customXml" Target="../ink/ink1256.xml"/><Relationship Id="rId298" Type="http://schemas.openxmlformats.org/officeDocument/2006/relationships/image" Target="../media/image2064.png"/><Relationship Id="rId116" Type="http://schemas.openxmlformats.org/officeDocument/2006/relationships/customXml" Target="../ink/ink1175.xml"/><Relationship Id="rId137" Type="http://schemas.openxmlformats.org/officeDocument/2006/relationships/image" Target="../media/image1984.png"/><Relationship Id="rId158" Type="http://schemas.openxmlformats.org/officeDocument/2006/relationships/customXml" Target="../ink/ink1196.xml"/><Relationship Id="rId302" Type="http://schemas.openxmlformats.org/officeDocument/2006/relationships/image" Target="../media/image2066.png"/><Relationship Id="rId323" Type="http://schemas.openxmlformats.org/officeDocument/2006/relationships/customXml" Target="../ink/ink1279.xml"/><Relationship Id="rId20" Type="http://schemas.openxmlformats.org/officeDocument/2006/relationships/customXml" Target="../ink/ink1135.xml"/><Relationship Id="rId41" Type="http://schemas.openxmlformats.org/officeDocument/2006/relationships/image" Target="../media/image1936.png"/><Relationship Id="rId62" Type="http://schemas.openxmlformats.org/officeDocument/2006/relationships/customXml" Target="../ink/ink1151.xml"/><Relationship Id="rId179" Type="http://schemas.openxmlformats.org/officeDocument/2006/relationships/image" Target="../media/image2005.png"/><Relationship Id="rId190" Type="http://schemas.openxmlformats.org/officeDocument/2006/relationships/customXml" Target="../ink/ink1212.xml"/><Relationship Id="rId204" Type="http://schemas.openxmlformats.org/officeDocument/2006/relationships/customXml" Target="../ink/ink1219.xml"/><Relationship Id="rId225" Type="http://schemas.openxmlformats.org/officeDocument/2006/relationships/image" Target="../media/image2028.png"/><Relationship Id="rId246" Type="http://schemas.openxmlformats.org/officeDocument/2006/relationships/image" Target="../media/image2038.png"/><Relationship Id="rId267" Type="http://schemas.openxmlformats.org/officeDocument/2006/relationships/customXml" Target="../ink/ink1251.xml"/><Relationship Id="rId288" Type="http://schemas.openxmlformats.org/officeDocument/2006/relationships/image" Target="../media/image2059.png"/><Relationship Id="rId106" Type="http://schemas.openxmlformats.org/officeDocument/2006/relationships/customXml" Target="../ink/ink1170.xml"/><Relationship Id="rId127" Type="http://schemas.openxmlformats.org/officeDocument/2006/relationships/image" Target="../media/image1979.png"/><Relationship Id="rId313" Type="http://schemas.openxmlformats.org/officeDocument/2006/relationships/customXml" Target="../ink/ink1274.xml"/><Relationship Id="rId10" Type="http://schemas.openxmlformats.org/officeDocument/2006/relationships/customXml" Target="../ink/ink1130.xml"/><Relationship Id="rId31" Type="http://schemas.openxmlformats.org/officeDocument/2006/relationships/image" Target="../media/image1931.png"/><Relationship Id="rId73" Type="http://schemas.openxmlformats.org/officeDocument/2006/relationships/image" Target="../media/image1952.png"/><Relationship Id="rId94" Type="http://schemas.openxmlformats.org/officeDocument/2006/relationships/customXml" Target="../ink/ink1164.xml"/><Relationship Id="rId148" Type="http://schemas.openxmlformats.org/officeDocument/2006/relationships/customXml" Target="../ink/ink1191.xml"/><Relationship Id="rId169" Type="http://schemas.openxmlformats.org/officeDocument/2006/relationships/image" Target="../media/image2000.png"/><Relationship Id="rId334" Type="http://schemas.openxmlformats.org/officeDocument/2006/relationships/image" Target="../media/image2082.png"/><Relationship Id="rId4" Type="http://schemas.openxmlformats.org/officeDocument/2006/relationships/customXml" Target="../ink/ink1127.xml"/><Relationship Id="rId180" Type="http://schemas.openxmlformats.org/officeDocument/2006/relationships/customXml" Target="../ink/ink1207.xml"/><Relationship Id="rId215" Type="http://schemas.openxmlformats.org/officeDocument/2006/relationships/image" Target="../media/image143.png"/><Relationship Id="rId236" Type="http://schemas.openxmlformats.org/officeDocument/2006/relationships/image" Target="../media/image2033.png"/><Relationship Id="rId257" Type="http://schemas.openxmlformats.org/officeDocument/2006/relationships/customXml" Target="../ink/ink1246.xml"/><Relationship Id="rId278" Type="http://schemas.openxmlformats.org/officeDocument/2006/relationships/image" Target="../media/image2054.png"/><Relationship Id="rId303" Type="http://schemas.openxmlformats.org/officeDocument/2006/relationships/customXml" Target="../ink/ink1269.xml"/><Relationship Id="rId42" Type="http://schemas.openxmlformats.org/officeDocument/2006/relationships/customXml" Target="../ink/ink1145.xml"/><Relationship Id="rId138" Type="http://schemas.openxmlformats.org/officeDocument/2006/relationships/customXml" Target="../ink/ink1186.xml"/><Relationship Id="rId191" Type="http://schemas.openxmlformats.org/officeDocument/2006/relationships/image" Target="../media/image2011.png"/><Relationship Id="rId205" Type="http://schemas.openxmlformats.org/officeDocument/2006/relationships/image" Target="../media/image141.png"/><Relationship Id="rId247" Type="http://schemas.openxmlformats.org/officeDocument/2006/relationships/customXml" Target="../ink/ink1241.xml"/><Relationship Id="rId107" Type="http://schemas.openxmlformats.org/officeDocument/2006/relationships/image" Target="../media/image134.png"/><Relationship Id="rId289" Type="http://schemas.openxmlformats.org/officeDocument/2006/relationships/customXml" Target="../ink/ink1262.xml"/><Relationship Id="rId11" Type="http://schemas.openxmlformats.org/officeDocument/2006/relationships/image" Target="../media/image1921.png"/><Relationship Id="rId149" Type="http://schemas.openxmlformats.org/officeDocument/2006/relationships/image" Target="../media/image136.png"/><Relationship Id="rId314" Type="http://schemas.openxmlformats.org/officeDocument/2006/relationships/image" Target="../media/image2072.png"/><Relationship Id="rId95" Type="http://schemas.openxmlformats.org/officeDocument/2006/relationships/image" Target="../media/image1963.png"/><Relationship Id="rId160" Type="http://schemas.openxmlformats.org/officeDocument/2006/relationships/customXml" Target="../ink/ink1197.xml"/><Relationship Id="rId216" Type="http://schemas.openxmlformats.org/officeDocument/2006/relationships/customXml" Target="../ink/ink1225.xml"/><Relationship Id="rId258" Type="http://schemas.openxmlformats.org/officeDocument/2006/relationships/image" Target="../media/image2044.png"/><Relationship Id="rId22" Type="http://schemas.openxmlformats.org/officeDocument/2006/relationships/customXml" Target="../ink/ink1136.xml"/><Relationship Id="rId64" Type="http://schemas.openxmlformats.org/officeDocument/2006/relationships/customXml" Target="../ink/ink1152.xml"/><Relationship Id="rId118" Type="http://schemas.openxmlformats.org/officeDocument/2006/relationships/customXml" Target="../ink/ink1176.xml"/><Relationship Id="rId325" Type="http://schemas.openxmlformats.org/officeDocument/2006/relationships/customXml" Target="../ink/ink1280.xml"/><Relationship Id="rId171" Type="http://schemas.openxmlformats.org/officeDocument/2006/relationships/image" Target="../media/image2001.png"/><Relationship Id="rId227" Type="http://schemas.openxmlformats.org/officeDocument/2006/relationships/image" Target="../media/image2029.png"/><Relationship Id="rId269" Type="http://schemas.openxmlformats.org/officeDocument/2006/relationships/customXml" Target="../ink/ink1252.xml"/><Relationship Id="rId129" Type="http://schemas.openxmlformats.org/officeDocument/2006/relationships/image" Target="../media/image1980.png"/><Relationship Id="rId280" Type="http://schemas.openxmlformats.org/officeDocument/2006/relationships/image" Target="../media/image2055.png"/><Relationship Id="rId336" Type="http://schemas.openxmlformats.org/officeDocument/2006/relationships/image" Target="../media/image2083.png"/><Relationship Id="rId75" Type="http://schemas.openxmlformats.org/officeDocument/2006/relationships/image" Target="../media/image1953.png"/><Relationship Id="rId140" Type="http://schemas.openxmlformats.org/officeDocument/2006/relationships/customXml" Target="../ink/ink1187.xml"/><Relationship Id="rId182" Type="http://schemas.openxmlformats.org/officeDocument/2006/relationships/customXml" Target="../ink/ink1208.xml"/><Relationship Id="rId6" Type="http://schemas.openxmlformats.org/officeDocument/2006/relationships/customXml" Target="../ink/ink1128.xml"/><Relationship Id="rId238" Type="http://schemas.openxmlformats.org/officeDocument/2006/relationships/image" Target="../media/image2034.png"/><Relationship Id="rId291" Type="http://schemas.openxmlformats.org/officeDocument/2006/relationships/customXml" Target="../ink/ink1263.xml"/><Relationship Id="rId305" Type="http://schemas.openxmlformats.org/officeDocument/2006/relationships/customXml" Target="../ink/ink1270.xml"/><Relationship Id="rId44" Type="http://schemas.openxmlformats.org/officeDocument/2006/relationships/customXml" Target="../ink/ink1146.xml"/><Relationship Id="rId151" Type="http://schemas.openxmlformats.org/officeDocument/2006/relationships/image" Target="../media/image137.png"/><Relationship Id="rId193" Type="http://schemas.openxmlformats.org/officeDocument/2006/relationships/image" Target="../media/image2012.png"/><Relationship Id="rId207" Type="http://schemas.openxmlformats.org/officeDocument/2006/relationships/image" Target="../media/image142.png"/><Relationship Id="rId249" Type="http://schemas.openxmlformats.org/officeDocument/2006/relationships/customXml" Target="../ink/ink1242.xml"/><Relationship Id="rId13" Type="http://schemas.openxmlformats.org/officeDocument/2006/relationships/image" Target="../media/image126.png"/><Relationship Id="rId109" Type="http://schemas.openxmlformats.org/officeDocument/2006/relationships/image" Target="../media/image1970.png"/><Relationship Id="rId260" Type="http://schemas.openxmlformats.org/officeDocument/2006/relationships/image" Target="../media/image2045.png"/><Relationship Id="rId316" Type="http://schemas.openxmlformats.org/officeDocument/2006/relationships/image" Target="../media/image2073.png"/><Relationship Id="rId55" Type="http://schemas.openxmlformats.org/officeDocument/2006/relationships/image" Target="../media/image1943.png"/><Relationship Id="rId97" Type="http://schemas.openxmlformats.org/officeDocument/2006/relationships/image" Target="../media/image1964.png"/><Relationship Id="rId120" Type="http://schemas.openxmlformats.org/officeDocument/2006/relationships/customXml" Target="../ink/ink1177.xml"/></Relationships>
</file>

<file path=ppt/slides/_rels/slide34.xml.rels><?xml version="1.0" encoding="UTF-8" standalone="yes"?>
<Relationships xmlns="http://schemas.openxmlformats.org/package/2006/relationships"><Relationship Id="rId117" Type="http://schemas.openxmlformats.org/officeDocument/2006/relationships/customXml" Target="../ink/ink1347.xml"/><Relationship Id="rId21" Type="http://schemas.openxmlformats.org/officeDocument/2006/relationships/image" Target="../media/image2096.png"/><Relationship Id="rId42" Type="http://schemas.openxmlformats.org/officeDocument/2006/relationships/customXml" Target="../ink/ink1309.xml"/><Relationship Id="rId63" Type="http://schemas.openxmlformats.org/officeDocument/2006/relationships/customXml" Target="../ink/ink1320.xml"/><Relationship Id="rId84" Type="http://schemas.openxmlformats.org/officeDocument/2006/relationships/image" Target="../media/image2126.png"/><Relationship Id="rId138" Type="http://schemas.openxmlformats.org/officeDocument/2006/relationships/image" Target="../media/image2152.png"/><Relationship Id="rId159" Type="http://schemas.openxmlformats.org/officeDocument/2006/relationships/customXml" Target="../ink/ink1367.xml"/><Relationship Id="rId170" Type="http://schemas.openxmlformats.org/officeDocument/2006/relationships/image" Target="../media/image2168.png"/><Relationship Id="rId191" Type="http://schemas.openxmlformats.org/officeDocument/2006/relationships/customXml" Target="../ink/ink1383.xml"/><Relationship Id="rId205" Type="http://schemas.openxmlformats.org/officeDocument/2006/relationships/customXml" Target="../ink/ink1390.xml"/><Relationship Id="rId226" Type="http://schemas.openxmlformats.org/officeDocument/2006/relationships/image" Target="../media/image158.png"/><Relationship Id="rId247" Type="http://schemas.openxmlformats.org/officeDocument/2006/relationships/customXml" Target="../ink/ink1411.xml"/><Relationship Id="rId107" Type="http://schemas.openxmlformats.org/officeDocument/2006/relationships/customXml" Target="../ink/ink1342.xml"/><Relationship Id="rId11" Type="http://schemas.openxmlformats.org/officeDocument/2006/relationships/image" Target="../media/image2091.png"/><Relationship Id="rId32" Type="http://schemas.openxmlformats.org/officeDocument/2006/relationships/customXml" Target="../ink/ink1304.xml"/><Relationship Id="rId53" Type="http://schemas.openxmlformats.org/officeDocument/2006/relationships/customXml" Target="../ink/ink1315.xml"/><Relationship Id="rId74" Type="http://schemas.openxmlformats.org/officeDocument/2006/relationships/image" Target="../media/image2121.png"/><Relationship Id="rId128" Type="http://schemas.openxmlformats.org/officeDocument/2006/relationships/image" Target="../media/image153.png"/><Relationship Id="rId149" Type="http://schemas.openxmlformats.org/officeDocument/2006/relationships/customXml" Target="../ink/ink1362.xml"/><Relationship Id="rId5" Type="http://schemas.openxmlformats.org/officeDocument/2006/relationships/image" Target="../media/image2088.png"/><Relationship Id="rId95" Type="http://schemas.openxmlformats.org/officeDocument/2006/relationships/customXml" Target="../ink/ink1336.xml"/><Relationship Id="rId160" Type="http://schemas.openxmlformats.org/officeDocument/2006/relationships/image" Target="../media/image2163.png"/><Relationship Id="rId181" Type="http://schemas.openxmlformats.org/officeDocument/2006/relationships/customXml" Target="../ink/ink1378.xml"/><Relationship Id="rId216" Type="http://schemas.openxmlformats.org/officeDocument/2006/relationships/image" Target="../media/image2191.png"/><Relationship Id="rId237" Type="http://schemas.openxmlformats.org/officeDocument/2006/relationships/customXml" Target="../ink/ink1406.xml"/><Relationship Id="rId22" Type="http://schemas.openxmlformats.org/officeDocument/2006/relationships/customXml" Target="../ink/ink1299.xml"/><Relationship Id="rId43" Type="http://schemas.openxmlformats.org/officeDocument/2006/relationships/image" Target="../media/image1148.png"/><Relationship Id="rId64" Type="http://schemas.openxmlformats.org/officeDocument/2006/relationships/image" Target="../media/image150.png"/><Relationship Id="rId118" Type="http://schemas.openxmlformats.org/officeDocument/2006/relationships/image" Target="../media/image151.png"/><Relationship Id="rId139" Type="http://schemas.openxmlformats.org/officeDocument/2006/relationships/customXml" Target="../ink/ink1357.xml"/><Relationship Id="rId85" Type="http://schemas.openxmlformats.org/officeDocument/2006/relationships/customXml" Target="../ink/ink1331.xml"/><Relationship Id="rId150" Type="http://schemas.openxmlformats.org/officeDocument/2006/relationships/image" Target="../media/image2158.png"/><Relationship Id="rId171" Type="http://schemas.openxmlformats.org/officeDocument/2006/relationships/customXml" Target="../ink/ink1373.xml"/><Relationship Id="rId192" Type="http://schemas.openxmlformats.org/officeDocument/2006/relationships/image" Target="../media/image2179.png"/><Relationship Id="rId206" Type="http://schemas.openxmlformats.org/officeDocument/2006/relationships/image" Target="../media/image2186.png"/><Relationship Id="rId227" Type="http://schemas.openxmlformats.org/officeDocument/2006/relationships/customXml" Target="../ink/ink1401.xml"/><Relationship Id="rId248" Type="http://schemas.openxmlformats.org/officeDocument/2006/relationships/image" Target="../media/image2207.png"/><Relationship Id="rId12" Type="http://schemas.openxmlformats.org/officeDocument/2006/relationships/customXml" Target="../ink/ink1294.xml"/><Relationship Id="rId33" Type="http://schemas.openxmlformats.org/officeDocument/2006/relationships/image" Target="../media/image2102.png"/><Relationship Id="rId108" Type="http://schemas.openxmlformats.org/officeDocument/2006/relationships/image" Target="../media/image2138.png"/><Relationship Id="rId129" Type="http://schemas.openxmlformats.org/officeDocument/2006/relationships/customXml" Target="../ink/ink1353.xml"/><Relationship Id="rId54" Type="http://schemas.openxmlformats.org/officeDocument/2006/relationships/image" Target="../media/image2111.png"/><Relationship Id="rId75" Type="http://schemas.openxmlformats.org/officeDocument/2006/relationships/customXml" Target="../ink/ink1326.xml"/><Relationship Id="rId96" Type="http://schemas.openxmlformats.org/officeDocument/2006/relationships/image" Target="../media/image2132.png"/><Relationship Id="rId140" Type="http://schemas.openxmlformats.org/officeDocument/2006/relationships/image" Target="../media/image2153.png"/><Relationship Id="rId161" Type="http://schemas.openxmlformats.org/officeDocument/2006/relationships/customXml" Target="../ink/ink1368.xml"/><Relationship Id="rId182" Type="http://schemas.openxmlformats.org/officeDocument/2006/relationships/image" Target="../media/image2174.png"/><Relationship Id="rId217" Type="http://schemas.openxmlformats.org/officeDocument/2006/relationships/customXml" Target="../ink/ink1396.xml"/><Relationship Id="rId6" Type="http://schemas.openxmlformats.org/officeDocument/2006/relationships/customXml" Target="../ink/ink1291.xml"/><Relationship Id="rId238" Type="http://schemas.openxmlformats.org/officeDocument/2006/relationships/image" Target="../media/image2202.png"/><Relationship Id="rId23" Type="http://schemas.openxmlformats.org/officeDocument/2006/relationships/image" Target="../media/image1692.png"/><Relationship Id="rId119" Type="http://schemas.openxmlformats.org/officeDocument/2006/relationships/customXml" Target="../ink/ink1348.xml"/><Relationship Id="rId44" Type="http://schemas.openxmlformats.org/officeDocument/2006/relationships/customXml" Target="../ink/ink1310.xml"/><Relationship Id="rId65" Type="http://schemas.openxmlformats.org/officeDocument/2006/relationships/customXml" Target="../ink/ink1321.xml"/><Relationship Id="rId86" Type="http://schemas.openxmlformats.org/officeDocument/2006/relationships/image" Target="../media/image2127.png"/><Relationship Id="rId130" Type="http://schemas.openxmlformats.org/officeDocument/2006/relationships/image" Target="../media/image154.png"/><Relationship Id="rId151" Type="http://schemas.openxmlformats.org/officeDocument/2006/relationships/customXml" Target="../ink/ink1363.xml"/><Relationship Id="rId172" Type="http://schemas.openxmlformats.org/officeDocument/2006/relationships/image" Target="../media/image2169.png"/><Relationship Id="rId193" Type="http://schemas.openxmlformats.org/officeDocument/2006/relationships/customXml" Target="../ink/ink1384.xml"/><Relationship Id="rId207" Type="http://schemas.openxmlformats.org/officeDocument/2006/relationships/customXml" Target="../ink/ink1391.xml"/><Relationship Id="rId228" Type="http://schemas.openxmlformats.org/officeDocument/2006/relationships/image" Target="../media/image2197.png"/><Relationship Id="rId13" Type="http://schemas.openxmlformats.org/officeDocument/2006/relationships/image" Target="../media/image2092.png"/><Relationship Id="rId109" Type="http://schemas.openxmlformats.org/officeDocument/2006/relationships/customXml" Target="../ink/ink1343.xml"/><Relationship Id="rId34" Type="http://schemas.openxmlformats.org/officeDocument/2006/relationships/customXml" Target="../ink/ink1305.xml"/><Relationship Id="rId55" Type="http://schemas.openxmlformats.org/officeDocument/2006/relationships/customXml" Target="../ink/ink1316.xml"/><Relationship Id="rId76" Type="http://schemas.openxmlformats.org/officeDocument/2006/relationships/image" Target="../media/image2122.png"/><Relationship Id="rId97" Type="http://schemas.openxmlformats.org/officeDocument/2006/relationships/customXml" Target="../ink/ink1337.xml"/><Relationship Id="rId120" Type="http://schemas.openxmlformats.org/officeDocument/2006/relationships/image" Target="../media/image152.png"/><Relationship Id="rId141" Type="http://schemas.openxmlformats.org/officeDocument/2006/relationships/customXml" Target="../ink/ink1358.xml"/><Relationship Id="rId7" Type="http://schemas.openxmlformats.org/officeDocument/2006/relationships/image" Target="../media/image2089.png"/><Relationship Id="rId162" Type="http://schemas.openxmlformats.org/officeDocument/2006/relationships/image" Target="../media/image2164.png"/><Relationship Id="rId183" Type="http://schemas.openxmlformats.org/officeDocument/2006/relationships/customXml" Target="../ink/ink1379.xml"/><Relationship Id="rId218" Type="http://schemas.openxmlformats.org/officeDocument/2006/relationships/image" Target="../media/image156.png"/><Relationship Id="rId239" Type="http://schemas.openxmlformats.org/officeDocument/2006/relationships/customXml" Target="../ink/ink1407.xml"/><Relationship Id="rId24" Type="http://schemas.openxmlformats.org/officeDocument/2006/relationships/customXml" Target="../ink/ink1300.xml"/><Relationship Id="rId45" Type="http://schemas.openxmlformats.org/officeDocument/2006/relationships/customXml" Target="../ink/ink1311.xml"/><Relationship Id="rId66" Type="http://schemas.openxmlformats.org/officeDocument/2006/relationships/image" Target="../media/image2117.png"/><Relationship Id="rId87" Type="http://schemas.openxmlformats.org/officeDocument/2006/relationships/customXml" Target="../ink/ink1332.xml"/><Relationship Id="rId110" Type="http://schemas.openxmlformats.org/officeDocument/2006/relationships/image" Target="../media/image2139.png"/><Relationship Id="rId131" Type="http://schemas.openxmlformats.org/officeDocument/2006/relationships/customXml" Target="../ink/ink1354.xml"/><Relationship Id="rId152" Type="http://schemas.openxmlformats.org/officeDocument/2006/relationships/image" Target="../media/image2159.png"/><Relationship Id="rId173" Type="http://schemas.openxmlformats.org/officeDocument/2006/relationships/customXml" Target="../ink/ink1374.xml"/><Relationship Id="rId194" Type="http://schemas.openxmlformats.org/officeDocument/2006/relationships/image" Target="../media/image2180.png"/><Relationship Id="rId208" Type="http://schemas.openxmlformats.org/officeDocument/2006/relationships/image" Target="../media/image2187.png"/><Relationship Id="rId229" Type="http://schemas.openxmlformats.org/officeDocument/2006/relationships/customXml" Target="../ink/ink1402.xml"/><Relationship Id="rId240" Type="http://schemas.openxmlformats.org/officeDocument/2006/relationships/image" Target="../media/image2203.png"/><Relationship Id="rId14" Type="http://schemas.openxmlformats.org/officeDocument/2006/relationships/customXml" Target="../ink/ink1295.xml"/><Relationship Id="rId35" Type="http://schemas.openxmlformats.org/officeDocument/2006/relationships/image" Target="../media/image2103.png"/><Relationship Id="rId56" Type="http://schemas.openxmlformats.org/officeDocument/2006/relationships/image" Target="../media/image2112.png"/><Relationship Id="rId77" Type="http://schemas.openxmlformats.org/officeDocument/2006/relationships/customXml" Target="../ink/ink1327.xml"/><Relationship Id="rId100" Type="http://schemas.openxmlformats.org/officeDocument/2006/relationships/image" Target="../media/image2134.png"/><Relationship Id="rId8" Type="http://schemas.openxmlformats.org/officeDocument/2006/relationships/customXml" Target="../ink/ink1292.xml"/><Relationship Id="rId98" Type="http://schemas.openxmlformats.org/officeDocument/2006/relationships/image" Target="../media/image2133.png"/><Relationship Id="rId121" Type="http://schemas.openxmlformats.org/officeDocument/2006/relationships/customXml" Target="../ink/ink1349.xml"/><Relationship Id="rId142" Type="http://schemas.openxmlformats.org/officeDocument/2006/relationships/image" Target="../media/image2154.png"/><Relationship Id="rId163" Type="http://schemas.openxmlformats.org/officeDocument/2006/relationships/customXml" Target="../ink/ink1369.xml"/><Relationship Id="rId184" Type="http://schemas.openxmlformats.org/officeDocument/2006/relationships/image" Target="../media/image2175.png"/><Relationship Id="rId219" Type="http://schemas.openxmlformats.org/officeDocument/2006/relationships/customXml" Target="../ink/ink1397.xml"/><Relationship Id="rId230" Type="http://schemas.openxmlformats.org/officeDocument/2006/relationships/image" Target="../media/image2198.png"/><Relationship Id="rId25" Type="http://schemas.openxmlformats.org/officeDocument/2006/relationships/image" Target="../media/image1693.png"/><Relationship Id="rId46" Type="http://schemas.openxmlformats.org/officeDocument/2006/relationships/image" Target="../media/image2107.png"/><Relationship Id="rId67" Type="http://schemas.openxmlformats.org/officeDocument/2006/relationships/customXml" Target="../ink/ink1322.xml"/><Relationship Id="rId88" Type="http://schemas.openxmlformats.org/officeDocument/2006/relationships/image" Target="../media/image2128.png"/><Relationship Id="rId111" Type="http://schemas.openxmlformats.org/officeDocument/2006/relationships/customXml" Target="../ink/ink1344.xml"/><Relationship Id="rId132" Type="http://schemas.openxmlformats.org/officeDocument/2006/relationships/image" Target="../media/image1277.png"/><Relationship Id="rId153" Type="http://schemas.openxmlformats.org/officeDocument/2006/relationships/customXml" Target="../ink/ink1364.xml"/><Relationship Id="rId174" Type="http://schemas.openxmlformats.org/officeDocument/2006/relationships/image" Target="../media/image2170.png"/><Relationship Id="rId195" Type="http://schemas.openxmlformats.org/officeDocument/2006/relationships/customXml" Target="../ink/ink1385.xml"/><Relationship Id="rId209" Type="http://schemas.openxmlformats.org/officeDocument/2006/relationships/customXml" Target="../ink/ink1392.xml"/><Relationship Id="rId220" Type="http://schemas.openxmlformats.org/officeDocument/2006/relationships/image" Target="../media/image157.png"/><Relationship Id="rId241" Type="http://schemas.openxmlformats.org/officeDocument/2006/relationships/customXml" Target="../ink/ink1408.xml"/><Relationship Id="rId15" Type="http://schemas.openxmlformats.org/officeDocument/2006/relationships/image" Target="../media/image2093.png"/><Relationship Id="rId36" Type="http://schemas.openxmlformats.org/officeDocument/2006/relationships/customXml" Target="../ink/ink1306.xml"/><Relationship Id="rId57" Type="http://schemas.openxmlformats.org/officeDocument/2006/relationships/customXml" Target="../ink/ink1317.xml"/><Relationship Id="rId10" Type="http://schemas.openxmlformats.org/officeDocument/2006/relationships/customXml" Target="../ink/ink1293.xml"/><Relationship Id="rId31" Type="http://schemas.openxmlformats.org/officeDocument/2006/relationships/image" Target="../media/image146.png"/><Relationship Id="rId52" Type="http://schemas.openxmlformats.org/officeDocument/2006/relationships/image" Target="../media/image2110.png"/><Relationship Id="rId73" Type="http://schemas.openxmlformats.org/officeDocument/2006/relationships/customXml" Target="../ink/ink1325.xml"/><Relationship Id="rId78" Type="http://schemas.openxmlformats.org/officeDocument/2006/relationships/image" Target="../media/image2123.png"/><Relationship Id="rId94" Type="http://schemas.openxmlformats.org/officeDocument/2006/relationships/image" Target="../media/image2131.png"/><Relationship Id="rId99" Type="http://schemas.openxmlformats.org/officeDocument/2006/relationships/customXml" Target="../ink/ink1338.xml"/><Relationship Id="rId101" Type="http://schemas.openxmlformats.org/officeDocument/2006/relationships/customXml" Target="../ink/ink1339.xml"/><Relationship Id="rId122" Type="http://schemas.openxmlformats.org/officeDocument/2006/relationships/image" Target="../media/image2145.png"/><Relationship Id="rId143" Type="http://schemas.openxmlformats.org/officeDocument/2006/relationships/customXml" Target="../ink/ink1359.xml"/><Relationship Id="rId148" Type="http://schemas.openxmlformats.org/officeDocument/2006/relationships/image" Target="../media/image2157.png"/><Relationship Id="rId164" Type="http://schemas.openxmlformats.org/officeDocument/2006/relationships/image" Target="../media/image2165.png"/><Relationship Id="rId169" Type="http://schemas.openxmlformats.org/officeDocument/2006/relationships/customXml" Target="../ink/ink1372.xml"/><Relationship Id="rId185" Type="http://schemas.openxmlformats.org/officeDocument/2006/relationships/customXml" Target="../ink/ink1380.xml"/><Relationship Id="rId4" Type="http://schemas.openxmlformats.org/officeDocument/2006/relationships/customXml" Target="../ink/ink1290.xml"/><Relationship Id="rId9" Type="http://schemas.openxmlformats.org/officeDocument/2006/relationships/image" Target="../media/image2090.png"/><Relationship Id="rId180" Type="http://schemas.openxmlformats.org/officeDocument/2006/relationships/image" Target="../media/image2173.png"/><Relationship Id="rId210" Type="http://schemas.openxmlformats.org/officeDocument/2006/relationships/image" Target="../media/image2188.png"/><Relationship Id="rId215" Type="http://schemas.openxmlformats.org/officeDocument/2006/relationships/customXml" Target="../ink/ink1395.xml"/><Relationship Id="rId236" Type="http://schemas.openxmlformats.org/officeDocument/2006/relationships/image" Target="../media/image2201.png"/><Relationship Id="rId26" Type="http://schemas.openxmlformats.org/officeDocument/2006/relationships/customXml" Target="../ink/ink1301.xml"/><Relationship Id="rId231" Type="http://schemas.openxmlformats.org/officeDocument/2006/relationships/customXml" Target="../ink/ink1403.xml"/><Relationship Id="rId47" Type="http://schemas.openxmlformats.org/officeDocument/2006/relationships/customXml" Target="../ink/ink1312.xml"/><Relationship Id="rId68" Type="http://schemas.openxmlformats.org/officeDocument/2006/relationships/image" Target="../media/image2118.png"/><Relationship Id="rId89" Type="http://schemas.openxmlformats.org/officeDocument/2006/relationships/customXml" Target="../ink/ink1333.xml"/><Relationship Id="rId112" Type="http://schemas.openxmlformats.org/officeDocument/2006/relationships/image" Target="../media/image2140.png"/><Relationship Id="rId133" Type="http://schemas.openxmlformats.org/officeDocument/2006/relationships/customXml" Target="../ink/ink1355.xml"/><Relationship Id="rId154" Type="http://schemas.openxmlformats.org/officeDocument/2006/relationships/image" Target="../media/image2160.png"/><Relationship Id="rId175" Type="http://schemas.openxmlformats.org/officeDocument/2006/relationships/customXml" Target="../ink/ink1375.xml"/><Relationship Id="rId196" Type="http://schemas.openxmlformats.org/officeDocument/2006/relationships/image" Target="../media/image2181.png"/><Relationship Id="rId200" Type="http://schemas.openxmlformats.org/officeDocument/2006/relationships/image" Target="../media/image155.png"/><Relationship Id="rId16" Type="http://schemas.openxmlformats.org/officeDocument/2006/relationships/customXml" Target="../ink/ink1296.xml"/><Relationship Id="rId221" Type="http://schemas.openxmlformats.org/officeDocument/2006/relationships/customXml" Target="../ink/ink1398.xml"/><Relationship Id="rId242" Type="http://schemas.openxmlformats.org/officeDocument/2006/relationships/image" Target="../media/image2204.png"/><Relationship Id="rId37" Type="http://schemas.openxmlformats.org/officeDocument/2006/relationships/image" Target="../media/image147.png"/><Relationship Id="rId58" Type="http://schemas.openxmlformats.org/officeDocument/2006/relationships/image" Target="../media/image2113.png"/><Relationship Id="rId79" Type="http://schemas.openxmlformats.org/officeDocument/2006/relationships/customXml" Target="../ink/ink1328.xml"/><Relationship Id="rId102" Type="http://schemas.openxmlformats.org/officeDocument/2006/relationships/image" Target="../media/image2135.png"/><Relationship Id="rId123" Type="http://schemas.openxmlformats.org/officeDocument/2006/relationships/customXml" Target="../ink/ink1350.xml"/><Relationship Id="rId144" Type="http://schemas.openxmlformats.org/officeDocument/2006/relationships/image" Target="../media/image2155.png"/><Relationship Id="rId90" Type="http://schemas.openxmlformats.org/officeDocument/2006/relationships/image" Target="../media/image2129.png"/><Relationship Id="rId165" Type="http://schemas.openxmlformats.org/officeDocument/2006/relationships/customXml" Target="../ink/ink1370.xml"/><Relationship Id="rId186" Type="http://schemas.openxmlformats.org/officeDocument/2006/relationships/image" Target="../media/image2176.png"/><Relationship Id="rId211" Type="http://schemas.openxmlformats.org/officeDocument/2006/relationships/customXml" Target="../ink/ink1393.xml"/><Relationship Id="rId232" Type="http://schemas.openxmlformats.org/officeDocument/2006/relationships/image" Target="../media/image2199.png"/><Relationship Id="rId27" Type="http://schemas.openxmlformats.org/officeDocument/2006/relationships/image" Target="../media/image2099.png"/><Relationship Id="rId48" Type="http://schemas.openxmlformats.org/officeDocument/2006/relationships/image" Target="../media/image148.png"/><Relationship Id="rId69" Type="http://schemas.openxmlformats.org/officeDocument/2006/relationships/customXml" Target="../ink/ink1323.xml"/><Relationship Id="rId113" Type="http://schemas.openxmlformats.org/officeDocument/2006/relationships/customXml" Target="../ink/ink1345.xml"/><Relationship Id="rId80" Type="http://schemas.openxmlformats.org/officeDocument/2006/relationships/image" Target="../media/image2124.png"/><Relationship Id="rId155" Type="http://schemas.openxmlformats.org/officeDocument/2006/relationships/customXml" Target="../ink/ink1365.xml"/><Relationship Id="rId176" Type="http://schemas.openxmlformats.org/officeDocument/2006/relationships/image" Target="../media/image2171.png"/><Relationship Id="rId197" Type="http://schemas.openxmlformats.org/officeDocument/2006/relationships/customXml" Target="../ink/ink1386.xml"/><Relationship Id="rId201" Type="http://schemas.openxmlformats.org/officeDocument/2006/relationships/customXml" Target="../ink/ink1388.xml"/><Relationship Id="rId222" Type="http://schemas.openxmlformats.org/officeDocument/2006/relationships/image" Target="../media/image2194.png"/><Relationship Id="rId243" Type="http://schemas.openxmlformats.org/officeDocument/2006/relationships/customXml" Target="../ink/ink1409.xml"/><Relationship Id="rId17" Type="http://schemas.openxmlformats.org/officeDocument/2006/relationships/image" Target="../media/image145.png"/><Relationship Id="rId38" Type="http://schemas.openxmlformats.org/officeDocument/2006/relationships/customXml" Target="../ink/ink1307.xml"/><Relationship Id="rId59" Type="http://schemas.openxmlformats.org/officeDocument/2006/relationships/customXml" Target="../ink/ink1318.xml"/><Relationship Id="rId103" Type="http://schemas.openxmlformats.org/officeDocument/2006/relationships/customXml" Target="../ink/ink1340.xml"/><Relationship Id="rId124" Type="http://schemas.openxmlformats.org/officeDocument/2006/relationships/image" Target="../media/image2146.png"/><Relationship Id="rId70" Type="http://schemas.openxmlformats.org/officeDocument/2006/relationships/image" Target="../media/image2119.png"/><Relationship Id="rId91" Type="http://schemas.openxmlformats.org/officeDocument/2006/relationships/customXml" Target="../ink/ink1334.xml"/><Relationship Id="rId145" Type="http://schemas.openxmlformats.org/officeDocument/2006/relationships/customXml" Target="../ink/ink1360.xml"/><Relationship Id="rId166" Type="http://schemas.openxmlformats.org/officeDocument/2006/relationships/image" Target="../media/image2166.png"/><Relationship Id="rId187" Type="http://schemas.openxmlformats.org/officeDocument/2006/relationships/customXml" Target="../ink/ink1381.xml"/><Relationship Id="rId1" Type="http://schemas.openxmlformats.org/officeDocument/2006/relationships/slideLayout" Target="../slideLayouts/slideLayout7.xml"/><Relationship Id="rId212" Type="http://schemas.openxmlformats.org/officeDocument/2006/relationships/image" Target="../media/image2189.png"/><Relationship Id="rId233" Type="http://schemas.openxmlformats.org/officeDocument/2006/relationships/customXml" Target="../ink/ink1404.xml"/><Relationship Id="rId28" Type="http://schemas.openxmlformats.org/officeDocument/2006/relationships/customXml" Target="../ink/ink1302.xml"/><Relationship Id="rId49" Type="http://schemas.openxmlformats.org/officeDocument/2006/relationships/customXml" Target="../ink/ink1313.xml"/><Relationship Id="rId114" Type="http://schemas.openxmlformats.org/officeDocument/2006/relationships/image" Target="../media/image1759.png"/><Relationship Id="rId60" Type="http://schemas.openxmlformats.org/officeDocument/2006/relationships/image" Target="../media/image2114.png"/><Relationship Id="rId81" Type="http://schemas.openxmlformats.org/officeDocument/2006/relationships/customXml" Target="../ink/ink1329.xml"/><Relationship Id="rId156" Type="http://schemas.openxmlformats.org/officeDocument/2006/relationships/image" Target="../media/image2161.png"/><Relationship Id="rId177" Type="http://schemas.openxmlformats.org/officeDocument/2006/relationships/customXml" Target="../ink/ink1376.xml"/><Relationship Id="rId198" Type="http://schemas.openxmlformats.org/officeDocument/2006/relationships/image" Target="../media/image2182.png"/><Relationship Id="rId202" Type="http://schemas.openxmlformats.org/officeDocument/2006/relationships/image" Target="../media/image2184.png"/><Relationship Id="rId223" Type="http://schemas.openxmlformats.org/officeDocument/2006/relationships/customXml" Target="../ink/ink1399.xml"/><Relationship Id="rId244" Type="http://schemas.openxmlformats.org/officeDocument/2006/relationships/image" Target="../media/image2205.png"/><Relationship Id="rId18" Type="http://schemas.openxmlformats.org/officeDocument/2006/relationships/customXml" Target="../ink/ink1297.xml"/><Relationship Id="rId39" Type="http://schemas.openxmlformats.org/officeDocument/2006/relationships/image" Target="../media/image2105.png"/><Relationship Id="rId50" Type="http://schemas.openxmlformats.org/officeDocument/2006/relationships/image" Target="../media/image2109.png"/><Relationship Id="rId104" Type="http://schemas.openxmlformats.org/officeDocument/2006/relationships/image" Target="../media/image2136.png"/><Relationship Id="rId125" Type="http://schemas.openxmlformats.org/officeDocument/2006/relationships/customXml" Target="../ink/ink1351.xml"/><Relationship Id="rId146" Type="http://schemas.openxmlformats.org/officeDocument/2006/relationships/image" Target="../media/image2156.png"/><Relationship Id="rId167" Type="http://schemas.openxmlformats.org/officeDocument/2006/relationships/customXml" Target="../ink/ink1371.xml"/><Relationship Id="rId188" Type="http://schemas.openxmlformats.org/officeDocument/2006/relationships/image" Target="../media/image2177.png"/><Relationship Id="rId71" Type="http://schemas.openxmlformats.org/officeDocument/2006/relationships/customXml" Target="../ink/ink1324.xml"/><Relationship Id="rId92" Type="http://schemas.openxmlformats.org/officeDocument/2006/relationships/image" Target="../media/image2130.png"/><Relationship Id="rId213" Type="http://schemas.openxmlformats.org/officeDocument/2006/relationships/customXml" Target="../ink/ink1394.xml"/><Relationship Id="rId234" Type="http://schemas.openxmlformats.org/officeDocument/2006/relationships/image" Target="../media/image2200.png"/><Relationship Id="rId2" Type="http://schemas.openxmlformats.org/officeDocument/2006/relationships/customXml" Target="../ink/ink1289.xml"/><Relationship Id="rId29" Type="http://schemas.openxmlformats.org/officeDocument/2006/relationships/image" Target="../media/image2100.png"/><Relationship Id="rId40" Type="http://schemas.openxmlformats.org/officeDocument/2006/relationships/customXml" Target="../ink/ink1308.xml"/><Relationship Id="rId115" Type="http://schemas.openxmlformats.org/officeDocument/2006/relationships/customXml" Target="../ink/ink1346.xml"/><Relationship Id="rId136" Type="http://schemas.openxmlformats.org/officeDocument/2006/relationships/image" Target="../media/image2151.png"/><Relationship Id="rId157" Type="http://schemas.openxmlformats.org/officeDocument/2006/relationships/customXml" Target="../ink/ink1366.xml"/><Relationship Id="rId178" Type="http://schemas.openxmlformats.org/officeDocument/2006/relationships/image" Target="../media/image2172.png"/><Relationship Id="rId61" Type="http://schemas.openxmlformats.org/officeDocument/2006/relationships/customXml" Target="../ink/ink1319.xml"/><Relationship Id="rId82" Type="http://schemas.openxmlformats.org/officeDocument/2006/relationships/image" Target="../media/image2125.png"/><Relationship Id="rId199" Type="http://schemas.openxmlformats.org/officeDocument/2006/relationships/customXml" Target="../ink/ink1387.xml"/><Relationship Id="rId203" Type="http://schemas.openxmlformats.org/officeDocument/2006/relationships/customXml" Target="../ink/ink1389.xml"/><Relationship Id="rId19" Type="http://schemas.openxmlformats.org/officeDocument/2006/relationships/image" Target="../media/image2095.png"/><Relationship Id="rId224" Type="http://schemas.openxmlformats.org/officeDocument/2006/relationships/image" Target="../media/image2195.png"/><Relationship Id="rId245" Type="http://schemas.openxmlformats.org/officeDocument/2006/relationships/customXml" Target="../ink/ink1410.xml"/><Relationship Id="rId30" Type="http://schemas.openxmlformats.org/officeDocument/2006/relationships/customXml" Target="../ink/ink1303.xml"/><Relationship Id="rId105" Type="http://schemas.openxmlformats.org/officeDocument/2006/relationships/customXml" Target="../ink/ink1341.xml"/><Relationship Id="rId126" Type="http://schemas.openxmlformats.org/officeDocument/2006/relationships/image" Target="../media/image2147.png"/><Relationship Id="rId147" Type="http://schemas.openxmlformats.org/officeDocument/2006/relationships/customXml" Target="../ink/ink1361.xml"/><Relationship Id="rId168" Type="http://schemas.openxmlformats.org/officeDocument/2006/relationships/image" Target="../media/image2167.png"/><Relationship Id="rId51" Type="http://schemas.openxmlformats.org/officeDocument/2006/relationships/customXml" Target="../ink/ink1314.xml"/><Relationship Id="rId72" Type="http://schemas.openxmlformats.org/officeDocument/2006/relationships/image" Target="../media/image2120.png"/><Relationship Id="rId93" Type="http://schemas.openxmlformats.org/officeDocument/2006/relationships/customXml" Target="../ink/ink1335.xml"/><Relationship Id="rId189" Type="http://schemas.openxmlformats.org/officeDocument/2006/relationships/customXml" Target="../ink/ink1382.xml"/><Relationship Id="rId3" Type="http://schemas.openxmlformats.org/officeDocument/2006/relationships/image" Target="../media/image2087.png"/><Relationship Id="rId214" Type="http://schemas.openxmlformats.org/officeDocument/2006/relationships/image" Target="../media/image2190.png"/><Relationship Id="rId235" Type="http://schemas.openxmlformats.org/officeDocument/2006/relationships/customXml" Target="../ink/ink1405.xml"/><Relationship Id="rId116" Type="http://schemas.openxmlformats.org/officeDocument/2006/relationships/image" Target="../media/image1760.png"/><Relationship Id="rId137" Type="http://schemas.openxmlformats.org/officeDocument/2006/relationships/customXml" Target="../ink/ink1356.xml"/><Relationship Id="rId158" Type="http://schemas.openxmlformats.org/officeDocument/2006/relationships/image" Target="../media/image2162.png"/><Relationship Id="rId20" Type="http://schemas.openxmlformats.org/officeDocument/2006/relationships/customXml" Target="../ink/ink1298.xml"/><Relationship Id="rId41" Type="http://schemas.openxmlformats.org/officeDocument/2006/relationships/image" Target="../media/image2106.png"/><Relationship Id="rId62" Type="http://schemas.openxmlformats.org/officeDocument/2006/relationships/image" Target="../media/image149.png"/><Relationship Id="rId83" Type="http://schemas.openxmlformats.org/officeDocument/2006/relationships/customXml" Target="../ink/ink1330.xml"/><Relationship Id="rId179" Type="http://schemas.openxmlformats.org/officeDocument/2006/relationships/customXml" Target="../ink/ink1377.xml"/><Relationship Id="rId190" Type="http://schemas.openxmlformats.org/officeDocument/2006/relationships/image" Target="../media/image2178.png"/><Relationship Id="rId204" Type="http://schemas.openxmlformats.org/officeDocument/2006/relationships/image" Target="../media/image2185.png"/><Relationship Id="rId225" Type="http://schemas.openxmlformats.org/officeDocument/2006/relationships/customXml" Target="../ink/ink1400.xml"/><Relationship Id="rId246" Type="http://schemas.openxmlformats.org/officeDocument/2006/relationships/image" Target="../media/image2206.png"/><Relationship Id="rId106" Type="http://schemas.openxmlformats.org/officeDocument/2006/relationships/image" Target="../media/image2137.png"/><Relationship Id="rId127" Type="http://schemas.openxmlformats.org/officeDocument/2006/relationships/customXml" Target="../ink/ink1352.xml"/></Relationships>
</file>

<file path=ppt/slides/_rels/slide35.xml.rels><?xml version="1.0" encoding="UTF-8" standalone="yes"?>
<Relationships xmlns="http://schemas.openxmlformats.org/package/2006/relationships"><Relationship Id="rId117" Type="http://schemas.openxmlformats.org/officeDocument/2006/relationships/image" Target="../media/image10530.png"/><Relationship Id="rId299" Type="http://schemas.openxmlformats.org/officeDocument/2006/relationships/customXml" Target="../ink/ink1561.xml"/><Relationship Id="rId21" Type="http://schemas.openxmlformats.org/officeDocument/2006/relationships/image" Target="../media/image1821.png"/><Relationship Id="rId63" Type="http://schemas.openxmlformats.org/officeDocument/2006/relationships/image" Target="../media/image164.png"/><Relationship Id="rId159" Type="http://schemas.openxmlformats.org/officeDocument/2006/relationships/image" Target="../media/image10740.png"/><Relationship Id="rId324" Type="http://schemas.openxmlformats.org/officeDocument/2006/relationships/image" Target="../media/image11560.png"/><Relationship Id="rId366" Type="http://schemas.openxmlformats.org/officeDocument/2006/relationships/image" Target="../media/image11770.png"/><Relationship Id="rId170" Type="http://schemas.openxmlformats.org/officeDocument/2006/relationships/customXml" Target="../ink/ink1496.xml"/><Relationship Id="rId226" Type="http://schemas.openxmlformats.org/officeDocument/2006/relationships/customXml" Target="../ink/ink1524.xml"/><Relationship Id="rId433" Type="http://schemas.openxmlformats.org/officeDocument/2006/relationships/customXml" Target="../ink/ink1628.xml"/><Relationship Id="rId268" Type="http://schemas.openxmlformats.org/officeDocument/2006/relationships/image" Target="../media/image11280.png"/><Relationship Id="rId32" Type="http://schemas.openxmlformats.org/officeDocument/2006/relationships/customXml" Target="../ink/ink1427.xml"/><Relationship Id="rId74" Type="http://schemas.openxmlformats.org/officeDocument/2006/relationships/customXml" Target="../ink/ink1448.xml"/><Relationship Id="rId128" Type="http://schemas.openxmlformats.org/officeDocument/2006/relationships/customXml" Target="../ink/ink1475.xml"/><Relationship Id="rId335" Type="http://schemas.openxmlformats.org/officeDocument/2006/relationships/customXml" Target="../ink/ink1579.xml"/><Relationship Id="rId377" Type="http://schemas.openxmlformats.org/officeDocument/2006/relationships/customXml" Target="../ink/ink1600.xml"/><Relationship Id="rId5" Type="http://schemas.openxmlformats.org/officeDocument/2006/relationships/image" Target="../media/image9980.png"/><Relationship Id="rId181" Type="http://schemas.openxmlformats.org/officeDocument/2006/relationships/image" Target="../media/image10850.png"/><Relationship Id="rId237" Type="http://schemas.openxmlformats.org/officeDocument/2006/relationships/customXml" Target="../ink/ink1530.xml"/><Relationship Id="rId402" Type="http://schemas.openxmlformats.org/officeDocument/2006/relationships/image" Target="../media/image11950.png"/><Relationship Id="rId279" Type="http://schemas.openxmlformats.org/officeDocument/2006/relationships/customXml" Target="../ink/ink1551.xml"/><Relationship Id="rId444" Type="http://schemas.openxmlformats.org/officeDocument/2006/relationships/image" Target="../media/image12160.png"/><Relationship Id="rId43" Type="http://schemas.openxmlformats.org/officeDocument/2006/relationships/image" Target="../media/image10160.png"/><Relationship Id="rId139" Type="http://schemas.openxmlformats.org/officeDocument/2006/relationships/image" Target="../media/image10640.png"/><Relationship Id="rId290" Type="http://schemas.openxmlformats.org/officeDocument/2006/relationships/image" Target="../media/image11390.png"/><Relationship Id="rId304" Type="http://schemas.openxmlformats.org/officeDocument/2006/relationships/image" Target="../media/image11460.png"/><Relationship Id="rId346" Type="http://schemas.openxmlformats.org/officeDocument/2006/relationships/image" Target="../media/image11670.png"/><Relationship Id="rId388" Type="http://schemas.openxmlformats.org/officeDocument/2006/relationships/image" Target="../media/image11880.png"/><Relationship Id="rId85" Type="http://schemas.openxmlformats.org/officeDocument/2006/relationships/image" Target="../media/image10370.png"/><Relationship Id="rId150" Type="http://schemas.openxmlformats.org/officeDocument/2006/relationships/customXml" Target="../ink/ink1486.xml"/><Relationship Id="rId192" Type="http://schemas.openxmlformats.org/officeDocument/2006/relationships/customXml" Target="../ink/ink1507.xml"/><Relationship Id="rId206" Type="http://schemas.openxmlformats.org/officeDocument/2006/relationships/customXml" Target="../ink/ink1514.xml"/><Relationship Id="rId413" Type="http://schemas.openxmlformats.org/officeDocument/2006/relationships/customXml" Target="../ink/ink1618.xml"/><Relationship Id="rId248" Type="http://schemas.openxmlformats.org/officeDocument/2006/relationships/image" Target="../media/image11180.png"/><Relationship Id="rId455" Type="http://schemas.openxmlformats.org/officeDocument/2006/relationships/customXml" Target="../ink/ink1639.xml"/><Relationship Id="rId12" Type="http://schemas.openxmlformats.org/officeDocument/2006/relationships/customXml" Target="../ink/ink1417.xml"/><Relationship Id="rId108" Type="http://schemas.openxmlformats.org/officeDocument/2006/relationships/customXml" Target="../ink/ink1465.xml"/><Relationship Id="rId315" Type="http://schemas.openxmlformats.org/officeDocument/2006/relationships/customXml" Target="../ink/ink1569.xml"/><Relationship Id="rId357" Type="http://schemas.openxmlformats.org/officeDocument/2006/relationships/customXml" Target="../ink/ink1590.xml"/><Relationship Id="rId54" Type="http://schemas.openxmlformats.org/officeDocument/2006/relationships/customXml" Target="../ink/ink1438.xml"/><Relationship Id="rId96" Type="http://schemas.openxmlformats.org/officeDocument/2006/relationships/customXml" Target="../ink/ink1459.xml"/><Relationship Id="rId161" Type="http://schemas.openxmlformats.org/officeDocument/2006/relationships/image" Target="../media/image10750.png"/><Relationship Id="rId217" Type="http://schemas.openxmlformats.org/officeDocument/2006/relationships/image" Target="../media/image11030.png"/><Relationship Id="rId399" Type="http://schemas.openxmlformats.org/officeDocument/2006/relationships/customXml" Target="../ink/ink1611.xml"/><Relationship Id="rId259" Type="http://schemas.openxmlformats.org/officeDocument/2006/relationships/customXml" Target="../ink/ink1541.xml"/><Relationship Id="rId424" Type="http://schemas.openxmlformats.org/officeDocument/2006/relationships/image" Target="../media/image12060.png"/><Relationship Id="rId23" Type="http://schemas.openxmlformats.org/officeDocument/2006/relationships/image" Target="../media/image10070.png"/><Relationship Id="rId119" Type="http://schemas.openxmlformats.org/officeDocument/2006/relationships/image" Target="../media/image10540.png"/><Relationship Id="rId270" Type="http://schemas.openxmlformats.org/officeDocument/2006/relationships/image" Target="../media/image11290.png"/><Relationship Id="rId326" Type="http://schemas.openxmlformats.org/officeDocument/2006/relationships/image" Target="../media/image11570.png"/><Relationship Id="rId65" Type="http://schemas.openxmlformats.org/officeDocument/2006/relationships/image" Target="../media/image165.png"/><Relationship Id="rId130" Type="http://schemas.openxmlformats.org/officeDocument/2006/relationships/customXml" Target="../ink/ink1476.xml"/><Relationship Id="rId368" Type="http://schemas.openxmlformats.org/officeDocument/2006/relationships/image" Target="../media/image11780.png"/><Relationship Id="rId172" Type="http://schemas.openxmlformats.org/officeDocument/2006/relationships/customXml" Target="../ink/ink1497.xml"/><Relationship Id="rId228" Type="http://schemas.openxmlformats.org/officeDocument/2006/relationships/customXml" Target="../ink/ink1525.xml"/><Relationship Id="rId435" Type="http://schemas.openxmlformats.org/officeDocument/2006/relationships/customXml" Target="../ink/ink1629.xml"/><Relationship Id="rId281" Type="http://schemas.openxmlformats.org/officeDocument/2006/relationships/customXml" Target="../ink/ink1552.xml"/><Relationship Id="rId337" Type="http://schemas.openxmlformats.org/officeDocument/2006/relationships/customXml" Target="../ink/ink1580.xml"/><Relationship Id="rId34" Type="http://schemas.openxmlformats.org/officeDocument/2006/relationships/customXml" Target="../ink/ink1428.xml"/><Relationship Id="rId76" Type="http://schemas.openxmlformats.org/officeDocument/2006/relationships/customXml" Target="../ink/ink1449.xml"/><Relationship Id="rId141" Type="http://schemas.openxmlformats.org/officeDocument/2006/relationships/image" Target="../media/image10650.png"/><Relationship Id="rId379" Type="http://schemas.openxmlformats.org/officeDocument/2006/relationships/customXml" Target="../ink/ink1601.xml"/><Relationship Id="rId7" Type="http://schemas.openxmlformats.org/officeDocument/2006/relationships/image" Target="../media/image9990.png"/><Relationship Id="rId183" Type="http://schemas.openxmlformats.org/officeDocument/2006/relationships/image" Target="../media/image10860.png"/><Relationship Id="rId239" Type="http://schemas.openxmlformats.org/officeDocument/2006/relationships/customXml" Target="../ink/ink1531.xml"/><Relationship Id="rId390" Type="http://schemas.openxmlformats.org/officeDocument/2006/relationships/image" Target="../media/image11890.png"/><Relationship Id="rId404" Type="http://schemas.openxmlformats.org/officeDocument/2006/relationships/image" Target="../media/image11960.png"/><Relationship Id="rId446" Type="http://schemas.openxmlformats.org/officeDocument/2006/relationships/image" Target="../media/image12170.png"/><Relationship Id="rId250" Type="http://schemas.openxmlformats.org/officeDocument/2006/relationships/image" Target="../media/image11190.png"/><Relationship Id="rId292" Type="http://schemas.openxmlformats.org/officeDocument/2006/relationships/image" Target="../media/image11400.png"/><Relationship Id="rId306" Type="http://schemas.openxmlformats.org/officeDocument/2006/relationships/image" Target="../media/image11470.png"/><Relationship Id="rId45" Type="http://schemas.openxmlformats.org/officeDocument/2006/relationships/image" Target="../media/image10170.png"/><Relationship Id="rId87" Type="http://schemas.openxmlformats.org/officeDocument/2006/relationships/image" Target="../media/image167.png"/><Relationship Id="rId110" Type="http://schemas.openxmlformats.org/officeDocument/2006/relationships/customXml" Target="../ink/ink1466.xml"/><Relationship Id="rId348" Type="http://schemas.openxmlformats.org/officeDocument/2006/relationships/image" Target="../media/image11680.png"/><Relationship Id="rId152" Type="http://schemas.openxmlformats.org/officeDocument/2006/relationships/customXml" Target="../ink/ink1487.xml"/><Relationship Id="rId194" Type="http://schemas.openxmlformats.org/officeDocument/2006/relationships/customXml" Target="../ink/ink1508.xml"/><Relationship Id="rId208" Type="http://schemas.openxmlformats.org/officeDocument/2006/relationships/customXml" Target="../ink/ink1515.xml"/><Relationship Id="rId415" Type="http://schemas.openxmlformats.org/officeDocument/2006/relationships/customXml" Target="../ink/ink1619.xml"/><Relationship Id="rId457" Type="http://schemas.openxmlformats.org/officeDocument/2006/relationships/customXml" Target="../ink/ink1640.xml"/><Relationship Id="rId261" Type="http://schemas.openxmlformats.org/officeDocument/2006/relationships/customXml" Target="../ink/ink1542.xml"/><Relationship Id="rId14" Type="http://schemas.openxmlformats.org/officeDocument/2006/relationships/customXml" Target="../ink/ink1418.xml"/><Relationship Id="rId56" Type="http://schemas.openxmlformats.org/officeDocument/2006/relationships/customXml" Target="../ink/ink1439.xml"/><Relationship Id="rId317" Type="http://schemas.openxmlformats.org/officeDocument/2006/relationships/customXml" Target="../ink/ink1570.xml"/><Relationship Id="rId359" Type="http://schemas.openxmlformats.org/officeDocument/2006/relationships/customXml" Target="../ink/ink1591.xml"/><Relationship Id="rId98" Type="http://schemas.openxmlformats.org/officeDocument/2006/relationships/customXml" Target="../ink/ink1460.xml"/><Relationship Id="rId121" Type="http://schemas.openxmlformats.org/officeDocument/2006/relationships/image" Target="../media/image10550.png"/><Relationship Id="rId163" Type="http://schemas.openxmlformats.org/officeDocument/2006/relationships/image" Target="../media/image10760.png"/><Relationship Id="rId219" Type="http://schemas.openxmlformats.org/officeDocument/2006/relationships/image" Target="../media/image11040.png"/><Relationship Id="rId370" Type="http://schemas.openxmlformats.org/officeDocument/2006/relationships/image" Target="../media/image11790.png"/><Relationship Id="rId426" Type="http://schemas.openxmlformats.org/officeDocument/2006/relationships/image" Target="../media/image12070.png"/><Relationship Id="rId230" Type="http://schemas.openxmlformats.org/officeDocument/2006/relationships/customXml" Target="../ink/ink1526.xml"/><Relationship Id="rId25" Type="http://schemas.openxmlformats.org/officeDocument/2006/relationships/image" Target="../media/image10080.png"/><Relationship Id="rId67" Type="http://schemas.openxmlformats.org/officeDocument/2006/relationships/image" Target="../media/image10280.png"/><Relationship Id="rId272" Type="http://schemas.openxmlformats.org/officeDocument/2006/relationships/image" Target="../media/image11300.png"/><Relationship Id="rId328" Type="http://schemas.openxmlformats.org/officeDocument/2006/relationships/image" Target="../media/image11580.png"/><Relationship Id="rId132" Type="http://schemas.openxmlformats.org/officeDocument/2006/relationships/customXml" Target="../ink/ink1477.xml"/><Relationship Id="rId174" Type="http://schemas.openxmlformats.org/officeDocument/2006/relationships/customXml" Target="../ink/ink1498.xml"/><Relationship Id="rId381" Type="http://schemas.openxmlformats.org/officeDocument/2006/relationships/customXml" Target="../ink/ink1602.xml"/><Relationship Id="rId241" Type="http://schemas.openxmlformats.org/officeDocument/2006/relationships/customXml" Target="../ink/ink1532.xml"/><Relationship Id="rId437" Type="http://schemas.openxmlformats.org/officeDocument/2006/relationships/customXml" Target="../ink/ink1630.xml"/><Relationship Id="rId36" Type="http://schemas.openxmlformats.org/officeDocument/2006/relationships/customXml" Target="../ink/ink1429.xml"/><Relationship Id="rId283" Type="http://schemas.openxmlformats.org/officeDocument/2006/relationships/customXml" Target="../ink/ink1553.xml"/><Relationship Id="rId339" Type="http://schemas.openxmlformats.org/officeDocument/2006/relationships/customXml" Target="../ink/ink1581.xml"/><Relationship Id="rId78" Type="http://schemas.openxmlformats.org/officeDocument/2006/relationships/customXml" Target="../ink/ink1450.xml"/><Relationship Id="rId101" Type="http://schemas.openxmlformats.org/officeDocument/2006/relationships/image" Target="../media/image10450.png"/><Relationship Id="rId143" Type="http://schemas.openxmlformats.org/officeDocument/2006/relationships/image" Target="../media/image10660.png"/><Relationship Id="rId185" Type="http://schemas.openxmlformats.org/officeDocument/2006/relationships/image" Target="../media/image10870.png"/><Relationship Id="rId350" Type="http://schemas.openxmlformats.org/officeDocument/2006/relationships/image" Target="../media/image11690.png"/><Relationship Id="rId406" Type="http://schemas.openxmlformats.org/officeDocument/2006/relationships/image" Target="../media/image11970.png"/><Relationship Id="rId9" Type="http://schemas.openxmlformats.org/officeDocument/2006/relationships/image" Target="../media/image159.png"/><Relationship Id="rId210" Type="http://schemas.openxmlformats.org/officeDocument/2006/relationships/customXml" Target="../ink/ink1516.xml"/><Relationship Id="rId392" Type="http://schemas.openxmlformats.org/officeDocument/2006/relationships/image" Target="../media/image11900.png"/><Relationship Id="rId448" Type="http://schemas.openxmlformats.org/officeDocument/2006/relationships/image" Target="../media/image12180.png"/><Relationship Id="rId252" Type="http://schemas.openxmlformats.org/officeDocument/2006/relationships/image" Target="../media/image11200.png"/><Relationship Id="rId294" Type="http://schemas.openxmlformats.org/officeDocument/2006/relationships/image" Target="../media/image11410.png"/><Relationship Id="rId308" Type="http://schemas.openxmlformats.org/officeDocument/2006/relationships/image" Target="../media/image11480.png"/><Relationship Id="rId47" Type="http://schemas.openxmlformats.org/officeDocument/2006/relationships/image" Target="../media/image10180.png"/><Relationship Id="rId89" Type="http://schemas.openxmlformats.org/officeDocument/2006/relationships/image" Target="../media/image168.png"/><Relationship Id="rId112" Type="http://schemas.openxmlformats.org/officeDocument/2006/relationships/customXml" Target="../ink/ink1467.xml"/><Relationship Id="rId154" Type="http://schemas.openxmlformats.org/officeDocument/2006/relationships/customXml" Target="../ink/ink1488.xml"/><Relationship Id="rId361" Type="http://schemas.openxmlformats.org/officeDocument/2006/relationships/customXml" Target="../ink/ink1592.xml"/><Relationship Id="rId196" Type="http://schemas.openxmlformats.org/officeDocument/2006/relationships/customXml" Target="../ink/ink1509.xml"/><Relationship Id="rId417" Type="http://schemas.openxmlformats.org/officeDocument/2006/relationships/customXml" Target="../ink/ink1620.xml"/><Relationship Id="rId459" Type="http://schemas.openxmlformats.org/officeDocument/2006/relationships/customXml" Target="../ink/ink1641.xml"/><Relationship Id="rId16" Type="http://schemas.openxmlformats.org/officeDocument/2006/relationships/customXml" Target="../ink/ink1419.xml"/><Relationship Id="rId221" Type="http://schemas.openxmlformats.org/officeDocument/2006/relationships/image" Target="../media/image11050.png"/><Relationship Id="rId263" Type="http://schemas.openxmlformats.org/officeDocument/2006/relationships/customXml" Target="../ink/ink1543.xml"/><Relationship Id="rId319" Type="http://schemas.openxmlformats.org/officeDocument/2006/relationships/customXml" Target="../ink/ink1571.xml"/><Relationship Id="rId58" Type="http://schemas.openxmlformats.org/officeDocument/2006/relationships/customXml" Target="../ink/ink1440.xml"/><Relationship Id="rId123" Type="http://schemas.openxmlformats.org/officeDocument/2006/relationships/image" Target="../media/image10560.png"/><Relationship Id="rId330" Type="http://schemas.openxmlformats.org/officeDocument/2006/relationships/image" Target="../media/image11590.png"/><Relationship Id="rId165" Type="http://schemas.openxmlformats.org/officeDocument/2006/relationships/image" Target="../media/image10770.png"/><Relationship Id="rId372" Type="http://schemas.openxmlformats.org/officeDocument/2006/relationships/image" Target="../media/image11800.png"/><Relationship Id="rId428" Type="http://schemas.openxmlformats.org/officeDocument/2006/relationships/image" Target="../media/image12080.png"/><Relationship Id="rId232" Type="http://schemas.openxmlformats.org/officeDocument/2006/relationships/customXml" Target="../ink/ink1527.xml"/><Relationship Id="rId274" Type="http://schemas.openxmlformats.org/officeDocument/2006/relationships/image" Target="../media/image11310.png"/><Relationship Id="rId27" Type="http://schemas.openxmlformats.org/officeDocument/2006/relationships/image" Target="../media/image10090.png"/><Relationship Id="rId69" Type="http://schemas.openxmlformats.org/officeDocument/2006/relationships/image" Target="../media/image10290.png"/><Relationship Id="rId134" Type="http://schemas.openxmlformats.org/officeDocument/2006/relationships/customXml" Target="../ink/ink1478.xml"/><Relationship Id="rId80" Type="http://schemas.openxmlformats.org/officeDocument/2006/relationships/customXml" Target="../ink/ink1451.xml"/><Relationship Id="rId176" Type="http://schemas.openxmlformats.org/officeDocument/2006/relationships/customXml" Target="../ink/ink1499.xml"/><Relationship Id="rId341" Type="http://schemas.openxmlformats.org/officeDocument/2006/relationships/customXml" Target="../ink/ink1582.xml"/><Relationship Id="rId383" Type="http://schemas.openxmlformats.org/officeDocument/2006/relationships/customXml" Target="../ink/ink1603.xml"/><Relationship Id="rId439" Type="http://schemas.openxmlformats.org/officeDocument/2006/relationships/customXml" Target="../ink/ink1631.xml"/><Relationship Id="rId201" Type="http://schemas.openxmlformats.org/officeDocument/2006/relationships/image" Target="../media/image170.png"/><Relationship Id="rId243" Type="http://schemas.openxmlformats.org/officeDocument/2006/relationships/customXml" Target="../ink/ink1533.xml"/><Relationship Id="rId285" Type="http://schemas.openxmlformats.org/officeDocument/2006/relationships/customXml" Target="../ink/ink1554.xml"/><Relationship Id="rId450" Type="http://schemas.openxmlformats.org/officeDocument/2006/relationships/image" Target="../media/image12190.png"/><Relationship Id="rId38" Type="http://schemas.openxmlformats.org/officeDocument/2006/relationships/customXml" Target="../ink/ink1430.xml"/><Relationship Id="rId103" Type="http://schemas.openxmlformats.org/officeDocument/2006/relationships/image" Target="../media/image10460.png"/><Relationship Id="rId310" Type="http://schemas.openxmlformats.org/officeDocument/2006/relationships/image" Target="../media/image11490.png"/><Relationship Id="rId91" Type="http://schemas.openxmlformats.org/officeDocument/2006/relationships/image" Target="../media/image10400.png"/><Relationship Id="rId145" Type="http://schemas.openxmlformats.org/officeDocument/2006/relationships/image" Target="../media/image10670.png"/><Relationship Id="rId187" Type="http://schemas.openxmlformats.org/officeDocument/2006/relationships/image" Target="../media/image10880.png"/><Relationship Id="rId352" Type="http://schemas.openxmlformats.org/officeDocument/2006/relationships/image" Target="../media/image11700.png"/><Relationship Id="rId394" Type="http://schemas.openxmlformats.org/officeDocument/2006/relationships/image" Target="../media/image11910.png"/><Relationship Id="rId408" Type="http://schemas.openxmlformats.org/officeDocument/2006/relationships/image" Target="../media/image11980.png"/><Relationship Id="rId212" Type="http://schemas.openxmlformats.org/officeDocument/2006/relationships/customXml" Target="../ink/ink1517.xml"/><Relationship Id="rId254" Type="http://schemas.openxmlformats.org/officeDocument/2006/relationships/image" Target="../media/image11210.png"/><Relationship Id="rId49" Type="http://schemas.openxmlformats.org/officeDocument/2006/relationships/image" Target="../media/image162.png"/><Relationship Id="rId114" Type="http://schemas.openxmlformats.org/officeDocument/2006/relationships/customXml" Target="../ink/ink1468.xml"/><Relationship Id="rId296" Type="http://schemas.openxmlformats.org/officeDocument/2006/relationships/image" Target="../media/image11420.png"/><Relationship Id="rId461" Type="http://schemas.openxmlformats.org/officeDocument/2006/relationships/customXml" Target="../ink/ink1642.xml"/><Relationship Id="rId60" Type="http://schemas.openxmlformats.org/officeDocument/2006/relationships/customXml" Target="../ink/ink1441.xml"/><Relationship Id="rId156" Type="http://schemas.openxmlformats.org/officeDocument/2006/relationships/customXml" Target="../ink/ink1489.xml"/><Relationship Id="rId198" Type="http://schemas.openxmlformats.org/officeDocument/2006/relationships/customXml" Target="../ink/ink1510.xml"/><Relationship Id="rId321" Type="http://schemas.openxmlformats.org/officeDocument/2006/relationships/customXml" Target="../ink/ink1572.xml"/><Relationship Id="rId363" Type="http://schemas.openxmlformats.org/officeDocument/2006/relationships/customXml" Target="../ink/ink1593.xml"/><Relationship Id="rId419" Type="http://schemas.openxmlformats.org/officeDocument/2006/relationships/customXml" Target="../ink/ink1621.xml"/><Relationship Id="rId223" Type="http://schemas.openxmlformats.org/officeDocument/2006/relationships/image" Target="../media/image11060.png"/><Relationship Id="rId430" Type="http://schemas.openxmlformats.org/officeDocument/2006/relationships/image" Target="../media/image12090.png"/><Relationship Id="rId18" Type="http://schemas.openxmlformats.org/officeDocument/2006/relationships/customXml" Target="../ink/ink1420.xml"/><Relationship Id="rId265" Type="http://schemas.openxmlformats.org/officeDocument/2006/relationships/customXml" Target="../ink/ink1544.xml"/><Relationship Id="rId125" Type="http://schemas.openxmlformats.org/officeDocument/2006/relationships/image" Target="../media/image10570.png"/><Relationship Id="rId167" Type="http://schemas.openxmlformats.org/officeDocument/2006/relationships/image" Target="../media/image10780.png"/><Relationship Id="rId332" Type="http://schemas.openxmlformats.org/officeDocument/2006/relationships/image" Target="../media/image11600.png"/><Relationship Id="rId374" Type="http://schemas.openxmlformats.org/officeDocument/2006/relationships/image" Target="../media/image11810.png"/><Relationship Id="rId71" Type="http://schemas.openxmlformats.org/officeDocument/2006/relationships/image" Target="../media/image10300.png"/><Relationship Id="rId234" Type="http://schemas.openxmlformats.org/officeDocument/2006/relationships/customXml" Target="../ink/ink1528.xml"/><Relationship Id="rId2" Type="http://schemas.openxmlformats.org/officeDocument/2006/relationships/customXml" Target="../ink/ink1412.xml"/><Relationship Id="rId29" Type="http://schemas.openxmlformats.org/officeDocument/2006/relationships/image" Target="../media/image10100.png"/><Relationship Id="rId276" Type="http://schemas.openxmlformats.org/officeDocument/2006/relationships/image" Target="../media/image11320.png"/><Relationship Id="rId441" Type="http://schemas.openxmlformats.org/officeDocument/2006/relationships/customXml" Target="../ink/ink1632.xml"/><Relationship Id="rId40" Type="http://schemas.openxmlformats.org/officeDocument/2006/relationships/customXml" Target="../ink/ink1431.xml"/><Relationship Id="rId115" Type="http://schemas.openxmlformats.org/officeDocument/2006/relationships/image" Target="../media/image10520.png"/><Relationship Id="rId136" Type="http://schemas.openxmlformats.org/officeDocument/2006/relationships/customXml" Target="../ink/ink1479.xml"/><Relationship Id="rId157" Type="http://schemas.openxmlformats.org/officeDocument/2006/relationships/image" Target="../media/image10730.png"/><Relationship Id="rId178" Type="http://schemas.openxmlformats.org/officeDocument/2006/relationships/customXml" Target="../ink/ink1500.xml"/><Relationship Id="rId301" Type="http://schemas.openxmlformats.org/officeDocument/2006/relationships/customXml" Target="../ink/ink1562.xml"/><Relationship Id="rId322" Type="http://schemas.openxmlformats.org/officeDocument/2006/relationships/image" Target="../media/image11550.png"/><Relationship Id="rId343" Type="http://schemas.openxmlformats.org/officeDocument/2006/relationships/customXml" Target="../ink/ink1583.xml"/><Relationship Id="rId364" Type="http://schemas.openxmlformats.org/officeDocument/2006/relationships/image" Target="../media/image11760.png"/><Relationship Id="rId61" Type="http://schemas.openxmlformats.org/officeDocument/2006/relationships/image" Target="../media/image10250.png"/><Relationship Id="rId82" Type="http://schemas.openxmlformats.org/officeDocument/2006/relationships/customXml" Target="../ink/ink1452.xml"/><Relationship Id="rId199" Type="http://schemas.openxmlformats.org/officeDocument/2006/relationships/image" Target="../media/image10940.png"/><Relationship Id="rId203" Type="http://schemas.openxmlformats.org/officeDocument/2006/relationships/image" Target="../media/image10960.png"/><Relationship Id="rId385" Type="http://schemas.openxmlformats.org/officeDocument/2006/relationships/customXml" Target="../ink/ink1604.xml"/><Relationship Id="rId19" Type="http://schemas.openxmlformats.org/officeDocument/2006/relationships/image" Target="../media/image1811.png"/><Relationship Id="rId224" Type="http://schemas.openxmlformats.org/officeDocument/2006/relationships/customXml" Target="../ink/ink1523.xml"/><Relationship Id="rId245" Type="http://schemas.openxmlformats.org/officeDocument/2006/relationships/customXml" Target="../ink/ink1534.xml"/><Relationship Id="rId266" Type="http://schemas.openxmlformats.org/officeDocument/2006/relationships/image" Target="../media/image11270.png"/><Relationship Id="rId287" Type="http://schemas.openxmlformats.org/officeDocument/2006/relationships/customXml" Target="../ink/ink1555.xml"/><Relationship Id="rId410" Type="http://schemas.openxmlformats.org/officeDocument/2006/relationships/image" Target="../media/image11990.png"/><Relationship Id="rId431" Type="http://schemas.openxmlformats.org/officeDocument/2006/relationships/customXml" Target="../ink/ink1627.xml"/><Relationship Id="rId452" Type="http://schemas.openxmlformats.org/officeDocument/2006/relationships/image" Target="../media/image12200.png"/><Relationship Id="rId30" Type="http://schemas.openxmlformats.org/officeDocument/2006/relationships/customXml" Target="../ink/ink1426.xml"/><Relationship Id="rId105" Type="http://schemas.openxmlformats.org/officeDocument/2006/relationships/image" Target="../media/image169.png"/><Relationship Id="rId126" Type="http://schemas.openxmlformats.org/officeDocument/2006/relationships/customXml" Target="../ink/ink1474.xml"/><Relationship Id="rId147" Type="http://schemas.openxmlformats.org/officeDocument/2006/relationships/image" Target="../media/image10680.png"/><Relationship Id="rId168" Type="http://schemas.openxmlformats.org/officeDocument/2006/relationships/customXml" Target="../ink/ink1495.xml"/><Relationship Id="rId312" Type="http://schemas.openxmlformats.org/officeDocument/2006/relationships/image" Target="../media/image11500.png"/><Relationship Id="rId333" Type="http://schemas.openxmlformats.org/officeDocument/2006/relationships/customXml" Target="../ink/ink1578.xml"/><Relationship Id="rId354" Type="http://schemas.openxmlformats.org/officeDocument/2006/relationships/image" Target="../media/image11710.png"/><Relationship Id="rId51" Type="http://schemas.openxmlformats.org/officeDocument/2006/relationships/image" Target="../media/image163.png"/><Relationship Id="rId72" Type="http://schemas.openxmlformats.org/officeDocument/2006/relationships/customXml" Target="../ink/ink1447.xml"/><Relationship Id="rId93" Type="http://schemas.openxmlformats.org/officeDocument/2006/relationships/image" Target="../media/image10410.png"/><Relationship Id="rId189" Type="http://schemas.openxmlformats.org/officeDocument/2006/relationships/image" Target="../media/image10890.png"/><Relationship Id="rId375" Type="http://schemas.openxmlformats.org/officeDocument/2006/relationships/customXml" Target="../ink/ink1599.xml"/><Relationship Id="rId396" Type="http://schemas.openxmlformats.org/officeDocument/2006/relationships/image" Target="../media/image11920.png"/><Relationship Id="rId3" Type="http://schemas.openxmlformats.org/officeDocument/2006/relationships/image" Target="../media/image9970.png"/><Relationship Id="rId214" Type="http://schemas.openxmlformats.org/officeDocument/2006/relationships/customXml" Target="../ink/ink1518.xml"/><Relationship Id="rId235" Type="http://schemas.openxmlformats.org/officeDocument/2006/relationships/image" Target="../media/image11120.png"/><Relationship Id="rId256" Type="http://schemas.openxmlformats.org/officeDocument/2006/relationships/image" Target="../media/image11220.png"/><Relationship Id="rId277" Type="http://schemas.openxmlformats.org/officeDocument/2006/relationships/customXml" Target="../ink/ink1550.xml"/><Relationship Id="rId298" Type="http://schemas.openxmlformats.org/officeDocument/2006/relationships/image" Target="../media/image11430.png"/><Relationship Id="rId400" Type="http://schemas.openxmlformats.org/officeDocument/2006/relationships/image" Target="../media/image11940.png"/><Relationship Id="rId421" Type="http://schemas.openxmlformats.org/officeDocument/2006/relationships/customXml" Target="../ink/ink1622.xml"/><Relationship Id="rId442" Type="http://schemas.openxmlformats.org/officeDocument/2006/relationships/image" Target="../media/image12150.png"/><Relationship Id="rId463" Type="http://schemas.openxmlformats.org/officeDocument/2006/relationships/customXml" Target="../ink/ink1643.xml"/><Relationship Id="rId116" Type="http://schemas.openxmlformats.org/officeDocument/2006/relationships/customXml" Target="../ink/ink1469.xml"/><Relationship Id="rId137" Type="http://schemas.openxmlformats.org/officeDocument/2006/relationships/image" Target="../media/image10630.png"/><Relationship Id="rId158" Type="http://schemas.openxmlformats.org/officeDocument/2006/relationships/customXml" Target="../ink/ink1490.xml"/><Relationship Id="rId302" Type="http://schemas.openxmlformats.org/officeDocument/2006/relationships/image" Target="../media/image11450.png"/><Relationship Id="rId323" Type="http://schemas.openxmlformats.org/officeDocument/2006/relationships/customXml" Target="../ink/ink1573.xml"/><Relationship Id="rId344" Type="http://schemas.openxmlformats.org/officeDocument/2006/relationships/image" Target="../media/image11660.png"/><Relationship Id="rId20" Type="http://schemas.openxmlformats.org/officeDocument/2006/relationships/customXml" Target="../ink/ink1421.xml"/><Relationship Id="rId41" Type="http://schemas.openxmlformats.org/officeDocument/2006/relationships/image" Target="../media/image10150.png"/><Relationship Id="rId62" Type="http://schemas.openxmlformats.org/officeDocument/2006/relationships/customXml" Target="../ink/ink1442.xml"/><Relationship Id="rId83" Type="http://schemas.openxmlformats.org/officeDocument/2006/relationships/image" Target="../media/image10360.png"/><Relationship Id="rId179" Type="http://schemas.openxmlformats.org/officeDocument/2006/relationships/image" Target="../media/image10840.png"/><Relationship Id="rId365" Type="http://schemas.openxmlformats.org/officeDocument/2006/relationships/customXml" Target="../ink/ink1594.xml"/><Relationship Id="rId386" Type="http://schemas.openxmlformats.org/officeDocument/2006/relationships/image" Target="../media/image11870.png"/><Relationship Id="rId190" Type="http://schemas.openxmlformats.org/officeDocument/2006/relationships/customXml" Target="../ink/ink1506.xml"/><Relationship Id="rId204" Type="http://schemas.openxmlformats.org/officeDocument/2006/relationships/customXml" Target="../ink/ink1513.xml"/><Relationship Id="rId225" Type="http://schemas.openxmlformats.org/officeDocument/2006/relationships/image" Target="../media/image11070.png"/><Relationship Id="rId246" Type="http://schemas.openxmlformats.org/officeDocument/2006/relationships/image" Target="../media/image11170.png"/><Relationship Id="rId267" Type="http://schemas.openxmlformats.org/officeDocument/2006/relationships/customXml" Target="../ink/ink1545.xml"/><Relationship Id="rId288" Type="http://schemas.openxmlformats.org/officeDocument/2006/relationships/image" Target="../media/image11380.png"/><Relationship Id="rId411" Type="http://schemas.openxmlformats.org/officeDocument/2006/relationships/customXml" Target="../ink/ink1617.xml"/><Relationship Id="rId432" Type="http://schemas.openxmlformats.org/officeDocument/2006/relationships/image" Target="../media/image12100.png"/><Relationship Id="rId453" Type="http://schemas.openxmlformats.org/officeDocument/2006/relationships/customXml" Target="../ink/ink1638.xml"/><Relationship Id="rId106" Type="http://schemas.openxmlformats.org/officeDocument/2006/relationships/customXml" Target="../ink/ink1464.xml"/><Relationship Id="rId127" Type="http://schemas.openxmlformats.org/officeDocument/2006/relationships/image" Target="../media/image10580.png"/><Relationship Id="rId313" Type="http://schemas.openxmlformats.org/officeDocument/2006/relationships/customXml" Target="../ink/ink1568.xml"/><Relationship Id="rId10" Type="http://schemas.openxmlformats.org/officeDocument/2006/relationships/customXml" Target="../ink/ink1416.xml"/><Relationship Id="rId31" Type="http://schemas.openxmlformats.org/officeDocument/2006/relationships/image" Target="../media/image160.png"/><Relationship Id="rId52" Type="http://schemas.openxmlformats.org/officeDocument/2006/relationships/customXml" Target="../ink/ink1437.xml"/><Relationship Id="rId73" Type="http://schemas.openxmlformats.org/officeDocument/2006/relationships/image" Target="../media/image166.png"/><Relationship Id="rId94" Type="http://schemas.openxmlformats.org/officeDocument/2006/relationships/customXml" Target="../ink/ink1458.xml"/><Relationship Id="rId148" Type="http://schemas.openxmlformats.org/officeDocument/2006/relationships/customXml" Target="../ink/ink1485.xml"/><Relationship Id="rId169" Type="http://schemas.openxmlformats.org/officeDocument/2006/relationships/image" Target="../media/image10790.png"/><Relationship Id="rId334" Type="http://schemas.openxmlformats.org/officeDocument/2006/relationships/image" Target="../media/image11610.png"/><Relationship Id="rId355" Type="http://schemas.openxmlformats.org/officeDocument/2006/relationships/customXml" Target="../ink/ink1589.xml"/><Relationship Id="rId376" Type="http://schemas.openxmlformats.org/officeDocument/2006/relationships/image" Target="../media/image11820.png"/><Relationship Id="rId397" Type="http://schemas.openxmlformats.org/officeDocument/2006/relationships/customXml" Target="../ink/ink1610.xml"/><Relationship Id="rId4" Type="http://schemas.openxmlformats.org/officeDocument/2006/relationships/customXml" Target="../ink/ink1413.xml"/><Relationship Id="rId180" Type="http://schemas.openxmlformats.org/officeDocument/2006/relationships/customXml" Target="../ink/ink1501.xml"/><Relationship Id="rId215" Type="http://schemas.openxmlformats.org/officeDocument/2006/relationships/image" Target="../media/image11020.png"/><Relationship Id="rId236" Type="http://schemas.openxmlformats.org/officeDocument/2006/relationships/customXml" Target="../ink/ink1529.xml"/><Relationship Id="rId257" Type="http://schemas.openxmlformats.org/officeDocument/2006/relationships/customXml" Target="../ink/ink1540.xml"/><Relationship Id="rId278" Type="http://schemas.openxmlformats.org/officeDocument/2006/relationships/image" Target="../media/image11330.png"/><Relationship Id="rId401" Type="http://schemas.openxmlformats.org/officeDocument/2006/relationships/customXml" Target="../ink/ink1612.xml"/><Relationship Id="rId422" Type="http://schemas.openxmlformats.org/officeDocument/2006/relationships/image" Target="../media/image12050.png"/><Relationship Id="rId443" Type="http://schemas.openxmlformats.org/officeDocument/2006/relationships/customXml" Target="../ink/ink1633.xml"/><Relationship Id="rId464" Type="http://schemas.openxmlformats.org/officeDocument/2006/relationships/image" Target="../media/image12260.png"/><Relationship Id="rId303" Type="http://schemas.openxmlformats.org/officeDocument/2006/relationships/customXml" Target="../ink/ink1563.xml"/><Relationship Id="rId42" Type="http://schemas.openxmlformats.org/officeDocument/2006/relationships/customXml" Target="../ink/ink1432.xml"/><Relationship Id="rId84" Type="http://schemas.openxmlformats.org/officeDocument/2006/relationships/customXml" Target="../ink/ink1453.xml"/><Relationship Id="rId138" Type="http://schemas.openxmlformats.org/officeDocument/2006/relationships/customXml" Target="../ink/ink1480.xml"/><Relationship Id="rId345" Type="http://schemas.openxmlformats.org/officeDocument/2006/relationships/customXml" Target="../ink/ink1584.xml"/><Relationship Id="rId387" Type="http://schemas.openxmlformats.org/officeDocument/2006/relationships/customXml" Target="../ink/ink1605.xml"/><Relationship Id="rId191" Type="http://schemas.openxmlformats.org/officeDocument/2006/relationships/image" Target="../media/image10900.png"/><Relationship Id="rId205" Type="http://schemas.openxmlformats.org/officeDocument/2006/relationships/image" Target="../media/image10970.png"/><Relationship Id="rId247" Type="http://schemas.openxmlformats.org/officeDocument/2006/relationships/customXml" Target="../ink/ink1535.xml"/><Relationship Id="rId412" Type="http://schemas.openxmlformats.org/officeDocument/2006/relationships/image" Target="../media/image12000.png"/><Relationship Id="rId107" Type="http://schemas.openxmlformats.org/officeDocument/2006/relationships/image" Target="../media/image10480.png"/><Relationship Id="rId289" Type="http://schemas.openxmlformats.org/officeDocument/2006/relationships/customXml" Target="../ink/ink1556.xml"/><Relationship Id="rId454" Type="http://schemas.openxmlformats.org/officeDocument/2006/relationships/image" Target="../media/image12210.png"/><Relationship Id="rId11" Type="http://schemas.openxmlformats.org/officeDocument/2006/relationships/image" Target="../media/image10010.png"/><Relationship Id="rId53" Type="http://schemas.openxmlformats.org/officeDocument/2006/relationships/image" Target="../media/image10210.png"/><Relationship Id="rId149" Type="http://schemas.openxmlformats.org/officeDocument/2006/relationships/image" Target="../media/image10690.png"/><Relationship Id="rId314" Type="http://schemas.openxmlformats.org/officeDocument/2006/relationships/image" Target="../media/image11510.png"/><Relationship Id="rId356" Type="http://schemas.openxmlformats.org/officeDocument/2006/relationships/image" Target="../media/image11720.png"/><Relationship Id="rId398" Type="http://schemas.openxmlformats.org/officeDocument/2006/relationships/image" Target="../media/image11930.png"/><Relationship Id="rId95" Type="http://schemas.openxmlformats.org/officeDocument/2006/relationships/image" Target="../media/image10420.png"/><Relationship Id="rId160" Type="http://schemas.openxmlformats.org/officeDocument/2006/relationships/customXml" Target="../ink/ink1491.xml"/><Relationship Id="rId216" Type="http://schemas.openxmlformats.org/officeDocument/2006/relationships/customXml" Target="../ink/ink1519.xml"/><Relationship Id="rId423" Type="http://schemas.openxmlformats.org/officeDocument/2006/relationships/customXml" Target="../ink/ink1623.xml"/><Relationship Id="rId258" Type="http://schemas.openxmlformats.org/officeDocument/2006/relationships/image" Target="../media/image11230.png"/><Relationship Id="rId22" Type="http://schemas.openxmlformats.org/officeDocument/2006/relationships/customXml" Target="../ink/ink1422.xml"/><Relationship Id="rId64" Type="http://schemas.openxmlformats.org/officeDocument/2006/relationships/customXml" Target="../ink/ink1443.xml"/><Relationship Id="rId118" Type="http://schemas.openxmlformats.org/officeDocument/2006/relationships/customXml" Target="../ink/ink1470.xml"/><Relationship Id="rId325" Type="http://schemas.openxmlformats.org/officeDocument/2006/relationships/customXml" Target="../ink/ink1574.xml"/><Relationship Id="rId367" Type="http://schemas.openxmlformats.org/officeDocument/2006/relationships/customXml" Target="../ink/ink1595.xml"/><Relationship Id="rId171" Type="http://schemas.openxmlformats.org/officeDocument/2006/relationships/image" Target="../media/image10800.png"/><Relationship Id="rId227" Type="http://schemas.openxmlformats.org/officeDocument/2006/relationships/image" Target="../media/image11080.png"/><Relationship Id="rId269" Type="http://schemas.openxmlformats.org/officeDocument/2006/relationships/customXml" Target="../ink/ink1546.xml"/><Relationship Id="rId434" Type="http://schemas.openxmlformats.org/officeDocument/2006/relationships/image" Target="../media/image12110.png"/><Relationship Id="rId33" Type="http://schemas.openxmlformats.org/officeDocument/2006/relationships/image" Target="../media/image161.png"/><Relationship Id="rId129" Type="http://schemas.openxmlformats.org/officeDocument/2006/relationships/image" Target="../media/image10590.png"/><Relationship Id="rId280" Type="http://schemas.openxmlformats.org/officeDocument/2006/relationships/image" Target="../media/image11340.png"/><Relationship Id="rId336" Type="http://schemas.openxmlformats.org/officeDocument/2006/relationships/image" Target="../media/image11620.png"/><Relationship Id="rId75" Type="http://schemas.openxmlformats.org/officeDocument/2006/relationships/image" Target="../media/image10320.png"/><Relationship Id="rId140" Type="http://schemas.openxmlformats.org/officeDocument/2006/relationships/customXml" Target="../ink/ink1481.xml"/><Relationship Id="rId182" Type="http://schemas.openxmlformats.org/officeDocument/2006/relationships/customXml" Target="../ink/ink1502.xml"/><Relationship Id="rId378" Type="http://schemas.openxmlformats.org/officeDocument/2006/relationships/image" Target="../media/image11830.png"/><Relationship Id="rId403" Type="http://schemas.openxmlformats.org/officeDocument/2006/relationships/customXml" Target="../ink/ink1613.xml"/><Relationship Id="rId6" Type="http://schemas.openxmlformats.org/officeDocument/2006/relationships/customXml" Target="../ink/ink1414.xml"/><Relationship Id="rId238" Type="http://schemas.openxmlformats.org/officeDocument/2006/relationships/image" Target="../media/image11130.png"/><Relationship Id="rId445" Type="http://schemas.openxmlformats.org/officeDocument/2006/relationships/customXml" Target="../ink/ink1634.xml"/><Relationship Id="rId291" Type="http://schemas.openxmlformats.org/officeDocument/2006/relationships/customXml" Target="../ink/ink1557.xml"/><Relationship Id="rId305" Type="http://schemas.openxmlformats.org/officeDocument/2006/relationships/customXml" Target="../ink/ink1564.xml"/><Relationship Id="rId347" Type="http://schemas.openxmlformats.org/officeDocument/2006/relationships/customXml" Target="../ink/ink1585.xml"/><Relationship Id="rId44" Type="http://schemas.openxmlformats.org/officeDocument/2006/relationships/customXml" Target="../ink/ink1433.xml"/><Relationship Id="rId86" Type="http://schemas.openxmlformats.org/officeDocument/2006/relationships/customXml" Target="../ink/ink1454.xml"/><Relationship Id="rId151" Type="http://schemas.openxmlformats.org/officeDocument/2006/relationships/image" Target="../media/image10700.png"/><Relationship Id="rId389" Type="http://schemas.openxmlformats.org/officeDocument/2006/relationships/customXml" Target="../ink/ink1606.xml"/><Relationship Id="rId193" Type="http://schemas.openxmlformats.org/officeDocument/2006/relationships/image" Target="../media/image10910.png"/><Relationship Id="rId207" Type="http://schemas.openxmlformats.org/officeDocument/2006/relationships/image" Target="../media/image10980.png"/><Relationship Id="rId249" Type="http://schemas.openxmlformats.org/officeDocument/2006/relationships/customXml" Target="../ink/ink1536.xml"/><Relationship Id="rId414" Type="http://schemas.openxmlformats.org/officeDocument/2006/relationships/image" Target="../media/image12010.png"/><Relationship Id="rId456" Type="http://schemas.openxmlformats.org/officeDocument/2006/relationships/image" Target="../media/image12220.png"/><Relationship Id="rId13" Type="http://schemas.openxmlformats.org/officeDocument/2006/relationships/image" Target="../media/image10020.png"/><Relationship Id="rId109" Type="http://schemas.openxmlformats.org/officeDocument/2006/relationships/image" Target="../media/image10490.png"/><Relationship Id="rId260" Type="http://schemas.openxmlformats.org/officeDocument/2006/relationships/image" Target="../media/image11240.png"/><Relationship Id="rId316" Type="http://schemas.openxmlformats.org/officeDocument/2006/relationships/image" Target="../media/image11520.png"/><Relationship Id="rId55" Type="http://schemas.openxmlformats.org/officeDocument/2006/relationships/image" Target="../media/image10220.png"/><Relationship Id="rId97" Type="http://schemas.openxmlformats.org/officeDocument/2006/relationships/image" Target="../media/image10430.png"/><Relationship Id="rId120" Type="http://schemas.openxmlformats.org/officeDocument/2006/relationships/customXml" Target="../ink/ink1471.xml"/><Relationship Id="rId358" Type="http://schemas.openxmlformats.org/officeDocument/2006/relationships/image" Target="../media/image11730.png"/><Relationship Id="rId162" Type="http://schemas.openxmlformats.org/officeDocument/2006/relationships/customXml" Target="../ink/ink1492.xml"/><Relationship Id="rId218" Type="http://schemas.openxmlformats.org/officeDocument/2006/relationships/customXml" Target="../ink/ink1520.xml"/><Relationship Id="rId425" Type="http://schemas.openxmlformats.org/officeDocument/2006/relationships/customXml" Target="../ink/ink1624.xml"/><Relationship Id="rId271" Type="http://schemas.openxmlformats.org/officeDocument/2006/relationships/customXml" Target="../ink/ink1547.xml"/><Relationship Id="rId24" Type="http://schemas.openxmlformats.org/officeDocument/2006/relationships/customXml" Target="../ink/ink1423.xml"/><Relationship Id="rId66" Type="http://schemas.openxmlformats.org/officeDocument/2006/relationships/customXml" Target="../ink/ink1444.xml"/><Relationship Id="rId131" Type="http://schemas.openxmlformats.org/officeDocument/2006/relationships/image" Target="../media/image10600.png"/><Relationship Id="rId327" Type="http://schemas.openxmlformats.org/officeDocument/2006/relationships/customXml" Target="../ink/ink1575.xml"/><Relationship Id="rId369" Type="http://schemas.openxmlformats.org/officeDocument/2006/relationships/customXml" Target="../ink/ink1596.xml"/><Relationship Id="rId173" Type="http://schemas.openxmlformats.org/officeDocument/2006/relationships/image" Target="../media/image10810.png"/><Relationship Id="rId229" Type="http://schemas.openxmlformats.org/officeDocument/2006/relationships/image" Target="../media/image11090.png"/><Relationship Id="rId380" Type="http://schemas.openxmlformats.org/officeDocument/2006/relationships/image" Target="../media/image11840.png"/><Relationship Id="rId436" Type="http://schemas.openxmlformats.org/officeDocument/2006/relationships/image" Target="../media/image12120.png"/><Relationship Id="rId240" Type="http://schemas.openxmlformats.org/officeDocument/2006/relationships/image" Target="../media/image11140.png"/><Relationship Id="rId35" Type="http://schemas.openxmlformats.org/officeDocument/2006/relationships/image" Target="../media/image10130.png"/><Relationship Id="rId77" Type="http://schemas.openxmlformats.org/officeDocument/2006/relationships/image" Target="../media/image10330.png"/><Relationship Id="rId100" Type="http://schemas.openxmlformats.org/officeDocument/2006/relationships/customXml" Target="../ink/ink1461.xml"/><Relationship Id="rId282" Type="http://schemas.openxmlformats.org/officeDocument/2006/relationships/image" Target="../media/image11350.png"/><Relationship Id="rId338" Type="http://schemas.openxmlformats.org/officeDocument/2006/relationships/image" Target="../media/image11630.png"/><Relationship Id="rId8" Type="http://schemas.openxmlformats.org/officeDocument/2006/relationships/customXml" Target="../ink/ink1415.xml"/><Relationship Id="rId142" Type="http://schemas.openxmlformats.org/officeDocument/2006/relationships/customXml" Target="../ink/ink1482.xml"/><Relationship Id="rId184" Type="http://schemas.openxmlformats.org/officeDocument/2006/relationships/customXml" Target="../ink/ink1503.xml"/><Relationship Id="rId391" Type="http://schemas.openxmlformats.org/officeDocument/2006/relationships/customXml" Target="../ink/ink1607.xml"/><Relationship Id="rId405" Type="http://schemas.openxmlformats.org/officeDocument/2006/relationships/customXml" Target="../ink/ink1614.xml"/><Relationship Id="rId447" Type="http://schemas.openxmlformats.org/officeDocument/2006/relationships/customXml" Target="../ink/ink1635.xml"/><Relationship Id="rId251" Type="http://schemas.openxmlformats.org/officeDocument/2006/relationships/customXml" Target="../ink/ink1537.xml"/><Relationship Id="rId46" Type="http://schemas.openxmlformats.org/officeDocument/2006/relationships/customXml" Target="../ink/ink1434.xml"/><Relationship Id="rId293" Type="http://schemas.openxmlformats.org/officeDocument/2006/relationships/customXml" Target="../ink/ink1558.xml"/><Relationship Id="rId307" Type="http://schemas.openxmlformats.org/officeDocument/2006/relationships/customXml" Target="../ink/ink1565.xml"/><Relationship Id="rId349" Type="http://schemas.openxmlformats.org/officeDocument/2006/relationships/customXml" Target="../ink/ink1586.xml"/><Relationship Id="rId88" Type="http://schemas.openxmlformats.org/officeDocument/2006/relationships/customXml" Target="../ink/ink1455.xml"/><Relationship Id="rId111" Type="http://schemas.openxmlformats.org/officeDocument/2006/relationships/image" Target="../media/image10500.png"/><Relationship Id="rId153" Type="http://schemas.openxmlformats.org/officeDocument/2006/relationships/image" Target="../media/image10710.png"/><Relationship Id="rId195" Type="http://schemas.openxmlformats.org/officeDocument/2006/relationships/image" Target="../media/image10920.png"/><Relationship Id="rId209" Type="http://schemas.openxmlformats.org/officeDocument/2006/relationships/image" Target="../media/image10990.png"/><Relationship Id="rId360" Type="http://schemas.openxmlformats.org/officeDocument/2006/relationships/image" Target="../media/image11740.png"/><Relationship Id="rId416" Type="http://schemas.openxmlformats.org/officeDocument/2006/relationships/image" Target="../media/image12020.png"/><Relationship Id="rId220" Type="http://schemas.openxmlformats.org/officeDocument/2006/relationships/customXml" Target="../ink/ink1521.xml"/><Relationship Id="rId458" Type="http://schemas.openxmlformats.org/officeDocument/2006/relationships/image" Target="../media/image12230.png"/><Relationship Id="rId15" Type="http://schemas.openxmlformats.org/officeDocument/2006/relationships/image" Target="../media/image10030.png"/><Relationship Id="rId57" Type="http://schemas.openxmlformats.org/officeDocument/2006/relationships/image" Target="../media/image10230.png"/><Relationship Id="rId262" Type="http://schemas.openxmlformats.org/officeDocument/2006/relationships/image" Target="../media/image11250.png"/><Relationship Id="rId318" Type="http://schemas.openxmlformats.org/officeDocument/2006/relationships/image" Target="../media/image11530.png"/><Relationship Id="rId99" Type="http://schemas.openxmlformats.org/officeDocument/2006/relationships/image" Target="../media/image10440.png"/><Relationship Id="rId122" Type="http://schemas.openxmlformats.org/officeDocument/2006/relationships/customXml" Target="../ink/ink1472.xml"/><Relationship Id="rId164" Type="http://schemas.openxmlformats.org/officeDocument/2006/relationships/customXml" Target="../ink/ink1493.xml"/><Relationship Id="rId371" Type="http://schemas.openxmlformats.org/officeDocument/2006/relationships/customXml" Target="../ink/ink1597.xml"/><Relationship Id="rId427" Type="http://schemas.openxmlformats.org/officeDocument/2006/relationships/customXml" Target="../ink/ink1625.xml"/><Relationship Id="rId26" Type="http://schemas.openxmlformats.org/officeDocument/2006/relationships/customXml" Target="../ink/ink1424.xml"/><Relationship Id="rId231" Type="http://schemas.openxmlformats.org/officeDocument/2006/relationships/image" Target="../media/image11100.png"/><Relationship Id="rId273" Type="http://schemas.openxmlformats.org/officeDocument/2006/relationships/customXml" Target="../ink/ink1548.xml"/><Relationship Id="rId329" Type="http://schemas.openxmlformats.org/officeDocument/2006/relationships/customXml" Target="../ink/ink1576.xml"/><Relationship Id="rId68" Type="http://schemas.openxmlformats.org/officeDocument/2006/relationships/customXml" Target="../ink/ink1445.xml"/><Relationship Id="rId133" Type="http://schemas.openxmlformats.org/officeDocument/2006/relationships/image" Target="../media/image10610.png"/><Relationship Id="rId175" Type="http://schemas.openxmlformats.org/officeDocument/2006/relationships/image" Target="../media/image10820.png"/><Relationship Id="rId340" Type="http://schemas.openxmlformats.org/officeDocument/2006/relationships/image" Target="../media/image11640.png"/><Relationship Id="rId200" Type="http://schemas.openxmlformats.org/officeDocument/2006/relationships/customXml" Target="../ink/ink1511.xml"/><Relationship Id="rId382" Type="http://schemas.openxmlformats.org/officeDocument/2006/relationships/image" Target="../media/image11850.png"/><Relationship Id="rId438" Type="http://schemas.openxmlformats.org/officeDocument/2006/relationships/image" Target="../media/image12130.png"/><Relationship Id="rId242" Type="http://schemas.openxmlformats.org/officeDocument/2006/relationships/image" Target="../media/image11150.png"/><Relationship Id="rId284" Type="http://schemas.openxmlformats.org/officeDocument/2006/relationships/image" Target="../media/image11360.png"/><Relationship Id="rId37" Type="http://schemas.openxmlformats.org/officeDocument/2006/relationships/image" Target="../media/image5730.png"/><Relationship Id="rId79" Type="http://schemas.openxmlformats.org/officeDocument/2006/relationships/image" Target="../media/image10340.png"/><Relationship Id="rId102" Type="http://schemas.openxmlformats.org/officeDocument/2006/relationships/customXml" Target="../ink/ink1462.xml"/><Relationship Id="rId144" Type="http://schemas.openxmlformats.org/officeDocument/2006/relationships/customXml" Target="../ink/ink1483.xml"/><Relationship Id="rId90" Type="http://schemas.openxmlformats.org/officeDocument/2006/relationships/customXml" Target="../ink/ink1456.xml"/><Relationship Id="rId186" Type="http://schemas.openxmlformats.org/officeDocument/2006/relationships/customXml" Target="../ink/ink1504.xml"/><Relationship Id="rId351" Type="http://schemas.openxmlformats.org/officeDocument/2006/relationships/customXml" Target="../ink/ink1587.xml"/><Relationship Id="rId393" Type="http://schemas.openxmlformats.org/officeDocument/2006/relationships/customXml" Target="../ink/ink1608.xml"/><Relationship Id="rId407" Type="http://schemas.openxmlformats.org/officeDocument/2006/relationships/customXml" Target="../ink/ink1615.xml"/><Relationship Id="rId449" Type="http://schemas.openxmlformats.org/officeDocument/2006/relationships/customXml" Target="../ink/ink1636.xml"/><Relationship Id="rId211" Type="http://schemas.openxmlformats.org/officeDocument/2006/relationships/image" Target="../media/image11000.png"/><Relationship Id="rId253" Type="http://schemas.openxmlformats.org/officeDocument/2006/relationships/customXml" Target="../ink/ink1538.xml"/><Relationship Id="rId295" Type="http://schemas.openxmlformats.org/officeDocument/2006/relationships/customXml" Target="../ink/ink1559.xml"/><Relationship Id="rId309" Type="http://schemas.openxmlformats.org/officeDocument/2006/relationships/customXml" Target="../ink/ink1566.xml"/><Relationship Id="rId460" Type="http://schemas.openxmlformats.org/officeDocument/2006/relationships/image" Target="../media/image12240.png"/><Relationship Id="rId48" Type="http://schemas.openxmlformats.org/officeDocument/2006/relationships/customXml" Target="../ink/ink1435.xml"/><Relationship Id="rId113" Type="http://schemas.openxmlformats.org/officeDocument/2006/relationships/image" Target="../media/image10510.png"/><Relationship Id="rId320" Type="http://schemas.openxmlformats.org/officeDocument/2006/relationships/image" Target="../media/image171.png"/><Relationship Id="rId155" Type="http://schemas.openxmlformats.org/officeDocument/2006/relationships/image" Target="../media/image10720.png"/><Relationship Id="rId197" Type="http://schemas.openxmlformats.org/officeDocument/2006/relationships/image" Target="../media/image10930.png"/><Relationship Id="rId362" Type="http://schemas.openxmlformats.org/officeDocument/2006/relationships/image" Target="../media/image11750.png"/><Relationship Id="rId418" Type="http://schemas.openxmlformats.org/officeDocument/2006/relationships/image" Target="../media/image12030.png"/><Relationship Id="rId222" Type="http://schemas.openxmlformats.org/officeDocument/2006/relationships/customXml" Target="../ink/ink1522.xml"/><Relationship Id="rId264" Type="http://schemas.openxmlformats.org/officeDocument/2006/relationships/image" Target="../media/image11260.png"/><Relationship Id="rId17" Type="http://schemas.openxmlformats.org/officeDocument/2006/relationships/image" Target="../media/image10040.png"/><Relationship Id="rId59" Type="http://schemas.openxmlformats.org/officeDocument/2006/relationships/image" Target="../media/image10240.png"/><Relationship Id="rId124" Type="http://schemas.openxmlformats.org/officeDocument/2006/relationships/customXml" Target="../ink/ink1473.xml"/><Relationship Id="rId70" Type="http://schemas.openxmlformats.org/officeDocument/2006/relationships/customXml" Target="../ink/ink1446.xml"/><Relationship Id="rId166" Type="http://schemas.openxmlformats.org/officeDocument/2006/relationships/customXml" Target="../ink/ink1494.xml"/><Relationship Id="rId331" Type="http://schemas.openxmlformats.org/officeDocument/2006/relationships/customXml" Target="../ink/ink1577.xml"/><Relationship Id="rId373" Type="http://schemas.openxmlformats.org/officeDocument/2006/relationships/customXml" Target="../ink/ink1598.xml"/><Relationship Id="rId429" Type="http://schemas.openxmlformats.org/officeDocument/2006/relationships/customXml" Target="../ink/ink1626.xml"/><Relationship Id="rId1" Type="http://schemas.openxmlformats.org/officeDocument/2006/relationships/slideLayout" Target="../slideLayouts/slideLayout7.xml"/><Relationship Id="rId233" Type="http://schemas.openxmlformats.org/officeDocument/2006/relationships/image" Target="../media/image11110.png"/><Relationship Id="rId440" Type="http://schemas.openxmlformats.org/officeDocument/2006/relationships/image" Target="../media/image12140.png"/><Relationship Id="rId28" Type="http://schemas.openxmlformats.org/officeDocument/2006/relationships/customXml" Target="../ink/ink1425.xml"/><Relationship Id="rId275" Type="http://schemas.openxmlformats.org/officeDocument/2006/relationships/customXml" Target="../ink/ink1549.xml"/><Relationship Id="rId300" Type="http://schemas.openxmlformats.org/officeDocument/2006/relationships/image" Target="../media/image11440.png"/><Relationship Id="rId81" Type="http://schemas.openxmlformats.org/officeDocument/2006/relationships/image" Target="../media/image10350.png"/><Relationship Id="rId135" Type="http://schemas.openxmlformats.org/officeDocument/2006/relationships/image" Target="../media/image10620.png"/><Relationship Id="rId177" Type="http://schemas.openxmlformats.org/officeDocument/2006/relationships/image" Target="../media/image10830.png"/><Relationship Id="rId342" Type="http://schemas.openxmlformats.org/officeDocument/2006/relationships/image" Target="../media/image11650.png"/><Relationship Id="rId384" Type="http://schemas.openxmlformats.org/officeDocument/2006/relationships/image" Target="../media/image11860.png"/><Relationship Id="rId202" Type="http://schemas.openxmlformats.org/officeDocument/2006/relationships/customXml" Target="../ink/ink1512.xml"/><Relationship Id="rId244" Type="http://schemas.openxmlformats.org/officeDocument/2006/relationships/image" Target="../media/image11160.png"/><Relationship Id="rId39" Type="http://schemas.openxmlformats.org/officeDocument/2006/relationships/image" Target="../media/image10140.png"/><Relationship Id="rId286" Type="http://schemas.openxmlformats.org/officeDocument/2006/relationships/image" Target="../media/image11370.png"/><Relationship Id="rId451" Type="http://schemas.openxmlformats.org/officeDocument/2006/relationships/customXml" Target="../ink/ink1637.xml"/><Relationship Id="rId50" Type="http://schemas.openxmlformats.org/officeDocument/2006/relationships/customXml" Target="../ink/ink1436.xml"/><Relationship Id="rId104" Type="http://schemas.openxmlformats.org/officeDocument/2006/relationships/customXml" Target="../ink/ink1463.xml"/><Relationship Id="rId146" Type="http://schemas.openxmlformats.org/officeDocument/2006/relationships/customXml" Target="../ink/ink1484.xml"/><Relationship Id="rId188" Type="http://schemas.openxmlformats.org/officeDocument/2006/relationships/customXml" Target="../ink/ink1505.xml"/><Relationship Id="rId311" Type="http://schemas.openxmlformats.org/officeDocument/2006/relationships/customXml" Target="../ink/ink1567.xml"/><Relationship Id="rId353" Type="http://schemas.openxmlformats.org/officeDocument/2006/relationships/customXml" Target="../ink/ink1588.xml"/><Relationship Id="rId395" Type="http://schemas.openxmlformats.org/officeDocument/2006/relationships/customXml" Target="../ink/ink1609.xml"/><Relationship Id="rId409" Type="http://schemas.openxmlformats.org/officeDocument/2006/relationships/customXml" Target="../ink/ink1616.xml"/><Relationship Id="rId92" Type="http://schemas.openxmlformats.org/officeDocument/2006/relationships/customXml" Target="../ink/ink1457.xml"/><Relationship Id="rId213" Type="http://schemas.openxmlformats.org/officeDocument/2006/relationships/image" Target="../media/image11010.png"/><Relationship Id="rId420" Type="http://schemas.openxmlformats.org/officeDocument/2006/relationships/image" Target="../media/image12040.png"/><Relationship Id="rId255" Type="http://schemas.openxmlformats.org/officeDocument/2006/relationships/customXml" Target="../ink/ink1539.xml"/><Relationship Id="rId297" Type="http://schemas.openxmlformats.org/officeDocument/2006/relationships/customXml" Target="../ink/ink1560.xml"/><Relationship Id="rId462" Type="http://schemas.openxmlformats.org/officeDocument/2006/relationships/image" Target="../media/image12250.png"/></Relationships>
</file>

<file path=ppt/slides/_rels/slide36.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2.xml"/><Relationship Id="rId4" Type="http://schemas.openxmlformats.org/officeDocument/2006/relationships/image" Target="../media/image175.png"/></Relationships>
</file>

<file path=ppt/slides/_rels/slide38.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7.xml"/><Relationship Id="rId5" Type="http://schemas.openxmlformats.org/officeDocument/2006/relationships/image" Target="../media/image183.png"/><Relationship Id="rId4" Type="http://schemas.openxmlformats.org/officeDocument/2006/relationships/image" Target="../media/image18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5678B48C-245A-1B16-DA88-1A3919F7512A}"/>
              </a:ext>
            </a:extLst>
          </p:cNvPr>
          <p:cNvSpPr>
            <a:spLocks noGrp="1"/>
          </p:cNvSpPr>
          <p:nvPr>
            <p:ph type="title"/>
          </p:nvPr>
        </p:nvSpPr>
        <p:spPr>
          <a:xfrm>
            <a:off x="1730477" y="201581"/>
            <a:ext cx="8229600" cy="920968"/>
          </a:xfrm>
        </p:spPr>
        <p:txBody>
          <a:bodyPr>
            <a:normAutofit fontScale="90000"/>
          </a:bodyPr>
          <a:lstStyle/>
          <a:p>
            <a:pPr eaLnBrk="1" hangingPunct="1"/>
            <a:r>
              <a:rPr lang="en-US" altLang="en-US" sz="4000" b="1" dirty="0">
                <a:solidFill>
                  <a:schemeClr val="accent5">
                    <a:lumMod val="50000"/>
                  </a:schemeClr>
                </a:solidFill>
              </a:rPr>
              <a:t>CL215 MTO-I Module</a:t>
            </a:r>
            <a:r>
              <a:rPr lang="en-US" altLang="en-US" sz="4000" b="1" dirty="0">
                <a:solidFill>
                  <a:srgbClr val="0070C0"/>
                </a:solidFill>
              </a:rPr>
              <a:t> </a:t>
            </a:r>
            <a:r>
              <a:rPr lang="en-US" altLang="en-US" sz="4000" b="1" dirty="0">
                <a:solidFill>
                  <a:schemeClr val="accent5">
                    <a:lumMod val="50000"/>
                  </a:schemeClr>
                </a:solidFill>
              </a:rPr>
              <a:t>2</a:t>
            </a:r>
            <a:r>
              <a:rPr lang="en-US" altLang="en-US" sz="4000" b="1" dirty="0">
                <a:solidFill>
                  <a:srgbClr val="0070C0"/>
                </a:solidFill>
              </a:rPr>
              <a:t> </a:t>
            </a:r>
            <a:br>
              <a:rPr lang="en-US" altLang="en-US" sz="4000" b="1" dirty="0">
                <a:solidFill>
                  <a:srgbClr val="0070C0"/>
                </a:solidFill>
              </a:rPr>
            </a:br>
            <a:r>
              <a:rPr lang="en-US" altLang="en-US" sz="4000" b="1" dirty="0">
                <a:solidFill>
                  <a:srgbClr val="0070C0"/>
                </a:solidFill>
              </a:rPr>
              <a:t>Interphase mass transfer</a:t>
            </a:r>
          </a:p>
        </p:txBody>
      </p:sp>
      <p:sp>
        <p:nvSpPr>
          <p:cNvPr id="64515" name="Content Placeholder 2">
            <a:extLst>
              <a:ext uri="{FF2B5EF4-FFF2-40B4-BE49-F238E27FC236}">
                <a16:creationId xmlns:a16="http://schemas.microsoft.com/office/drawing/2014/main" id="{41EDE86F-B69D-C4BF-64AD-450199B7577B}"/>
              </a:ext>
            </a:extLst>
          </p:cNvPr>
          <p:cNvSpPr>
            <a:spLocks noGrp="1"/>
          </p:cNvSpPr>
          <p:nvPr>
            <p:ph idx="1"/>
          </p:nvPr>
        </p:nvSpPr>
        <p:spPr>
          <a:xfrm>
            <a:off x="1863213" y="2195513"/>
            <a:ext cx="8229600" cy="4525963"/>
          </a:xfrm>
        </p:spPr>
        <p:txBody>
          <a:bodyPr/>
          <a:lstStyle/>
          <a:p>
            <a:pPr marL="0" indent="0">
              <a:buNone/>
              <a:defRPr/>
            </a:pPr>
            <a:r>
              <a:rPr lang="en-US" altLang="en-US" b="1" dirty="0">
                <a:solidFill>
                  <a:schemeClr val="accent5">
                    <a:lumMod val="50000"/>
                  </a:schemeClr>
                </a:solidFill>
              </a:rPr>
              <a:t>Equilibrium between phases</a:t>
            </a:r>
          </a:p>
        </p:txBody>
      </p:sp>
      <p:pic>
        <p:nvPicPr>
          <p:cNvPr id="74756" name="Picture 4">
            <a:extLst>
              <a:ext uri="{FF2B5EF4-FFF2-40B4-BE49-F238E27FC236}">
                <a16:creationId xmlns:a16="http://schemas.microsoft.com/office/drawing/2014/main" id="{DAE72C01-983E-BB5D-CEAB-CF1750A38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187" y="3036093"/>
            <a:ext cx="2819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a:extLst>
              <a:ext uri="{FF2B5EF4-FFF2-40B4-BE49-F238E27FC236}">
                <a16:creationId xmlns:a16="http://schemas.microsoft.com/office/drawing/2014/main" id="{A483BAD6-B371-D38B-AA4C-38461670F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356" y="3071735"/>
            <a:ext cx="42306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Slide Number Placeholder 4">
            <a:extLst>
              <a:ext uri="{FF2B5EF4-FFF2-40B4-BE49-F238E27FC236}">
                <a16:creationId xmlns:a16="http://schemas.microsoft.com/office/drawing/2014/main" id="{DBE902F4-DA63-0F23-D6A8-7079F55D47D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D940AE-5821-4468-BD75-EF3B2D2605E1}" type="slidenum">
              <a:rPr lang="en-US" altLang="en-US" sz="1200">
                <a:solidFill>
                  <a:srgbClr val="898989"/>
                </a:solidFill>
              </a:rPr>
              <a:pPr>
                <a:spcBef>
                  <a:spcPct val="0"/>
                </a:spcBef>
                <a:buFontTx/>
                <a:buNone/>
              </a:pPr>
              <a:t>1</a:t>
            </a:fld>
            <a:endParaRPr lang="en-US" altLang="en-US" sz="1200">
              <a:solidFill>
                <a:srgbClr val="898989"/>
              </a:solidFill>
            </a:endParaRPr>
          </a:p>
        </p:txBody>
      </p:sp>
      <p:sp>
        <p:nvSpPr>
          <p:cNvPr id="2" name="TextBox 1">
            <a:extLst>
              <a:ext uri="{FF2B5EF4-FFF2-40B4-BE49-F238E27FC236}">
                <a16:creationId xmlns:a16="http://schemas.microsoft.com/office/drawing/2014/main" id="{AFFE11B8-32D7-6B99-9593-CA6650F9B7A3}"/>
              </a:ext>
            </a:extLst>
          </p:cNvPr>
          <p:cNvSpPr txBox="1"/>
          <p:nvPr/>
        </p:nvSpPr>
        <p:spPr>
          <a:xfrm>
            <a:off x="2099188" y="1303337"/>
            <a:ext cx="5960927" cy="923330"/>
          </a:xfrm>
          <a:prstGeom prst="rect">
            <a:avLst/>
          </a:prstGeom>
          <a:noFill/>
        </p:spPr>
        <p:txBody>
          <a:bodyPr wrap="none" rtlCol="0">
            <a:spAutoFit/>
          </a:bodyPr>
          <a:lstStyle/>
          <a:p>
            <a:pPr marL="285750" indent="-285750">
              <a:buFont typeface="Arial" panose="020B0604020202020204" pitchFamily="34" charset="0"/>
              <a:buChar char="•"/>
            </a:pPr>
            <a:r>
              <a:rPr lang="en-US" dirty="0"/>
              <a:t>Drying of air  by conc. sulfuric acid in sulfuric acid plant </a:t>
            </a:r>
          </a:p>
          <a:p>
            <a:pPr marL="285750" indent="-285750">
              <a:buFont typeface="Arial" panose="020B0604020202020204" pitchFamily="34" charset="0"/>
              <a:buChar char="•"/>
            </a:pPr>
            <a:r>
              <a:rPr lang="en-US" dirty="0"/>
              <a:t>Extraction of aromatics by </a:t>
            </a:r>
            <a:r>
              <a:rPr lang="en-US" dirty="0" err="1"/>
              <a:t>sulfolane</a:t>
            </a:r>
            <a:r>
              <a:rPr lang="en-US" dirty="0"/>
              <a:t> solvent</a:t>
            </a:r>
          </a:p>
          <a:p>
            <a:pPr marL="285750" indent="-285750">
              <a:buFont typeface="Arial" panose="020B0604020202020204" pitchFamily="34" charset="0"/>
              <a:buChar char="•"/>
            </a:pPr>
            <a:r>
              <a:rPr lang="en-US" dirty="0"/>
              <a:t>Aeration of pool of water in aquarium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a:extLst>
              <a:ext uri="{FF2B5EF4-FFF2-40B4-BE49-F238E27FC236}">
                <a16:creationId xmlns:a16="http://schemas.microsoft.com/office/drawing/2014/main" id="{E0E24602-D9F0-1CAC-04C2-C99776E4DE2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85C048-FD71-42A0-B82D-DBB19606E68A}" type="slidenum">
              <a:rPr lang="en-US" altLang="en-US" sz="1200">
                <a:solidFill>
                  <a:srgbClr val="898989"/>
                </a:solidFill>
              </a:rPr>
              <a:pPr>
                <a:spcBef>
                  <a:spcPct val="0"/>
                </a:spcBef>
                <a:buFontTx/>
                <a:buNone/>
              </a:pPr>
              <a:t>10</a:t>
            </a:fld>
            <a:endParaRPr lang="en-US" altLang="en-US" sz="1200">
              <a:solidFill>
                <a:srgbClr val="898989"/>
              </a:solidFill>
            </a:endParaRPr>
          </a:p>
        </p:txBody>
      </p:sp>
      <p:pic>
        <p:nvPicPr>
          <p:cNvPr id="83971" name="Picture 3">
            <a:extLst>
              <a:ext uri="{FF2B5EF4-FFF2-40B4-BE49-F238E27FC236}">
                <a16:creationId xmlns:a16="http://schemas.microsoft.com/office/drawing/2014/main" id="{64486A38-AD4B-ACF5-925C-EDA0591F7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84338"/>
            <a:ext cx="8872538"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3A30FFC-EC70-BB38-E3AE-C61CB6FD86C6}"/>
              </a:ext>
            </a:extLst>
          </p:cNvPr>
          <p:cNvSpPr txBox="1"/>
          <p:nvPr/>
        </p:nvSpPr>
        <p:spPr>
          <a:xfrm>
            <a:off x="1524000" y="178743"/>
            <a:ext cx="976870" cy="369332"/>
          </a:xfrm>
          <a:prstGeom prst="rect">
            <a:avLst/>
          </a:prstGeom>
          <a:noFill/>
        </p:spPr>
        <p:txBody>
          <a:bodyPr wrap="none" rtlCol="0">
            <a:spAutoFit/>
          </a:bodyPr>
          <a:lstStyle/>
          <a:p>
            <a:r>
              <a:rPr lang="en-US" dirty="0"/>
              <a:t>Tutorial </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a:extLst>
              <a:ext uri="{FF2B5EF4-FFF2-40B4-BE49-F238E27FC236}">
                <a16:creationId xmlns:a16="http://schemas.microsoft.com/office/drawing/2014/main" id="{94A3B0CB-C39B-368B-5C1A-B5E65988D78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422F1A-E965-4229-A806-3A4D19E634A9}" type="slidenum">
              <a:rPr lang="en-US" altLang="en-US" sz="1200">
                <a:solidFill>
                  <a:srgbClr val="898989"/>
                </a:solidFill>
              </a:rPr>
              <a:pPr>
                <a:spcBef>
                  <a:spcPct val="0"/>
                </a:spcBef>
                <a:buFontTx/>
                <a:buNone/>
              </a:pPr>
              <a:t>11</a:t>
            </a:fld>
            <a:endParaRPr lang="en-US" altLang="en-US" sz="1200">
              <a:solidFill>
                <a:srgbClr val="898989"/>
              </a:solidFill>
            </a:endParaRPr>
          </a:p>
        </p:txBody>
      </p:sp>
      <p:pic>
        <p:nvPicPr>
          <p:cNvPr id="84995" name="Picture 3">
            <a:extLst>
              <a:ext uri="{FF2B5EF4-FFF2-40B4-BE49-F238E27FC236}">
                <a16:creationId xmlns:a16="http://schemas.microsoft.com/office/drawing/2014/main" id="{5C662129-297C-B8F1-0DDF-29321BC4A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655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B9F7BB8-B44E-4FA4-47C9-F35E8E32756C}"/>
              </a:ext>
            </a:extLst>
          </p:cNvPr>
          <p:cNvSpPr>
            <a:spLocks noGrp="1"/>
          </p:cNvSpPr>
          <p:nvPr>
            <p:ph type="title"/>
          </p:nvPr>
        </p:nvSpPr>
        <p:spPr>
          <a:xfrm>
            <a:off x="1656735" y="43726"/>
            <a:ext cx="8471876" cy="1143000"/>
          </a:xfrm>
        </p:spPr>
        <p:txBody>
          <a:bodyPr/>
          <a:lstStyle/>
          <a:p>
            <a:r>
              <a:rPr lang="en-US" altLang="en-US" sz="3200" dirty="0">
                <a:solidFill>
                  <a:srgbClr val="0070C0"/>
                </a:solidFill>
                <a:latin typeface="Abadi" panose="020B0604020104020204" pitchFamily="34" charset="0"/>
              </a:rPr>
              <a:t>Mass transfer coefficient: Wetted Wall Column</a:t>
            </a:r>
          </a:p>
        </p:txBody>
      </p:sp>
      <p:sp>
        <p:nvSpPr>
          <p:cNvPr id="61443" name="Slide Number Placeholder 3">
            <a:extLst>
              <a:ext uri="{FF2B5EF4-FFF2-40B4-BE49-F238E27FC236}">
                <a16:creationId xmlns:a16="http://schemas.microsoft.com/office/drawing/2014/main" id="{2E93745D-916C-8BC2-EFC5-C5D5C6555A4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8596E2-E7A5-462E-90D3-F5EC6A171168}" type="slidenum">
              <a:rPr lang="en-US" altLang="en-US" sz="1200">
                <a:solidFill>
                  <a:srgbClr val="898989"/>
                </a:solidFill>
              </a:rPr>
              <a:pPr>
                <a:spcBef>
                  <a:spcPct val="0"/>
                </a:spcBef>
                <a:buFontTx/>
                <a:buNone/>
              </a:pPr>
              <a:t>12</a:t>
            </a:fld>
            <a:endParaRPr lang="en-US" altLang="en-US" sz="1200">
              <a:solidFill>
                <a:srgbClr val="898989"/>
              </a:solidFill>
            </a:endParaRPr>
          </a:p>
        </p:txBody>
      </p:sp>
      <p:sp>
        <p:nvSpPr>
          <p:cNvPr id="3" name="TextBox 2">
            <a:extLst>
              <a:ext uri="{FF2B5EF4-FFF2-40B4-BE49-F238E27FC236}">
                <a16:creationId xmlns:a16="http://schemas.microsoft.com/office/drawing/2014/main" id="{342DCEF2-C4A0-1E71-6025-B3A469C0AF8E}"/>
              </a:ext>
            </a:extLst>
          </p:cNvPr>
          <p:cNvSpPr txBox="1"/>
          <p:nvPr/>
        </p:nvSpPr>
        <p:spPr>
          <a:xfrm>
            <a:off x="1664110" y="1146788"/>
            <a:ext cx="4660491" cy="3416320"/>
          </a:xfrm>
          <a:prstGeom prst="rect">
            <a:avLst/>
          </a:prstGeom>
          <a:noFill/>
        </p:spPr>
        <p:txBody>
          <a:bodyPr wrap="square" rtlCol="0">
            <a:spAutoFit/>
          </a:bodyPr>
          <a:lstStyle/>
          <a:p>
            <a:pPr algn="just"/>
            <a:r>
              <a:rPr lang="en-IN" dirty="0">
                <a:latin typeface="Times New Roman" panose="02020603050405020304" pitchFamily="18" charset="0"/>
                <a:ea typeface="Times New Roman" panose="02020603050405020304" pitchFamily="18" charset="0"/>
              </a:rPr>
              <a:t>Mass transfer from flowing gas to falling liquid film is common in gas absorption in a packed tower. A wetted wall column is essentially a vertical tube with means of admitting liquid at the top and causing it to flow downwards along the inside wall of the tube, under the influence of gravity and the gas is to flow through the inside of the tube, where it flows through the tower in contact with the liquid. In absence of ripple formation at the liquid surface, the interfacial area, A, is known and the form drag is absent.</a:t>
            </a:r>
            <a:endParaRPr lang="en-US" dirty="0"/>
          </a:p>
        </p:txBody>
      </p:sp>
      <p:pic>
        <p:nvPicPr>
          <p:cNvPr id="10" name="Picture 9">
            <a:extLst>
              <a:ext uri="{FF2B5EF4-FFF2-40B4-BE49-F238E27FC236}">
                <a16:creationId xmlns:a16="http://schemas.microsoft.com/office/drawing/2014/main" id="{55498D63-B87A-2F86-42F7-C43449A005E2}"/>
              </a:ext>
            </a:extLst>
          </p:cNvPr>
          <p:cNvPicPr>
            <a:picLocks noChangeAspect="1"/>
          </p:cNvPicPr>
          <p:nvPr/>
        </p:nvPicPr>
        <p:blipFill>
          <a:blip r:embed="rId2"/>
          <a:stretch>
            <a:fillRect/>
          </a:stretch>
        </p:blipFill>
        <p:spPr>
          <a:xfrm>
            <a:off x="6643090" y="846527"/>
            <a:ext cx="3167033" cy="4631455"/>
          </a:xfrm>
          <a:prstGeom prst="rect">
            <a:avLst/>
          </a:prstGeom>
        </p:spPr>
      </p:pic>
      <p:pic>
        <p:nvPicPr>
          <p:cNvPr id="12" name="Picture 11">
            <a:extLst>
              <a:ext uri="{FF2B5EF4-FFF2-40B4-BE49-F238E27FC236}">
                <a16:creationId xmlns:a16="http://schemas.microsoft.com/office/drawing/2014/main" id="{2D5643F0-A165-2F21-97CB-E39BCCB54AA9}"/>
              </a:ext>
            </a:extLst>
          </p:cNvPr>
          <p:cNvPicPr>
            <a:picLocks noChangeAspect="1"/>
          </p:cNvPicPr>
          <p:nvPr/>
        </p:nvPicPr>
        <p:blipFill>
          <a:blip r:embed="rId3"/>
          <a:stretch>
            <a:fillRect/>
          </a:stretch>
        </p:blipFill>
        <p:spPr>
          <a:xfrm>
            <a:off x="1552101" y="5744809"/>
            <a:ext cx="8265395" cy="331677"/>
          </a:xfrm>
          <a:prstGeom prst="rect">
            <a:avLst/>
          </a:prstGeom>
        </p:spPr>
      </p:pic>
      <p:pic>
        <p:nvPicPr>
          <p:cNvPr id="14" name="Picture 13">
            <a:extLst>
              <a:ext uri="{FF2B5EF4-FFF2-40B4-BE49-F238E27FC236}">
                <a16:creationId xmlns:a16="http://schemas.microsoft.com/office/drawing/2014/main" id="{B84FA49E-1AC2-9BCC-AD8C-DA6114BAB9F7}"/>
              </a:ext>
            </a:extLst>
          </p:cNvPr>
          <p:cNvPicPr>
            <a:picLocks noChangeAspect="1"/>
          </p:cNvPicPr>
          <p:nvPr/>
        </p:nvPicPr>
        <p:blipFill>
          <a:blip r:embed="rId4"/>
          <a:stretch>
            <a:fillRect/>
          </a:stretch>
        </p:blipFill>
        <p:spPr>
          <a:xfrm>
            <a:off x="1524000" y="6126040"/>
            <a:ext cx="3287774" cy="527516"/>
          </a:xfrm>
          <a:prstGeom prst="rect">
            <a:avLst/>
          </a:prstGeom>
        </p:spPr>
      </p:pic>
      <p:sp>
        <p:nvSpPr>
          <p:cNvPr id="15" name="TextBox 14">
            <a:extLst>
              <a:ext uri="{FF2B5EF4-FFF2-40B4-BE49-F238E27FC236}">
                <a16:creationId xmlns:a16="http://schemas.microsoft.com/office/drawing/2014/main" id="{9BED0139-DD29-F985-F704-28A72B54B826}"/>
              </a:ext>
            </a:extLst>
          </p:cNvPr>
          <p:cNvSpPr txBox="1"/>
          <p:nvPr/>
        </p:nvSpPr>
        <p:spPr>
          <a:xfrm>
            <a:off x="1524000" y="5375476"/>
            <a:ext cx="5932714" cy="369332"/>
          </a:xfrm>
          <a:prstGeom prst="rect">
            <a:avLst/>
          </a:prstGeom>
          <a:noFill/>
        </p:spPr>
        <p:txBody>
          <a:bodyPr wrap="none" rtlCol="0">
            <a:spAutoFit/>
          </a:bodyPr>
          <a:lstStyle/>
          <a:p>
            <a:r>
              <a:rPr lang="en-US" dirty="0"/>
              <a:t>The correlation for wetted wall column mass tr. coefficient</a:t>
            </a:r>
          </a:p>
        </p:txBody>
      </p:sp>
    </p:spTree>
    <p:extLst>
      <p:ext uri="{BB962C8B-B14F-4D97-AF65-F5344CB8AC3E}">
        <p14:creationId xmlns:p14="http://schemas.microsoft.com/office/powerpoint/2010/main" val="316136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1BDB648-2766-23C3-4F4D-BF0CDCAFE5E3}"/>
                  </a:ext>
                </a:extLst>
              </p:cNvPr>
              <p:cNvSpPr>
                <a:spLocks noGrp="1"/>
              </p:cNvSpPr>
              <p:nvPr>
                <p:ph idx="1"/>
              </p:nvPr>
            </p:nvSpPr>
            <p:spPr>
              <a:xfrm>
                <a:off x="1524001" y="22123"/>
                <a:ext cx="9143999" cy="6699352"/>
              </a:xfrm>
              <a:solidFill>
                <a:schemeClr val="bg1"/>
              </a:solidFill>
            </p:spPr>
            <p:txBody>
              <a:bodyPr/>
              <a:lstStyle/>
              <a:p>
                <a:pPr marL="0" indent="0">
                  <a:spcBef>
                    <a:spcPts val="0"/>
                  </a:spcBef>
                  <a:buNone/>
                  <a:tabLst>
                    <a:tab pos="457200" algn="l"/>
                  </a:tabLst>
                </a:pPr>
                <a:r>
                  <a:rPr lang="en-US" sz="1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18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1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flux, moles/time relative to a fixed location in space</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tabLst>
                    <a:tab pos="457200" algn="l"/>
                  </a:tabLst>
                </a:pPr>
                <a14:m>
                  <m:oMath xmlns:m="http://schemas.openxmlformats.org/officeDocument/2006/math">
                    <m:sSub>
                      <m:sSubPr>
                        <m:ctrlPr>
                          <a:rPr lang="en-US" sz="1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𝐽</m:t>
                        </m:r>
                      </m:e>
                      <m:sub>
                        <m:r>
                          <a:rPr lang="en-US" sz="1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sub>
                    </m:sSub>
                  </m:oMath>
                </a14:m>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flux of a constituent relative to the average molar velocity of all constituent ,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kgmol</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/hm</a:t>
                </a:r>
                <a:r>
                  <a:rPr lang="en-US" sz="18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baseline="30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tabLst>
                    <a:tab pos="457200" algn="l"/>
                  </a:tabLst>
                </a:pPr>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tabLst>
                    <a:tab pos="457200" algn="l"/>
                  </a:tabLst>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Fick’s First Law of diffusion in z direction:</a:t>
                </a:r>
                <a:r>
                  <a:rPr lang="en-IN" sz="1800" dirty="0">
                    <a:latin typeface="Times New Roman" panose="02020603050405020304" pitchFamily="18"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114300" indent="0">
                  <a:spcBef>
                    <a:spcPts val="0"/>
                  </a:spcBef>
                  <a:buNone/>
                </a:pPr>
                <a14:m>
                  <m:oMathPara xmlns:m="http://schemas.openxmlformats.org/officeDocument/2006/math">
                    <m:oMathParaPr>
                      <m:jc m:val="centerGroup"/>
                    </m:oMathParaPr>
                    <m:oMath xmlns:m="http://schemas.openxmlformats.org/officeDocument/2006/math">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𝐽</m:t>
                          </m:r>
                        </m:e>
                        <m:sub>
                          <m:r>
                            <a:rPr lang="en-US" sz="1800" i="1">
                              <a:solidFill>
                                <a:srgbClr val="000000"/>
                              </a:solidFill>
                              <a:latin typeface="Cambria Math" panose="02040503050406030204" pitchFamily="18" charset="0"/>
                              <a:ea typeface="Times New Roman" panose="02020603050405020304" pitchFamily="18" charset="0"/>
                            </a:rPr>
                            <m:t>𝐴</m:t>
                          </m:r>
                        </m:sub>
                      </m:sSub>
                      <m:r>
                        <a:rPr lang="en-US" sz="1800" i="1">
                          <a:solidFill>
                            <a:srgbClr val="000000"/>
                          </a:solidFill>
                          <a:latin typeface="Cambria Math" panose="02040503050406030204" pitchFamily="18" charset="0"/>
                          <a:ea typeface="Times New Roman" panose="02020603050405020304" pitchFamily="18" charset="0"/>
                        </a:rPr>
                        <m:t>=−</m:t>
                      </m:r>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𝐷</m:t>
                          </m:r>
                        </m:e>
                        <m:sub>
                          <m:r>
                            <a:rPr lang="en-US" sz="1800" i="1">
                              <a:solidFill>
                                <a:srgbClr val="000000"/>
                              </a:solidFill>
                              <a:latin typeface="Cambria Math" panose="02040503050406030204" pitchFamily="18" charset="0"/>
                              <a:ea typeface="Times New Roman" panose="02020603050405020304" pitchFamily="18" charset="0"/>
                            </a:rPr>
                            <m:t>𝐴𝐵</m:t>
                          </m:r>
                        </m:sub>
                      </m:sSub>
                      <m:f>
                        <m:fPr>
                          <m:ctrlPr>
                            <a:rPr lang="en-US" sz="1800" i="1">
                              <a:solidFill>
                                <a:srgbClr val="000000"/>
                              </a:solidFill>
                              <a:latin typeface="Cambria Math" panose="02040503050406030204" pitchFamily="18" charset="0"/>
                              <a:ea typeface="Times New Roman" panose="02020603050405020304" pitchFamily="18" charset="0"/>
                            </a:rPr>
                          </m:ctrlPr>
                        </m:fPr>
                        <m:num>
                          <m:r>
                            <a:rPr lang="en-US" sz="1800" i="1">
                              <a:solidFill>
                                <a:srgbClr val="000000"/>
                              </a:solidFill>
                              <a:latin typeface="Cambria Math" panose="02040503050406030204" pitchFamily="18" charset="0"/>
                              <a:ea typeface="Times New Roman" panose="02020603050405020304" pitchFamily="18" charset="0"/>
                            </a:rPr>
                            <m:t>𝑑</m:t>
                          </m:r>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𝑐</m:t>
                              </m:r>
                            </m:e>
                            <m:sub>
                              <m:r>
                                <a:rPr lang="en-US" sz="1800" i="1">
                                  <a:solidFill>
                                    <a:srgbClr val="000000"/>
                                  </a:solidFill>
                                  <a:latin typeface="Cambria Math" panose="02040503050406030204" pitchFamily="18" charset="0"/>
                                  <a:ea typeface="Times New Roman" panose="02020603050405020304" pitchFamily="18" charset="0"/>
                                </a:rPr>
                                <m:t>𝐴</m:t>
                              </m:r>
                            </m:sub>
                          </m:sSub>
                        </m:num>
                        <m:den>
                          <m:r>
                            <a:rPr lang="en-US" sz="1800" i="1">
                              <a:solidFill>
                                <a:srgbClr val="000000"/>
                              </a:solidFill>
                              <a:latin typeface="Cambria Math" panose="02040503050406030204" pitchFamily="18" charset="0"/>
                              <a:ea typeface="Times New Roman" panose="02020603050405020304" pitchFamily="18" charset="0"/>
                            </a:rPr>
                            <m:t>𝑑𝑧</m:t>
                          </m:r>
                        </m:den>
                      </m:f>
                    </m:oMath>
                  </m:oMathPara>
                </a14:m>
                <a:endParaRPr lang="en-US" sz="1800" dirty="0">
                  <a:latin typeface="Times New Roman" panose="02020603050405020304" pitchFamily="18" charset="0"/>
                  <a:ea typeface="Times New Roman" panose="02020603050405020304" pitchFamily="18" charset="0"/>
                </a:endParaRPr>
              </a:p>
              <a:p>
                <a:pPr marL="0" indent="0">
                  <a:spcBef>
                    <a:spcPts val="0"/>
                  </a:spcBef>
                  <a:buNone/>
                  <a:tabLst>
                    <a:tab pos="457200" algn="l"/>
                  </a:tabLst>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Where </a:t>
                </a:r>
                <a:r>
                  <a:rPr lang="en-US" sz="1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18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volumetric diffusivity, m</a:t>
                </a:r>
                <a:r>
                  <a:rPr lang="en-US" sz="18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tabLst>
                    <a:tab pos="457200" algn="l"/>
                  </a:tabLst>
                </a:pPr>
                <a:r>
                  <a:rPr lang="en-US" sz="1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18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concentration of A ,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kgmol</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18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baseline="30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tabLst>
                    <a:tab pos="457200" algn="l"/>
                  </a:tabLst>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 = distance in direction of diffusion, m</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tabLst>
                    <a:tab pos="457200" algn="l"/>
                  </a:tabLst>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Mass transfer coefficient:</a:t>
                </a:r>
                <a:r>
                  <a:rPr lang="en-US" sz="1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kc, </a:t>
                </a:r>
                <a:r>
                  <a:rPr lang="en-US" sz="1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ky</a:t>
                </a:r>
                <a:r>
                  <a:rPr lang="en-US" sz="1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kx</a:t>
                </a:r>
                <a:r>
                  <a:rPr lang="en-US" sz="1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kg</a:t>
                </a:r>
                <a:endParaRPr lang="en-US" sz="1800" i="1" dirty="0">
                  <a:latin typeface="Times New Roman" panose="02020603050405020304" pitchFamily="18" charset="0"/>
                  <a:ea typeface="Times New Roman" panose="02020603050405020304" pitchFamily="18" charset="0"/>
                  <a:cs typeface="Times New Roman" panose="02020603050405020304" pitchFamily="18" charset="0"/>
                </a:endParaRPr>
              </a:p>
              <a:p>
                <a:pPr marL="114300" indent="0">
                  <a:spcBef>
                    <a:spcPts val="0"/>
                  </a:spcBef>
                  <a:buNone/>
                </a:pPr>
                <a:r>
                  <a:rPr lang="en-IN" sz="18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𝑘</m:t>
                        </m:r>
                      </m:e>
                      <m:sub>
                        <m:r>
                          <a:rPr lang="en-US" sz="1800" i="1">
                            <a:solidFill>
                              <a:srgbClr val="000000"/>
                            </a:solidFill>
                            <a:latin typeface="Cambria Math" panose="02040503050406030204" pitchFamily="18" charset="0"/>
                            <a:ea typeface="Times New Roman" panose="02020603050405020304" pitchFamily="18" charset="0"/>
                          </a:rPr>
                          <m:t>𝑐</m:t>
                        </m:r>
                      </m:sub>
                    </m:sSub>
                    <m:r>
                      <a:rPr lang="en-US" sz="1800" i="1">
                        <a:solidFill>
                          <a:srgbClr val="000000"/>
                        </a:solidFill>
                        <a:latin typeface="Cambria Math" panose="02040503050406030204" pitchFamily="18" charset="0"/>
                        <a:ea typeface="Times New Roman" panose="02020603050405020304" pitchFamily="18" charset="0"/>
                      </a:rPr>
                      <m:t>=</m:t>
                    </m:r>
                    <m:f>
                      <m:fPr>
                        <m:ctrlPr>
                          <a:rPr lang="en-US" sz="1800" i="1">
                            <a:solidFill>
                              <a:srgbClr val="000000"/>
                            </a:solidFill>
                            <a:latin typeface="Cambria Math" panose="02040503050406030204" pitchFamily="18" charset="0"/>
                            <a:ea typeface="Times New Roman" panose="02020603050405020304" pitchFamily="18" charset="0"/>
                          </a:rPr>
                        </m:ctrlPr>
                      </m:fPr>
                      <m:num>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𝐽</m:t>
                            </m:r>
                          </m:e>
                          <m:sub>
                            <m:r>
                              <a:rPr lang="en-US" sz="1800" i="1">
                                <a:solidFill>
                                  <a:srgbClr val="000000"/>
                                </a:solidFill>
                                <a:latin typeface="Cambria Math" panose="02040503050406030204" pitchFamily="18" charset="0"/>
                                <a:ea typeface="Times New Roman" panose="02020603050405020304" pitchFamily="18" charset="0"/>
                              </a:rPr>
                              <m:t>𝐴</m:t>
                            </m:r>
                          </m:sub>
                        </m:sSub>
                      </m:num>
                      <m:den>
                        <m:d>
                          <m:dPr>
                            <m:ctrlPr>
                              <a:rPr lang="en-US" sz="1800" i="1">
                                <a:solidFill>
                                  <a:srgbClr val="000000"/>
                                </a:solidFill>
                                <a:latin typeface="Cambria Math" panose="02040503050406030204" pitchFamily="18" charset="0"/>
                                <a:ea typeface="Times New Roman" panose="02020603050405020304" pitchFamily="18" charset="0"/>
                              </a:rPr>
                            </m:ctrlPr>
                          </m:dPr>
                          <m:e>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𝑐</m:t>
                                </m:r>
                              </m:e>
                              <m:sub>
                                <m:r>
                                  <a:rPr lang="en-US" sz="1800" i="1">
                                    <a:solidFill>
                                      <a:srgbClr val="000000"/>
                                    </a:solidFill>
                                    <a:latin typeface="Cambria Math" panose="02040503050406030204" pitchFamily="18" charset="0"/>
                                    <a:ea typeface="Times New Roman" panose="02020603050405020304" pitchFamily="18" charset="0"/>
                                  </a:rPr>
                                  <m:t>𝐴𝑖</m:t>
                                </m:r>
                              </m:sub>
                            </m:sSub>
                            <m:r>
                              <a:rPr lang="en-US" sz="1800" i="1">
                                <a:solidFill>
                                  <a:srgbClr val="000000"/>
                                </a:solidFill>
                                <a:latin typeface="Cambria Math" panose="02040503050406030204" pitchFamily="18" charset="0"/>
                                <a:ea typeface="Times New Roman" panose="02020603050405020304" pitchFamily="18" charset="0"/>
                              </a:rPr>
                              <m:t>−</m:t>
                            </m:r>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𝑐</m:t>
                                </m:r>
                              </m:e>
                              <m:sub>
                                <m:r>
                                  <a:rPr lang="en-US" sz="1800" i="1">
                                    <a:solidFill>
                                      <a:srgbClr val="000000"/>
                                    </a:solidFill>
                                    <a:latin typeface="Cambria Math" panose="02040503050406030204" pitchFamily="18" charset="0"/>
                                    <a:ea typeface="Times New Roman" panose="02020603050405020304" pitchFamily="18" charset="0"/>
                                  </a:rPr>
                                  <m:t>𝐴</m:t>
                                </m:r>
                              </m:sub>
                            </m:sSub>
                          </m:e>
                        </m:d>
                      </m:den>
                    </m:f>
                  </m:oMath>
                </a14:m>
                <a:r>
                  <a:rPr lang="en-US" sz="1800" dirty="0">
                    <a:solidFill>
                      <a:srgbClr val="000000"/>
                    </a:solidFill>
                    <a:latin typeface="Times New Roman" panose="02020603050405020304" pitchFamily="18" charset="0"/>
                    <a:ea typeface="Times New Roman" panose="02020603050405020304" pitchFamily="18" charset="0"/>
                  </a:rPr>
                  <a:t> and  </a:t>
                </a:r>
                <a14:m>
                  <m:oMath xmlns:m="http://schemas.openxmlformats.org/officeDocument/2006/math">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𝑘</m:t>
                        </m:r>
                      </m:e>
                      <m:sub>
                        <m:r>
                          <a:rPr lang="en-US" sz="1800" i="1">
                            <a:solidFill>
                              <a:srgbClr val="000000"/>
                            </a:solidFill>
                            <a:latin typeface="Cambria Math" panose="02040503050406030204" pitchFamily="18" charset="0"/>
                            <a:ea typeface="Times New Roman" panose="02020603050405020304" pitchFamily="18" charset="0"/>
                          </a:rPr>
                          <m:t>𝑦</m:t>
                        </m:r>
                      </m:sub>
                    </m:sSub>
                    <m:r>
                      <a:rPr lang="en-US" sz="1800" i="1">
                        <a:solidFill>
                          <a:srgbClr val="000000"/>
                        </a:solidFill>
                        <a:latin typeface="Cambria Math" panose="02040503050406030204" pitchFamily="18" charset="0"/>
                        <a:ea typeface="Times New Roman" panose="02020603050405020304" pitchFamily="18" charset="0"/>
                      </a:rPr>
                      <m:t>=</m:t>
                    </m:r>
                    <m:f>
                      <m:fPr>
                        <m:ctrlPr>
                          <a:rPr lang="en-US" sz="1800" i="1">
                            <a:solidFill>
                              <a:srgbClr val="000000"/>
                            </a:solidFill>
                            <a:latin typeface="Cambria Math" panose="02040503050406030204" pitchFamily="18" charset="0"/>
                            <a:ea typeface="Times New Roman" panose="02020603050405020304" pitchFamily="18" charset="0"/>
                          </a:rPr>
                        </m:ctrlPr>
                      </m:fPr>
                      <m:num>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𝐽</m:t>
                            </m:r>
                          </m:e>
                          <m:sub>
                            <m:r>
                              <a:rPr lang="en-US" sz="1800" i="1">
                                <a:solidFill>
                                  <a:srgbClr val="000000"/>
                                </a:solidFill>
                                <a:latin typeface="Cambria Math" panose="02040503050406030204" pitchFamily="18" charset="0"/>
                                <a:ea typeface="Times New Roman" panose="02020603050405020304" pitchFamily="18" charset="0"/>
                              </a:rPr>
                              <m:t>𝐴</m:t>
                            </m:r>
                          </m:sub>
                        </m:sSub>
                      </m:num>
                      <m:den>
                        <m:d>
                          <m:dPr>
                            <m:ctrlPr>
                              <a:rPr lang="en-US" sz="1800" i="1">
                                <a:solidFill>
                                  <a:srgbClr val="000000"/>
                                </a:solidFill>
                                <a:latin typeface="Cambria Math" panose="02040503050406030204" pitchFamily="18" charset="0"/>
                                <a:ea typeface="Times New Roman" panose="02020603050405020304" pitchFamily="18" charset="0"/>
                              </a:rPr>
                            </m:ctrlPr>
                          </m:dPr>
                          <m:e>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𝑦</m:t>
                                </m:r>
                              </m:e>
                              <m:sub>
                                <m:r>
                                  <a:rPr lang="en-US" sz="1800" i="1">
                                    <a:solidFill>
                                      <a:srgbClr val="000000"/>
                                    </a:solidFill>
                                    <a:latin typeface="Cambria Math" panose="02040503050406030204" pitchFamily="18" charset="0"/>
                                    <a:ea typeface="Times New Roman" panose="02020603050405020304" pitchFamily="18" charset="0"/>
                                  </a:rPr>
                                  <m:t>𝐴𝑖</m:t>
                                </m:r>
                              </m:sub>
                            </m:sSub>
                            <m:r>
                              <a:rPr lang="en-US" sz="1800" i="1">
                                <a:solidFill>
                                  <a:srgbClr val="000000"/>
                                </a:solidFill>
                                <a:latin typeface="Cambria Math" panose="02040503050406030204" pitchFamily="18" charset="0"/>
                                <a:ea typeface="Times New Roman" panose="02020603050405020304" pitchFamily="18" charset="0"/>
                              </a:rPr>
                              <m:t>−</m:t>
                            </m:r>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𝑦</m:t>
                                </m:r>
                              </m:e>
                              <m:sub>
                                <m:r>
                                  <a:rPr lang="en-US" sz="1800" i="1">
                                    <a:solidFill>
                                      <a:srgbClr val="000000"/>
                                    </a:solidFill>
                                    <a:latin typeface="Cambria Math" panose="02040503050406030204" pitchFamily="18" charset="0"/>
                                    <a:ea typeface="Times New Roman" panose="02020603050405020304" pitchFamily="18" charset="0"/>
                                  </a:rPr>
                                  <m:t>𝐴</m:t>
                                </m:r>
                              </m:sub>
                            </m:sSub>
                          </m:e>
                        </m:d>
                      </m:den>
                    </m:f>
                  </m:oMath>
                </a14:m>
                <a:r>
                  <a:rPr lang="en-US" sz="1800" dirty="0">
                    <a:solidFill>
                      <a:srgbClr val="000000"/>
                    </a:solidFill>
                    <a:latin typeface="Times New Roman" panose="02020603050405020304" pitchFamily="18" charset="0"/>
                    <a:ea typeface="Times New Roman" panose="02020603050405020304" pitchFamily="18" charset="0"/>
                  </a:rPr>
                  <a:t> or </a:t>
                </a:r>
                <a14:m>
                  <m:oMath xmlns:m="http://schemas.openxmlformats.org/officeDocument/2006/math">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𝑘</m:t>
                        </m:r>
                      </m:e>
                      <m:sub>
                        <m:r>
                          <a:rPr lang="en-US" sz="1800" i="1">
                            <a:solidFill>
                              <a:srgbClr val="000000"/>
                            </a:solidFill>
                            <a:latin typeface="Cambria Math" panose="02040503050406030204" pitchFamily="18" charset="0"/>
                            <a:ea typeface="Times New Roman" panose="02020603050405020304" pitchFamily="18" charset="0"/>
                          </a:rPr>
                          <m:t>𝑔</m:t>
                        </m:r>
                      </m:sub>
                    </m:sSub>
                    <m:r>
                      <a:rPr lang="en-US" sz="1800" i="1">
                        <a:solidFill>
                          <a:srgbClr val="000000"/>
                        </a:solidFill>
                        <a:latin typeface="Cambria Math" panose="02040503050406030204" pitchFamily="18" charset="0"/>
                        <a:ea typeface="Times New Roman" panose="02020603050405020304" pitchFamily="18" charset="0"/>
                      </a:rPr>
                      <m:t>=</m:t>
                    </m:r>
                    <m:f>
                      <m:fPr>
                        <m:ctrlPr>
                          <a:rPr lang="en-US" sz="1800" i="1">
                            <a:solidFill>
                              <a:srgbClr val="000000"/>
                            </a:solidFill>
                            <a:latin typeface="Cambria Math" panose="02040503050406030204" pitchFamily="18" charset="0"/>
                            <a:ea typeface="Times New Roman" panose="02020603050405020304" pitchFamily="18" charset="0"/>
                          </a:rPr>
                        </m:ctrlPr>
                      </m:fPr>
                      <m:num>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𝐽</m:t>
                            </m:r>
                          </m:e>
                          <m:sub>
                            <m:r>
                              <a:rPr lang="en-US" sz="1800" i="1">
                                <a:solidFill>
                                  <a:srgbClr val="000000"/>
                                </a:solidFill>
                                <a:latin typeface="Cambria Math" panose="02040503050406030204" pitchFamily="18" charset="0"/>
                                <a:ea typeface="Times New Roman" panose="02020603050405020304" pitchFamily="18" charset="0"/>
                              </a:rPr>
                              <m:t>𝐴</m:t>
                            </m:r>
                          </m:sub>
                        </m:sSub>
                      </m:num>
                      <m:den>
                        <m:d>
                          <m:dPr>
                            <m:ctrlPr>
                              <a:rPr lang="en-US" sz="1800" i="1">
                                <a:solidFill>
                                  <a:srgbClr val="000000"/>
                                </a:solidFill>
                                <a:latin typeface="Cambria Math" panose="02040503050406030204" pitchFamily="18" charset="0"/>
                                <a:ea typeface="Times New Roman" panose="02020603050405020304" pitchFamily="18" charset="0"/>
                              </a:rPr>
                            </m:ctrlPr>
                          </m:dPr>
                          <m:e>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𝑃</m:t>
                                </m:r>
                              </m:e>
                              <m:sub>
                                <m:r>
                                  <a:rPr lang="en-US" sz="1800" i="1">
                                    <a:solidFill>
                                      <a:srgbClr val="000000"/>
                                    </a:solidFill>
                                    <a:latin typeface="Cambria Math" panose="02040503050406030204" pitchFamily="18" charset="0"/>
                                    <a:ea typeface="Times New Roman" panose="02020603050405020304" pitchFamily="18" charset="0"/>
                                  </a:rPr>
                                  <m:t>𝐴𝑖</m:t>
                                </m:r>
                              </m:sub>
                            </m:sSub>
                            <m:r>
                              <a:rPr lang="en-US" sz="1800" i="1">
                                <a:solidFill>
                                  <a:srgbClr val="000000"/>
                                </a:solidFill>
                                <a:latin typeface="Cambria Math" panose="02040503050406030204" pitchFamily="18" charset="0"/>
                                <a:ea typeface="Times New Roman" panose="02020603050405020304" pitchFamily="18" charset="0"/>
                              </a:rPr>
                              <m:t>−</m:t>
                            </m:r>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𝑃</m:t>
                                </m:r>
                              </m:e>
                              <m:sub>
                                <m:r>
                                  <a:rPr lang="en-US" sz="1800" i="1">
                                    <a:solidFill>
                                      <a:srgbClr val="000000"/>
                                    </a:solidFill>
                                    <a:latin typeface="Cambria Math" panose="02040503050406030204" pitchFamily="18" charset="0"/>
                                    <a:ea typeface="Times New Roman" panose="02020603050405020304" pitchFamily="18" charset="0"/>
                                  </a:rPr>
                                  <m:t>𝐴</m:t>
                                </m:r>
                              </m:sub>
                            </m:sSub>
                          </m:e>
                        </m:d>
                      </m:den>
                    </m:f>
                  </m:oMath>
                </a14:m>
                <a:endParaRPr lang="en-US" sz="1800" dirty="0">
                  <a:latin typeface="Times New Roman" panose="02020603050405020304" pitchFamily="18" charset="0"/>
                  <a:ea typeface="Times New Roman" panose="02020603050405020304" pitchFamily="18" charset="0"/>
                </a:endParaRPr>
              </a:p>
              <a:p>
                <a:pPr marL="114300" indent="0">
                  <a:spcBef>
                    <a:spcPts val="0"/>
                  </a:spcBef>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Times New Roman" panose="02020603050405020304" pitchFamily="18" charset="0"/>
                            </a:rPr>
                          </m:ctrlPr>
                        </m:sSubPr>
                        <m:e>
                          <m:r>
                            <a:rPr lang="en-IN" sz="1800" i="1">
                              <a:latin typeface="Cambria Math" panose="02040503050406030204" pitchFamily="18" charset="0"/>
                              <a:ea typeface="Times New Roman" panose="02020603050405020304" pitchFamily="18" charset="0"/>
                            </a:rPr>
                            <m:t>𝑘</m:t>
                          </m:r>
                        </m:e>
                        <m:sub>
                          <m:r>
                            <a:rPr lang="en-IN" sz="1800" i="1">
                              <a:latin typeface="Cambria Math" panose="02040503050406030204" pitchFamily="18" charset="0"/>
                              <a:ea typeface="Times New Roman" panose="02020603050405020304" pitchFamily="18" charset="0"/>
                            </a:rPr>
                            <m:t>𝑐</m:t>
                          </m:r>
                        </m:sub>
                      </m:sSub>
                      <m:r>
                        <a:rPr lang="en-IN" sz="1800" i="1">
                          <a:latin typeface="Cambria Math" panose="02040503050406030204" pitchFamily="18" charset="0"/>
                          <a:ea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rPr>
                          </m:ctrlPr>
                        </m:fPr>
                        <m:num>
                          <m:sSub>
                            <m:sSubPr>
                              <m:ctrlPr>
                                <a:rPr lang="en-US" sz="1800" i="1">
                                  <a:latin typeface="Cambria Math" panose="02040503050406030204" pitchFamily="18" charset="0"/>
                                  <a:ea typeface="Times New Roman" panose="02020603050405020304" pitchFamily="18" charset="0"/>
                                </a:rPr>
                              </m:ctrlPr>
                            </m:sSubPr>
                            <m:e>
                              <m:r>
                                <a:rPr lang="en-IN" sz="1800" i="1">
                                  <a:latin typeface="Cambria Math" panose="02040503050406030204" pitchFamily="18" charset="0"/>
                                  <a:ea typeface="Times New Roman" panose="02020603050405020304" pitchFamily="18" charset="0"/>
                                </a:rPr>
                                <m:t>𝐷</m:t>
                              </m:r>
                            </m:e>
                            <m:sub>
                              <m:r>
                                <a:rPr lang="en-IN" sz="1800" i="1">
                                  <a:latin typeface="Cambria Math" panose="02040503050406030204" pitchFamily="18" charset="0"/>
                                  <a:ea typeface="Times New Roman" panose="02020603050405020304" pitchFamily="18" charset="0"/>
                                </a:rPr>
                                <m:t>𝑣</m:t>
                              </m:r>
                            </m:sub>
                          </m:sSub>
                        </m:num>
                        <m:den>
                          <m:sSub>
                            <m:sSubPr>
                              <m:ctrlPr>
                                <a:rPr lang="en-US" sz="1800" i="1">
                                  <a:latin typeface="Cambria Math" panose="02040503050406030204" pitchFamily="18" charset="0"/>
                                  <a:ea typeface="Times New Roman" panose="02020603050405020304" pitchFamily="18" charset="0"/>
                                </a:rPr>
                              </m:ctrlPr>
                            </m:sSubPr>
                            <m:e>
                              <m:r>
                                <a:rPr lang="en-IN" sz="1800" i="1">
                                  <a:latin typeface="Cambria Math" panose="02040503050406030204" pitchFamily="18" charset="0"/>
                                  <a:ea typeface="Times New Roman" panose="02020603050405020304" pitchFamily="18" charset="0"/>
                                </a:rPr>
                                <m:t>𝐵</m:t>
                              </m:r>
                            </m:e>
                            <m:sub>
                              <m:r>
                                <a:rPr lang="en-IN" sz="1800" i="1">
                                  <a:latin typeface="Cambria Math" panose="02040503050406030204" pitchFamily="18" charset="0"/>
                                  <a:ea typeface="Times New Roman" panose="02020603050405020304" pitchFamily="18" charset="0"/>
                                </a:rPr>
                                <m:t>𝑇</m:t>
                              </m:r>
                            </m:sub>
                          </m:sSub>
                        </m:den>
                      </m:f>
                    </m:oMath>
                  </m:oMathPara>
                </a14:m>
                <a:endParaRPr lang="en-US" sz="1800" dirty="0">
                  <a:latin typeface="Times New Roman" panose="02020603050405020304" pitchFamily="18" charset="0"/>
                  <a:ea typeface="Times New Roman" panose="02020603050405020304" pitchFamily="18" charset="0"/>
                </a:endParaRPr>
              </a:p>
              <a:p>
                <a:pPr marL="0" indent="0">
                  <a:spcBef>
                    <a:spcPts val="0"/>
                  </a:spcBef>
                  <a:buNone/>
                  <a:tabLst>
                    <a:tab pos="457200" algn="l"/>
                  </a:tabLst>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Unit of </a:t>
                </a:r>
                <a:r>
                  <a:rPr lang="en-US" sz="1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sz="18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cm/s,   </a:t>
                </a:r>
                <a:endParaRPr lang="en-US" sz="1800" i="1" dirty="0">
                  <a:latin typeface="Cambria Math" panose="02040503050406030204" pitchFamily="18" charset="0"/>
                  <a:ea typeface="Times New Roman" panose="02020603050405020304" pitchFamily="18" charset="0"/>
                  <a:cs typeface="Times New Roman" panose="02020603050405020304" pitchFamily="18" charset="0"/>
                </a:endParaRPr>
              </a:p>
              <a:p>
                <a:pPr marL="0" indent="0">
                  <a:spcBef>
                    <a:spcPts val="0"/>
                  </a:spcBef>
                  <a:buNone/>
                  <a:tabLst>
                    <a:tab pos="457200" algn="l"/>
                  </a:tabLst>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𝑦</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𝑐</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𝑃</m:t>
                          </m:r>
                        </m:num>
                        <m:den>
                          <m:r>
                            <a:rPr lang="en-US" sz="1800" i="1">
                              <a:latin typeface="Cambria Math" panose="02040503050406030204" pitchFamily="18" charset="0"/>
                              <a:ea typeface="Times New Roman" panose="02020603050405020304" pitchFamily="18" charset="0"/>
                              <a:cs typeface="Times New Roman" panose="02020603050405020304" pitchFamily="18" charset="0"/>
                            </a:rPr>
                            <m:t>𝑅𝑇</m:t>
                          </m:r>
                        </m:den>
                      </m:f>
                    </m:oMath>
                  </m:oMathPara>
                </a14:m>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114300" indent="0">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𝑥</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𝑐</m:t>
                              </m:r>
                            </m:sub>
                          </m:sSub>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𝜌</m:t>
                              </m:r>
                            </m:e>
                            <m:sub/>
                          </m:sSub>
                        </m:num>
                        <m:den>
                          <m:r>
                            <a:rPr lang="en-US" sz="1800" i="1">
                              <a:latin typeface="Cambria Math" panose="02040503050406030204" pitchFamily="18" charset="0"/>
                              <a:ea typeface="Times New Roman" panose="02020603050405020304" pitchFamily="18" charset="0"/>
                              <a:cs typeface="Times New Roman" panose="02020603050405020304" pitchFamily="18" charset="0"/>
                            </a:rPr>
                            <m:t>𝑀</m:t>
                          </m:r>
                        </m:den>
                      </m:f>
                    </m:oMath>
                  </m:oMathPara>
                </a14:m>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114300" indent="0">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𝑔</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𝐽</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𝐴</m:t>
                              </m:r>
                            </m:sub>
                          </m:sSub>
                        </m:num>
                        <m:den>
                          <m:d>
                            <m:d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𝐴𝑖</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𝐴</m:t>
                                  </m:r>
                                </m:sub>
                              </m:sSub>
                            </m:e>
                          </m:d>
                        </m:den>
                      </m:f>
                    </m:oMath>
                  </m:oMathPara>
                </a14:m>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114300" indent="0">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𝑔</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𝑦</m:t>
                              </m:r>
                            </m:sub>
                          </m:sSub>
                        </m:num>
                        <m:den>
                          <m:r>
                            <a:rPr lang="en-US" sz="1800" i="1">
                              <a:latin typeface="Cambria Math" panose="02040503050406030204" pitchFamily="18" charset="0"/>
                              <a:ea typeface="Times New Roman" panose="02020603050405020304" pitchFamily="18" charset="0"/>
                              <a:cs typeface="Times New Roman" panose="02020603050405020304" pitchFamily="18" charset="0"/>
                            </a:rPr>
                            <m:t>𝑃</m:t>
                          </m:r>
                        </m:den>
                      </m:f>
                      <m:r>
                        <a:rPr lang="en-US" sz="1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1800" i="1">
                              <a:latin typeface="Cambria Math" panose="02040503050406030204" pitchFamily="18" charset="0"/>
                              <a:ea typeface="Times New Roman" panose="02020603050405020304" pitchFamily="18" charset="0"/>
                              <a:cs typeface="Times New Roman" panose="02020603050405020304" pitchFamily="18" charset="0"/>
                            </a:rPr>
                            <m:t>𝑅𝑇</m:t>
                          </m:r>
                        </m:den>
                      </m:f>
                    </m:oMath>
                  </m:oMathPara>
                </a14:m>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mc:Choice>
        <mc:Fallback>
          <p:sp>
            <p:nvSpPr>
              <p:cNvPr id="3" name="Content Placeholder 2">
                <a:extLst>
                  <a:ext uri="{FF2B5EF4-FFF2-40B4-BE49-F238E27FC236}">
                    <a16:creationId xmlns:a16="http://schemas.microsoft.com/office/drawing/2014/main" id="{11BDB648-2766-23C3-4F4D-BF0CDCAFE5E3}"/>
                  </a:ext>
                </a:extLst>
              </p:cNvPr>
              <p:cNvSpPr>
                <a:spLocks noGrp="1" noRot="1" noChangeAspect="1" noMove="1" noResize="1" noEditPoints="1" noAdjustHandles="1" noChangeArrowheads="1" noChangeShapeType="1" noTextEdit="1"/>
              </p:cNvSpPr>
              <p:nvPr>
                <p:ph idx="1"/>
              </p:nvPr>
            </p:nvSpPr>
            <p:spPr>
              <a:xfrm>
                <a:off x="1524001" y="22123"/>
                <a:ext cx="9143999" cy="6699352"/>
              </a:xfrm>
              <a:blipFill>
                <a:blip r:embed="rId2"/>
                <a:stretch>
                  <a:fillRect l="-533" t="-910"/>
                </a:stretch>
              </a:blipFill>
            </p:spPr>
            <p:txBody>
              <a:bodyPr/>
              <a:lstStyle/>
              <a:p>
                <a:r>
                  <a:rPr lang="en-IN">
                    <a:noFill/>
                  </a:rPr>
                  <a:t> </a:t>
                </a:r>
              </a:p>
            </p:txBody>
          </p:sp>
        </mc:Fallback>
      </mc:AlternateContent>
      <p:sp>
        <p:nvSpPr>
          <p:cNvPr id="4" name="Slide Number Placeholder 3">
            <a:extLst>
              <a:ext uri="{FF2B5EF4-FFF2-40B4-BE49-F238E27FC236}">
                <a16:creationId xmlns:a16="http://schemas.microsoft.com/office/drawing/2014/main" id="{70EEE596-9684-E542-1D8E-DA141EED4FF3}"/>
              </a:ext>
            </a:extLst>
          </p:cNvPr>
          <p:cNvSpPr>
            <a:spLocks noGrp="1"/>
          </p:cNvSpPr>
          <p:nvPr>
            <p:ph type="sldNum" sz="quarter" idx="12"/>
          </p:nvPr>
        </p:nvSpPr>
        <p:spPr/>
        <p:txBody>
          <a:bodyPr/>
          <a:lstStyle/>
          <a:p>
            <a:pPr>
              <a:defRPr/>
            </a:pPr>
            <a:fld id="{DD2C1E9A-D4BC-49F6-BCAF-D0866D26C672}" type="slidenum">
              <a:rPr lang="en-US" altLang="en-US" smtClean="0"/>
              <a:pPr>
                <a:defRPr/>
              </a:pPr>
              <a:t>13</a:t>
            </a:fld>
            <a:endParaRPr lang="en-US" altLang="en-US"/>
          </a:p>
        </p:txBody>
      </p:sp>
      <p:sp>
        <p:nvSpPr>
          <p:cNvPr id="2" name="Rectangle: Rounded Corners 1">
            <a:extLst>
              <a:ext uri="{FF2B5EF4-FFF2-40B4-BE49-F238E27FC236}">
                <a16:creationId xmlns:a16="http://schemas.microsoft.com/office/drawing/2014/main" id="{66FD6B47-5F3D-713C-A06B-BE51B67B6495}"/>
              </a:ext>
            </a:extLst>
          </p:cNvPr>
          <p:cNvSpPr/>
          <p:nvPr/>
        </p:nvSpPr>
        <p:spPr>
          <a:xfrm>
            <a:off x="5567680" y="3235960"/>
            <a:ext cx="883920" cy="5435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04012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EFACA94-ADF7-9123-F3FB-4DDF0C04C56E}"/>
                  </a:ext>
                </a:extLst>
              </p:cNvPr>
              <p:cNvSpPr>
                <a:spLocks noGrp="1"/>
              </p:cNvSpPr>
              <p:nvPr>
                <p:ph idx="1"/>
              </p:nvPr>
            </p:nvSpPr>
            <p:spPr>
              <a:xfrm>
                <a:off x="1575620" y="-9167"/>
                <a:ext cx="9040761" cy="6548079"/>
              </a:xfrm>
            </p:spPr>
            <p:txBody>
              <a:bodyPr/>
              <a:lstStyle/>
              <a:p>
                <a:pPr marL="114300" indent="0">
                  <a:lnSpc>
                    <a:spcPct val="115000"/>
                  </a:lnSpc>
                  <a:spcBef>
                    <a:spcPts val="0"/>
                  </a:spcBef>
                  <a:spcAft>
                    <a:spcPts val="1000"/>
                  </a:spcAft>
                  <a:buNone/>
                </a:pPr>
                <a:r>
                  <a:rPr lang="en-IN" sz="1800" dirty="0">
                    <a:latin typeface="Trebuchet MS" panose="020B0603020202020204" pitchFamily="34" charset="0"/>
                    <a:ea typeface="Times New Roman" panose="02020603050405020304" pitchFamily="18" charset="0"/>
                    <a:cs typeface="Times New Roman" panose="02020603050405020304" pitchFamily="18" charset="0"/>
                  </a:rPr>
                  <a:t>Let , </a:t>
                </a:r>
                <a:r>
                  <a:rPr lang="en-IN" sz="1800" i="1" dirty="0">
                    <a:latin typeface="Trebuchet MS" panose="020B0603020202020204" pitchFamily="34" charset="0"/>
                    <a:ea typeface="Times New Roman" panose="02020603050405020304" pitchFamily="18" charset="0"/>
                    <a:cs typeface="Times New Roman" panose="02020603050405020304" pitchFamily="18" charset="0"/>
                  </a:rPr>
                  <a:t>a</a:t>
                </a:r>
                <a:r>
                  <a:rPr lang="en-IN" sz="1800" dirty="0">
                    <a:latin typeface="Trebuchet MS" panose="020B0603020202020204" pitchFamily="34" charset="0"/>
                    <a:ea typeface="Times New Roman" panose="02020603050405020304" pitchFamily="18" charset="0"/>
                    <a:cs typeface="Times New Roman" panose="02020603050405020304" pitchFamily="18" charset="0"/>
                  </a:rPr>
                  <a:t> = humidity at inlet  </a:t>
                </a:r>
                <a:r>
                  <a:rPr lang="en-IN" sz="1800" i="1" dirty="0">
                    <a:latin typeface="Trebuchet MS" panose="020B0603020202020204" pitchFamily="34" charset="0"/>
                    <a:ea typeface="Times New Roman" panose="02020603050405020304" pitchFamily="18" charset="0"/>
                    <a:cs typeface="Times New Roman" panose="02020603050405020304" pitchFamily="18" charset="0"/>
                  </a:rPr>
                  <a:t>b</a:t>
                </a:r>
                <a:r>
                  <a:rPr lang="en-IN" sz="1800" dirty="0">
                    <a:latin typeface="Trebuchet MS" panose="020B0603020202020204" pitchFamily="34" charset="0"/>
                    <a:ea typeface="Times New Roman" panose="02020603050405020304" pitchFamily="18" charset="0"/>
                    <a:cs typeface="Times New Roman" panose="02020603050405020304" pitchFamily="18" charset="0"/>
                  </a:rPr>
                  <a:t> = humidity at outlet.</a:t>
                </a:r>
                <a:endParaRPr lang="en-US" sz="1800" dirty="0">
                  <a:latin typeface="Trebuchet MS" panose="020B0603020202020204" pitchFamily="34" charset="0"/>
                  <a:ea typeface="Times New Roman" panose="02020603050405020304" pitchFamily="18" charset="0"/>
                  <a:cs typeface="Times New Roman" panose="02020603050405020304" pitchFamily="18" charset="0"/>
                </a:endParaRPr>
              </a:p>
              <a:p>
                <a:pPr marL="114300" indent="0">
                  <a:lnSpc>
                    <a:spcPct val="115000"/>
                  </a:lnSpc>
                  <a:spcBef>
                    <a:spcPts val="0"/>
                  </a:spcBef>
                  <a:spcAft>
                    <a:spcPts val="1000"/>
                  </a:spcAft>
                  <a:buNone/>
                </a:pPr>
                <a:r>
                  <a:rPr lang="en-IN" sz="1800" dirty="0">
                    <a:latin typeface="Trebuchet MS" panose="020B0603020202020204" pitchFamily="34" charset="0"/>
                    <a:ea typeface="Times New Roman" panose="02020603050405020304" pitchFamily="18" charset="0"/>
                    <a:cs typeface="Times New Roman" panose="02020603050405020304" pitchFamily="18" charset="0"/>
                  </a:rPr>
                  <a:t>Mass transfer area, </a:t>
                </a:r>
                <a14:m>
                  <m:oMath xmlns:m="http://schemas.openxmlformats.org/officeDocument/2006/math">
                    <m:r>
                      <a:rPr lang="en-IN" sz="1800" i="1">
                        <a:latin typeface="Cambria Math" panose="02040503050406030204" pitchFamily="18" charset="0"/>
                        <a:ea typeface="Times New Roman" panose="02020603050405020304" pitchFamily="18" charset="0"/>
                        <a:cs typeface="Times New Roman" panose="02020603050405020304" pitchFamily="18" charset="0"/>
                      </a:rPr>
                      <m:t>𝐴</m:t>
                    </m:r>
                    <m:r>
                      <a:rPr lang="en-IN" sz="1800" i="1">
                        <a:latin typeface="Cambria Math" panose="02040503050406030204" pitchFamily="18" charset="0"/>
                        <a:ea typeface="Times New Roman" panose="02020603050405020304" pitchFamily="18" charset="0"/>
                        <a:cs typeface="Times New Roman" panose="02020603050405020304" pitchFamily="18" charset="0"/>
                      </a:rPr>
                      <m:t>=</m:t>
                    </m:r>
                    <m:r>
                      <a:rPr lang="en-IN" sz="1800" i="1">
                        <a:latin typeface="Cambria Math" panose="02040503050406030204" pitchFamily="18" charset="0"/>
                        <a:ea typeface="Times New Roman" panose="02020603050405020304" pitchFamily="18" charset="0"/>
                        <a:cs typeface="Times New Roman" panose="02020603050405020304" pitchFamily="18" charset="0"/>
                      </a:rPr>
                      <m:t>𝜋</m:t>
                    </m:r>
                    <m:r>
                      <a:rPr lang="en-IN" sz="1800" i="1">
                        <a:latin typeface="Cambria Math" panose="02040503050406030204" pitchFamily="18" charset="0"/>
                        <a:ea typeface="Times New Roman" panose="02020603050405020304" pitchFamily="18" charset="0"/>
                        <a:cs typeface="Times New Roman" panose="02020603050405020304" pitchFamily="18" charset="0"/>
                      </a:rPr>
                      <m:t>𝑑𝐿</m:t>
                    </m:r>
                  </m:oMath>
                </a14:m>
                <a:endParaRPr lang="en-US" sz="1800" i="1" dirty="0">
                  <a:latin typeface="Trebuchet MS" panose="020B0603020202020204" pitchFamily="34" charset="0"/>
                  <a:ea typeface="Times New Roman" panose="02020603050405020304" pitchFamily="18" charset="0"/>
                  <a:cs typeface="Times New Roman" panose="02020603050405020304" pitchFamily="18" charset="0"/>
                </a:endParaRPr>
              </a:p>
              <a:p>
                <a:pPr marL="114300" indent="0">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latin typeface="Cambria Math" panose="02040503050406030204" pitchFamily="18" charset="0"/>
                              <a:ea typeface="Times New Roman" panose="02020603050405020304" pitchFamily="18" charset="0"/>
                              <a:cs typeface="Times New Roman" panose="02020603050405020304" pitchFamily="18" charset="0"/>
                            </a:rPr>
                            <m:t>𝑁</m:t>
                          </m:r>
                        </m:e>
                        <m:sub>
                          <m:r>
                            <a:rPr lang="en-IN" sz="1800" i="1">
                              <a:latin typeface="Cambria Math" panose="02040503050406030204" pitchFamily="18" charset="0"/>
                              <a:ea typeface="Times New Roman" panose="02020603050405020304" pitchFamily="18" charset="0"/>
                              <a:cs typeface="Times New Roman" panose="02020603050405020304" pitchFamily="18" charset="0"/>
                            </a:rPr>
                            <m:t>𝐴</m:t>
                          </m:r>
                        </m:sub>
                      </m:sSub>
                      <m:r>
                        <a:rPr lang="en-IN" sz="1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i="1">
                              <a:latin typeface="Cambria Math" panose="02040503050406030204" pitchFamily="18" charset="0"/>
                              <a:ea typeface="Times New Roman" panose="02020603050405020304" pitchFamily="18" charset="0"/>
                              <a:cs typeface="Times New Roman" panose="02020603050405020304" pitchFamily="18" charset="0"/>
                            </a:rPr>
                            <m:t>𝑀𝑎𝑠𝑠</m:t>
                          </m:r>
                          <m:r>
                            <a:rPr lang="en-IN" sz="1800" i="1">
                              <a:latin typeface="Cambria Math" panose="02040503050406030204" pitchFamily="18" charset="0"/>
                              <a:ea typeface="Times New Roman" panose="02020603050405020304" pitchFamily="18" charset="0"/>
                              <a:cs typeface="Times New Roman" panose="02020603050405020304" pitchFamily="18" charset="0"/>
                            </a:rPr>
                            <m:t> </m:t>
                          </m:r>
                          <m:r>
                            <a:rPr lang="en-IN" sz="1800" i="1">
                              <a:latin typeface="Cambria Math" panose="02040503050406030204" pitchFamily="18" charset="0"/>
                              <a:ea typeface="Times New Roman" panose="02020603050405020304" pitchFamily="18" charset="0"/>
                              <a:cs typeface="Times New Roman" panose="02020603050405020304" pitchFamily="18" charset="0"/>
                            </a:rPr>
                            <m:t>𝑓𝑙𝑜𝑤𝑟𝑎𝑡𝑒</m:t>
                          </m:r>
                          <m:r>
                            <a:rPr lang="en-IN" sz="1800" i="1">
                              <a:latin typeface="Cambria Math" panose="02040503050406030204" pitchFamily="18" charset="0"/>
                              <a:ea typeface="Times New Roman" panose="02020603050405020304" pitchFamily="18" charset="0"/>
                              <a:cs typeface="Times New Roman" panose="02020603050405020304" pitchFamily="18" charset="0"/>
                            </a:rPr>
                            <m:t> </m:t>
                          </m:r>
                          <m:r>
                            <a:rPr lang="en-IN" sz="1800" i="1">
                              <a:latin typeface="Cambria Math" panose="02040503050406030204" pitchFamily="18" charset="0"/>
                              <a:ea typeface="Times New Roman" panose="02020603050405020304" pitchFamily="18" charset="0"/>
                              <a:cs typeface="Times New Roman" panose="02020603050405020304" pitchFamily="18" charset="0"/>
                            </a:rPr>
                            <m:t>𝑜𝑓</m:t>
                          </m:r>
                          <m:r>
                            <a:rPr lang="en-IN" sz="1800" i="1">
                              <a:latin typeface="Cambria Math" panose="02040503050406030204" pitchFamily="18" charset="0"/>
                              <a:ea typeface="Times New Roman" panose="02020603050405020304" pitchFamily="18" charset="0"/>
                              <a:cs typeface="Times New Roman" panose="02020603050405020304" pitchFamily="18" charset="0"/>
                            </a:rPr>
                            <m:t> </m:t>
                          </m:r>
                          <m:r>
                            <a:rPr lang="en-IN" sz="1800" i="1">
                              <a:latin typeface="Cambria Math" panose="02040503050406030204" pitchFamily="18" charset="0"/>
                              <a:ea typeface="Times New Roman" panose="02020603050405020304" pitchFamily="18" charset="0"/>
                              <a:cs typeface="Times New Roman" panose="02020603050405020304" pitchFamily="18" charset="0"/>
                            </a:rPr>
                            <m:t>𝑎𝑖𝑟</m:t>
                          </m:r>
                          <m:r>
                            <a:rPr lang="en-IN" sz="1800" i="1">
                              <a:latin typeface="Cambria Math" panose="02040503050406030204" pitchFamily="18" charset="0"/>
                              <a:ea typeface="Times New Roman" panose="02020603050405020304" pitchFamily="18" charset="0"/>
                              <a:cs typeface="Times New Roman" panose="02020603050405020304" pitchFamily="18" charset="0"/>
                            </a:rPr>
                            <m:t>×</m:t>
                          </m:r>
                          <m:r>
                            <a:rPr lang="en-IN" sz="1800" i="1">
                              <a:latin typeface="Cambria Math" panose="02040503050406030204" pitchFamily="18" charset="0"/>
                              <a:ea typeface="Times New Roman" panose="02020603050405020304" pitchFamily="18" charset="0"/>
                              <a:cs typeface="Times New Roman" panose="02020603050405020304" pitchFamily="18" charset="0"/>
                            </a:rPr>
                            <m:t>(</m:t>
                          </m:r>
                          <m:r>
                            <a:rPr lang="en-IN" sz="1800" i="1">
                              <a:latin typeface="Cambria Math" panose="02040503050406030204" pitchFamily="18" charset="0"/>
                              <a:ea typeface="Times New Roman" panose="02020603050405020304" pitchFamily="18" charset="0"/>
                              <a:cs typeface="Times New Roman" panose="02020603050405020304" pitchFamily="18" charset="0"/>
                            </a:rPr>
                            <m:t>𝑏</m:t>
                          </m:r>
                          <m:r>
                            <a:rPr lang="en-IN" sz="1800" i="1">
                              <a:latin typeface="Cambria Math" panose="02040503050406030204" pitchFamily="18" charset="0"/>
                              <a:ea typeface="Times New Roman" panose="02020603050405020304" pitchFamily="18" charset="0"/>
                              <a:cs typeface="Times New Roman" panose="02020603050405020304" pitchFamily="18" charset="0"/>
                            </a:rPr>
                            <m:t>−</m:t>
                          </m:r>
                          <m:r>
                            <a:rPr lang="en-IN" sz="1800" i="1">
                              <a:latin typeface="Cambria Math" panose="02040503050406030204" pitchFamily="18" charset="0"/>
                              <a:ea typeface="Times New Roman" panose="02020603050405020304" pitchFamily="18" charset="0"/>
                              <a:cs typeface="Times New Roman" panose="02020603050405020304" pitchFamily="18" charset="0"/>
                            </a:rPr>
                            <m:t>𝑎</m:t>
                          </m:r>
                          <m:r>
                            <a:rPr lang="en-IN" sz="1800" i="1">
                              <a:latin typeface="Cambria Math" panose="02040503050406030204" pitchFamily="18" charset="0"/>
                              <a:ea typeface="Times New Roman" panose="02020603050405020304" pitchFamily="18" charset="0"/>
                              <a:cs typeface="Times New Roman" panose="02020603050405020304" pitchFamily="18" charset="0"/>
                            </a:rPr>
                            <m:t>)</m:t>
                          </m:r>
                        </m:num>
                        <m:den>
                          <m:r>
                            <a:rPr lang="en-IN" sz="1800" i="1">
                              <a:latin typeface="Cambria Math" panose="02040503050406030204" pitchFamily="18" charset="0"/>
                              <a:ea typeface="Times New Roman" panose="02020603050405020304" pitchFamily="18" charset="0"/>
                              <a:cs typeface="Times New Roman" panose="02020603050405020304" pitchFamily="18" charset="0"/>
                            </a:rPr>
                            <m:t>18 </m:t>
                          </m:r>
                          <m:r>
                            <a:rPr lang="en-IN" sz="1800" i="1">
                              <a:latin typeface="Cambria Math" panose="02040503050406030204" pitchFamily="18" charset="0"/>
                              <a:ea typeface="Times New Roman" panose="02020603050405020304" pitchFamily="18" charset="0"/>
                              <a:cs typeface="Times New Roman" panose="02020603050405020304" pitchFamily="18" charset="0"/>
                            </a:rPr>
                            <m:t>𝑥</m:t>
                          </m:r>
                          <m:r>
                            <a:rPr lang="en-IN" sz="1800" i="1">
                              <a:latin typeface="Cambria Math" panose="02040503050406030204" pitchFamily="18" charset="0"/>
                              <a:ea typeface="Times New Roman" panose="02020603050405020304" pitchFamily="18" charset="0"/>
                              <a:cs typeface="Times New Roman" panose="02020603050405020304" pitchFamily="18" charset="0"/>
                            </a:rPr>
                            <m:t> </m:t>
                          </m:r>
                          <m:r>
                            <a:rPr lang="en-IN" sz="1800" i="1">
                              <a:latin typeface="Cambria Math" panose="02040503050406030204" pitchFamily="18" charset="0"/>
                              <a:ea typeface="Times New Roman" panose="02020603050405020304" pitchFamily="18" charset="0"/>
                              <a:cs typeface="Times New Roman" panose="02020603050405020304" pitchFamily="18" charset="0"/>
                            </a:rPr>
                            <m:t>𝐴</m:t>
                          </m:r>
                        </m:den>
                      </m:f>
                    </m:oMath>
                  </m:oMathPara>
                </a14:m>
                <a:endParaRPr lang="en-US" sz="1800" dirty="0">
                  <a:latin typeface="Trebuchet MS" panose="020B0603020202020204" pitchFamily="34" charset="0"/>
                  <a:ea typeface="Times New Roman" panose="02020603050405020304" pitchFamily="18" charset="0"/>
                  <a:cs typeface="Times New Roman" panose="02020603050405020304" pitchFamily="18" charset="0"/>
                </a:endParaRPr>
              </a:p>
              <a:p>
                <a:pPr marL="0" indent="0">
                  <a:lnSpc>
                    <a:spcPct val="115000"/>
                  </a:lnSpc>
                  <a:spcBef>
                    <a:spcPts val="0"/>
                  </a:spcBef>
                  <a:spcAft>
                    <a:spcPts val="1000"/>
                  </a:spcAft>
                  <a:buNone/>
                </a:pPr>
                <a:r>
                  <a:rPr lang="en-IN" sz="1800" dirty="0">
                    <a:latin typeface="Trebuchet MS" panose="020B0603020202020204" pitchFamily="34" charset="0"/>
                    <a:ea typeface="Times New Roman" panose="02020603050405020304" pitchFamily="18" charset="0"/>
                    <a:cs typeface="Times New Roman" panose="02020603050405020304" pitchFamily="18" charset="0"/>
                  </a:rPr>
                  <a:t>Determination of Average </a:t>
                </a:r>
                <a:r>
                  <a:rPr lang="en-IN" sz="1800" i="1" dirty="0" err="1">
                    <a:latin typeface="Trebuchet MS" panose="020B0603020202020204" pitchFamily="34" charset="0"/>
                    <a:ea typeface="Times New Roman" panose="02020603050405020304" pitchFamily="18" charset="0"/>
                    <a:cs typeface="Times New Roman" panose="02020603050405020304" pitchFamily="18" charset="0"/>
                  </a:rPr>
                  <a:t>y</a:t>
                </a:r>
                <a:r>
                  <a:rPr lang="en-IN" sz="1800" i="1" baseline="-25000" dirty="0" err="1">
                    <a:latin typeface="Trebuchet MS" panose="020B0603020202020204" pitchFamily="34" charset="0"/>
                    <a:ea typeface="Times New Roman" panose="02020603050405020304" pitchFamily="18" charset="0"/>
                    <a:cs typeface="Times New Roman" panose="02020603050405020304" pitchFamily="18" charset="0"/>
                  </a:rPr>
                  <a:t>Ai</a:t>
                </a:r>
                <a:r>
                  <a:rPr lang="en-IN" sz="1800" i="1" baseline="-25000" dirty="0">
                    <a:latin typeface="Trebuchet MS" panose="020B0603020202020204" pitchFamily="34" charset="0"/>
                    <a:ea typeface="Times New Roman" panose="02020603050405020304" pitchFamily="18" charset="0"/>
                    <a:cs typeface="Times New Roman" panose="02020603050405020304" pitchFamily="18" charset="0"/>
                  </a:rPr>
                  <a:t>   </a:t>
                </a:r>
                <a:endParaRPr lang="en-US" sz="1800" dirty="0">
                  <a:latin typeface="Trebuchet MS" panose="020B0603020202020204" pitchFamily="34" charset="0"/>
                  <a:ea typeface="Times New Roman" panose="02020603050405020304" pitchFamily="18" charset="0"/>
                  <a:cs typeface="Times New Roman" panose="02020603050405020304" pitchFamily="18" charset="0"/>
                </a:endParaRPr>
              </a:p>
              <a:p>
                <a:pPr marL="0" indent="0">
                  <a:lnSpc>
                    <a:spcPct val="115000"/>
                  </a:lnSpc>
                  <a:spcBef>
                    <a:spcPts val="0"/>
                  </a:spcBef>
                  <a:spcAft>
                    <a:spcPts val="1000"/>
                  </a:spcAft>
                  <a:buNone/>
                </a:pPr>
                <a:r>
                  <a:rPr lang="en-IN" sz="1800" dirty="0">
                    <a:latin typeface="Trebuchet MS" panose="020B0603020202020204" pitchFamily="34" charset="0"/>
                    <a:ea typeface="Times New Roman" panose="02020603050405020304" pitchFamily="18" charset="0"/>
                    <a:cs typeface="Times New Roman" panose="02020603050405020304" pitchFamily="18" charset="0"/>
                  </a:rPr>
                  <a:t>Determine Vapour pressure of water at inlet and outlet temperatures, </a:t>
                </a:r>
                <a:r>
                  <a:rPr lang="en-IN" sz="1800" i="1" dirty="0">
                    <a:latin typeface="Trebuchet MS" panose="020B0603020202020204" pitchFamily="34" charset="0"/>
                    <a:ea typeface="Times New Roman" panose="02020603050405020304" pitchFamily="18" charset="0"/>
                    <a:cs typeface="Times New Roman" panose="02020603050405020304" pitchFamily="18" charset="0"/>
                  </a:rPr>
                  <a:t>T</a:t>
                </a:r>
                <a:r>
                  <a:rPr lang="en-IN" sz="1800" i="1" baseline="-25000" dirty="0">
                    <a:latin typeface="Trebuchet MS" panose="020B0603020202020204" pitchFamily="34" charset="0"/>
                    <a:ea typeface="Times New Roman" panose="02020603050405020304" pitchFamily="18" charset="0"/>
                    <a:cs typeface="Times New Roman" panose="02020603050405020304" pitchFamily="18" charset="0"/>
                  </a:rPr>
                  <a:t>1</a:t>
                </a:r>
                <a:r>
                  <a:rPr lang="en-IN" sz="1800" dirty="0">
                    <a:latin typeface="Trebuchet MS" panose="020B0603020202020204" pitchFamily="34" charset="0"/>
                    <a:ea typeface="Times New Roman" panose="02020603050405020304" pitchFamily="18" charset="0"/>
                    <a:cs typeface="Times New Roman" panose="02020603050405020304" pitchFamily="18" charset="0"/>
                  </a:rPr>
                  <a:t> and </a:t>
                </a:r>
                <a:r>
                  <a:rPr lang="en-IN" sz="1800" i="1" dirty="0">
                    <a:latin typeface="Trebuchet MS" panose="020B0603020202020204" pitchFamily="34" charset="0"/>
                    <a:ea typeface="Times New Roman" panose="02020603050405020304" pitchFamily="18" charset="0"/>
                    <a:cs typeface="Times New Roman" panose="02020603050405020304" pitchFamily="18" charset="0"/>
                  </a:rPr>
                  <a:t>T</a:t>
                </a:r>
                <a:r>
                  <a:rPr lang="en-IN" sz="1800" i="1" baseline="-25000" dirty="0">
                    <a:latin typeface="Trebuchet MS" panose="020B0603020202020204" pitchFamily="34" charset="0"/>
                    <a:ea typeface="Times New Roman" panose="02020603050405020304" pitchFamily="18" charset="0"/>
                    <a:cs typeface="Times New Roman" panose="02020603050405020304" pitchFamily="18" charset="0"/>
                  </a:rPr>
                  <a:t>2</a:t>
                </a:r>
                <a:r>
                  <a:rPr lang="en-IN" sz="1800" dirty="0">
                    <a:latin typeface="Trebuchet MS" panose="020B0603020202020204" pitchFamily="34" charset="0"/>
                    <a:ea typeface="Times New Roman" panose="02020603050405020304" pitchFamily="18" charset="0"/>
                    <a:cs typeface="Times New Roman" panose="02020603050405020304" pitchFamily="18" charset="0"/>
                  </a:rPr>
                  <a:t> as </a:t>
                </a:r>
                <a:r>
                  <a:rPr lang="en-IN" sz="1800" i="1" dirty="0">
                    <a:latin typeface="Trebuchet MS" panose="020B0603020202020204" pitchFamily="34" charset="0"/>
                    <a:ea typeface="Times New Roman" panose="02020603050405020304" pitchFamily="18" charset="0"/>
                    <a:cs typeface="Times New Roman" panose="02020603050405020304" pitchFamily="18" charset="0"/>
                  </a:rPr>
                  <a:t>P</a:t>
                </a:r>
                <a:r>
                  <a:rPr lang="en-IN" sz="1800" i="1" baseline="-25000" dirty="0">
                    <a:latin typeface="Trebuchet MS" panose="020B0603020202020204" pitchFamily="34" charset="0"/>
                    <a:ea typeface="Times New Roman" panose="02020603050405020304" pitchFamily="18" charset="0"/>
                    <a:cs typeface="Times New Roman" panose="02020603050405020304" pitchFamily="18" charset="0"/>
                  </a:rPr>
                  <a:t>1</a:t>
                </a:r>
                <a:r>
                  <a:rPr lang="en-IN" sz="1800" dirty="0">
                    <a:latin typeface="Trebuchet MS" panose="020B0603020202020204" pitchFamily="34" charset="0"/>
                    <a:ea typeface="Times New Roman" panose="02020603050405020304" pitchFamily="18" charset="0"/>
                    <a:cs typeface="Times New Roman" panose="02020603050405020304" pitchFamily="18" charset="0"/>
                  </a:rPr>
                  <a:t> and </a:t>
                </a:r>
                <a:r>
                  <a:rPr lang="en-IN" sz="1800" i="1" dirty="0">
                    <a:latin typeface="Trebuchet MS" panose="020B0603020202020204" pitchFamily="34" charset="0"/>
                    <a:ea typeface="Times New Roman" panose="02020603050405020304" pitchFamily="18" charset="0"/>
                    <a:cs typeface="Times New Roman" panose="02020603050405020304" pitchFamily="18" charset="0"/>
                  </a:rPr>
                  <a:t>P</a:t>
                </a:r>
                <a:r>
                  <a:rPr lang="en-IN" sz="1800" i="1" baseline="-25000" dirty="0">
                    <a:latin typeface="Trebuchet MS" panose="020B0603020202020204" pitchFamily="34" charset="0"/>
                    <a:ea typeface="Times New Roman" panose="02020603050405020304" pitchFamily="18" charset="0"/>
                    <a:cs typeface="Times New Roman" panose="02020603050405020304" pitchFamily="18" charset="0"/>
                  </a:rPr>
                  <a:t>2                                                            </a:t>
                </a:r>
                <a14:m>
                  <m:oMath xmlns:m="http://schemas.openxmlformats.org/officeDocument/2006/math">
                    <m:r>
                      <a:rPr lang="en-US" sz="1800"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latin typeface="Cambria Math" panose="02040503050406030204" pitchFamily="18" charset="0"/>
                            <a:ea typeface="Times New Roman" panose="02020603050405020304" pitchFamily="18" charset="0"/>
                            <a:cs typeface="Times New Roman" panose="02020603050405020304" pitchFamily="18" charset="0"/>
                          </a:rPr>
                          <m:t>𝑦</m:t>
                        </m:r>
                      </m:e>
                      <m:sub>
                        <m:eqArr>
                          <m:eqArr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eqArrPr>
                          <m:e>
                            <m:r>
                              <a:rPr lang="en-IN" sz="1800" i="1">
                                <a:latin typeface="Cambria Math" panose="02040503050406030204" pitchFamily="18" charset="0"/>
                                <a:ea typeface="Times New Roman" panose="02020603050405020304" pitchFamily="18" charset="0"/>
                                <a:cs typeface="Times New Roman" panose="02020603050405020304" pitchFamily="18" charset="0"/>
                              </a:rPr>
                              <m:t>𝐴𝑖</m:t>
                            </m:r>
                          </m:e>
                          <m:e>
                            <m:r>
                              <a:rPr lang="en-IN" sz="1800" i="1">
                                <a:latin typeface="Cambria Math" panose="02040503050406030204" pitchFamily="18" charset="0"/>
                                <a:ea typeface="Times New Roman" panose="02020603050405020304" pitchFamily="18" charset="0"/>
                                <a:cs typeface="Times New Roman" panose="02020603050405020304" pitchFamily="18" charset="0"/>
                              </a:rPr>
                              <m:t> </m:t>
                            </m:r>
                          </m:e>
                        </m:eqArr>
                      </m:sub>
                    </m:sSub>
                    <m:r>
                      <a:rPr lang="en-IN" sz="1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latin typeface="Cambria Math" panose="02040503050406030204" pitchFamily="18" charset="0"/>
                                <a:ea typeface="Times New Roman" panose="02020603050405020304" pitchFamily="18" charset="0"/>
                                <a:cs typeface="Times New Roman" panose="02020603050405020304" pitchFamily="18" charset="0"/>
                              </a:rPr>
                              <m:t>𝑃</m:t>
                            </m:r>
                          </m:e>
                          <m:sub>
                            <m:r>
                              <a:rPr lang="en-IN" sz="1800" i="1">
                                <a:latin typeface="Cambria Math" panose="02040503050406030204" pitchFamily="18" charset="0"/>
                                <a:ea typeface="Times New Roman" panose="02020603050405020304" pitchFamily="18" charset="0"/>
                                <a:cs typeface="Times New Roman" panose="02020603050405020304" pitchFamily="18" charset="0"/>
                              </a:rPr>
                              <m:t>1</m:t>
                            </m:r>
                          </m:sub>
                        </m:sSub>
                        <m:r>
                          <a:rPr lang="en-IN" sz="18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latin typeface="Cambria Math" panose="02040503050406030204" pitchFamily="18" charset="0"/>
                                <a:ea typeface="Times New Roman" panose="02020603050405020304" pitchFamily="18" charset="0"/>
                                <a:cs typeface="Times New Roman" panose="02020603050405020304" pitchFamily="18" charset="0"/>
                              </a:rPr>
                              <m:t>𝑃</m:t>
                            </m:r>
                          </m:e>
                          <m:sub>
                            <m:r>
                              <a:rPr lang="en-IN" sz="1800" i="1">
                                <a:latin typeface="Cambria Math" panose="02040503050406030204" pitchFamily="18" charset="0"/>
                                <a:ea typeface="Times New Roman" panose="02020603050405020304" pitchFamily="18" charset="0"/>
                                <a:cs typeface="Times New Roman" panose="02020603050405020304" pitchFamily="18" charset="0"/>
                              </a:rPr>
                              <m:t>2</m:t>
                            </m:r>
                          </m:sub>
                        </m:sSub>
                      </m:num>
                      <m:den>
                        <m:r>
                          <a:rPr lang="en-IN" sz="18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latin typeface="Cambria Math" panose="02040503050406030204" pitchFamily="18" charset="0"/>
                                <a:ea typeface="Times New Roman" panose="02020603050405020304" pitchFamily="18" charset="0"/>
                                <a:cs typeface="Times New Roman" panose="02020603050405020304" pitchFamily="18" charset="0"/>
                              </a:rPr>
                              <m:t>𝑃</m:t>
                            </m:r>
                          </m:e>
                          <m:sub>
                            <m:r>
                              <a:rPr lang="en-IN" sz="1800" i="1">
                                <a:latin typeface="Cambria Math" panose="02040503050406030204" pitchFamily="18" charset="0"/>
                                <a:ea typeface="Times New Roman" panose="02020603050405020304" pitchFamily="18" charset="0"/>
                                <a:cs typeface="Times New Roman" panose="02020603050405020304" pitchFamily="18" charset="0"/>
                              </a:rPr>
                              <m:t>𝑡𝑜𝑡𝑎𝑙</m:t>
                            </m:r>
                          </m:sub>
                        </m:sSub>
                      </m:den>
                    </m:f>
                  </m:oMath>
                </a14:m>
                <a:endParaRPr lang="en-US" sz="1800" dirty="0">
                  <a:latin typeface="Trebuchet MS" panose="020B0603020202020204" pitchFamily="34" charset="0"/>
                  <a:ea typeface="Times New Roman" panose="02020603050405020304" pitchFamily="18" charset="0"/>
                  <a:cs typeface="Times New Roman" panose="02020603050405020304" pitchFamily="18" charset="0"/>
                </a:endParaRPr>
              </a:p>
              <a:p>
                <a:pPr marL="0" indent="0">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latin typeface="Cambria Math" panose="02040503050406030204" pitchFamily="18" charset="0"/>
                              <a:ea typeface="Times New Roman" panose="02020603050405020304" pitchFamily="18" charset="0"/>
                              <a:cs typeface="Times New Roman" panose="02020603050405020304" pitchFamily="18" charset="0"/>
                            </a:rPr>
                            <m:t>𝑦</m:t>
                          </m:r>
                        </m:e>
                        <m:sub>
                          <m:r>
                            <a:rPr lang="en-IN" sz="1800" i="1">
                              <a:latin typeface="Cambria Math" panose="02040503050406030204" pitchFamily="18" charset="0"/>
                              <a:ea typeface="Times New Roman" panose="02020603050405020304" pitchFamily="18" charset="0"/>
                              <a:cs typeface="Times New Roman" panose="02020603050405020304" pitchFamily="18" charset="0"/>
                            </a:rPr>
                            <m:t>𝐴</m:t>
                          </m:r>
                          <m:r>
                            <a:rPr lang="en-IN" sz="1800" i="1">
                              <a:latin typeface="Cambria Math" panose="02040503050406030204" pitchFamily="18" charset="0"/>
                              <a:ea typeface="Times New Roman" panose="02020603050405020304" pitchFamily="18" charset="0"/>
                              <a:cs typeface="Times New Roman" panose="02020603050405020304" pitchFamily="18" charset="0"/>
                            </a:rPr>
                            <m:t> </m:t>
                          </m:r>
                          <m:r>
                            <a:rPr lang="en-IN" sz="1800" i="1">
                              <a:latin typeface="Cambria Math" panose="02040503050406030204" pitchFamily="18" charset="0"/>
                              <a:ea typeface="Times New Roman" panose="02020603050405020304" pitchFamily="18" charset="0"/>
                              <a:cs typeface="Times New Roman" panose="02020603050405020304" pitchFamily="18" charset="0"/>
                            </a:rPr>
                            <m:t>𝑖𝑛𝑙𝑒𝑡</m:t>
                          </m:r>
                        </m:sub>
                      </m:sSub>
                      <m:r>
                        <a:rPr lang="en-IN" sz="1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f>
                            <m:fPr>
                              <m:type m:val="lin"/>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i="1">
                                  <a:latin typeface="Cambria Math" panose="02040503050406030204" pitchFamily="18" charset="0"/>
                                  <a:ea typeface="Times New Roman" panose="02020603050405020304" pitchFamily="18" charset="0"/>
                                  <a:cs typeface="Times New Roman" panose="02020603050405020304" pitchFamily="18" charset="0"/>
                                </a:rPr>
                                <m:t>𝑎</m:t>
                              </m:r>
                            </m:num>
                            <m:den>
                              <m:r>
                                <a:rPr lang="en-IN" sz="1800" i="1">
                                  <a:latin typeface="Cambria Math" panose="02040503050406030204" pitchFamily="18" charset="0"/>
                                  <a:ea typeface="Times New Roman" panose="02020603050405020304" pitchFamily="18" charset="0"/>
                                  <a:cs typeface="Times New Roman" panose="02020603050405020304" pitchFamily="18" charset="0"/>
                                </a:rPr>
                                <m:t>18</m:t>
                              </m:r>
                            </m:den>
                          </m:f>
                        </m:num>
                        <m:den>
                          <m:f>
                            <m:fPr>
                              <m:type m:val="lin"/>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i="1">
                                  <a:latin typeface="Cambria Math" panose="02040503050406030204" pitchFamily="18" charset="0"/>
                                  <a:ea typeface="Times New Roman" panose="02020603050405020304" pitchFamily="18" charset="0"/>
                                  <a:cs typeface="Times New Roman" panose="02020603050405020304" pitchFamily="18" charset="0"/>
                                </a:rPr>
                                <m:t>𝑎</m:t>
                              </m:r>
                            </m:num>
                            <m:den>
                              <m:r>
                                <a:rPr lang="en-IN" sz="1800" i="1">
                                  <a:latin typeface="Cambria Math" panose="02040503050406030204" pitchFamily="18" charset="0"/>
                                  <a:ea typeface="Times New Roman" panose="02020603050405020304" pitchFamily="18" charset="0"/>
                                  <a:cs typeface="Times New Roman" panose="02020603050405020304" pitchFamily="18" charset="0"/>
                                </a:rPr>
                                <m:t>18</m:t>
                              </m:r>
                            </m:den>
                          </m:f>
                          <m:r>
                            <a:rPr lang="en-IN" sz="1800" i="1">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i="1">
                                  <a:latin typeface="Cambria Math" panose="02040503050406030204" pitchFamily="18" charset="0"/>
                                  <a:ea typeface="Times New Roman" panose="02020603050405020304" pitchFamily="18" charset="0"/>
                                  <a:cs typeface="Times New Roman" panose="02020603050405020304" pitchFamily="18" charset="0"/>
                                </a:rPr>
                                <m:t>1</m:t>
                              </m:r>
                            </m:num>
                            <m:den>
                              <m:r>
                                <a:rPr lang="en-IN" sz="1800" i="1">
                                  <a:latin typeface="Cambria Math" panose="02040503050406030204" pitchFamily="18" charset="0"/>
                                  <a:ea typeface="Times New Roman" panose="02020603050405020304" pitchFamily="18" charset="0"/>
                                  <a:cs typeface="Times New Roman" panose="02020603050405020304" pitchFamily="18" charset="0"/>
                                </a:rPr>
                                <m:t>29</m:t>
                              </m:r>
                            </m:den>
                          </m:f>
                        </m:den>
                      </m:f>
                    </m:oMath>
                  </m:oMathPara>
                </a14:m>
                <a:endParaRPr lang="en-US" sz="1800" dirty="0">
                  <a:latin typeface="Trebuchet MS" panose="020B0603020202020204" pitchFamily="34" charset="0"/>
                  <a:ea typeface="Times New Roman" panose="02020603050405020304" pitchFamily="18" charset="0"/>
                  <a:cs typeface="Times New Roman" panose="02020603050405020304" pitchFamily="18" charset="0"/>
                </a:endParaRPr>
              </a:p>
              <a:p>
                <a:pPr marL="0" indent="0">
                  <a:lnSpc>
                    <a:spcPct val="115000"/>
                  </a:lnSpc>
                  <a:spcBef>
                    <a:spcPts val="0"/>
                  </a:spcBef>
                  <a:spcAft>
                    <a:spcPts val="1000"/>
                  </a:spcAft>
                  <a:buNone/>
                </a:pPr>
                <a:r>
                  <a:rPr lang="en-IN" sz="1800" dirty="0">
                    <a:latin typeface="Trebuchet MS" panose="020B0603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latin typeface="Cambria Math" panose="02040503050406030204" pitchFamily="18" charset="0"/>
                            <a:ea typeface="Times New Roman" panose="02020603050405020304" pitchFamily="18" charset="0"/>
                            <a:cs typeface="Times New Roman" panose="02020603050405020304" pitchFamily="18" charset="0"/>
                          </a:rPr>
                          <m:t>𝑦</m:t>
                        </m:r>
                      </m:e>
                      <m:sub>
                        <m:r>
                          <a:rPr lang="en-IN" sz="1800" i="1">
                            <a:latin typeface="Cambria Math" panose="02040503050406030204" pitchFamily="18" charset="0"/>
                            <a:ea typeface="Times New Roman" panose="02020603050405020304" pitchFamily="18" charset="0"/>
                            <a:cs typeface="Times New Roman" panose="02020603050405020304" pitchFamily="18" charset="0"/>
                          </a:rPr>
                          <m:t>𝐴</m:t>
                        </m:r>
                        <m:r>
                          <a:rPr lang="en-IN" sz="1800" i="1">
                            <a:latin typeface="Cambria Math" panose="02040503050406030204" pitchFamily="18" charset="0"/>
                            <a:ea typeface="Times New Roman" panose="02020603050405020304" pitchFamily="18" charset="0"/>
                            <a:cs typeface="Times New Roman" panose="02020603050405020304" pitchFamily="18" charset="0"/>
                          </a:rPr>
                          <m:t> </m:t>
                        </m:r>
                        <m:r>
                          <a:rPr lang="en-IN" sz="1800" i="1">
                            <a:latin typeface="Cambria Math" panose="02040503050406030204" pitchFamily="18" charset="0"/>
                            <a:ea typeface="Times New Roman" panose="02020603050405020304" pitchFamily="18" charset="0"/>
                            <a:cs typeface="Times New Roman" panose="02020603050405020304" pitchFamily="18" charset="0"/>
                          </a:rPr>
                          <m:t>𝑜𝑢𝑡𝑙𝑒𝑡</m:t>
                        </m:r>
                      </m:sub>
                    </m:sSub>
                    <m:r>
                      <a:rPr lang="en-IN" sz="1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f>
                          <m:fPr>
                            <m:type m:val="lin"/>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i="1">
                                <a:latin typeface="Cambria Math" panose="02040503050406030204" pitchFamily="18" charset="0"/>
                                <a:ea typeface="Times New Roman" panose="02020603050405020304" pitchFamily="18" charset="0"/>
                                <a:cs typeface="Times New Roman" panose="02020603050405020304" pitchFamily="18" charset="0"/>
                              </a:rPr>
                              <m:t>𝑏</m:t>
                            </m:r>
                          </m:num>
                          <m:den>
                            <m:r>
                              <a:rPr lang="en-IN" sz="1800" i="1">
                                <a:latin typeface="Cambria Math" panose="02040503050406030204" pitchFamily="18" charset="0"/>
                                <a:ea typeface="Times New Roman" panose="02020603050405020304" pitchFamily="18" charset="0"/>
                                <a:cs typeface="Times New Roman" panose="02020603050405020304" pitchFamily="18" charset="0"/>
                              </a:rPr>
                              <m:t>18</m:t>
                            </m:r>
                          </m:den>
                        </m:f>
                      </m:num>
                      <m:den>
                        <m:f>
                          <m:fPr>
                            <m:type m:val="lin"/>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i="1">
                                <a:latin typeface="Cambria Math" panose="02040503050406030204" pitchFamily="18" charset="0"/>
                                <a:ea typeface="Times New Roman" panose="02020603050405020304" pitchFamily="18" charset="0"/>
                                <a:cs typeface="Times New Roman" panose="02020603050405020304" pitchFamily="18" charset="0"/>
                              </a:rPr>
                              <m:t>𝑏</m:t>
                            </m:r>
                          </m:num>
                          <m:den>
                            <m:r>
                              <a:rPr lang="en-IN" sz="1800" i="1">
                                <a:latin typeface="Cambria Math" panose="02040503050406030204" pitchFamily="18" charset="0"/>
                                <a:ea typeface="Times New Roman" panose="02020603050405020304" pitchFamily="18" charset="0"/>
                                <a:cs typeface="Times New Roman" panose="02020603050405020304" pitchFamily="18" charset="0"/>
                              </a:rPr>
                              <m:t>18</m:t>
                            </m:r>
                          </m:den>
                        </m:f>
                        <m:r>
                          <a:rPr lang="en-IN" sz="1800" i="1">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i="1">
                                <a:latin typeface="Cambria Math" panose="02040503050406030204" pitchFamily="18" charset="0"/>
                                <a:ea typeface="Times New Roman" panose="02020603050405020304" pitchFamily="18" charset="0"/>
                                <a:cs typeface="Times New Roman" panose="02020603050405020304" pitchFamily="18" charset="0"/>
                              </a:rPr>
                              <m:t>1</m:t>
                            </m:r>
                          </m:num>
                          <m:den>
                            <m:r>
                              <a:rPr lang="en-IN" sz="1800" i="1">
                                <a:latin typeface="Cambria Math" panose="02040503050406030204" pitchFamily="18" charset="0"/>
                                <a:ea typeface="Times New Roman" panose="02020603050405020304" pitchFamily="18" charset="0"/>
                                <a:cs typeface="Times New Roman" panose="02020603050405020304" pitchFamily="18" charset="0"/>
                              </a:rPr>
                              <m:t>29</m:t>
                            </m:r>
                          </m:den>
                        </m:f>
                      </m:den>
                    </m:f>
                  </m:oMath>
                </a14:m>
                <a:endParaRPr lang="en-US" sz="1800" dirty="0">
                  <a:latin typeface="Trebuchet MS" panose="020B0603020202020204" pitchFamily="34" charset="0"/>
                  <a:ea typeface="Times New Roman" panose="02020603050405020304" pitchFamily="18" charset="0"/>
                  <a:cs typeface="Times New Roman" panose="02020603050405020304" pitchFamily="18" charset="0"/>
                </a:endParaRPr>
              </a:p>
              <a:p>
                <a:pPr marL="0" indent="0">
                  <a:buNone/>
                </a:pPr>
                <a:endParaRPr lang="en-US" dirty="0">
                  <a:latin typeface="Trebuchet MS" panose="020B0603020202020204" pitchFamily="34" charset="0"/>
                </a:endParaRPr>
              </a:p>
            </p:txBody>
          </p:sp>
        </mc:Choice>
        <mc:Fallback>
          <p:sp>
            <p:nvSpPr>
              <p:cNvPr id="3" name="Content Placeholder 2">
                <a:extLst>
                  <a:ext uri="{FF2B5EF4-FFF2-40B4-BE49-F238E27FC236}">
                    <a16:creationId xmlns:a16="http://schemas.microsoft.com/office/drawing/2014/main" id="{3EFACA94-ADF7-9123-F3FB-4DDF0C04C56E}"/>
                  </a:ext>
                </a:extLst>
              </p:cNvPr>
              <p:cNvSpPr>
                <a:spLocks noGrp="1" noRot="1" noChangeAspect="1" noMove="1" noResize="1" noEditPoints="1" noAdjustHandles="1" noChangeArrowheads="1" noChangeShapeType="1" noTextEdit="1"/>
              </p:cNvSpPr>
              <p:nvPr>
                <p:ph idx="1"/>
              </p:nvPr>
            </p:nvSpPr>
            <p:spPr>
              <a:xfrm>
                <a:off x="1575620" y="-9167"/>
                <a:ext cx="9040761" cy="6548079"/>
              </a:xfrm>
              <a:blipFill>
                <a:blip r:embed="rId2"/>
                <a:stretch>
                  <a:fillRect l="-539" t="-279"/>
                </a:stretch>
              </a:blipFill>
            </p:spPr>
            <p:txBody>
              <a:bodyPr/>
              <a:lstStyle/>
              <a:p>
                <a:r>
                  <a:rPr lang="en-IN">
                    <a:noFill/>
                  </a:rPr>
                  <a:t> </a:t>
                </a:r>
              </a:p>
            </p:txBody>
          </p:sp>
        </mc:Fallback>
      </mc:AlternateContent>
      <p:sp>
        <p:nvSpPr>
          <p:cNvPr id="4" name="Slide Number Placeholder 3">
            <a:extLst>
              <a:ext uri="{FF2B5EF4-FFF2-40B4-BE49-F238E27FC236}">
                <a16:creationId xmlns:a16="http://schemas.microsoft.com/office/drawing/2014/main" id="{FDAC5918-AF4D-E4B7-FFA6-E02BD009FBD3}"/>
              </a:ext>
            </a:extLst>
          </p:cNvPr>
          <p:cNvSpPr>
            <a:spLocks noGrp="1"/>
          </p:cNvSpPr>
          <p:nvPr>
            <p:ph type="sldNum" sz="quarter" idx="12"/>
          </p:nvPr>
        </p:nvSpPr>
        <p:spPr/>
        <p:txBody>
          <a:bodyPr/>
          <a:lstStyle/>
          <a:p>
            <a:pPr>
              <a:defRPr/>
            </a:pPr>
            <a:fld id="{DD2C1E9A-D4BC-49F6-BCAF-D0866D26C672}" type="slidenum">
              <a:rPr lang="en-US" altLang="en-US" smtClean="0"/>
              <a:pPr>
                <a:defRPr/>
              </a:pPr>
              <a:t>14</a:t>
            </a:fld>
            <a:endParaRPr lang="en-US" alt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E683C18-BCEC-E7A2-6047-35BD79E68A4F}"/>
                  </a:ext>
                </a:extLst>
              </p:cNvPr>
              <p:cNvSpPr txBox="1"/>
              <p:nvPr/>
            </p:nvSpPr>
            <p:spPr>
              <a:xfrm>
                <a:off x="2335160" y="4480669"/>
                <a:ext cx="7521678" cy="2240806"/>
              </a:xfrm>
              <a:prstGeom prst="rect">
                <a:avLst/>
              </a:prstGeom>
              <a:noFill/>
            </p:spPr>
            <p:txBody>
              <a:bodyPr wrap="square">
                <a:spAutoFit/>
              </a:bodyPr>
              <a:lstStyle/>
              <a:p>
                <a:pPr marL="457200">
                  <a:lnSpc>
                    <a:spcPct val="115000"/>
                  </a:lnSpc>
                  <a:spcAft>
                    <a:spcPts val="10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Mass transfer flux across a boundary, N</a:t>
                </a:r>
                <a:r>
                  <a:rPr lang="en-US" baseline="-25000" dirty="0">
                    <a:latin typeface="Times New Roman" panose="02020603050405020304" pitchFamily="18" charset="0"/>
                    <a:ea typeface="Times New Roman" panose="02020603050405020304" pitchFamily="18" charset="0"/>
                    <a:cs typeface="Times New Roman" panose="02020603050405020304" pitchFamily="18" charset="0"/>
                  </a:rPr>
                  <a:t>A</a:t>
                </a:r>
                <a:r>
                  <a:rPr lang="en-US" dirty="0">
                    <a:latin typeface="Times New Roman" panose="02020603050405020304" pitchFamily="18" charset="0"/>
                    <a:ea typeface="Times New Roman" panose="02020603050405020304" pitchFamily="18" charset="0"/>
                    <a:cs typeface="Times New Roman" panose="02020603050405020304" pitchFamily="18" charset="0"/>
                  </a:rPr>
                  <a:t>, kg mol/m</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h, is given by</a:t>
                </a:r>
                <a:br>
                  <a:rPr lang="en-US" dirty="0">
                    <a:latin typeface="Times New Roman" panose="02020603050405020304" pitchFamily="18" charset="0"/>
                    <a:ea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latin typeface="Cambria Math" panose="02040503050406030204" pitchFamily="18" charset="0"/>
                              <a:ea typeface="Times New Roman" panose="02020603050405020304" pitchFamily="18" charset="0"/>
                              <a:cs typeface="Times New Roman" panose="02020603050405020304" pitchFamily="18" charset="0"/>
                            </a:rPr>
                            <m:t>𝑁</m:t>
                          </m:r>
                        </m:e>
                        <m:sub>
                          <m:r>
                            <a:rPr lang="en-IN" i="1">
                              <a:latin typeface="Cambria Math" panose="02040503050406030204" pitchFamily="18" charset="0"/>
                              <a:ea typeface="Times New Roman" panose="02020603050405020304" pitchFamily="18" charset="0"/>
                              <a:cs typeface="Times New Roman" panose="02020603050405020304" pitchFamily="18" charset="0"/>
                            </a:rPr>
                            <m:t>𝐴</m:t>
                          </m:r>
                        </m:sub>
                      </m:sSub>
                      <m:r>
                        <a:rPr lang="en-IN"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latin typeface="Cambria Math" panose="02040503050406030204" pitchFamily="18" charset="0"/>
                                  <a:ea typeface="Times New Roman" panose="02020603050405020304" pitchFamily="18" charset="0"/>
                                  <a:cs typeface="Times New Roman" panose="02020603050405020304" pitchFamily="18" charset="0"/>
                                </a:rPr>
                                <m:t>𝑘</m:t>
                              </m:r>
                            </m:e>
                            <m:sub>
                              <m:r>
                                <a:rPr lang="en-IN" i="1">
                                  <a:latin typeface="Cambria Math" panose="02040503050406030204" pitchFamily="18" charset="0"/>
                                  <a:ea typeface="Times New Roman" panose="02020603050405020304" pitchFamily="18" charset="0"/>
                                  <a:cs typeface="Times New Roman" panose="02020603050405020304" pitchFamily="18" charset="0"/>
                                </a:rPr>
                                <m:t>𝑦</m:t>
                              </m:r>
                            </m:sub>
                          </m:sSub>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latin typeface="Cambria Math" panose="02040503050406030204" pitchFamily="18" charset="0"/>
                                      <a:ea typeface="Times New Roman" panose="02020603050405020304" pitchFamily="18" charset="0"/>
                                      <a:cs typeface="Times New Roman" panose="02020603050405020304" pitchFamily="18" charset="0"/>
                                    </a:rPr>
                                    <m:t>𝑦</m:t>
                                  </m:r>
                                </m:e>
                                <m:sub>
                                  <m:r>
                                    <a:rPr lang="en-IN" i="1">
                                      <a:latin typeface="Cambria Math" panose="02040503050406030204" pitchFamily="18" charset="0"/>
                                      <a:ea typeface="Times New Roman" panose="02020603050405020304" pitchFamily="18" charset="0"/>
                                      <a:cs typeface="Times New Roman" panose="02020603050405020304" pitchFamily="18" charset="0"/>
                                    </a:rPr>
                                    <m:t>𝐴𝑖</m:t>
                                  </m:r>
                                </m:sub>
                              </m:sSub>
                              <m:r>
                                <a:rPr lang="en-IN"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latin typeface="Cambria Math" panose="02040503050406030204" pitchFamily="18" charset="0"/>
                                      <a:ea typeface="Times New Roman" panose="02020603050405020304" pitchFamily="18" charset="0"/>
                                      <a:cs typeface="Times New Roman" panose="02020603050405020304" pitchFamily="18" charset="0"/>
                                    </a:rPr>
                                    <m:t>𝑦</m:t>
                                  </m:r>
                                </m:e>
                                <m:sub>
                                  <m:r>
                                    <a:rPr lang="en-IN" i="1">
                                      <a:latin typeface="Cambria Math" panose="02040503050406030204" pitchFamily="18" charset="0"/>
                                      <a:ea typeface="Times New Roman" panose="02020603050405020304" pitchFamily="18" charset="0"/>
                                      <a:cs typeface="Times New Roman" panose="02020603050405020304" pitchFamily="18" charset="0"/>
                                    </a:rPr>
                                    <m:t>𝐴</m:t>
                                  </m:r>
                                </m:sub>
                              </m:sSub>
                            </m:e>
                          </m:d>
                        </m:num>
                        <m:den>
                          <m:acc>
                            <m:accPr>
                              <m: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IN" i="1">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latin typeface="Cambria Math" panose="02040503050406030204" pitchFamily="18" charset="0"/>
                                              <a:ea typeface="Times New Roman" panose="02020603050405020304" pitchFamily="18" charset="0"/>
                                              <a:cs typeface="Times New Roman" panose="02020603050405020304" pitchFamily="18" charset="0"/>
                                            </a:rPr>
                                            <m:t>𝑦</m:t>
                                          </m:r>
                                        </m:e>
                                        <m:sub>
                                          <m:r>
                                            <a:rPr lang="en-IN" i="1">
                                              <a:latin typeface="Cambria Math" panose="02040503050406030204" pitchFamily="18" charset="0"/>
                                              <a:ea typeface="Times New Roman" panose="02020603050405020304" pitchFamily="18" charset="0"/>
                                              <a:cs typeface="Times New Roman" panose="02020603050405020304" pitchFamily="18" charset="0"/>
                                            </a:rPr>
                                            <m:t>𝐴</m:t>
                                          </m:r>
                                        </m:sub>
                                      </m:sSub>
                                    </m:e>
                                  </m:d>
                                </m:e>
                                <m:sub>
                                  <m:r>
                                    <a:rPr lang="en-IN" i="1">
                                      <a:latin typeface="Cambria Math" panose="02040503050406030204" pitchFamily="18" charset="0"/>
                                      <a:ea typeface="Times New Roman" panose="02020603050405020304" pitchFamily="18" charset="0"/>
                                      <a:cs typeface="Times New Roman" panose="02020603050405020304" pitchFamily="18" charset="0"/>
                                    </a:rPr>
                                    <m:t>𝐿</m:t>
                                  </m:r>
                                </m:sub>
                              </m:sSub>
                            </m:e>
                          </m:acc>
                        </m:den>
                      </m:f>
                    </m:oMath>
                  </m:oMathPara>
                </a14:m>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IN" i="1">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latin typeface="Cambria Math" panose="02040503050406030204" pitchFamily="18" charset="0"/>
                                          <a:ea typeface="Times New Roman" panose="02020603050405020304" pitchFamily="18" charset="0"/>
                                          <a:cs typeface="Times New Roman" panose="02020603050405020304" pitchFamily="18" charset="0"/>
                                        </a:rPr>
                                        <m:t>𝑦</m:t>
                                      </m:r>
                                    </m:e>
                                    <m:sub>
                                      <m:r>
                                        <a:rPr lang="en-IN" i="1">
                                          <a:latin typeface="Cambria Math" panose="02040503050406030204" pitchFamily="18" charset="0"/>
                                          <a:ea typeface="Times New Roman" panose="02020603050405020304" pitchFamily="18" charset="0"/>
                                          <a:cs typeface="Times New Roman" panose="02020603050405020304" pitchFamily="18" charset="0"/>
                                        </a:rPr>
                                        <m:t>𝐴</m:t>
                                      </m:r>
                                    </m:sub>
                                  </m:sSub>
                                </m:e>
                              </m:d>
                            </m:e>
                            <m:sub>
                              <m:r>
                                <a:rPr lang="en-IN" i="1">
                                  <a:latin typeface="Cambria Math" panose="02040503050406030204" pitchFamily="18" charset="0"/>
                                  <a:ea typeface="Times New Roman" panose="02020603050405020304" pitchFamily="18" charset="0"/>
                                  <a:cs typeface="Times New Roman" panose="02020603050405020304" pitchFamily="18" charset="0"/>
                                </a:rPr>
                                <m:t>𝐿</m:t>
                              </m:r>
                            </m:sub>
                          </m:sSub>
                        </m:e>
                      </m:acc>
                      <m:r>
                        <a:rPr lang="en-IN"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latin typeface="Cambria Math" panose="02040503050406030204" pitchFamily="18" charset="0"/>
                                  <a:ea typeface="Times New Roman" panose="02020603050405020304" pitchFamily="18" charset="0"/>
                                  <a:cs typeface="Times New Roman" panose="02020603050405020304" pitchFamily="18" charset="0"/>
                                </a:rPr>
                                <m:t>𝑦</m:t>
                              </m:r>
                            </m:e>
                            <m:sub>
                              <m:r>
                                <a:rPr lang="en-IN" i="1">
                                  <a:latin typeface="Cambria Math" panose="02040503050406030204" pitchFamily="18" charset="0"/>
                                  <a:ea typeface="Times New Roman" panose="02020603050405020304" pitchFamily="18" charset="0"/>
                                  <a:cs typeface="Times New Roman" panose="02020603050405020304" pitchFamily="18" charset="0"/>
                                </a:rPr>
                                <m:t>𝐴𝑖</m:t>
                              </m:r>
                            </m:sub>
                          </m:sSub>
                          <m:r>
                            <a:rPr lang="en-IN"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latin typeface="Cambria Math" panose="02040503050406030204" pitchFamily="18" charset="0"/>
                                  <a:ea typeface="Times New Roman" panose="02020603050405020304" pitchFamily="18" charset="0"/>
                                  <a:cs typeface="Times New Roman" panose="02020603050405020304" pitchFamily="18" charset="0"/>
                                </a:rPr>
                                <m:t>𝑦</m:t>
                              </m:r>
                            </m:e>
                            <m:sub>
                              <m:r>
                                <a:rPr lang="en-IN" i="1">
                                  <a:latin typeface="Cambria Math" panose="02040503050406030204" pitchFamily="18" charset="0"/>
                                  <a:ea typeface="Times New Roman" panose="02020603050405020304" pitchFamily="18" charset="0"/>
                                  <a:cs typeface="Times New Roman" panose="02020603050405020304" pitchFamily="18" charset="0"/>
                                </a:rPr>
                                <m:t>𝐴</m:t>
                              </m:r>
                            </m:sub>
                          </m:sSub>
                        </m:num>
                        <m:den>
                          <m:r>
                            <a:rPr lang="en-IN" i="1">
                              <a:latin typeface="Cambria Math" panose="02040503050406030204" pitchFamily="18" charset="0"/>
                              <a:ea typeface="Times New Roman" panose="02020603050405020304" pitchFamily="18" charset="0"/>
                              <a:cs typeface="Times New Roman" panose="02020603050405020304" pitchFamily="18" charset="0"/>
                            </a:rPr>
                            <m:t>𝑙𝑛</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IN" i="1">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latin typeface="Cambria Math" panose="02040503050406030204" pitchFamily="18" charset="0"/>
                                          <a:ea typeface="Times New Roman" panose="02020603050405020304" pitchFamily="18" charset="0"/>
                                          <a:cs typeface="Times New Roman" panose="02020603050405020304" pitchFamily="18" charset="0"/>
                                        </a:rPr>
                                        <m:t>𝑦</m:t>
                                      </m:r>
                                    </m:e>
                                    <m:sub>
                                      <m:r>
                                        <a:rPr lang="en-IN" i="1">
                                          <a:latin typeface="Cambria Math" panose="02040503050406030204" pitchFamily="18" charset="0"/>
                                          <a:ea typeface="Times New Roman" panose="02020603050405020304" pitchFamily="18" charset="0"/>
                                          <a:cs typeface="Times New Roman" panose="02020603050405020304" pitchFamily="18" charset="0"/>
                                        </a:rPr>
                                        <m:t>𝐴</m:t>
                                      </m:r>
                                    </m:sub>
                                  </m:sSub>
                                </m:num>
                                <m:den>
                                  <m:r>
                                    <a:rPr lang="en-IN" i="1">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latin typeface="Cambria Math" panose="02040503050406030204" pitchFamily="18" charset="0"/>
                                          <a:ea typeface="Times New Roman" panose="02020603050405020304" pitchFamily="18" charset="0"/>
                                          <a:cs typeface="Times New Roman" panose="02020603050405020304" pitchFamily="18" charset="0"/>
                                        </a:rPr>
                                        <m:t>𝑦</m:t>
                                      </m:r>
                                    </m:e>
                                    <m:sub>
                                      <m:r>
                                        <a:rPr lang="en-IN" i="1">
                                          <a:latin typeface="Cambria Math" panose="02040503050406030204" pitchFamily="18" charset="0"/>
                                          <a:ea typeface="Times New Roman" panose="02020603050405020304" pitchFamily="18" charset="0"/>
                                          <a:cs typeface="Times New Roman" panose="02020603050405020304" pitchFamily="18" charset="0"/>
                                        </a:rPr>
                                        <m:t>𝐴𝑖</m:t>
                                      </m:r>
                                    </m:sub>
                                  </m:sSub>
                                </m:den>
                              </m:f>
                            </m:e>
                          </m:d>
                        </m:den>
                      </m:f>
                    </m:oMath>
                  </m:oMathPara>
                </a14:m>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6E683C18-BCEC-E7A2-6047-35BD79E68A4F}"/>
                  </a:ext>
                </a:extLst>
              </p:cNvPr>
              <p:cNvSpPr txBox="1">
                <a:spLocks noRot="1" noChangeAspect="1" noMove="1" noResize="1" noEditPoints="1" noAdjustHandles="1" noChangeArrowheads="1" noChangeShapeType="1" noTextEdit="1"/>
              </p:cNvSpPr>
              <p:nvPr/>
            </p:nvSpPr>
            <p:spPr>
              <a:xfrm>
                <a:off x="2335160" y="4480669"/>
                <a:ext cx="7521678" cy="2240806"/>
              </a:xfrm>
              <a:prstGeom prst="rect">
                <a:avLst/>
              </a:prstGeom>
              <a:blipFill>
                <a:blip r:embed="rId3"/>
                <a:stretch>
                  <a:fillRect t="-543"/>
                </a:stretch>
              </a:blipFill>
            </p:spPr>
            <p:txBody>
              <a:bodyPr/>
              <a:lstStyle/>
              <a:p>
                <a:r>
                  <a:rPr lang="en-IN">
                    <a:noFill/>
                  </a:rPr>
                  <a:t> </a:t>
                </a:r>
              </a:p>
            </p:txBody>
          </p:sp>
        </mc:Fallback>
      </mc:AlternateContent>
    </p:spTree>
    <p:extLst>
      <p:ext uri="{BB962C8B-B14F-4D97-AF65-F5344CB8AC3E}">
        <p14:creationId xmlns:p14="http://schemas.microsoft.com/office/powerpoint/2010/main" val="61014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a:extLst>
              <a:ext uri="{FF2B5EF4-FFF2-40B4-BE49-F238E27FC236}">
                <a16:creationId xmlns:a16="http://schemas.microsoft.com/office/drawing/2014/main" id="{01FAB832-6294-AE08-62ED-EF0614CCDC1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E51C3B-A736-4163-8174-823033B312F2}" type="slidenum">
              <a:rPr lang="en-US" altLang="en-US" sz="1200">
                <a:solidFill>
                  <a:srgbClr val="898989"/>
                </a:solidFill>
              </a:rPr>
              <a:pPr>
                <a:spcBef>
                  <a:spcPct val="0"/>
                </a:spcBef>
                <a:buFontTx/>
                <a:buNone/>
              </a:pPr>
              <a:t>15</a:t>
            </a:fld>
            <a:endParaRPr lang="en-US" altLang="en-US" sz="1200">
              <a:solidFill>
                <a:srgbClr val="898989"/>
              </a:solidFill>
            </a:endParaRPr>
          </a:p>
        </p:txBody>
      </p:sp>
      <p:pic>
        <p:nvPicPr>
          <p:cNvPr id="62467" name="Picture 2">
            <a:extLst>
              <a:ext uri="{FF2B5EF4-FFF2-40B4-BE49-F238E27FC236}">
                <a16:creationId xmlns:a16="http://schemas.microsoft.com/office/drawing/2014/main" id="{4886EE3B-1652-7410-EE20-F719BA418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04801"/>
            <a:ext cx="43434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3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6C6CD183-9A99-BDC2-A63A-CAA940525118}"/>
              </a:ext>
            </a:extLst>
          </p:cNvPr>
          <p:cNvSpPr>
            <a:spLocks noGrp="1"/>
          </p:cNvSpPr>
          <p:nvPr>
            <p:ph type="title"/>
          </p:nvPr>
        </p:nvSpPr>
        <p:spPr/>
        <p:txBody>
          <a:bodyPr/>
          <a:lstStyle/>
          <a:p>
            <a:r>
              <a:rPr lang="en-US" altLang="en-US" b="1"/>
              <a:t>Film theory</a:t>
            </a:r>
          </a:p>
        </p:txBody>
      </p:sp>
      <p:sp>
        <p:nvSpPr>
          <p:cNvPr id="63491" name="Slide Number Placeholder 3">
            <a:extLst>
              <a:ext uri="{FF2B5EF4-FFF2-40B4-BE49-F238E27FC236}">
                <a16:creationId xmlns:a16="http://schemas.microsoft.com/office/drawing/2014/main" id="{D2CE1AC4-3B91-F525-A3FD-AB818C15448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297180-4C24-4528-B227-40CD4F44EE6F}" type="slidenum">
              <a:rPr lang="en-US" altLang="en-US" sz="1200">
                <a:solidFill>
                  <a:srgbClr val="898989"/>
                </a:solidFill>
              </a:rPr>
              <a:pPr>
                <a:spcBef>
                  <a:spcPct val="0"/>
                </a:spcBef>
                <a:buFontTx/>
                <a:buNone/>
              </a:pPr>
              <a:t>16</a:t>
            </a:fld>
            <a:endParaRPr lang="en-US" altLang="en-US" sz="1200">
              <a:solidFill>
                <a:srgbClr val="898989"/>
              </a:solidFill>
            </a:endParaRPr>
          </a:p>
        </p:txBody>
      </p:sp>
      <p:pic>
        <p:nvPicPr>
          <p:cNvPr id="63492" name="Picture 2">
            <a:extLst>
              <a:ext uri="{FF2B5EF4-FFF2-40B4-BE49-F238E27FC236}">
                <a16:creationId xmlns:a16="http://schemas.microsoft.com/office/drawing/2014/main" id="{8B0F02C0-2A90-998E-E9D6-793D3AA8C1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1" y="1524000"/>
            <a:ext cx="6983413" cy="4495800"/>
          </a:xfrm>
          <a:noFill/>
        </p:spPr>
      </p:pic>
    </p:spTree>
    <p:extLst>
      <p:ext uri="{BB962C8B-B14F-4D97-AF65-F5344CB8AC3E}">
        <p14:creationId xmlns:p14="http://schemas.microsoft.com/office/powerpoint/2010/main" val="186391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FEC159E-ECB2-2FAD-F204-EA364A3606F5}"/>
              </a:ext>
            </a:extLst>
          </p:cNvPr>
          <p:cNvSpPr>
            <a:spLocks noGrp="1"/>
          </p:cNvSpPr>
          <p:nvPr>
            <p:ph type="title"/>
          </p:nvPr>
        </p:nvSpPr>
        <p:spPr>
          <a:xfrm>
            <a:off x="1917700" y="182563"/>
            <a:ext cx="8229600" cy="563562"/>
          </a:xfrm>
        </p:spPr>
        <p:txBody>
          <a:bodyPr>
            <a:normAutofit fontScale="90000"/>
          </a:bodyPr>
          <a:lstStyle/>
          <a:p>
            <a:r>
              <a:rPr lang="en-US" altLang="en-US" sz="4000" dirty="0">
                <a:solidFill>
                  <a:srgbClr val="0070C0"/>
                </a:solidFill>
              </a:rPr>
              <a:t>Film theory</a:t>
            </a:r>
            <a:r>
              <a:rPr lang="en-US" altLang="en-US" dirty="0">
                <a:solidFill>
                  <a:srgbClr val="7030A0"/>
                </a:solidFill>
              </a:rPr>
              <a:t> </a:t>
            </a:r>
            <a:r>
              <a:rPr lang="en-US" altLang="en-US" sz="2800" dirty="0"/>
              <a:t>(Whitman, 1923)</a:t>
            </a:r>
            <a:endParaRPr lang="en-US" altLang="en-US" dirty="0"/>
          </a:p>
        </p:txBody>
      </p:sp>
      <p:sp>
        <p:nvSpPr>
          <p:cNvPr id="64515" name="Slide Number Placeholder 2">
            <a:extLst>
              <a:ext uri="{FF2B5EF4-FFF2-40B4-BE49-F238E27FC236}">
                <a16:creationId xmlns:a16="http://schemas.microsoft.com/office/drawing/2014/main" id="{C6DE78D6-C389-2E97-FA06-B12226C44D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109F41-0926-4229-AD0D-53CB515FF59D}" type="slidenum">
              <a:rPr lang="en-US" altLang="en-US" sz="1200">
                <a:solidFill>
                  <a:srgbClr val="898989"/>
                </a:solidFill>
              </a:rPr>
              <a:pPr>
                <a:spcBef>
                  <a:spcPct val="0"/>
                </a:spcBef>
                <a:buFontTx/>
                <a:buNone/>
              </a:pPr>
              <a:t>17</a:t>
            </a:fld>
            <a:endParaRPr lang="en-US" altLang="en-US" sz="1200">
              <a:solidFill>
                <a:srgbClr val="898989"/>
              </a:solidFill>
            </a:endParaRPr>
          </a:p>
        </p:txBody>
      </p:sp>
      <p:pic>
        <p:nvPicPr>
          <p:cNvPr id="64516" name="Picture 3">
            <a:extLst>
              <a:ext uri="{FF2B5EF4-FFF2-40B4-BE49-F238E27FC236}">
                <a16:creationId xmlns:a16="http://schemas.microsoft.com/office/drawing/2014/main" id="{8FB8B07F-5ECC-1C31-9164-E0ECF9931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714" y="2895600"/>
            <a:ext cx="80279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BE722A2-4D5D-2D95-3DBC-24047D393CBA}"/>
              </a:ext>
            </a:extLst>
          </p:cNvPr>
          <p:cNvSpPr txBox="1"/>
          <p:nvPr/>
        </p:nvSpPr>
        <p:spPr>
          <a:xfrm>
            <a:off x="1656736" y="746126"/>
            <a:ext cx="8878530" cy="2723823"/>
          </a:xfrm>
          <a:prstGeom prst="rect">
            <a:avLst/>
          </a:prstGeom>
          <a:noFill/>
        </p:spPr>
        <p:txBody>
          <a:bodyPr wrap="square" rtlCol="0">
            <a:spAutoFit/>
          </a:bodyPr>
          <a:lstStyle/>
          <a:p>
            <a:pPr marL="285750" indent="-285750">
              <a:buFont typeface="Arial" panose="020B0604020202020204" pitchFamily="34" charset="0"/>
              <a:buChar char="•"/>
            </a:pPr>
            <a:r>
              <a:rPr lang="en-US" sz="1900" dirty="0">
                <a:latin typeface="Trebuchet MS" panose="020B0603020202020204" pitchFamily="34" charset="0"/>
              </a:rPr>
              <a:t>Mass transfer occurs by pure molecular diffusion through a stagnant fluid layer at the phase boundary (the wall). Beyond this film, the fluid is well-mixed having a concentration which is the same as that of the bulk fluid i.e., C</a:t>
            </a:r>
            <a:r>
              <a:rPr lang="en-US" sz="1900" baseline="-25000" dirty="0">
                <a:latin typeface="Trebuchet MS" panose="020B0603020202020204" pitchFamily="34" charset="0"/>
              </a:rPr>
              <a:t>AB</a:t>
            </a:r>
            <a:r>
              <a:rPr lang="en-US" sz="1900" dirty="0">
                <a:latin typeface="Trebuchet MS" panose="020B0603020202020204" pitchFamily="34" charset="0"/>
              </a:rPr>
              <a:t>.</a:t>
            </a:r>
          </a:p>
          <a:p>
            <a:pPr marL="285750" indent="-285750">
              <a:buFont typeface="Arial" panose="020B0604020202020204" pitchFamily="34" charset="0"/>
              <a:buChar char="•"/>
            </a:pPr>
            <a:r>
              <a:rPr lang="en-US" sz="1900" dirty="0">
                <a:latin typeface="Trebuchet MS" panose="020B0603020202020204" pitchFamily="34" charset="0"/>
              </a:rPr>
              <a:t>Mass transfer through the film occurs at steady state.</a:t>
            </a:r>
          </a:p>
          <a:p>
            <a:pPr marL="285750" indent="-285750">
              <a:buFont typeface="Arial" panose="020B0604020202020204" pitchFamily="34" charset="0"/>
              <a:buChar char="•"/>
            </a:pPr>
            <a:r>
              <a:rPr lang="en-US" sz="1900" dirty="0">
                <a:latin typeface="Trebuchet MS" panose="020B0603020202020204" pitchFamily="34" charset="0"/>
              </a:rPr>
              <a:t>The bulk flow term </a:t>
            </a:r>
            <a:r>
              <a:rPr lang="en-US" sz="1900" i="1" dirty="0">
                <a:latin typeface="Trebuchet MS" panose="020B0603020202020204" pitchFamily="34" charset="0"/>
              </a:rPr>
              <a:t>(N</a:t>
            </a:r>
            <a:r>
              <a:rPr lang="en-US" sz="1900" i="1" baseline="-25000" dirty="0">
                <a:latin typeface="Trebuchet MS" panose="020B0603020202020204" pitchFamily="34" charset="0"/>
              </a:rPr>
              <a:t>A</a:t>
            </a:r>
            <a:r>
              <a:rPr lang="en-US" sz="1900" i="1" dirty="0">
                <a:latin typeface="Trebuchet MS" panose="020B0603020202020204" pitchFamily="34" charset="0"/>
              </a:rPr>
              <a:t> + N</a:t>
            </a:r>
            <a:r>
              <a:rPr lang="en-US" sz="1900" i="1" baseline="-25000" dirty="0">
                <a:latin typeface="Trebuchet MS" panose="020B0603020202020204" pitchFamily="34" charset="0"/>
              </a:rPr>
              <a:t>B</a:t>
            </a:r>
            <a:r>
              <a:rPr lang="en-US" sz="1900" i="1" dirty="0">
                <a:latin typeface="Trebuchet MS" panose="020B0603020202020204" pitchFamily="34" charset="0"/>
              </a:rPr>
              <a:t>)C</a:t>
            </a:r>
            <a:r>
              <a:rPr lang="en-US" sz="1900" i="1" baseline="-25000" dirty="0">
                <a:latin typeface="Trebuchet MS" panose="020B0603020202020204" pitchFamily="34" charset="0"/>
              </a:rPr>
              <a:t>A</a:t>
            </a:r>
            <a:r>
              <a:rPr lang="en-US" sz="1900" i="1" dirty="0">
                <a:latin typeface="Trebuchet MS" panose="020B0603020202020204" pitchFamily="34" charset="0"/>
              </a:rPr>
              <a:t>/C </a:t>
            </a:r>
            <a:r>
              <a:rPr lang="en-US" sz="1900" dirty="0">
                <a:latin typeface="Trebuchet MS" panose="020B0603020202020204" pitchFamily="34" charset="0"/>
              </a:rPr>
              <a:t>in Fick’s 1</a:t>
            </a:r>
            <a:r>
              <a:rPr lang="en-US" sz="1900" baseline="30000" dirty="0">
                <a:latin typeface="Trebuchet MS" panose="020B0603020202020204" pitchFamily="34" charset="0"/>
              </a:rPr>
              <a:t>st</a:t>
            </a:r>
            <a:r>
              <a:rPr lang="en-US" sz="1900" dirty="0">
                <a:latin typeface="Trebuchet MS" panose="020B0603020202020204" pitchFamily="34" charset="0"/>
              </a:rPr>
              <a:t> law is small. So, the flux can be written as </a:t>
            </a:r>
            <a:r>
              <a:rPr lang="en-US" sz="1900" i="1" dirty="0">
                <a:latin typeface="Trebuchet MS" panose="020B0603020202020204" pitchFamily="34" charset="0"/>
              </a:rPr>
              <a:t>N</a:t>
            </a:r>
            <a:r>
              <a:rPr lang="en-US" sz="1900" i="1" baseline="-25000" dirty="0">
                <a:latin typeface="Trebuchet MS" panose="020B0603020202020204" pitchFamily="34" charset="0"/>
              </a:rPr>
              <a:t>A</a:t>
            </a:r>
            <a:r>
              <a:rPr lang="en-US" sz="1900" i="1" dirty="0">
                <a:latin typeface="Trebuchet MS" panose="020B0603020202020204" pitchFamily="34" charset="0"/>
              </a:rPr>
              <a:t> = -D</a:t>
            </a:r>
            <a:r>
              <a:rPr lang="en-US" sz="1900" i="1" baseline="-25000" dirty="0">
                <a:latin typeface="Trebuchet MS" panose="020B0603020202020204" pitchFamily="34" charset="0"/>
              </a:rPr>
              <a:t>AB</a:t>
            </a:r>
            <a:r>
              <a:rPr lang="en-US" sz="1900" i="1" dirty="0">
                <a:latin typeface="Trebuchet MS" panose="020B0603020202020204" pitchFamily="34" charset="0"/>
              </a:rPr>
              <a:t>(dC</a:t>
            </a:r>
            <a:r>
              <a:rPr lang="en-US" sz="1900" i="1" baseline="-25000" dirty="0">
                <a:latin typeface="Trebuchet MS" panose="020B0603020202020204" pitchFamily="34" charset="0"/>
              </a:rPr>
              <a:t>A</a:t>
            </a:r>
            <a:r>
              <a:rPr lang="en-US" sz="1900" i="1" dirty="0">
                <a:latin typeface="Trebuchet MS" panose="020B0603020202020204" pitchFamily="34" charset="0"/>
              </a:rPr>
              <a:t>/dz). </a:t>
            </a:r>
            <a:r>
              <a:rPr lang="en-US" sz="1900" dirty="0">
                <a:latin typeface="Trebuchet MS" panose="020B0603020202020204" pitchFamily="34" charset="0"/>
              </a:rPr>
              <a:t>This is valid for the low flux and the mass transfer occurs at lower concentration.</a:t>
            </a:r>
          </a:p>
          <a:p>
            <a:endParaRPr lang="en-US" sz="1900" dirty="0">
              <a:latin typeface="Trebuchet MS" panose="020B0603020202020204" pitchFamily="34" charset="0"/>
            </a:endParaRPr>
          </a:p>
        </p:txBody>
      </p:sp>
    </p:spTree>
    <p:extLst>
      <p:ext uri="{BB962C8B-B14F-4D97-AF65-F5344CB8AC3E}">
        <p14:creationId xmlns:p14="http://schemas.microsoft.com/office/powerpoint/2010/main" val="128899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2">
            <a:extLst>
              <a:ext uri="{FF2B5EF4-FFF2-40B4-BE49-F238E27FC236}">
                <a16:creationId xmlns:a16="http://schemas.microsoft.com/office/drawing/2014/main" id="{5BB40300-8AE9-1AC6-4D45-AE0DD6A5EA8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0F2495-086E-4F92-B1E1-4799DC77F416}" type="slidenum">
              <a:rPr lang="en-US" altLang="en-US" sz="1200">
                <a:solidFill>
                  <a:srgbClr val="898989"/>
                </a:solidFill>
              </a:rPr>
              <a:pPr>
                <a:spcBef>
                  <a:spcPct val="0"/>
                </a:spcBef>
                <a:buFontTx/>
                <a:buNone/>
              </a:pPr>
              <a:t>18</a:t>
            </a:fld>
            <a:endParaRPr lang="en-US" altLang="en-US" sz="1200">
              <a:solidFill>
                <a:srgbClr val="898989"/>
              </a:solidFill>
            </a:endParaRPr>
          </a:p>
        </p:txBody>
      </p:sp>
      <p:pic>
        <p:nvPicPr>
          <p:cNvPr id="65539" name="Picture 2">
            <a:extLst>
              <a:ext uri="{FF2B5EF4-FFF2-40B4-BE49-F238E27FC236}">
                <a16:creationId xmlns:a16="http://schemas.microsoft.com/office/drawing/2014/main" id="{3133EABA-9C65-3F9F-834A-0B672FAD4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24878"/>
            <a:ext cx="5662613" cy="31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3">
            <a:extLst>
              <a:ext uri="{FF2B5EF4-FFF2-40B4-BE49-F238E27FC236}">
                <a16:creationId xmlns:a16="http://schemas.microsoft.com/office/drawing/2014/main" id="{D5067D37-134B-4F5A-4722-003F9E885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99" y="3281926"/>
            <a:ext cx="703761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a:extLst>
              <a:ext uri="{FF2B5EF4-FFF2-40B4-BE49-F238E27FC236}">
                <a16:creationId xmlns:a16="http://schemas.microsoft.com/office/drawing/2014/main" id="{43BC2347-B9F8-01A9-C643-678DF7D3B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1" y="4040188"/>
            <a:ext cx="2506663" cy="6096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65542" name="Picture 5">
            <a:extLst>
              <a:ext uri="{FF2B5EF4-FFF2-40B4-BE49-F238E27FC236}">
                <a16:creationId xmlns:a16="http://schemas.microsoft.com/office/drawing/2014/main" id="{3E8AB461-C4A8-9BB0-9373-E2C405E1A8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5014" y="4057650"/>
            <a:ext cx="3641725" cy="6858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65543" name="Picture 6">
            <a:extLst>
              <a:ext uri="{FF2B5EF4-FFF2-40B4-BE49-F238E27FC236}">
                <a16:creationId xmlns:a16="http://schemas.microsoft.com/office/drawing/2014/main" id="{F09B9DCE-F9C5-1628-6A73-E93717E3FC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2748" y="4852723"/>
            <a:ext cx="1300479" cy="6096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9599C7C2-7269-B5E3-2178-BE2178D60A96}"/>
              </a:ext>
            </a:extLst>
          </p:cNvPr>
          <p:cNvSpPr/>
          <p:nvPr/>
        </p:nvSpPr>
        <p:spPr>
          <a:xfrm>
            <a:off x="3617325" y="5157524"/>
            <a:ext cx="398463" cy="385763"/>
          </a:xfrm>
          <a:custGeom>
            <a:avLst/>
            <a:gdLst>
              <a:gd name="connsiteX0" fmla="*/ 288758 w 397738"/>
              <a:gd name="connsiteY0" fmla="*/ 144379 h 385011"/>
              <a:gd name="connsiteX1" fmla="*/ 276727 w 397738"/>
              <a:gd name="connsiteY1" fmla="*/ 84221 h 385011"/>
              <a:gd name="connsiteX2" fmla="*/ 240632 w 397738"/>
              <a:gd name="connsiteY2" fmla="*/ 36095 h 385011"/>
              <a:gd name="connsiteX3" fmla="*/ 216569 w 397738"/>
              <a:gd name="connsiteY3" fmla="*/ 0 h 385011"/>
              <a:gd name="connsiteX4" fmla="*/ 96253 w 397738"/>
              <a:gd name="connsiteY4" fmla="*/ 24064 h 385011"/>
              <a:gd name="connsiteX5" fmla="*/ 48127 w 397738"/>
              <a:gd name="connsiteY5" fmla="*/ 108285 h 385011"/>
              <a:gd name="connsiteX6" fmla="*/ 0 w 397738"/>
              <a:gd name="connsiteY6" fmla="*/ 228600 h 385011"/>
              <a:gd name="connsiteX7" fmla="*/ 24063 w 397738"/>
              <a:gd name="connsiteY7" fmla="*/ 264695 h 385011"/>
              <a:gd name="connsiteX8" fmla="*/ 36095 w 397738"/>
              <a:gd name="connsiteY8" fmla="*/ 312821 h 385011"/>
              <a:gd name="connsiteX9" fmla="*/ 72190 w 397738"/>
              <a:gd name="connsiteY9" fmla="*/ 336885 h 385011"/>
              <a:gd name="connsiteX10" fmla="*/ 228600 w 397738"/>
              <a:gd name="connsiteY10" fmla="*/ 372979 h 385011"/>
              <a:gd name="connsiteX11" fmla="*/ 324853 w 397738"/>
              <a:gd name="connsiteY11" fmla="*/ 385011 h 385011"/>
              <a:gd name="connsiteX12" fmla="*/ 397042 w 397738"/>
              <a:gd name="connsiteY12" fmla="*/ 324853 h 385011"/>
              <a:gd name="connsiteX13" fmla="*/ 372979 w 397738"/>
              <a:gd name="connsiteY13" fmla="*/ 96253 h 385011"/>
              <a:gd name="connsiteX14" fmla="*/ 336884 w 397738"/>
              <a:gd name="connsiteY14" fmla="*/ 72190 h 385011"/>
              <a:gd name="connsiteX15" fmla="*/ 252663 w 397738"/>
              <a:gd name="connsiteY15" fmla="*/ 84221 h 38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738" h="385011">
                <a:moveTo>
                  <a:pt x="288758" y="144379"/>
                </a:moveTo>
                <a:cubicBezTo>
                  <a:pt x="284748" y="124326"/>
                  <a:pt x="285032" y="102908"/>
                  <a:pt x="276727" y="84221"/>
                </a:cubicBezTo>
                <a:cubicBezTo>
                  <a:pt x="268583" y="65897"/>
                  <a:pt x="252287" y="52412"/>
                  <a:pt x="240632" y="36095"/>
                </a:cubicBezTo>
                <a:cubicBezTo>
                  <a:pt x="232227" y="24328"/>
                  <a:pt x="224590" y="12032"/>
                  <a:pt x="216569" y="0"/>
                </a:cubicBezTo>
                <a:cubicBezTo>
                  <a:pt x="176464" y="8021"/>
                  <a:pt x="133388" y="6925"/>
                  <a:pt x="96253" y="24064"/>
                </a:cubicBezTo>
                <a:cubicBezTo>
                  <a:pt x="61668" y="40026"/>
                  <a:pt x="60731" y="79925"/>
                  <a:pt x="48127" y="108285"/>
                </a:cubicBezTo>
                <a:cubicBezTo>
                  <a:pt x="-1578" y="220121"/>
                  <a:pt x="22377" y="139096"/>
                  <a:pt x="0" y="228600"/>
                </a:cubicBezTo>
                <a:cubicBezTo>
                  <a:pt x="8021" y="240632"/>
                  <a:pt x="18367" y="251404"/>
                  <a:pt x="24063" y="264695"/>
                </a:cubicBezTo>
                <a:cubicBezTo>
                  <a:pt x="30577" y="279894"/>
                  <a:pt x="26923" y="299062"/>
                  <a:pt x="36095" y="312821"/>
                </a:cubicBezTo>
                <a:cubicBezTo>
                  <a:pt x="44116" y="324853"/>
                  <a:pt x="59635" y="329711"/>
                  <a:pt x="72190" y="336885"/>
                </a:cubicBezTo>
                <a:cubicBezTo>
                  <a:pt x="141007" y="376209"/>
                  <a:pt x="126367" y="360952"/>
                  <a:pt x="228600" y="372979"/>
                </a:cubicBezTo>
                <a:lnTo>
                  <a:pt x="324853" y="385011"/>
                </a:lnTo>
                <a:cubicBezTo>
                  <a:pt x="336357" y="377342"/>
                  <a:pt x="396318" y="340777"/>
                  <a:pt x="397042" y="324853"/>
                </a:cubicBezTo>
                <a:cubicBezTo>
                  <a:pt x="400521" y="248311"/>
                  <a:pt x="390726" y="170790"/>
                  <a:pt x="372979" y="96253"/>
                </a:cubicBezTo>
                <a:cubicBezTo>
                  <a:pt x="369630" y="82186"/>
                  <a:pt x="351272" y="73629"/>
                  <a:pt x="336884" y="72190"/>
                </a:cubicBezTo>
                <a:cubicBezTo>
                  <a:pt x="308666" y="69368"/>
                  <a:pt x="280737" y="80211"/>
                  <a:pt x="252663" y="84221"/>
                </a:cubicBezTo>
              </a:path>
            </a:pathLst>
          </a:cu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sp>
        <p:nvSpPr>
          <p:cNvPr id="2" name="TextBox 1">
            <a:extLst>
              <a:ext uri="{FF2B5EF4-FFF2-40B4-BE49-F238E27FC236}">
                <a16:creationId xmlns:a16="http://schemas.microsoft.com/office/drawing/2014/main" id="{248E2AF8-361F-0045-66B7-C98DD6829C42}"/>
              </a:ext>
            </a:extLst>
          </p:cNvPr>
          <p:cNvSpPr txBox="1"/>
          <p:nvPr/>
        </p:nvSpPr>
        <p:spPr>
          <a:xfrm>
            <a:off x="1524000" y="5462324"/>
            <a:ext cx="9144000" cy="1323439"/>
          </a:xfrm>
          <a:prstGeom prst="rect">
            <a:avLst/>
          </a:prstGeom>
          <a:noFill/>
        </p:spPr>
        <p:txBody>
          <a:bodyPr wrap="square" rtlCol="0">
            <a:spAutoFit/>
          </a:bodyPr>
          <a:lstStyle/>
          <a:p>
            <a:r>
              <a:rPr lang="en-US" sz="1600" i="1" dirty="0">
                <a:latin typeface="Trebuchet MS" panose="020B0603020202020204" pitchFamily="34" charset="0"/>
              </a:rPr>
              <a:t>The film theory predicts the linear relation of mass tr. Coefficient with diffusivity but in reality, for a turbulent fluid, </a:t>
            </a:r>
            <a:r>
              <a:rPr lang="en-US" sz="1600" i="1" dirty="0" err="1">
                <a:latin typeface="Trebuchet MS" panose="020B0603020202020204" pitchFamily="34" charset="0"/>
              </a:rPr>
              <a:t>k</a:t>
            </a:r>
            <a:r>
              <a:rPr lang="en-US" sz="1600" i="1" baseline="-25000" dirty="0" err="1">
                <a:latin typeface="Trebuchet MS" panose="020B0603020202020204" pitchFamily="34" charset="0"/>
              </a:rPr>
              <a:t>L</a:t>
            </a:r>
            <a:r>
              <a:rPr lang="en-US" sz="1600" i="1" dirty="0">
                <a:latin typeface="Trebuchet MS" panose="020B0603020202020204" pitchFamily="34" charset="0"/>
              </a:rPr>
              <a:t> varies as (D</a:t>
            </a:r>
            <a:r>
              <a:rPr lang="en-US" sz="1600" i="1" baseline="-25000" dirty="0">
                <a:latin typeface="Trebuchet MS" panose="020B0603020202020204" pitchFamily="34" charset="0"/>
              </a:rPr>
              <a:t>AB</a:t>
            </a:r>
            <a:r>
              <a:rPr lang="en-US" sz="1600" i="1" dirty="0">
                <a:latin typeface="Trebuchet MS" panose="020B0603020202020204" pitchFamily="34" charset="0"/>
              </a:rPr>
              <a:t>)</a:t>
            </a:r>
            <a:r>
              <a:rPr lang="en-US" sz="1600" i="1" baseline="30000" dirty="0">
                <a:latin typeface="Trebuchet MS" panose="020B0603020202020204" pitchFamily="34" charset="0"/>
              </a:rPr>
              <a:t>n </a:t>
            </a:r>
            <a:r>
              <a:rPr lang="en-US" sz="1600" i="1" dirty="0">
                <a:latin typeface="Trebuchet MS" panose="020B0603020202020204" pitchFamily="34" charset="0"/>
              </a:rPr>
              <a:t> where n varies from 0 to 0.8.</a:t>
            </a:r>
          </a:p>
          <a:p>
            <a:r>
              <a:rPr lang="en-US" sz="1600" i="1" dirty="0">
                <a:latin typeface="Trebuchet MS" panose="020B0603020202020204" pitchFamily="34" charset="0"/>
              </a:rPr>
              <a:t>This theory is unable to deduce mass tr. coefficient  because film thickness can not be determined experimentally. This theory has been extremely useful in the analysis of mass transfer accompanied by a chemical reaction.</a:t>
            </a:r>
          </a:p>
        </p:txBody>
      </p:sp>
    </p:spTree>
    <p:extLst>
      <p:ext uri="{BB962C8B-B14F-4D97-AF65-F5344CB8AC3E}">
        <p14:creationId xmlns:p14="http://schemas.microsoft.com/office/powerpoint/2010/main" val="4053375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A13DCFA-CF05-E4D7-35C4-9418BCFC6007}"/>
              </a:ext>
            </a:extLst>
          </p:cNvPr>
          <p:cNvSpPr>
            <a:spLocks noGrp="1"/>
          </p:cNvSpPr>
          <p:nvPr>
            <p:ph type="title"/>
          </p:nvPr>
        </p:nvSpPr>
        <p:spPr>
          <a:xfrm>
            <a:off x="1722438" y="200026"/>
            <a:ext cx="8229600" cy="714375"/>
          </a:xfrm>
        </p:spPr>
        <p:txBody>
          <a:bodyPr/>
          <a:lstStyle/>
          <a:p>
            <a:pPr algn="l"/>
            <a:r>
              <a:rPr lang="en-US" altLang="en-US" sz="3600" dirty="0">
                <a:solidFill>
                  <a:srgbClr val="0070C0"/>
                </a:solidFill>
              </a:rPr>
              <a:t>The penetration theory (Higbie, 1935)</a:t>
            </a:r>
          </a:p>
        </p:txBody>
      </p:sp>
      <p:sp>
        <p:nvSpPr>
          <p:cNvPr id="66563" name="Slide Number Placeholder 1">
            <a:extLst>
              <a:ext uri="{FF2B5EF4-FFF2-40B4-BE49-F238E27FC236}">
                <a16:creationId xmlns:a16="http://schemas.microsoft.com/office/drawing/2014/main" id="{CEC5B307-0E15-0CAA-C2AF-8C21384BD98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C3F070-6282-402A-9B25-92F4A400BDC8}" type="slidenum">
              <a:rPr lang="en-US" altLang="en-US" sz="1200">
                <a:solidFill>
                  <a:srgbClr val="898989"/>
                </a:solidFill>
              </a:rPr>
              <a:pPr>
                <a:spcBef>
                  <a:spcPct val="0"/>
                </a:spcBef>
                <a:buFontTx/>
                <a:buNone/>
              </a:pPr>
              <a:t>19</a:t>
            </a:fld>
            <a:endParaRPr lang="en-US" altLang="en-US" sz="1200">
              <a:solidFill>
                <a:srgbClr val="898989"/>
              </a:solidFill>
            </a:endParaRPr>
          </a:p>
        </p:txBody>
      </p:sp>
      <p:pic>
        <p:nvPicPr>
          <p:cNvPr id="66564" name="Picture 3">
            <a:extLst>
              <a:ext uri="{FF2B5EF4-FFF2-40B4-BE49-F238E27FC236}">
                <a16:creationId xmlns:a16="http://schemas.microsoft.com/office/drawing/2014/main" id="{56E2A8BB-1A97-4B7F-369D-3A67A6585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995" y="944562"/>
            <a:ext cx="34083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295BA0F-3BC2-B2E6-C728-D02E11C12817}"/>
              </a:ext>
            </a:extLst>
          </p:cNvPr>
          <p:cNvPicPr>
            <a:picLocks noChangeAspect="1"/>
          </p:cNvPicPr>
          <p:nvPr/>
        </p:nvPicPr>
        <p:blipFill>
          <a:blip r:embed="rId3"/>
          <a:stretch>
            <a:fillRect/>
          </a:stretch>
        </p:blipFill>
        <p:spPr>
          <a:xfrm>
            <a:off x="1569092" y="5071289"/>
            <a:ext cx="8803941" cy="1418002"/>
          </a:xfrm>
          <a:prstGeom prst="rect">
            <a:avLst/>
          </a:prstGeom>
        </p:spPr>
      </p:pic>
    </p:spTree>
    <p:extLst>
      <p:ext uri="{BB962C8B-B14F-4D97-AF65-F5344CB8AC3E}">
        <p14:creationId xmlns:p14="http://schemas.microsoft.com/office/powerpoint/2010/main" val="187070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08863C62-A3A1-69F7-1FA6-DE0A098BFA85}"/>
              </a:ext>
            </a:extLst>
          </p:cNvPr>
          <p:cNvSpPr>
            <a:spLocks noGrp="1"/>
          </p:cNvSpPr>
          <p:nvPr>
            <p:ph type="title"/>
          </p:nvPr>
        </p:nvSpPr>
        <p:spPr>
          <a:xfrm>
            <a:off x="1981200" y="274639"/>
            <a:ext cx="8229600" cy="1052717"/>
          </a:xfrm>
        </p:spPr>
        <p:txBody>
          <a:bodyPr>
            <a:normAutofit fontScale="90000"/>
          </a:bodyPr>
          <a:lstStyle/>
          <a:p>
            <a:r>
              <a:rPr lang="en-US" altLang="en-US" sz="3600" dirty="0">
                <a:solidFill>
                  <a:srgbClr val="0070C0"/>
                </a:solidFill>
              </a:rPr>
              <a:t>Phase rule for gas liquid contact </a:t>
            </a:r>
            <a:br>
              <a:rPr lang="en-US" altLang="en-US" dirty="0"/>
            </a:br>
            <a:endParaRPr lang="en-US" altLang="en-US" dirty="0"/>
          </a:p>
        </p:txBody>
      </p:sp>
      <p:sp>
        <p:nvSpPr>
          <p:cNvPr id="75779" name="Content Placeholder 2">
            <a:extLst>
              <a:ext uri="{FF2B5EF4-FFF2-40B4-BE49-F238E27FC236}">
                <a16:creationId xmlns:a16="http://schemas.microsoft.com/office/drawing/2014/main" id="{87F11DA2-84FD-FB72-6B72-BD9D595EFD41}"/>
              </a:ext>
            </a:extLst>
          </p:cNvPr>
          <p:cNvSpPr>
            <a:spLocks noGrp="1"/>
          </p:cNvSpPr>
          <p:nvPr>
            <p:ph idx="1"/>
          </p:nvPr>
        </p:nvSpPr>
        <p:spPr>
          <a:xfrm>
            <a:off x="1663700" y="1601788"/>
            <a:ext cx="9004300" cy="5119687"/>
          </a:xfrm>
        </p:spPr>
        <p:txBody>
          <a:bodyPr/>
          <a:lstStyle/>
          <a:p>
            <a:pPr marL="0" indent="0">
              <a:buNone/>
            </a:pPr>
            <a:r>
              <a:rPr lang="en-US" altLang="en-US" sz="2600" i="1" dirty="0">
                <a:solidFill>
                  <a:srgbClr val="0233D0"/>
                </a:solidFill>
              </a:rPr>
              <a:t>F= C-P + 2 </a:t>
            </a:r>
            <a:r>
              <a:rPr lang="en-US" altLang="en-US" sz="2600" dirty="0">
                <a:solidFill>
                  <a:srgbClr val="0233D0"/>
                </a:solidFill>
              </a:rPr>
              <a:t>= 3-2+2= 3</a:t>
            </a:r>
          </a:p>
          <a:p>
            <a:r>
              <a:rPr lang="en-US" altLang="en-US" sz="2600" dirty="0"/>
              <a:t>Temp, pressure, y</a:t>
            </a:r>
            <a:r>
              <a:rPr lang="en-US" altLang="en-US" sz="2600" baseline="-25000" dirty="0"/>
              <a:t>A</a:t>
            </a:r>
            <a:r>
              <a:rPr lang="en-US" altLang="en-US" sz="2600" dirty="0"/>
              <a:t> and x</a:t>
            </a:r>
            <a:r>
              <a:rPr lang="en-US" altLang="en-US" sz="2600" baseline="-25000" dirty="0"/>
              <a:t>A </a:t>
            </a:r>
            <a:r>
              <a:rPr lang="en-US" altLang="en-US" sz="2600" dirty="0"/>
              <a:t> are the four variable of this system. Define any three the 4</a:t>
            </a:r>
            <a:r>
              <a:rPr lang="en-US" altLang="en-US" sz="2600" baseline="30000" dirty="0"/>
              <a:t>th</a:t>
            </a:r>
            <a:r>
              <a:rPr lang="en-US" altLang="en-US" sz="2600" dirty="0"/>
              <a:t> one will be automatically fixed. </a:t>
            </a:r>
          </a:p>
          <a:p>
            <a:r>
              <a:rPr lang="en-US" altLang="en-US" sz="2600" dirty="0" err="1"/>
              <a:t>Raoult’s</a:t>
            </a:r>
            <a:r>
              <a:rPr lang="en-US" altLang="en-US" sz="2600" dirty="0"/>
              <a:t> law: for ideal gas-liquid mixture</a:t>
            </a:r>
          </a:p>
          <a:p>
            <a:endParaRPr lang="en-US" altLang="en-US" sz="2600" dirty="0"/>
          </a:p>
          <a:p>
            <a:r>
              <a:rPr lang="en-US" altLang="en-US" sz="2600" dirty="0"/>
              <a:t>Henry’s law: for non-ideal gas-liq. mixture at low concentration</a:t>
            </a:r>
          </a:p>
        </p:txBody>
      </p:sp>
      <p:sp>
        <p:nvSpPr>
          <p:cNvPr id="75780" name="Slide Number Placeholder 3">
            <a:extLst>
              <a:ext uri="{FF2B5EF4-FFF2-40B4-BE49-F238E27FC236}">
                <a16:creationId xmlns:a16="http://schemas.microsoft.com/office/drawing/2014/main" id="{5FA66BBD-E140-FD9A-21DE-95CC6614D5B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CC8849-F639-4F7B-A4AC-C065878F1306}" type="slidenum">
              <a:rPr lang="en-US" altLang="en-US" sz="1200">
                <a:solidFill>
                  <a:srgbClr val="898989"/>
                </a:solidFill>
              </a:rPr>
              <a:pPr>
                <a:spcBef>
                  <a:spcPct val="0"/>
                </a:spcBef>
                <a:buFontTx/>
                <a:buNone/>
              </a:pPr>
              <a:t>2</a:t>
            </a:fld>
            <a:endParaRPr lang="en-US" altLang="en-US" sz="1200">
              <a:solidFill>
                <a:srgbClr val="898989"/>
              </a:solidFill>
            </a:endParaRPr>
          </a:p>
        </p:txBody>
      </p:sp>
      <p:pic>
        <p:nvPicPr>
          <p:cNvPr id="75781" name="Picture 5">
            <a:extLst>
              <a:ext uri="{FF2B5EF4-FFF2-40B4-BE49-F238E27FC236}">
                <a16:creationId xmlns:a16="http://schemas.microsoft.com/office/drawing/2014/main" id="{BD4FA062-4618-35A4-62C4-BA4B0BE9F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576" y="4668714"/>
            <a:ext cx="1361987" cy="54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7">
            <a:extLst>
              <a:ext uri="{FF2B5EF4-FFF2-40B4-BE49-F238E27FC236}">
                <a16:creationId xmlns:a16="http://schemas.microsoft.com/office/drawing/2014/main" id="{F017FD6A-495C-467A-08C7-0D4E25828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692" y="5340869"/>
            <a:ext cx="1226158" cy="71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C16511E-8F9E-336B-5970-9B6E7A8BD2D6}"/>
              </a:ext>
            </a:extLst>
          </p:cNvPr>
          <p:cNvPicPr>
            <a:picLocks noChangeAspect="1"/>
          </p:cNvPicPr>
          <p:nvPr/>
        </p:nvPicPr>
        <p:blipFill>
          <a:blip r:embed="rId4"/>
          <a:stretch>
            <a:fillRect/>
          </a:stretch>
        </p:blipFill>
        <p:spPr>
          <a:xfrm>
            <a:off x="4803864" y="3450096"/>
            <a:ext cx="1361987" cy="459892"/>
          </a:xfrm>
          <a:prstGeom prst="rect">
            <a:avLst/>
          </a:prstGeom>
        </p:spPr>
      </p:pic>
      <p:pic>
        <p:nvPicPr>
          <p:cNvPr id="7" name="Picture 6">
            <a:extLst>
              <a:ext uri="{FF2B5EF4-FFF2-40B4-BE49-F238E27FC236}">
                <a16:creationId xmlns:a16="http://schemas.microsoft.com/office/drawing/2014/main" id="{651619D7-142E-3375-8EDC-D51749F15B45}"/>
              </a:ext>
            </a:extLst>
          </p:cNvPr>
          <p:cNvPicPr>
            <a:picLocks noChangeAspect="1"/>
          </p:cNvPicPr>
          <p:nvPr/>
        </p:nvPicPr>
        <p:blipFill>
          <a:blip r:embed="rId5"/>
          <a:stretch>
            <a:fillRect/>
          </a:stretch>
        </p:blipFill>
        <p:spPr>
          <a:xfrm>
            <a:off x="3425331" y="6218189"/>
            <a:ext cx="4382488" cy="28183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a:extLst>
              <a:ext uri="{FF2B5EF4-FFF2-40B4-BE49-F238E27FC236}">
                <a16:creationId xmlns:a16="http://schemas.microsoft.com/office/drawing/2014/main" id="{4B747EEF-B1E2-7628-1BE7-A66E3ECE3D3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F4885F-0C53-4BA5-87FC-9BA7BE8B3E19}" type="slidenum">
              <a:rPr lang="en-US" altLang="en-US" sz="1200">
                <a:solidFill>
                  <a:srgbClr val="898989"/>
                </a:solidFill>
              </a:rPr>
              <a:pPr>
                <a:spcBef>
                  <a:spcPct val="0"/>
                </a:spcBef>
                <a:buFontTx/>
                <a:buNone/>
              </a:pPr>
              <a:t>20</a:t>
            </a:fld>
            <a:endParaRPr lang="en-US" altLang="en-US" sz="1200">
              <a:solidFill>
                <a:srgbClr val="898989"/>
              </a:solidFill>
            </a:endParaRPr>
          </a:p>
        </p:txBody>
      </p:sp>
      <p:pic>
        <p:nvPicPr>
          <p:cNvPr id="67591" name="Picture 6">
            <a:extLst>
              <a:ext uri="{FF2B5EF4-FFF2-40B4-BE49-F238E27FC236}">
                <a16:creationId xmlns:a16="http://schemas.microsoft.com/office/drawing/2014/main" id="{81AC5EB4-7F6C-8C0C-FAD2-55539DD81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4876800"/>
            <a:ext cx="3400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7">
            <a:extLst>
              <a:ext uri="{FF2B5EF4-FFF2-40B4-BE49-F238E27FC236}">
                <a16:creationId xmlns:a16="http://schemas.microsoft.com/office/drawing/2014/main" id="{28244EB4-B580-409F-1628-E3B088A0C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4572000"/>
            <a:ext cx="4784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8">
            <a:extLst>
              <a:ext uri="{FF2B5EF4-FFF2-40B4-BE49-F238E27FC236}">
                <a16:creationId xmlns:a16="http://schemas.microsoft.com/office/drawing/2014/main" id="{CCB2B70B-C7CF-A101-E62B-413645183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1" y="5562600"/>
            <a:ext cx="458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66F7371-2680-2B5F-939F-3C99C28E0DFE}"/>
              </a:ext>
            </a:extLst>
          </p:cNvPr>
          <p:cNvPicPr>
            <a:picLocks noChangeAspect="1"/>
          </p:cNvPicPr>
          <p:nvPr/>
        </p:nvPicPr>
        <p:blipFill>
          <a:blip r:embed="rId5"/>
          <a:stretch>
            <a:fillRect/>
          </a:stretch>
        </p:blipFill>
        <p:spPr>
          <a:xfrm>
            <a:off x="1799993" y="1309717"/>
            <a:ext cx="4840310" cy="762000"/>
          </a:xfrm>
          <a:prstGeom prst="rect">
            <a:avLst/>
          </a:prstGeom>
        </p:spPr>
      </p:pic>
      <p:pic>
        <p:nvPicPr>
          <p:cNvPr id="5" name="Picture 4">
            <a:extLst>
              <a:ext uri="{FF2B5EF4-FFF2-40B4-BE49-F238E27FC236}">
                <a16:creationId xmlns:a16="http://schemas.microsoft.com/office/drawing/2014/main" id="{20389DB7-C0F1-C609-ED2C-4858F034DA55}"/>
              </a:ext>
            </a:extLst>
          </p:cNvPr>
          <p:cNvPicPr>
            <a:picLocks noChangeAspect="1"/>
          </p:cNvPicPr>
          <p:nvPr/>
        </p:nvPicPr>
        <p:blipFill>
          <a:blip r:embed="rId6"/>
          <a:stretch>
            <a:fillRect/>
          </a:stretch>
        </p:blipFill>
        <p:spPr>
          <a:xfrm>
            <a:off x="2133601" y="501984"/>
            <a:ext cx="1720645" cy="617667"/>
          </a:xfrm>
          <a:prstGeom prst="rect">
            <a:avLst/>
          </a:prstGeom>
        </p:spPr>
      </p:pic>
      <p:pic>
        <p:nvPicPr>
          <p:cNvPr id="7" name="Picture 6">
            <a:extLst>
              <a:ext uri="{FF2B5EF4-FFF2-40B4-BE49-F238E27FC236}">
                <a16:creationId xmlns:a16="http://schemas.microsoft.com/office/drawing/2014/main" id="{ECCAA14C-F1E1-E897-0313-A67903FAA7BD}"/>
              </a:ext>
            </a:extLst>
          </p:cNvPr>
          <p:cNvPicPr>
            <a:picLocks noChangeAspect="1"/>
          </p:cNvPicPr>
          <p:nvPr/>
        </p:nvPicPr>
        <p:blipFill>
          <a:blip r:embed="rId7"/>
          <a:stretch>
            <a:fillRect/>
          </a:stretch>
        </p:blipFill>
        <p:spPr>
          <a:xfrm>
            <a:off x="1940148" y="2575352"/>
            <a:ext cx="5272201" cy="778537"/>
          </a:xfrm>
          <a:prstGeom prst="rect">
            <a:avLst/>
          </a:prstGeom>
        </p:spPr>
      </p:pic>
      <p:sp>
        <p:nvSpPr>
          <p:cNvPr id="8" name="TextBox 7">
            <a:extLst>
              <a:ext uri="{FF2B5EF4-FFF2-40B4-BE49-F238E27FC236}">
                <a16:creationId xmlns:a16="http://schemas.microsoft.com/office/drawing/2014/main" id="{E85022A9-5764-F121-30B8-39D8DB61AE5B}"/>
              </a:ext>
            </a:extLst>
          </p:cNvPr>
          <p:cNvSpPr txBox="1"/>
          <p:nvPr/>
        </p:nvSpPr>
        <p:spPr>
          <a:xfrm>
            <a:off x="2035261" y="2165419"/>
            <a:ext cx="4788555" cy="369332"/>
          </a:xfrm>
          <a:prstGeom prst="rect">
            <a:avLst/>
          </a:prstGeom>
          <a:noFill/>
        </p:spPr>
        <p:txBody>
          <a:bodyPr wrap="none" rtlCol="0">
            <a:spAutoFit/>
          </a:bodyPr>
          <a:lstStyle/>
          <a:p>
            <a:r>
              <a:rPr lang="en-US" i="1" dirty="0"/>
              <a:t>Solving the equation using similarity variable, </a:t>
            </a:r>
            <a:r>
              <a:rPr lang="el-GR" i="1" dirty="0"/>
              <a:t>η</a:t>
            </a:r>
            <a:endParaRPr lang="en-US" i="1" dirty="0"/>
          </a:p>
        </p:txBody>
      </p:sp>
      <p:pic>
        <p:nvPicPr>
          <p:cNvPr id="10" name="Picture 9">
            <a:extLst>
              <a:ext uri="{FF2B5EF4-FFF2-40B4-BE49-F238E27FC236}">
                <a16:creationId xmlns:a16="http://schemas.microsoft.com/office/drawing/2014/main" id="{7590F757-8933-EC76-064F-D0A21FA60EA2}"/>
              </a:ext>
            </a:extLst>
          </p:cNvPr>
          <p:cNvPicPr>
            <a:picLocks noChangeAspect="1"/>
          </p:cNvPicPr>
          <p:nvPr/>
        </p:nvPicPr>
        <p:blipFill>
          <a:blip r:embed="rId8"/>
          <a:stretch>
            <a:fillRect/>
          </a:stretch>
        </p:blipFill>
        <p:spPr>
          <a:xfrm>
            <a:off x="2098833" y="3504113"/>
            <a:ext cx="6375824" cy="976856"/>
          </a:xfrm>
          <a:prstGeom prst="rect">
            <a:avLst/>
          </a:prstGeom>
        </p:spPr>
      </p:pic>
      <p:sp>
        <p:nvSpPr>
          <p:cNvPr id="2" name="TextBox 1">
            <a:extLst>
              <a:ext uri="{FF2B5EF4-FFF2-40B4-BE49-F238E27FC236}">
                <a16:creationId xmlns:a16="http://schemas.microsoft.com/office/drawing/2014/main" id="{03A29120-4703-D9CB-198F-BD2F5BA3F87D}"/>
              </a:ext>
            </a:extLst>
          </p:cNvPr>
          <p:cNvSpPr txBox="1"/>
          <p:nvPr/>
        </p:nvSpPr>
        <p:spPr>
          <a:xfrm>
            <a:off x="6949014" y="1475030"/>
            <a:ext cx="3054041" cy="369332"/>
          </a:xfrm>
          <a:prstGeom prst="rect">
            <a:avLst/>
          </a:prstGeom>
          <a:noFill/>
          <a:ln>
            <a:solidFill>
              <a:srgbClr val="FF0000"/>
            </a:solidFill>
          </a:ln>
        </p:spPr>
        <p:txBody>
          <a:bodyPr wrap="none" rtlCol="0">
            <a:spAutoFit/>
          </a:bodyPr>
          <a:lstStyle/>
          <a:p>
            <a:r>
              <a:rPr lang="en-US" dirty="0"/>
              <a:t>Equilibrium at the interphase</a:t>
            </a:r>
          </a:p>
        </p:txBody>
      </p:sp>
      <p:sp>
        <p:nvSpPr>
          <p:cNvPr id="4" name="TextBox 3">
            <a:extLst>
              <a:ext uri="{FF2B5EF4-FFF2-40B4-BE49-F238E27FC236}">
                <a16:creationId xmlns:a16="http://schemas.microsoft.com/office/drawing/2014/main" id="{D630685C-95CD-FD20-0AE2-9A465FC9C88B}"/>
              </a:ext>
            </a:extLst>
          </p:cNvPr>
          <p:cNvSpPr txBox="1"/>
          <p:nvPr/>
        </p:nvSpPr>
        <p:spPr>
          <a:xfrm>
            <a:off x="6949013" y="1879306"/>
            <a:ext cx="3363870" cy="369332"/>
          </a:xfrm>
          <a:prstGeom prst="rect">
            <a:avLst/>
          </a:prstGeom>
          <a:noFill/>
          <a:ln>
            <a:solidFill>
              <a:srgbClr val="0070C0"/>
            </a:solidFill>
          </a:ln>
        </p:spPr>
        <p:txBody>
          <a:bodyPr wrap="none" rtlCol="0">
            <a:spAutoFit/>
          </a:bodyPr>
          <a:lstStyle/>
          <a:p>
            <a:r>
              <a:rPr lang="en-US" dirty="0"/>
              <a:t>Infinite thickness of the element</a:t>
            </a:r>
          </a:p>
        </p:txBody>
      </p:sp>
      <p:cxnSp>
        <p:nvCxnSpPr>
          <p:cNvPr id="12" name="Straight Arrow Connector 11">
            <a:extLst>
              <a:ext uri="{FF2B5EF4-FFF2-40B4-BE49-F238E27FC236}">
                <a16:creationId xmlns:a16="http://schemas.microsoft.com/office/drawing/2014/main" id="{DDE53C2C-15CE-D253-D050-7D5DA58F9DB8}"/>
              </a:ext>
            </a:extLst>
          </p:cNvPr>
          <p:cNvCxnSpPr>
            <a:cxnSpLocks/>
          </p:cNvCxnSpPr>
          <p:nvPr/>
        </p:nvCxnSpPr>
        <p:spPr>
          <a:xfrm>
            <a:off x="6563944" y="1981883"/>
            <a:ext cx="2798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A210C51-EAB3-8DCA-670A-DFBD422D3698}"/>
              </a:ext>
            </a:extLst>
          </p:cNvPr>
          <p:cNvCxnSpPr>
            <a:cxnSpLocks/>
          </p:cNvCxnSpPr>
          <p:nvPr/>
        </p:nvCxnSpPr>
        <p:spPr>
          <a:xfrm>
            <a:off x="6599339" y="1724250"/>
            <a:ext cx="27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725C325-6CDF-304A-B480-1AA6DA156AA3}"/>
              </a:ext>
            </a:extLst>
          </p:cNvPr>
          <p:cNvSpPr txBox="1"/>
          <p:nvPr/>
        </p:nvSpPr>
        <p:spPr>
          <a:xfrm>
            <a:off x="6949014" y="855312"/>
            <a:ext cx="3741559" cy="584775"/>
          </a:xfrm>
          <a:prstGeom prst="rect">
            <a:avLst/>
          </a:prstGeom>
          <a:noFill/>
          <a:ln>
            <a:solidFill>
              <a:srgbClr val="002060"/>
            </a:solidFill>
          </a:ln>
        </p:spPr>
        <p:txBody>
          <a:bodyPr wrap="square" rtlCol="0">
            <a:spAutoFit/>
          </a:bodyPr>
          <a:lstStyle/>
          <a:p>
            <a:r>
              <a:rPr lang="en-US" sz="1600" dirty="0"/>
              <a:t>Fresh liquid element coming from the bulk and just attached to the bubble</a:t>
            </a:r>
            <a:endParaRPr lang="en-IN" sz="1600" dirty="0"/>
          </a:p>
        </p:txBody>
      </p:sp>
      <p:cxnSp>
        <p:nvCxnSpPr>
          <p:cNvPr id="11" name="Straight Arrow Connector 10">
            <a:extLst>
              <a:ext uri="{FF2B5EF4-FFF2-40B4-BE49-F238E27FC236}">
                <a16:creationId xmlns:a16="http://schemas.microsoft.com/office/drawing/2014/main" id="{4F9A20CE-4AE9-8B3C-A998-A4FD470ACBF5}"/>
              </a:ext>
            </a:extLst>
          </p:cNvPr>
          <p:cNvCxnSpPr>
            <a:cxnSpLocks/>
          </p:cNvCxnSpPr>
          <p:nvPr/>
        </p:nvCxnSpPr>
        <p:spPr>
          <a:xfrm flipV="1">
            <a:off x="6554280" y="1280178"/>
            <a:ext cx="279864" cy="155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396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1">
            <a:extLst>
              <a:ext uri="{FF2B5EF4-FFF2-40B4-BE49-F238E27FC236}">
                <a16:creationId xmlns:a16="http://schemas.microsoft.com/office/drawing/2014/main" id="{3D1BF0F7-E443-F222-50BE-3387488DAD6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DF3611-6AAE-48A1-AFBA-B3A35EB14DA6}" type="slidenum">
              <a:rPr lang="en-US" altLang="en-US" sz="1200">
                <a:solidFill>
                  <a:srgbClr val="898989"/>
                </a:solidFill>
              </a:rPr>
              <a:pPr>
                <a:spcBef>
                  <a:spcPct val="0"/>
                </a:spcBef>
                <a:buFontTx/>
                <a:buNone/>
              </a:pPr>
              <a:t>21</a:t>
            </a:fld>
            <a:endParaRPr lang="en-US" altLang="en-US" sz="1200">
              <a:solidFill>
                <a:srgbClr val="898989"/>
              </a:solidFill>
            </a:endParaRPr>
          </a:p>
        </p:txBody>
      </p:sp>
      <p:sp>
        <p:nvSpPr>
          <p:cNvPr id="68614" name="TextBox 5">
            <a:extLst>
              <a:ext uri="{FF2B5EF4-FFF2-40B4-BE49-F238E27FC236}">
                <a16:creationId xmlns:a16="http://schemas.microsoft.com/office/drawing/2014/main" id="{8F02932F-99D7-C002-701C-97303CE85E2A}"/>
              </a:ext>
            </a:extLst>
          </p:cNvPr>
          <p:cNvSpPr txBox="1">
            <a:spLocks noChangeArrowheads="1"/>
          </p:cNvSpPr>
          <p:nvPr/>
        </p:nvSpPr>
        <p:spPr bwMode="auto">
          <a:xfrm>
            <a:off x="1683928" y="-35448"/>
            <a:ext cx="72888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dirty="0">
                <a:solidFill>
                  <a:srgbClr val="0070C0"/>
                </a:solidFill>
                <a:latin typeface="+mj-lt"/>
              </a:rPr>
              <a:t>Surface renewal theory, </a:t>
            </a:r>
            <a:r>
              <a:rPr lang="en-US" altLang="en-US" sz="2400" b="1" dirty="0" err="1">
                <a:solidFill>
                  <a:srgbClr val="0070C0"/>
                </a:solidFill>
                <a:latin typeface="+mj-lt"/>
              </a:rPr>
              <a:t>Danckwarts</a:t>
            </a:r>
            <a:r>
              <a:rPr lang="en-US" altLang="en-US" sz="2400" b="1" dirty="0">
                <a:solidFill>
                  <a:srgbClr val="0070C0"/>
                </a:solidFill>
                <a:latin typeface="+mj-lt"/>
              </a:rPr>
              <a:t>, 1951</a:t>
            </a:r>
            <a:endParaRPr lang="en-US" altLang="en-US" sz="1600" b="1" dirty="0">
              <a:solidFill>
                <a:srgbClr val="0070C0"/>
              </a:solidFill>
              <a:latin typeface="+mj-lt"/>
            </a:endParaRPr>
          </a:p>
        </p:txBody>
      </p:sp>
      <p:pic>
        <p:nvPicPr>
          <p:cNvPr id="3" name="Picture 2">
            <a:extLst>
              <a:ext uri="{FF2B5EF4-FFF2-40B4-BE49-F238E27FC236}">
                <a16:creationId xmlns:a16="http://schemas.microsoft.com/office/drawing/2014/main" id="{8D0A4235-8ECD-E4A7-8A47-062191214D8D}"/>
              </a:ext>
            </a:extLst>
          </p:cNvPr>
          <p:cNvPicPr>
            <a:picLocks noChangeAspect="1"/>
          </p:cNvPicPr>
          <p:nvPr/>
        </p:nvPicPr>
        <p:blipFill>
          <a:blip r:embed="rId2"/>
          <a:stretch>
            <a:fillRect/>
          </a:stretch>
        </p:blipFill>
        <p:spPr>
          <a:xfrm>
            <a:off x="3291404" y="3914699"/>
            <a:ext cx="2243753" cy="799947"/>
          </a:xfrm>
          <a:prstGeom prst="rect">
            <a:avLst/>
          </a:prstGeom>
        </p:spPr>
      </p:pic>
      <p:pic>
        <p:nvPicPr>
          <p:cNvPr id="4" name="Picture 3">
            <a:extLst>
              <a:ext uri="{FF2B5EF4-FFF2-40B4-BE49-F238E27FC236}">
                <a16:creationId xmlns:a16="http://schemas.microsoft.com/office/drawing/2014/main" id="{439A50D2-3465-7F0B-C3B6-F21364F6C3EA}"/>
              </a:ext>
            </a:extLst>
          </p:cNvPr>
          <p:cNvPicPr>
            <a:picLocks noChangeAspect="1"/>
          </p:cNvPicPr>
          <p:nvPr/>
        </p:nvPicPr>
        <p:blipFill>
          <a:blip r:embed="rId3"/>
          <a:stretch>
            <a:fillRect/>
          </a:stretch>
        </p:blipFill>
        <p:spPr>
          <a:xfrm>
            <a:off x="1694740" y="1256925"/>
            <a:ext cx="6761003" cy="295886"/>
          </a:xfrm>
          <a:prstGeom prst="rect">
            <a:avLst/>
          </a:prstGeom>
        </p:spPr>
      </p:pic>
      <p:pic>
        <p:nvPicPr>
          <p:cNvPr id="6" name="Picture 5">
            <a:extLst>
              <a:ext uri="{FF2B5EF4-FFF2-40B4-BE49-F238E27FC236}">
                <a16:creationId xmlns:a16="http://schemas.microsoft.com/office/drawing/2014/main" id="{9BFE4A7F-CEAA-0088-F5D8-A3D0D4116226}"/>
              </a:ext>
            </a:extLst>
          </p:cNvPr>
          <p:cNvPicPr>
            <a:picLocks noChangeAspect="1"/>
          </p:cNvPicPr>
          <p:nvPr/>
        </p:nvPicPr>
        <p:blipFill>
          <a:blip r:embed="rId4"/>
          <a:stretch>
            <a:fillRect/>
          </a:stretch>
        </p:blipFill>
        <p:spPr>
          <a:xfrm>
            <a:off x="8455742" y="1248011"/>
            <a:ext cx="1386840" cy="304800"/>
          </a:xfrm>
          <a:prstGeom prst="rect">
            <a:avLst/>
          </a:prstGeom>
        </p:spPr>
      </p:pic>
      <p:pic>
        <p:nvPicPr>
          <p:cNvPr id="8" name="Picture 7">
            <a:extLst>
              <a:ext uri="{FF2B5EF4-FFF2-40B4-BE49-F238E27FC236}">
                <a16:creationId xmlns:a16="http://schemas.microsoft.com/office/drawing/2014/main" id="{81ED3576-9FB9-764C-F49A-093D833FAF0D}"/>
              </a:ext>
            </a:extLst>
          </p:cNvPr>
          <p:cNvPicPr>
            <a:picLocks noChangeAspect="1"/>
          </p:cNvPicPr>
          <p:nvPr/>
        </p:nvPicPr>
        <p:blipFill>
          <a:blip r:embed="rId5"/>
          <a:stretch>
            <a:fillRect/>
          </a:stretch>
        </p:blipFill>
        <p:spPr>
          <a:xfrm>
            <a:off x="2057400" y="1609479"/>
            <a:ext cx="3236686" cy="304800"/>
          </a:xfrm>
          <a:prstGeom prst="rect">
            <a:avLst/>
          </a:prstGeom>
        </p:spPr>
      </p:pic>
      <p:pic>
        <p:nvPicPr>
          <p:cNvPr id="10" name="Picture 9">
            <a:extLst>
              <a:ext uri="{FF2B5EF4-FFF2-40B4-BE49-F238E27FC236}">
                <a16:creationId xmlns:a16="http://schemas.microsoft.com/office/drawing/2014/main" id="{2FD9D04E-8629-ADB1-7C59-2E17266C7715}"/>
              </a:ext>
            </a:extLst>
          </p:cNvPr>
          <p:cNvPicPr>
            <a:picLocks noChangeAspect="1"/>
          </p:cNvPicPr>
          <p:nvPr/>
        </p:nvPicPr>
        <p:blipFill>
          <a:blip r:embed="rId6"/>
          <a:stretch>
            <a:fillRect/>
          </a:stretch>
        </p:blipFill>
        <p:spPr>
          <a:xfrm>
            <a:off x="1742168" y="2037171"/>
            <a:ext cx="5892800" cy="304800"/>
          </a:xfrm>
          <a:prstGeom prst="rect">
            <a:avLst/>
          </a:prstGeom>
        </p:spPr>
      </p:pic>
      <p:pic>
        <p:nvPicPr>
          <p:cNvPr id="12" name="Picture 11">
            <a:extLst>
              <a:ext uri="{FF2B5EF4-FFF2-40B4-BE49-F238E27FC236}">
                <a16:creationId xmlns:a16="http://schemas.microsoft.com/office/drawing/2014/main" id="{F6E640B0-20DC-29C9-DC7A-4AB88167D771}"/>
              </a:ext>
            </a:extLst>
          </p:cNvPr>
          <p:cNvPicPr>
            <a:picLocks noChangeAspect="1"/>
          </p:cNvPicPr>
          <p:nvPr/>
        </p:nvPicPr>
        <p:blipFill>
          <a:blip r:embed="rId7"/>
          <a:stretch>
            <a:fillRect/>
          </a:stretch>
        </p:blipFill>
        <p:spPr>
          <a:xfrm>
            <a:off x="7709863" y="2046629"/>
            <a:ext cx="2285894" cy="252430"/>
          </a:xfrm>
          <a:prstGeom prst="rect">
            <a:avLst/>
          </a:prstGeom>
        </p:spPr>
      </p:pic>
      <p:pic>
        <p:nvPicPr>
          <p:cNvPr id="14" name="Picture 13">
            <a:extLst>
              <a:ext uri="{FF2B5EF4-FFF2-40B4-BE49-F238E27FC236}">
                <a16:creationId xmlns:a16="http://schemas.microsoft.com/office/drawing/2014/main" id="{EFF56CEF-41CC-0265-F0B8-1CAA6C1693AD}"/>
              </a:ext>
            </a:extLst>
          </p:cNvPr>
          <p:cNvPicPr>
            <a:picLocks noChangeAspect="1"/>
          </p:cNvPicPr>
          <p:nvPr/>
        </p:nvPicPr>
        <p:blipFill>
          <a:blip r:embed="rId8"/>
          <a:stretch>
            <a:fillRect/>
          </a:stretch>
        </p:blipFill>
        <p:spPr>
          <a:xfrm>
            <a:off x="2116391" y="2445475"/>
            <a:ext cx="5085738" cy="246084"/>
          </a:xfrm>
          <a:prstGeom prst="rect">
            <a:avLst/>
          </a:prstGeom>
        </p:spPr>
      </p:pic>
      <p:pic>
        <p:nvPicPr>
          <p:cNvPr id="16" name="Picture 15">
            <a:extLst>
              <a:ext uri="{FF2B5EF4-FFF2-40B4-BE49-F238E27FC236}">
                <a16:creationId xmlns:a16="http://schemas.microsoft.com/office/drawing/2014/main" id="{C10E7229-B1CA-17E7-2218-ABDB72A8C657}"/>
              </a:ext>
            </a:extLst>
          </p:cNvPr>
          <p:cNvPicPr>
            <a:picLocks noChangeAspect="1"/>
          </p:cNvPicPr>
          <p:nvPr/>
        </p:nvPicPr>
        <p:blipFill>
          <a:blip r:embed="rId9"/>
          <a:stretch>
            <a:fillRect/>
          </a:stretch>
        </p:blipFill>
        <p:spPr>
          <a:xfrm>
            <a:off x="1683928" y="2775239"/>
            <a:ext cx="2705133" cy="289319"/>
          </a:xfrm>
          <a:prstGeom prst="rect">
            <a:avLst/>
          </a:prstGeom>
        </p:spPr>
      </p:pic>
      <p:pic>
        <p:nvPicPr>
          <p:cNvPr id="18" name="Picture 17">
            <a:extLst>
              <a:ext uri="{FF2B5EF4-FFF2-40B4-BE49-F238E27FC236}">
                <a16:creationId xmlns:a16="http://schemas.microsoft.com/office/drawing/2014/main" id="{A2402242-C903-35E2-882F-265087B029A8}"/>
              </a:ext>
            </a:extLst>
          </p:cNvPr>
          <p:cNvPicPr>
            <a:picLocks noChangeAspect="1"/>
          </p:cNvPicPr>
          <p:nvPr/>
        </p:nvPicPr>
        <p:blipFill>
          <a:blip r:embed="rId10"/>
          <a:stretch>
            <a:fillRect/>
          </a:stretch>
        </p:blipFill>
        <p:spPr>
          <a:xfrm>
            <a:off x="4413280" y="2804735"/>
            <a:ext cx="6225224" cy="268207"/>
          </a:xfrm>
          <a:prstGeom prst="rect">
            <a:avLst/>
          </a:prstGeom>
        </p:spPr>
      </p:pic>
      <p:sp>
        <p:nvSpPr>
          <p:cNvPr id="19" name="TextBox 18">
            <a:extLst>
              <a:ext uri="{FF2B5EF4-FFF2-40B4-BE49-F238E27FC236}">
                <a16:creationId xmlns:a16="http://schemas.microsoft.com/office/drawing/2014/main" id="{9418FEDF-4CC9-495D-4985-9B5BD1C0CFC7}"/>
              </a:ext>
            </a:extLst>
          </p:cNvPr>
          <p:cNvSpPr txBox="1"/>
          <p:nvPr/>
        </p:nvSpPr>
        <p:spPr>
          <a:xfrm>
            <a:off x="1644310" y="582230"/>
            <a:ext cx="8903381" cy="707886"/>
          </a:xfrm>
          <a:prstGeom prst="rect">
            <a:avLst/>
          </a:prstGeom>
          <a:noFill/>
        </p:spPr>
        <p:txBody>
          <a:bodyPr wrap="square" rtlCol="0">
            <a:spAutoFit/>
          </a:bodyPr>
          <a:lstStyle/>
          <a:p>
            <a:r>
              <a:rPr lang="en-US" sz="2000" dirty="0" err="1">
                <a:solidFill>
                  <a:srgbClr val="0233D0"/>
                </a:solidFill>
              </a:rPr>
              <a:t>Danckwarts’s</a:t>
            </a:r>
            <a:r>
              <a:rPr lang="en-US" sz="2000" dirty="0">
                <a:solidFill>
                  <a:srgbClr val="0233D0"/>
                </a:solidFill>
              </a:rPr>
              <a:t> assumptions includes the distribution of age of liquid elements present at the interphase at any time</a:t>
            </a:r>
          </a:p>
        </p:txBody>
      </p:sp>
      <p:sp>
        <p:nvSpPr>
          <p:cNvPr id="2" name="TextBox 1">
            <a:extLst>
              <a:ext uri="{FF2B5EF4-FFF2-40B4-BE49-F238E27FC236}">
                <a16:creationId xmlns:a16="http://schemas.microsoft.com/office/drawing/2014/main" id="{3E6391DC-5B1C-5466-1BE7-4447ACFFBDC6}"/>
              </a:ext>
            </a:extLst>
          </p:cNvPr>
          <p:cNvSpPr txBox="1"/>
          <p:nvPr/>
        </p:nvSpPr>
        <p:spPr>
          <a:xfrm>
            <a:off x="1694739" y="5077437"/>
            <a:ext cx="8231138" cy="646331"/>
          </a:xfrm>
          <a:prstGeom prst="rect">
            <a:avLst/>
          </a:prstGeom>
          <a:noFill/>
        </p:spPr>
        <p:txBody>
          <a:bodyPr wrap="square" rtlCol="0">
            <a:spAutoFit/>
          </a:bodyPr>
          <a:lstStyle/>
          <a:p>
            <a:r>
              <a:rPr lang="en-US" dirty="0"/>
              <a:t>The model parameter of this theory is the fractional rate of surface renewal, s which is expressed as the fraction of the surface area renewed in unit time </a:t>
            </a:r>
            <a:endParaRPr lang="en-IN" dirty="0"/>
          </a:p>
        </p:txBody>
      </p:sp>
    </p:spTree>
    <p:extLst>
      <p:ext uri="{BB962C8B-B14F-4D97-AF65-F5344CB8AC3E}">
        <p14:creationId xmlns:p14="http://schemas.microsoft.com/office/powerpoint/2010/main" val="279020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474D78-F37E-E148-0F76-BECC8480E961}"/>
              </a:ext>
            </a:extLst>
          </p:cNvPr>
          <p:cNvSpPr>
            <a:spLocks noGrp="1"/>
          </p:cNvSpPr>
          <p:nvPr>
            <p:ph type="sldNum" sz="quarter" idx="12"/>
          </p:nvPr>
        </p:nvSpPr>
        <p:spPr/>
        <p:txBody>
          <a:bodyPr/>
          <a:lstStyle/>
          <a:p>
            <a:pPr>
              <a:defRPr/>
            </a:pPr>
            <a:fld id="{C3734F09-793E-4A16-AED9-BB093119DCA3}" type="slidenum">
              <a:rPr lang="en-US" altLang="en-US" smtClean="0"/>
              <a:pPr>
                <a:defRPr/>
              </a:pPr>
              <a:t>22</a:t>
            </a:fld>
            <a:endParaRPr lang="en-US" altLang="en-US"/>
          </a:p>
        </p:txBody>
      </p:sp>
      <p:graphicFrame>
        <p:nvGraphicFramePr>
          <p:cNvPr id="4" name="Table 3">
            <a:extLst>
              <a:ext uri="{FF2B5EF4-FFF2-40B4-BE49-F238E27FC236}">
                <a16:creationId xmlns:a16="http://schemas.microsoft.com/office/drawing/2014/main" id="{396BFF17-3E89-04C1-D7FB-550EF4511B98}"/>
              </a:ext>
            </a:extLst>
          </p:cNvPr>
          <p:cNvGraphicFramePr>
            <a:graphicFrameLocks noGrp="1"/>
          </p:cNvGraphicFramePr>
          <p:nvPr/>
        </p:nvGraphicFramePr>
        <p:xfrm>
          <a:off x="1831298" y="2132583"/>
          <a:ext cx="8229600" cy="3168652"/>
        </p:xfrm>
        <a:graphic>
          <a:graphicData uri="http://schemas.openxmlformats.org/drawingml/2006/table">
            <a:tbl>
              <a:tblPr firstRow="1" firstCol="1" bandRow="1"/>
              <a:tblGrid>
                <a:gridCol w="2057400">
                  <a:extLst>
                    <a:ext uri="{9D8B030D-6E8A-4147-A177-3AD203B41FA5}">
                      <a16:colId xmlns:a16="http://schemas.microsoft.com/office/drawing/2014/main" val="598666312"/>
                    </a:ext>
                  </a:extLst>
                </a:gridCol>
                <a:gridCol w="2057400">
                  <a:extLst>
                    <a:ext uri="{9D8B030D-6E8A-4147-A177-3AD203B41FA5}">
                      <a16:colId xmlns:a16="http://schemas.microsoft.com/office/drawing/2014/main" val="431534812"/>
                    </a:ext>
                  </a:extLst>
                </a:gridCol>
                <a:gridCol w="2057400">
                  <a:extLst>
                    <a:ext uri="{9D8B030D-6E8A-4147-A177-3AD203B41FA5}">
                      <a16:colId xmlns:a16="http://schemas.microsoft.com/office/drawing/2014/main" val="3463969866"/>
                    </a:ext>
                  </a:extLst>
                </a:gridCol>
                <a:gridCol w="2057400">
                  <a:extLst>
                    <a:ext uri="{9D8B030D-6E8A-4147-A177-3AD203B41FA5}">
                      <a16:colId xmlns:a16="http://schemas.microsoft.com/office/drawing/2014/main" val="2743218731"/>
                    </a:ext>
                  </a:extLst>
                </a:gridCol>
              </a:tblGrid>
              <a:tr h="361353">
                <a:tc>
                  <a:txBody>
                    <a:bodyPr/>
                    <a:lstStyle/>
                    <a:p>
                      <a:pPr>
                        <a:lnSpc>
                          <a:spcPct val="115000"/>
                        </a:lnSpc>
                        <a:spcAft>
                          <a:spcPts val="800"/>
                        </a:spcAft>
                      </a:pPr>
                      <a:r>
                        <a:rPr lang="en-IN" sz="1800" b="1" kern="100">
                          <a:effectLst/>
                          <a:latin typeface="Aptos" panose="020B0004020202020204" pitchFamily="34" charset="0"/>
                          <a:ea typeface="Aptos" panose="020B0004020202020204" pitchFamily="34" charset="0"/>
                          <a:cs typeface="Times New Roman" panose="02020603050405020304" pitchFamily="18" charset="0"/>
                        </a:rPr>
                        <a:t>Theory</a:t>
                      </a:r>
                      <a:endParaRPr lang="en-IN" sz="18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IN" sz="1800" b="1" kern="100">
                          <a:effectLst/>
                          <a:latin typeface="Aptos" panose="020B0004020202020204" pitchFamily="34" charset="0"/>
                          <a:ea typeface="Aptos" panose="020B0004020202020204" pitchFamily="34" charset="0"/>
                          <a:cs typeface="Times New Roman" panose="02020603050405020304" pitchFamily="18" charset="0"/>
                        </a:rPr>
                        <a:t>Assumption</a:t>
                      </a:r>
                      <a:endParaRPr lang="en-IN" sz="18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IN" sz="1800" b="1" kern="100">
                          <a:effectLst/>
                          <a:latin typeface="Aptos" panose="020B0004020202020204" pitchFamily="34" charset="0"/>
                          <a:ea typeface="Aptos" panose="020B0004020202020204" pitchFamily="34" charset="0"/>
                          <a:cs typeface="Times New Roman" panose="02020603050405020304" pitchFamily="18" charset="0"/>
                        </a:rPr>
                        <a:t>Mass Transfer Mechanism</a:t>
                      </a:r>
                      <a:endParaRPr lang="en-IN" sz="18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IN" sz="1800" b="1" kern="100">
                          <a:effectLst/>
                          <a:latin typeface="Aptos" panose="020B0004020202020204" pitchFamily="34" charset="0"/>
                          <a:ea typeface="Aptos" panose="020B0004020202020204" pitchFamily="34" charset="0"/>
                          <a:cs typeface="Times New Roman" panose="02020603050405020304" pitchFamily="18" charset="0"/>
                        </a:rPr>
                        <a:t>Key Limitation</a:t>
                      </a:r>
                      <a:endParaRPr lang="en-IN" sz="18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3762425"/>
                  </a:ext>
                </a:extLst>
              </a:tr>
              <a:tr h="361353">
                <a:tc>
                  <a:txBody>
                    <a:bodyPr/>
                    <a:lstStyle/>
                    <a:p>
                      <a:pPr>
                        <a:lnSpc>
                          <a:spcPct val="115000"/>
                        </a:lnSpc>
                        <a:spcAft>
                          <a:spcPts val="800"/>
                        </a:spcAft>
                      </a:pPr>
                      <a:r>
                        <a:rPr lang="en-IN" sz="1800" b="1" kern="100" dirty="0">
                          <a:effectLst/>
                          <a:latin typeface="Aptos" panose="020B0004020202020204" pitchFamily="34" charset="0"/>
                          <a:ea typeface="Aptos" panose="020B0004020202020204" pitchFamily="34" charset="0"/>
                          <a:cs typeface="Times New Roman" panose="02020603050405020304" pitchFamily="18" charset="0"/>
                        </a:rPr>
                        <a:t>Film Theory (Whitman 1923) </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IN" sz="1800" kern="100">
                          <a:effectLst/>
                          <a:latin typeface="Aptos" panose="020B0004020202020204" pitchFamily="34" charset="0"/>
                          <a:ea typeface="Aptos" panose="020B0004020202020204" pitchFamily="34" charset="0"/>
                          <a:cs typeface="Times New Roman" panose="02020603050405020304" pitchFamily="18" charset="0"/>
                        </a:rPr>
                        <a:t>Stationary film at interface</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IN" sz="1800" kern="100">
                          <a:effectLst/>
                          <a:latin typeface="Aptos" panose="020B0004020202020204" pitchFamily="34" charset="0"/>
                          <a:ea typeface="Aptos" panose="020B0004020202020204" pitchFamily="34" charset="0"/>
                          <a:cs typeface="Times New Roman" panose="02020603050405020304" pitchFamily="18" charset="0"/>
                        </a:rPr>
                        <a:t>Steady-state diffusion</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IN" sz="1800" kern="100" dirty="0">
                          <a:effectLst/>
                          <a:latin typeface="Aptos" panose="020B0004020202020204" pitchFamily="34" charset="0"/>
                          <a:ea typeface="Aptos" panose="020B0004020202020204" pitchFamily="34" charset="0"/>
                          <a:cs typeface="Times New Roman" panose="02020603050405020304" pitchFamily="18" charset="0"/>
                        </a:rPr>
                        <a:t>Ignores turbulence effects</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3953243"/>
                  </a:ext>
                </a:extLst>
              </a:tr>
              <a:tr h="708453">
                <a:tc>
                  <a:txBody>
                    <a:bodyPr/>
                    <a:lstStyle/>
                    <a:p>
                      <a:pPr>
                        <a:lnSpc>
                          <a:spcPct val="115000"/>
                        </a:lnSpc>
                        <a:spcAft>
                          <a:spcPts val="800"/>
                        </a:spcAft>
                      </a:pPr>
                      <a:r>
                        <a:rPr lang="en-IN" sz="1800" b="1" kern="100">
                          <a:effectLst/>
                          <a:latin typeface="Aptos" panose="020B0004020202020204" pitchFamily="34" charset="0"/>
                          <a:ea typeface="Aptos" panose="020B0004020202020204" pitchFamily="34" charset="0"/>
                          <a:cs typeface="Times New Roman" panose="02020603050405020304" pitchFamily="18" charset="0"/>
                        </a:rPr>
                        <a:t>Penetration Theory (Higbie, 1935)</a:t>
                      </a:r>
                      <a:endParaRPr lang="en-IN" sz="18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IN" sz="1800" kern="100">
                          <a:effectLst/>
                          <a:latin typeface="Aptos" panose="020B0004020202020204" pitchFamily="34" charset="0"/>
                          <a:ea typeface="Aptos" panose="020B0004020202020204" pitchFamily="34" charset="0"/>
                          <a:cs typeface="Times New Roman" panose="02020603050405020304" pitchFamily="18" charset="0"/>
                        </a:rPr>
                        <a:t>Elements exposed for </a:t>
                      </a:r>
                      <a:r>
                        <a:rPr lang="en-IN" sz="1800" b="1" kern="100">
                          <a:effectLst/>
                          <a:latin typeface="Aptos" panose="020B0004020202020204" pitchFamily="34" charset="0"/>
                          <a:ea typeface="Aptos" panose="020B0004020202020204" pitchFamily="34" charset="0"/>
                          <a:cs typeface="Times New Roman" panose="02020603050405020304" pitchFamily="18" charset="0"/>
                        </a:rPr>
                        <a:t>fixed</a:t>
                      </a:r>
                      <a:r>
                        <a:rPr lang="en-IN" sz="1800" kern="100">
                          <a:effectLst/>
                          <a:latin typeface="Aptos" panose="020B0004020202020204" pitchFamily="34" charset="0"/>
                          <a:ea typeface="Aptos" panose="020B0004020202020204" pitchFamily="34" charset="0"/>
                          <a:cs typeface="Times New Roman" panose="02020603050405020304" pitchFamily="18" charset="0"/>
                        </a:rPr>
                        <a:t> time</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IN" sz="1800" kern="100">
                          <a:effectLst/>
                          <a:latin typeface="Aptos" panose="020B0004020202020204" pitchFamily="34" charset="0"/>
                          <a:ea typeface="Aptos" panose="020B0004020202020204" pitchFamily="34" charset="0"/>
                          <a:cs typeface="Times New Roman" panose="02020603050405020304" pitchFamily="18" charset="0"/>
                        </a:rPr>
                        <a:t>Unsteady-state diffusion</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IN" sz="1800" kern="100">
                          <a:effectLst/>
                          <a:latin typeface="Aptos" panose="020B0004020202020204" pitchFamily="34" charset="0"/>
                          <a:ea typeface="Aptos" panose="020B0004020202020204" pitchFamily="34" charset="0"/>
                          <a:cs typeface="Times New Roman" panose="02020603050405020304" pitchFamily="18" charset="0"/>
                        </a:rPr>
                        <a:t>Does not consider varying exposure times</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5838673"/>
                  </a:ext>
                </a:extLst>
              </a:tr>
              <a:tr h="708453">
                <a:tc>
                  <a:txBody>
                    <a:bodyPr/>
                    <a:lstStyle/>
                    <a:p>
                      <a:pPr>
                        <a:lnSpc>
                          <a:spcPct val="115000"/>
                        </a:lnSpc>
                        <a:spcAft>
                          <a:spcPts val="800"/>
                        </a:spcAft>
                      </a:pPr>
                      <a:r>
                        <a:rPr lang="en-IN" sz="1800" b="1" kern="100">
                          <a:effectLst/>
                          <a:latin typeface="Aptos" panose="020B0004020202020204" pitchFamily="34" charset="0"/>
                          <a:ea typeface="Aptos" panose="020B0004020202020204" pitchFamily="34" charset="0"/>
                          <a:cs typeface="Times New Roman" panose="02020603050405020304" pitchFamily="18" charset="0"/>
                        </a:rPr>
                        <a:t>Surface Renewal Theory (Danckwerts, 1951)</a:t>
                      </a:r>
                      <a:endParaRPr lang="en-IN" sz="18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IN" sz="1800" b="1" kern="100">
                          <a:effectLst/>
                          <a:latin typeface="Aptos" panose="020B0004020202020204" pitchFamily="34" charset="0"/>
                          <a:ea typeface="Aptos" panose="020B0004020202020204" pitchFamily="34" charset="0"/>
                          <a:cs typeface="Times New Roman" panose="02020603050405020304" pitchFamily="18" charset="0"/>
                        </a:rPr>
                        <a:t>Random renewal</a:t>
                      </a:r>
                      <a:r>
                        <a:rPr lang="en-IN" sz="1800" kern="100">
                          <a:effectLst/>
                          <a:latin typeface="Aptos" panose="020B0004020202020204" pitchFamily="34" charset="0"/>
                          <a:ea typeface="Aptos" panose="020B0004020202020204" pitchFamily="34" charset="0"/>
                          <a:cs typeface="Times New Roman" panose="02020603050405020304" pitchFamily="18" charset="0"/>
                        </a:rPr>
                        <a:t> of surface elements</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IN" sz="1800" kern="100">
                          <a:effectLst/>
                          <a:latin typeface="Aptos" panose="020B0004020202020204" pitchFamily="34" charset="0"/>
                          <a:ea typeface="Aptos" panose="020B0004020202020204" pitchFamily="34" charset="0"/>
                          <a:cs typeface="Times New Roman" panose="02020603050405020304" pitchFamily="18" charset="0"/>
                        </a:rPr>
                        <a:t>Diffusion + surface turbulence</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IN" sz="1800" kern="100" dirty="0">
                          <a:effectLst/>
                          <a:latin typeface="Aptos" panose="020B0004020202020204" pitchFamily="34" charset="0"/>
                          <a:ea typeface="Aptos" panose="020B0004020202020204" pitchFamily="34" charset="0"/>
                          <a:cs typeface="Times New Roman" panose="02020603050405020304" pitchFamily="18" charset="0"/>
                        </a:rPr>
                        <a:t>Requires knowledge of renewal rate (λ\lambda)</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4610749"/>
                  </a:ext>
                </a:extLst>
              </a:tr>
            </a:tbl>
          </a:graphicData>
        </a:graphic>
      </p:graphicFrame>
    </p:spTree>
    <p:extLst>
      <p:ext uri="{BB962C8B-B14F-4D97-AF65-F5344CB8AC3E}">
        <p14:creationId xmlns:p14="http://schemas.microsoft.com/office/powerpoint/2010/main" val="533328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
            <a:extLst>
              <a:ext uri="{FF2B5EF4-FFF2-40B4-BE49-F238E27FC236}">
                <a16:creationId xmlns:a16="http://schemas.microsoft.com/office/drawing/2014/main" id="{49AA0FA1-6342-695C-DE54-7312B77C6A9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ECD807-DB83-4073-B549-DE13D66864C3}" type="slidenum">
              <a:rPr lang="en-US" altLang="en-US" sz="1200">
                <a:solidFill>
                  <a:srgbClr val="898989"/>
                </a:solidFill>
              </a:rPr>
              <a:pPr>
                <a:spcBef>
                  <a:spcPct val="0"/>
                </a:spcBef>
                <a:buFontTx/>
                <a:buNone/>
              </a:pPr>
              <a:t>23</a:t>
            </a:fld>
            <a:endParaRPr lang="en-US" altLang="en-US" sz="1200">
              <a:solidFill>
                <a:srgbClr val="898989"/>
              </a:solidFill>
            </a:endParaRPr>
          </a:p>
        </p:txBody>
      </p:sp>
      <p:sp>
        <p:nvSpPr>
          <p:cNvPr id="2" name="TextBox 1">
            <a:extLst>
              <a:ext uri="{FF2B5EF4-FFF2-40B4-BE49-F238E27FC236}">
                <a16:creationId xmlns:a16="http://schemas.microsoft.com/office/drawing/2014/main" id="{34444370-E9E7-D7CB-C872-785682FBF27A}"/>
              </a:ext>
            </a:extLst>
          </p:cNvPr>
          <p:cNvSpPr txBox="1"/>
          <p:nvPr/>
        </p:nvSpPr>
        <p:spPr>
          <a:xfrm>
            <a:off x="1550187" y="162169"/>
            <a:ext cx="5688814" cy="584775"/>
          </a:xfrm>
          <a:prstGeom prst="rect">
            <a:avLst/>
          </a:prstGeom>
          <a:noFill/>
        </p:spPr>
        <p:txBody>
          <a:bodyPr wrap="square" rtlCol="0">
            <a:spAutoFit/>
          </a:bodyPr>
          <a:lstStyle/>
          <a:p>
            <a:r>
              <a:rPr lang="en-US" sz="3200" b="1" dirty="0">
                <a:solidFill>
                  <a:srgbClr val="7030A0"/>
                </a:solidFill>
              </a:rPr>
              <a:t>The Boundary Layer Theory</a:t>
            </a:r>
          </a:p>
        </p:txBody>
      </p:sp>
      <p:pic>
        <p:nvPicPr>
          <p:cNvPr id="4" name="Picture 3">
            <a:extLst>
              <a:ext uri="{FF2B5EF4-FFF2-40B4-BE49-F238E27FC236}">
                <a16:creationId xmlns:a16="http://schemas.microsoft.com/office/drawing/2014/main" id="{EC507663-B20A-C666-97BA-538F826CB45D}"/>
              </a:ext>
            </a:extLst>
          </p:cNvPr>
          <p:cNvPicPr>
            <a:picLocks noChangeAspect="1"/>
          </p:cNvPicPr>
          <p:nvPr/>
        </p:nvPicPr>
        <p:blipFill>
          <a:blip r:embed="rId2"/>
          <a:stretch>
            <a:fillRect/>
          </a:stretch>
        </p:blipFill>
        <p:spPr>
          <a:xfrm>
            <a:off x="1932380" y="949172"/>
            <a:ext cx="5688813" cy="3135999"/>
          </a:xfrm>
          <a:prstGeom prst="rect">
            <a:avLst/>
          </a:prstGeom>
        </p:spPr>
      </p:pic>
      <p:pic>
        <p:nvPicPr>
          <p:cNvPr id="6" name="Picture 5">
            <a:extLst>
              <a:ext uri="{FF2B5EF4-FFF2-40B4-BE49-F238E27FC236}">
                <a16:creationId xmlns:a16="http://schemas.microsoft.com/office/drawing/2014/main" id="{965F8476-D103-68BC-6ECB-64FB9A754D0D}"/>
              </a:ext>
            </a:extLst>
          </p:cNvPr>
          <p:cNvPicPr>
            <a:picLocks noChangeAspect="1"/>
          </p:cNvPicPr>
          <p:nvPr/>
        </p:nvPicPr>
        <p:blipFill>
          <a:blip r:embed="rId3"/>
          <a:stretch>
            <a:fillRect/>
          </a:stretch>
        </p:blipFill>
        <p:spPr>
          <a:xfrm>
            <a:off x="2047260" y="4322509"/>
            <a:ext cx="1793848" cy="375077"/>
          </a:xfrm>
          <a:prstGeom prst="rect">
            <a:avLst/>
          </a:prstGeom>
        </p:spPr>
      </p:pic>
      <p:pic>
        <p:nvPicPr>
          <p:cNvPr id="8" name="Picture 7">
            <a:extLst>
              <a:ext uri="{FF2B5EF4-FFF2-40B4-BE49-F238E27FC236}">
                <a16:creationId xmlns:a16="http://schemas.microsoft.com/office/drawing/2014/main" id="{8A832A2A-02EA-065F-8FCC-ABF1E908A074}"/>
              </a:ext>
            </a:extLst>
          </p:cNvPr>
          <p:cNvPicPr>
            <a:picLocks noChangeAspect="1"/>
          </p:cNvPicPr>
          <p:nvPr/>
        </p:nvPicPr>
        <p:blipFill>
          <a:blip r:embed="rId4"/>
          <a:stretch>
            <a:fillRect/>
          </a:stretch>
        </p:blipFill>
        <p:spPr>
          <a:xfrm>
            <a:off x="2047260" y="4912193"/>
            <a:ext cx="1479414" cy="369854"/>
          </a:xfrm>
          <a:prstGeom prst="rect">
            <a:avLst/>
          </a:prstGeom>
        </p:spPr>
      </p:pic>
      <p:pic>
        <p:nvPicPr>
          <p:cNvPr id="10" name="Picture 9">
            <a:extLst>
              <a:ext uri="{FF2B5EF4-FFF2-40B4-BE49-F238E27FC236}">
                <a16:creationId xmlns:a16="http://schemas.microsoft.com/office/drawing/2014/main" id="{701DF0A0-8E7E-4149-67FA-A63B9ADAD2BD}"/>
              </a:ext>
            </a:extLst>
          </p:cNvPr>
          <p:cNvPicPr>
            <a:picLocks noChangeAspect="1"/>
          </p:cNvPicPr>
          <p:nvPr/>
        </p:nvPicPr>
        <p:blipFill>
          <a:blip r:embed="rId5"/>
          <a:stretch>
            <a:fillRect/>
          </a:stretch>
        </p:blipFill>
        <p:spPr>
          <a:xfrm>
            <a:off x="2301120" y="5996208"/>
            <a:ext cx="3072210" cy="594621"/>
          </a:xfrm>
          <a:prstGeom prst="rect">
            <a:avLst/>
          </a:prstGeom>
        </p:spPr>
      </p:pic>
      <p:sp>
        <p:nvSpPr>
          <p:cNvPr id="11" name="TextBox 10">
            <a:extLst>
              <a:ext uri="{FF2B5EF4-FFF2-40B4-BE49-F238E27FC236}">
                <a16:creationId xmlns:a16="http://schemas.microsoft.com/office/drawing/2014/main" id="{3C96E8FF-0C9E-EDAF-2847-3423A34A893F}"/>
              </a:ext>
            </a:extLst>
          </p:cNvPr>
          <p:cNvSpPr txBox="1"/>
          <p:nvPr/>
        </p:nvSpPr>
        <p:spPr>
          <a:xfrm>
            <a:off x="2168385" y="5659308"/>
            <a:ext cx="2141805" cy="369332"/>
          </a:xfrm>
          <a:prstGeom prst="rect">
            <a:avLst/>
          </a:prstGeom>
          <a:noFill/>
        </p:spPr>
        <p:txBody>
          <a:bodyPr wrap="none" rtlCol="0">
            <a:spAutoFit/>
          </a:bodyPr>
          <a:lstStyle/>
          <a:p>
            <a:r>
              <a:rPr lang="en-US" dirty="0"/>
              <a:t>Local Sherwood no.</a:t>
            </a:r>
          </a:p>
        </p:txBody>
      </p:sp>
      <p:sp>
        <p:nvSpPr>
          <p:cNvPr id="12" name="Rectangle 11">
            <a:extLst>
              <a:ext uri="{FF2B5EF4-FFF2-40B4-BE49-F238E27FC236}">
                <a16:creationId xmlns:a16="http://schemas.microsoft.com/office/drawing/2014/main" id="{A8B219AC-6168-E2C0-5B0F-BCAB74DBB766}"/>
              </a:ext>
            </a:extLst>
          </p:cNvPr>
          <p:cNvSpPr/>
          <p:nvPr/>
        </p:nvSpPr>
        <p:spPr>
          <a:xfrm>
            <a:off x="1981201" y="5688939"/>
            <a:ext cx="3628103" cy="1032537"/>
          </a:xfrm>
          <a:prstGeom prst="rect">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EF7021-95A4-6DEA-ABDC-C5FB30D24AF1}"/>
              </a:ext>
            </a:extLst>
          </p:cNvPr>
          <p:cNvSpPr txBox="1"/>
          <p:nvPr/>
        </p:nvSpPr>
        <p:spPr>
          <a:xfrm>
            <a:off x="6390970" y="5586873"/>
            <a:ext cx="2379626" cy="369332"/>
          </a:xfrm>
          <a:prstGeom prst="rect">
            <a:avLst/>
          </a:prstGeom>
          <a:noFill/>
        </p:spPr>
        <p:txBody>
          <a:bodyPr wrap="none" rtlCol="0">
            <a:spAutoFit/>
          </a:bodyPr>
          <a:lstStyle/>
          <a:p>
            <a:r>
              <a:rPr lang="en-US" dirty="0"/>
              <a:t>Average Sherwood no.</a:t>
            </a:r>
          </a:p>
        </p:txBody>
      </p:sp>
      <p:pic>
        <p:nvPicPr>
          <p:cNvPr id="15" name="Picture 14">
            <a:extLst>
              <a:ext uri="{FF2B5EF4-FFF2-40B4-BE49-F238E27FC236}">
                <a16:creationId xmlns:a16="http://schemas.microsoft.com/office/drawing/2014/main" id="{DA9906B7-A489-8307-B347-71BEA5182B46}"/>
              </a:ext>
            </a:extLst>
          </p:cNvPr>
          <p:cNvPicPr>
            <a:picLocks noChangeAspect="1"/>
          </p:cNvPicPr>
          <p:nvPr/>
        </p:nvPicPr>
        <p:blipFill>
          <a:blip r:embed="rId6"/>
          <a:stretch>
            <a:fillRect/>
          </a:stretch>
        </p:blipFill>
        <p:spPr>
          <a:xfrm>
            <a:off x="6390971" y="5941513"/>
            <a:ext cx="3939475" cy="779963"/>
          </a:xfrm>
          <a:prstGeom prst="rect">
            <a:avLst/>
          </a:prstGeom>
        </p:spPr>
      </p:pic>
      <p:sp>
        <p:nvSpPr>
          <p:cNvPr id="16" name="Rectangle 15">
            <a:extLst>
              <a:ext uri="{FF2B5EF4-FFF2-40B4-BE49-F238E27FC236}">
                <a16:creationId xmlns:a16="http://schemas.microsoft.com/office/drawing/2014/main" id="{3DED1385-5670-92E8-E655-376BCDEEA090}"/>
              </a:ext>
            </a:extLst>
          </p:cNvPr>
          <p:cNvSpPr/>
          <p:nvPr/>
        </p:nvSpPr>
        <p:spPr>
          <a:xfrm>
            <a:off x="6390971" y="5486401"/>
            <a:ext cx="3939475" cy="12350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12796EB-BEDB-8461-E9E4-15EB40760814}"/>
              </a:ext>
            </a:extLst>
          </p:cNvPr>
          <p:cNvSpPr txBox="1"/>
          <p:nvPr/>
        </p:nvSpPr>
        <p:spPr>
          <a:xfrm>
            <a:off x="3849686" y="4314015"/>
            <a:ext cx="124342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3×10</a:t>
            </a:r>
            <a:r>
              <a:rPr lang="en-US" sz="2000" b="1" baseline="30000"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833448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0EFF-DE82-1CA0-4711-CCE5E786FF7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14D61C9-A60E-5A94-005C-38581C700D77}"/>
              </a:ext>
            </a:extLst>
          </p:cNvPr>
          <p:cNvPicPr>
            <a:picLocks noGrp="1" noChangeAspect="1"/>
          </p:cNvPicPr>
          <p:nvPr>
            <p:ph idx="1"/>
          </p:nvPr>
        </p:nvPicPr>
        <p:blipFill>
          <a:blip r:embed="rId2"/>
          <a:stretch>
            <a:fillRect/>
          </a:stretch>
        </p:blipFill>
        <p:spPr>
          <a:xfrm>
            <a:off x="1683545" y="1885660"/>
            <a:ext cx="8824911" cy="2444739"/>
          </a:xfrm>
        </p:spPr>
      </p:pic>
      <p:sp>
        <p:nvSpPr>
          <p:cNvPr id="4" name="Slide Number Placeholder 3">
            <a:extLst>
              <a:ext uri="{FF2B5EF4-FFF2-40B4-BE49-F238E27FC236}">
                <a16:creationId xmlns:a16="http://schemas.microsoft.com/office/drawing/2014/main" id="{6EDF2BAF-96E8-D066-329A-F1B4E7C975AA}"/>
              </a:ext>
            </a:extLst>
          </p:cNvPr>
          <p:cNvSpPr>
            <a:spLocks noGrp="1"/>
          </p:cNvSpPr>
          <p:nvPr>
            <p:ph type="sldNum" sz="quarter" idx="12"/>
          </p:nvPr>
        </p:nvSpPr>
        <p:spPr/>
        <p:txBody>
          <a:bodyPr/>
          <a:lstStyle/>
          <a:p>
            <a:pPr>
              <a:defRPr/>
            </a:pPr>
            <a:fld id="{DD2C1E9A-D4BC-49F6-BCAF-D0866D26C672}" type="slidenum">
              <a:rPr lang="en-US" altLang="en-US" smtClean="0"/>
              <a:pPr>
                <a:defRPr/>
              </a:pPr>
              <a:t>24</a:t>
            </a:fld>
            <a:endParaRPr lang="en-US" altLang="en-US"/>
          </a:p>
        </p:txBody>
      </p:sp>
    </p:spTree>
    <p:extLst>
      <p:ext uri="{BB962C8B-B14F-4D97-AF65-F5344CB8AC3E}">
        <p14:creationId xmlns:p14="http://schemas.microsoft.com/office/powerpoint/2010/main" val="1941119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E32FF7D0-717F-9518-2ADB-63D4914A0F2C}"/>
              </a:ext>
            </a:extLst>
          </p:cNvPr>
          <p:cNvSpPr>
            <a:spLocks noGrp="1"/>
          </p:cNvSpPr>
          <p:nvPr>
            <p:ph type="title"/>
          </p:nvPr>
        </p:nvSpPr>
        <p:spPr/>
        <p:txBody>
          <a:bodyPr/>
          <a:lstStyle/>
          <a:p>
            <a:endParaRPr lang="en-US" altLang="en-US"/>
          </a:p>
        </p:txBody>
      </p:sp>
      <p:sp>
        <p:nvSpPr>
          <p:cNvPr id="73731" name="Slide Number Placeholder 3">
            <a:extLst>
              <a:ext uri="{FF2B5EF4-FFF2-40B4-BE49-F238E27FC236}">
                <a16:creationId xmlns:a16="http://schemas.microsoft.com/office/drawing/2014/main" id="{C83A4539-DCE0-601D-6578-91A5931DCD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4C3C385-D452-4D3B-8B02-7EAAC01E4A47}" type="slidenum">
              <a:rPr lang="en-US" altLang="en-US" sz="1200">
                <a:solidFill>
                  <a:srgbClr val="898989"/>
                </a:solidFill>
              </a:rPr>
              <a:pPr>
                <a:spcBef>
                  <a:spcPct val="0"/>
                </a:spcBef>
                <a:buFontTx/>
                <a:buNone/>
              </a:pPr>
              <a:t>25</a:t>
            </a:fld>
            <a:endParaRPr lang="en-US" altLang="en-US" sz="1200">
              <a:solidFill>
                <a:srgbClr val="898989"/>
              </a:solidFill>
            </a:endParaRPr>
          </a:p>
        </p:txBody>
      </p:sp>
      <p:pic>
        <p:nvPicPr>
          <p:cNvPr id="73732" name="Picture 3">
            <a:extLst>
              <a:ext uri="{FF2B5EF4-FFF2-40B4-BE49-F238E27FC236}">
                <a16:creationId xmlns:a16="http://schemas.microsoft.com/office/drawing/2014/main" id="{37AD9050-8957-4160-3CC7-B6E06E851E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524001"/>
            <a:ext cx="7543800" cy="4657725"/>
          </a:xfrm>
          <a:noFill/>
        </p:spPr>
      </p:pic>
    </p:spTree>
    <p:extLst>
      <p:ext uri="{BB962C8B-B14F-4D97-AF65-F5344CB8AC3E}">
        <p14:creationId xmlns:p14="http://schemas.microsoft.com/office/powerpoint/2010/main" val="700185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6027EAA1-573C-9B34-D1DA-8159BA24833D}"/>
              </a:ext>
            </a:extLst>
          </p:cNvPr>
          <p:cNvSpPr>
            <a:spLocks noGrp="1"/>
          </p:cNvSpPr>
          <p:nvPr>
            <p:ph type="title"/>
          </p:nvPr>
        </p:nvSpPr>
        <p:spPr>
          <a:xfrm>
            <a:off x="1752600" y="61913"/>
            <a:ext cx="8686800" cy="952500"/>
          </a:xfrm>
        </p:spPr>
        <p:txBody>
          <a:bodyPr/>
          <a:lstStyle/>
          <a:p>
            <a:r>
              <a:rPr lang="en-US" altLang="en-US" sz="3200" b="1" dirty="0">
                <a:solidFill>
                  <a:srgbClr val="0070C0"/>
                </a:solidFill>
              </a:rPr>
              <a:t>Analogy b/w Momentum, Heat and Mass transfer</a:t>
            </a:r>
          </a:p>
        </p:txBody>
      </p:sp>
      <p:sp>
        <p:nvSpPr>
          <p:cNvPr id="86019" name="Slide Number Placeholder 1">
            <a:extLst>
              <a:ext uri="{FF2B5EF4-FFF2-40B4-BE49-F238E27FC236}">
                <a16:creationId xmlns:a16="http://schemas.microsoft.com/office/drawing/2014/main" id="{6A77AF8C-7E07-021E-72B9-BA6C6264724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A4B789-187B-46A6-BA49-374858E5507C}" type="slidenum">
              <a:rPr lang="en-US" altLang="en-US" sz="1200">
                <a:solidFill>
                  <a:srgbClr val="898989"/>
                </a:solidFill>
              </a:rPr>
              <a:pPr>
                <a:spcBef>
                  <a:spcPct val="0"/>
                </a:spcBef>
                <a:buFontTx/>
                <a:buNone/>
              </a:pPr>
              <a:t>26</a:t>
            </a:fld>
            <a:endParaRPr lang="en-US" altLang="en-US" sz="1200">
              <a:solidFill>
                <a:srgbClr val="898989"/>
              </a:solidFill>
            </a:endParaRPr>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996DBE5B-0177-4DBF-F067-25ECDBDDDAF8}"/>
                  </a:ext>
                </a:extLst>
              </p14:cNvPr>
              <p14:cNvContentPartPr/>
              <p14:nvPr/>
            </p14:nvContentPartPr>
            <p14:xfrm>
              <a:off x="-1386615" y="2138191"/>
              <a:ext cx="360" cy="360"/>
            </p14:xfrm>
          </p:contentPart>
        </mc:Choice>
        <mc:Fallback>
          <p:pic>
            <p:nvPicPr>
              <p:cNvPr id="10" name="Ink 9">
                <a:extLst>
                  <a:ext uri="{FF2B5EF4-FFF2-40B4-BE49-F238E27FC236}">
                    <a16:creationId xmlns:a16="http://schemas.microsoft.com/office/drawing/2014/main" id="{996DBE5B-0177-4DBF-F067-25ECDBDDDAF8}"/>
                  </a:ext>
                </a:extLst>
              </p:cNvPr>
              <p:cNvPicPr/>
              <p:nvPr/>
            </p:nvPicPr>
            <p:blipFill>
              <a:blip r:embed="rId3"/>
              <a:stretch>
                <a:fillRect/>
              </a:stretch>
            </p:blipFill>
            <p:spPr>
              <a:xfrm>
                <a:off x="-1395615" y="2129191"/>
                <a:ext cx="18000" cy="18000"/>
              </a:xfrm>
              <a:prstGeom prst="rect">
                <a:avLst/>
              </a:prstGeom>
            </p:spPr>
          </p:pic>
        </mc:Fallback>
      </mc:AlternateContent>
      <p:grpSp>
        <p:nvGrpSpPr>
          <p:cNvPr id="86021" name="Group 26">
            <a:extLst>
              <a:ext uri="{FF2B5EF4-FFF2-40B4-BE49-F238E27FC236}">
                <a16:creationId xmlns:a16="http://schemas.microsoft.com/office/drawing/2014/main" id="{F330B85F-83D8-9936-96C7-15513B97FC0A}"/>
              </a:ext>
            </a:extLst>
          </p:cNvPr>
          <p:cNvGrpSpPr>
            <a:grpSpLocks/>
          </p:cNvGrpSpPr>
          <p:nvPr/>
        </p:nvGrpSpPr>
        <p:grpSpPr bwMode="auto">
          <a:xfrm rot="313769">
            <a:off x="2024063" y="1087850"/>
            <a:ext cx="1782762" cy="449262"/>
            <a:chOff x="503385" y="1204711"/>
            <a:chExt cx="1782720" cy="450360"/>
          </a:xfrm>
        </p:grpSpPr>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00F87E03-EABB-DF2F-9310-6D2A78508154}"/>
                    </a:ext>
                  </a:extLst>
                </p14:cNvPr>
                <p14:cNvContentPartPr/>
                <p14:nvPr/>
              </p14:nvContentPartPr>
              <p14:xfrm>
                <a:off x="641265" y="1412791"/>
                <a:ext cx="34200" cy="242280"/>
              </p14:xfrm>
            </p:contentPart>
          </mc:Choice>
          <mc:Fallback xmlns="">
            <p:pic>
              <p:nvPicPr>
                <p:cNvPr id="15" name="Ink 14">
                  <a:extLst>
                    <a:ext uri="{FF2B5EF4-FFF2-40B4-BE49-F238E27FC236}">
                      <a16:creationId xmlns:a16="http://schemas.microsoft.com/office/drawing/2014/main" id="{00F87E03-EABB-DF2F-9310-6D2A78508154}"/>
                    </a:ext>
                  </a:extLst>
                </p:cNvPr>
                <p:cNvPicPr/>
                <p:nvPr/>
              </p:nvPicPr>
              <p:blipFill>
                <a:blip r:embed="rId5"/>
                <a:stretch>
                  <a:fillRect/>
                </a:stretch>
              </p:blipFill>
              <p:spPr>
                <a:xfrm>
                  <a:off x="632169" y="1403778"/>
                  <a:ext cx="52028" cy="25994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9D2A826C-4EA5-296E-A4A4-5201C1FA1638}"/>
                    </a:ext>
                  </a:extLst>
                </p14:cNvPr>
                <p14:cNvContentPartPr/>
                <p14:nvPr/>
              </p14:nvContentPartPr>
              <p14:xfrm>
                <a:off x="720465" y="1401631"/>
                <a:ext cx="332280" cy="218520"/>
              </p14:xfrm>
            </p:contentPart>
          </mc:Choice>
          <mc:Fallback xmlns="">
            <p:pic>
              <p:nvPicPr>
                <p:cNvPr id="16" name="Ink 15">
                  <a:extLst>
                    <a:ext uri="{FF2B5EF4-FFF2-40B4-BE49-F238E27FC236}">
                      <a16:creationId xmlns:a16="http://schemas.microsoft.com/office/drawing/2014/main" id="{9D2A826C-4EA5-296E-A4A4-5201C1FA1638}"/>
                    </a:ext>
                  </a:extLst>
                </p:cNvPr>
                <p:cNvPicPr/>
                <p:nvPr/>
              </p:nvPicPr>
              <p:blipFill>
                <a:blip r:embed="rId7"/>
                <a:stretch>
                  <a:fillRect/>
                </a:stretch>
              </p:blipFill>
              <p:spPr>
                <a:xfrm>
                  <a:off x="711465" y="1392631"/>
                  <a:ext cx="349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FC37381C-C1F8-59A9-E3D1-6ABFCD537BD2}"/>
                    </a:ext>
                  </a:extLst>
                </p14:cNvPr>
                <p14:cNvContentPartPr/>
                <p14:nvPr/>
              </p14:nvContentPartPr>
              <p14:xfrm>
                <a:off x="891825" y="1385071"/>
                <a:ext cx="7200" cy="5760"/>
              </p14:xfrm>
            </p:contentPart>
          </mc:Choice>
          <mc:Fallback xmlns="">
            <p:pic>
              <p:nvPicPr>
                <p:cNvPr id="17" name="Ink 16">
                  <a:extLst>
                    <a:ext uri="{FF2B5EF4-FFF2-40B4-BE49-F238E27FC236}">
                      <a16:creationId xmlns:a16="http://schemas.microsoft.com/office/drawing/2014/main" id="{FC37381C-C1F8-59A9-E3D1-6ABFCD537BD2}"/>
                    </a:ext>
                  </a:extLst>
                </p:cNvPr>
                <p:cNvPicPr/>
                <p:nvPr/>
              </p:nvPicPr>
              <p:blipFill>
                <a:blip r:embed="rId9"/>
                <a:stretch>
                  <a:fillRect/>
                </a:stretch>
              </p:blipFill>
              <p:spPr>
                <a:xfrm>
                  <a:off x="882825" y="1376071"/>
                  <a:ext cx="24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19E08476-D364-EB00-2FD4-CC07BA8AF792}"/>
                    </a:ext>
                  </a:extLst>
                </p14:cNvPr>
                <p14:cNvContentPartPr/>
                <p14:nvPr/>
              </p14:nvContentPartPr>
              <p14:xfrm>
                <a:off x="503385" y="1346551"/>
                <a:ext cx="446400" cy="88560"/>
              </p14:xfrm>
            </p:contentPart>
          </mc:Choice>
          <mc:Fallback xmlns="">
            <p:pic>
              <p:nvPicPr>
                <p:cNvPr id="18" name="Ink 17">
                  <a:extLst>
                    <a:ext uri="{FF2B5EF4-FFF2-40B4-BE49-F238E27FC236}">
                      <a16:creationId xmlns:a16="http://schemas.microsoft.com/office/drawing/2014/main" id="{19E08476-D364-EB00-2FD4-CC07BA8AF792}"/>
                    </a:ext>
                  </a:extLst>
                </p:cNvPr>
                <p:cNvPicPr/>
                <p:nvPr/>
              </p:nvPicPr>
              <p:blipFill>
                <a:blip r:embed="rId11"/>
                <a:stretch>
                  <a:fillRect/>
                </a:stretch>
              </p:blipFill>
              <p:spPr>
                <a:xfrm>
                  <a:off x="494385" y="1337551"/>
                  <a:ext cx="464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3A43F641-EDF5-BE15-FD7E-2BB3F6B9646F}"/>
                    </a:ext>
                  </a:extLst>
                </p14:cNvPr>
                <p14:cNvContentPartPr/>
                <p14:nvPr/>
              </p14:nvContentPartPr>
              <p14:xfrm>
                <a:off x="1210785" y="1330351"/>
                <a:ext cx="61560" cy="256320"/>
              </p14:xfrm>
            </p:contentPart>
          </mc:Choice>
          <mc:Fallback xmlns="">
            <p:pic>
              <p:nvPicPr>
                <p:cNvPr id="19" name="Ink 18">
                  <a:extLst>
                    <a:ext uri="{FF2B5EF4-FFF2-40B4-BE49-F238E27FC236}">
                      <a16:creationId xmlns:a16="http://schemas.microsoft.com/office/drawing/2014/main" id="{3A43F641-EDF5-BE15-FD7E-2BB3F6B9646F}"/>
                    </a:ext>
                  </a:extLst>
                </p:cNvPr>
                <p:cNvPicPr/>
                <p:nvPr/>
              </p:nvPicPr>
              <p:blipFill>
                <a:blip r:embed="rId13"/>
                <a:stretch>
                  <a:fillRect/>
                </a:stretch>
              </p:blipFill>
              <p:spPr>
                <a:xfrm>
                  <a:off x="1201785" y="1321351"/>
                  <a:ext cx="792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C1838226-DA05-4994-39CE-C6180ED7B2AC}"/>
                    </a:ext>
                  </a:extLst>
                </p14:cNvPr>
                <p14:cNvContentPartPr/>
                <p14:nvPr/>
              </p14:nvContentPartPr>
              <p14:xfrm>
                <a:off x="1214385" y="1406671"/>
                <a:ext cx="132840" cy="116280"/>
              </p14:xfrm>
            </p:contentPart>
          </mc:Choice>
          <mc:Fallback xmlns="">
            <p:pic>
              <p:nvPicPr>
                <p:cNvPr id="20" name="Ink 19">
                  <a:extLst>
                    <a:ext uri="{FF2B5EF4-FFF2-40B4-BE49-F238E27FC236}">
                      <a16:creationId xmlns:a16="http://schemas.microsoft.com/office/drawing/2014/main" id="{C1838226-DA05-4994-39CE-C6180ED7B2AC}"/>
                    </a:ext>
                  </a:extLst>
                </p:cNvPr>
                <p:cNvPicPr/>
                <p:nvPr/>
              </p:nvPicPr>
              <p:blipFill>
                <a:blip r:embed="rId15"/>
                <a:stretch>
                  <a:fillRect/>
                </a:stretch>
              </p:blipFill>
              <p:spPr>
                <a:xfrm>
                  <a:off x="1205409" y="1397671"/>
                  <a:ext cx="150432"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43F7060F-AC5F-8C29-EFFF-C4FF0F51D46B}"/>
                    </a:ext>
                  </a:extLst>
                </p14:cNvPr>
                <p14:cNvContentPartPr/>
                <p14:nvPr/>
              </p14:nvContentPartPr>
              <p14:xfrm>
                <a:off x="1415985" y="1402711"/>
                <a:ext cx="145440" cy="142200"/>
              </p14:xfrm>
            </p:contentPart>
          </mc:Choice>
          <mc:Fallback xmlns="">
            <p:pic>
              <p:nvPicPr>
                <p:cNvPr id="21" name="Ink 20">
                  <a:extLst>
                    <a:ext uri="{FF2B5EF4-FFF2-40B4-BE49-F238E27FC236}">
                      <a16:creationId xmlns:a16="http://schemas.microsoft.com/office/drawing/2014/main" id="{43F7060F-AC5F-8C29-EFFF-C4FF0F51D46B}"/>
                    </a:ext>
                  </a:extLst>
                </p:cNvPr>
                <p:cNvPicPr/>
                <p:nvPr/>
              </p:nvPicPr>
              <p:blipFill>
                <a:blip r:embed="rId17"/>
                <a:stretch>
                  <a:fillRect/>
                </a:stretch>
              </p:blipFill>
              <p:spPr>
                <a:xfrm>
                  <a:off x="1406985" y="1393688"/>
                  <a:ext cx="163080" cy="15988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BF08B715-B53C-E1D3-EE91-D848F6E40649}"/>
                    </a:ext>
                  </a:extLst>
                </p14:cNvPr>
                <p14:cNvContentPartPr/>
                <p14:nvPr/>
              </p14:nvContentPartPr>
              <p14:xfrm>
                <a:off x="1609665" y="1378591"/>
                <a:ext cx="74160" cy="157320"/>
              </p14:xfrm>
            </p:contentPart>
          </mc:Choice>
          <mc:Fallback xmlns="">
            <p:pic>
              <p:nvPicPr>
                <p:cNvPr id="22" name="Ink 21">
                  <a:extLst>
                    <a:ext uri="{FF2B5EF4-FFF2-40B4-BE49-F238E27FC236}">
                      <a16:creationId xmlns:a16="http://schemas.microsoft.com/office/drawing/2014/main" id="{BF08B715-B53C-E1D3-EE91-D848F6E40649}"/>
                    </a:ext>
                  </a:extLst>
                </p:cNvPr>
                <p:cNvPicPr/>
                <p:nvPr/>
              </p:nvPicPr>
              <p:blipFill>
                <a:blip r:embed="rId19"/>
                <a:stretch>
                  <a:fillRect/>
                </a:stretch>
              </p:blipFill>
              <p:spPr>
                <a:xfrm>
                  <a:off x="1600708" y="1369612"/>
                  <a:ext cx="91715" cy="174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9A3F3A28-D30E-8F5F-5B2A-0305C81C6DD0}"/>
                    </a:ext>
                  </a:extLst>
                </p14:cNvPr>
                <p14:cNvContentPartPr/>
                <p14:nvPr/>
              </p14:nvContentPartPr>
              <p14:xfrm>
                <a:off x="1686705" y="1341871"/>
                <a:ext cx="215640" cy="163080"/>
              </p14:xfrm>
            </p:contentPart>
          </mc:Choice>
          <mc:Fallback xmlns="">
            <p:pic>
              <p:nvPicPr>
                <p:cNvPr id="23" name="Ink 22">
                  <a:extLst>
                    <a:ext uri="{FF2B5EF4-FFF2-40B4-BE49-F238E27FC236}">
                      <a16:creationId xmlns:a16="http://schemas.microsoft.com/office/drawing/2014/main" id="{9A3F3A28-D30E-8F5F-5B2A-0305C81C6DD0}"/>
                    </a:ext>
                  </a:extLst>
                </p:cNvPr>
                <p:cNvPicPr/>
                <p:nvPr/>
              </p:nvPicPr>
              <p:blipFill>
                <a:blip r:embed="rId21"/>
                <a:stretch>
                  <a:fillRect/>
                </a:stretch>
              </p:blipFill>
              <p:spPr>
                <a:xfrm>
                  <a:off x="1677705" y="1332851"/>
                  <a:ext cx="233280" cy="18075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D803A65C-1F44-C623-20D4-19538BED10DD}"/>
                    </a:ext>
                  </a:extLst>
                </p14:cNvPr>
                <p14:cNvContentPartPr/>
                <p14:nvPr/>
              </p14:nvContentPartPr>
              <p14:xfrm>
                <a:off x="1918905" y="1255111"/>
                <a:ext cx="4680" cy="17640"/>
              </p14:xfrm>
            </p:contentPart>
          </mc:Choice>
          <mc:Fallback xmlns="">
            <p:pic>
              <p:nvPicPr>
                <p:cNvPr id="24" name="Ink 23">
                  <a:extLst>
                    <a:ext uri="{FF2B5EF4-FFF2-40B4-BE49-F238E27FC236}">
                      <a16:creationId xmlns:a16="http://schemas.microsoft.com/office/drawing/2014/main" id="{D803A65C-1F44-C623-20D4-19538BED10DD}"/>
                    </a:ext>
                  </a:extLst>
                </p:cNvPr>
                <p:cNvPicPr/>
                <p:nvPr/>
              </p:nvPicPr>
              <p:blipFill>
                <a:blip r:embed="rId23"/>
                <a:stretch>
                  <a:fillRect/>
                </a:stretch>
              </p:blipFill>
              <p:spPr>
                <a:xfrm>
                  <a:off x="1909905" y="1246111"/>
                  <a:ext cx="22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id="{782A2BC1-DCB4-6FF0-66B7-5923BE11E12B}"/>
                    </a:ext>
                  </a:extLst>
                </p14:cNvPr>
                <p14:cNvContentPartPr/>
                <p14:nvPr/>
              </p14:nvContentPartPr>
              <p14:xfrm>
                <a:off x="1926825" y="1204711"/>
                <a:ext cx="359280" cy="283680"/>
              </p14:xfrm>
            </p:contentPart>
          </mc:Choice>
          <mc:Fallback xmlns="">
            <p:pic>
              <p:nvPicPr>
                <p:cNvPr id="26" name="Ink 25">
                  <a:extLst>
                    <a:ext uri="{FF2B5EF4-FFF2-40B4-BE49-F238E27FC236}">
                      <a16:creationId xmlns:a16="http://schemas.microsoft.com/office/drawing/2014/main" id="{782A2BC1-DCB4-6FF0-66B7-5923BE11E12B}"/>
                    </a:ext>
                  </a:extLst>
                </p:cNvPr>
                <p:cNvPicPr/>
                <p:nvPr/>
              </p:nvPicPr>
              <p:blipFill>
                <a:blip r:embed="rId25"/>
                <a:stretch>
                  <a:fillRect/>
                </a:stretch>
              </p:blipFill>
              <p:spPr>
                <a:xfrm>
                  <a:off x="1917825" y="1195711"/>
                  <a:ext cx="376920" cy="301320"/>
                </a:xfrm>
                <a:prstGeom prst="rect">
                  <a:avLst/>
                </a:prstGeom>
              </p:spPr>
            </p:pic>
          </mc:Fallback>
        </mc:AlternateContent>
      </p:grpSp>
      <p:grpSp>
        <p:nvGrpSpPr>
          <p:cNvPr id="86022" name="Group 34">
            <a:extLst>
              <a:ext uri="{FF2B5EF4-FFF2-40B4-BE49-F238E27FC236}">
                <a16:creationId xmlns:a16="http://schemas.microsoft.com/office/drawing/2014/main" id="{A8E46446-CEAD-EE31-2FF9-7A6048AF8BE5}"/>
              </a:ext>
            </a:extLst>
          </p:cNvPr>
          <p:cNvGrpSpPr>
            <a:grpSpLocks/>
          </p:cNvGrpSpPr>
          <p:nvPr/>
        </p:nvGrpSpPr>
        <p:grpSpPr bwMode="auto">
          <a:xfrm>
            <a:off x="3965575" y="1275429"/>
            <a:ext cx="293688" cy="192088"/>
            <a:chOff x="2440905" y="1304791"/>
            <a:chExt cx="294840" cy="192240"/>
          </a:xfrm>
        </p:grpSpPr>
        <mc:AlternateContent xmlns:mc="http://schemas.openxmlformats.org/markup-compatibility/2006" xmlns:p14="http://schemas.microsoft.com/office/powerpoint/2010/main">
          <mc:Choice Requires="p14">
            <p:contentPart p14:bwMode="auto" r:id="rId26">
              <p14:nvContentPartPr>
                <p14:cNvPr id="33" name="Ink 32">
                  <a:extLst>
                    <a:ext uri="{FF2B5EF4-FFF2-40B4-BE49-F238E27FC236}">
                      <a16:creationId xmlns:a16="http://schemas.microsoft.com/office/drawing/2014/main" id="{DEA79217-9471-8CD6-B13F-60980BC570EA}"/>
                    </a:ext>
                  </a:extLst>
                </p14:cNvPr>
                <p14:cNvContentPartPr/>
                <p14:nvPr/>
              </p14:nvContentPartPr>
              <p14:xfrm>
                <a:off x="2440905" y="1305151"/>
                <a:ext cx="140760" cy="133920"/>
              </p14:xfrm>
            </p:contentPart>
          </mc:Choice>
          <mc:Fallback xmlns="">
            <p:pic>
              <p:nvPicPr>
                <p:cNvPr id="33" name="Ink 32">
                  <a:extLst>
                    <a:ext uri="{FF2B5EF4-FFF2-40B4-BE49-F238E27FC236}">
                      <a16:creationId xmlns:a16="http://schemas.microsoft.com/office/drawing/2014/main" id="{DEA79217-9471-8CD6-B13F-60980BC570EA}"/>
                    </a:ext>
                  </a:extLst>
                </p:cNvPr>
                <p:cNvPicPr/>
                <p:nvPr/>
              </p:nvPicPr>
              <p:blipFill>
                <a:blip r:embed="rId27"/>
                <a:stretch>
                  <a:fillRect/>
                </a:stretch>
              </p:blipFill>
              <p:spPr>
                <a:xfrm>
                  <a:off x="2431905" y="1296127"/>
                  <a:ext cx="158400" cy="15160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74A0201A-25A3-567D-3601-6F90EBF16E18}"/>
                    </a:ext>
                  </a:extLst>
                </p14:cNvPr>
                <p14:cNvContentPartPr/>
                <p14:nvPr/>
              </p14:nvContentPartPr>
              <p14:xfrm>
                <a:off x="2633145" y="1304791"/>
                <a:ext cx="102600" cy="192240"/>
              </p14:xfrm>
            </p:contentPart>
          </mc:Choice>
          <mc:Fallback xmlns="">
            <p:pic>
              <p:nvPicPr>
                <p:cNvPr id="34" name="Ink 33">
                  <a:extLst>
                    <a:ext uri="{FF2B5EF4-FFF2-40B4-BE49-F238E27FC236}">
                      <a16:creationId xmlns:a16="http://schemas.microsoft.com/office/drawing/2014/main" id="{74A0201A-25A3-567D-3601-6F90EBF16E18}"/>
                    </a:ext>
                  </a:extLst>
                </p:cNvPr>
                <p:cNvPicPr/>
                <p:nvPr/>
              </p:nvPicPr>
              <p:blipFill>
                <a:blip r:embed="rId29"/>
                <a:stretch>
                  <a:fillRect/>
                </a:stretch>
              </p:blipFill>
              <p:spPr>
                <a:xfrm>
                  <a:off x="2624176" y="1295791"/>
                  <a:ext cx="120178" cy="209880"/>
                </a:xfrm>
                <a:prstGeom prst="rect">
                  <a:avLst/>
                </a:prstGeom>
              </p:spPr>
            </p:pic>
          </mc:Fallback>
        </mc:AlternateContent>
      </p:grpSp>
      <p:grpSp>
        <p:nvGrpSpPr>
          <p:cNvPr id="86023" name="Group 47">
            <a:extLst>
              <a:ext uri="{FF2B5EF4-FFF2-40B4-BE49-F238E27FC236}">
                <a16:creationId xmlns:a16="http://schemas.microsoft.com/office/drawing/2014/main" id="{A0B3B3A6-74BA-29F9-2D4B-FB02B4612B47}"/>
              </a:ext>
            </a:extLst>
          </p:cNvPr>
          <p:cNvGrpSpPr>
            <a:grpSpLocks/>
          </p:cNvGrpSpPr>
          <p:nvPr/>
        </p:nvGrpSpPr>
        <p:grpSpPr bwMode="auto">
          <a:xfrm>
            <a:off x="4502150" y="1157289"/>
            <a:ext cx="496888" cy="320675"/>
            <a:chOff x="2978025" y="1156831"/>
            <a:chExt cx="496800" cy="321480"/>
          </a:xfrm>
        </p:grpSpPr>
        <mc:AlternateContent xmlns:mc="http://schemas.openxmlformats.org/markup-compatibility/2006" xmlns:p14="http://schemas.microsoft.com/office/powerpoint/2010/main">
          <mc:Choice Requires="p14">
            <p:contentPart p14:bwMode="auto" r:id="rId30">
              <p14:nvContentPartPr>
                <p14:cNvPr id="36" name="Ink 35">
                  <a:extLst>
                    <a:ext uri="{FF2B5EF4-FFF2-40B4-BE49-F238E27FC236}">
                      <a16:creationId xmlns:a16="http://schemas.microsoft.com/office/drawing/2014/main" id="{E72913B4-E3A8-6791-9D26-D011D705665C}"/>
                    </a:ext>
                  </a:extLst>
                </p14:cNvPr>
                <p14:cNvContentPartPr/>
                <p14:nvPr/>
              </p14:nvContentPartPr>
              <p14:xfrm>
                <a:off x="2978025" y="1287871"/>
                <a:ext cx="271080" cy="162000"/>
              </p14:xfrm>
            </p:contentPart>
          </mc:Choice>
          <mc:Fallback xmlns="">
            <p:pic>
              <p:nvPicPr>
                <p:cNvPr id="36" name="Ink 35">
                  <a:extLst>
                    <a:ext uri="{FF2B5EF4-FFF2-40B4-BE49-F238E27FC236}">
                      <a16:creationId xmlns:a16="http://schemas.microsoft.com/office/drawing/2014/main" id="{E72913B4-E3A8-6791-9D26-D011D705665C}"/>
                    </a:ext>
                  </a:extLst>
                </p:cNvPr>
                <p:cNvPicPr/>
                <p:nvPr/>
              </p:nvPicPr>
              <p:blipFill>
                <a:blip r:embed="rId31"/>
                <a:stretch>
                  <a:fillRect/>
                </a:stretch>
              </p:blipFill>
              <p:spPr>
                <a:xfrm>
                  <a:off x="2969025" y="1278851"/>
                  <a:ext cx="288720" cy="17967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Ink 36">
                  <a:extLst>
                    <a:ext uri="{FF2B5EF4-FFF2-40B4-BE49-F238E27FC236}">
                      <a16:creationId xmlns:a16="http://schemas.microsoft.com/office/drawing/2014/main" id="{49BF643F-2C61-C4C3-BBE1-505527FE8246}"/>
                    </a:ext>
                  </a:extLst>
                </p14:cNvPr>
                <p14:cNvContentPartPr/>
                <p14:nvPr/>
              </p14:nvContentPartPr>
              <p14:xfrm>
                <a:off x="3209505" y="1195351"/>
                <a:ext cx="11160" cy="9000"/>
              </p14:xfrm>
            </p:contentPart>
          </mc:Choice>
          <mc:Fallback xmlns="">
            <p:pic>
              <p:nvPicPr>
                <p:cNvPr id="37" name="Ink 36">
                  <a:extLst>
                    <a:ext uri="{FF2B5EF4-FFF2-40B4-BE49-F238E27FC236}">
                      <a16:creationId xmlns:a16="http://schemas.microsoft.com/office/drawing/2014/main" id="{49BF643F-2C61-C4C3-BBE1-505527FE8246}"/>
                    </a:ext>
                  </a:extLst>
                </p:cNvPr>
                <p:cNvPicPr/>
                <p:nvPr/>
              </p:nvPicPr>
              <p:blipFill>
                <a:blip r:embed="rId33"/>
                <a:stretch>
                  <a:fillRect/>
                </a:stretch>
              </p:blipFill>
              <p:spPr>
                <a:xfrm>
                  <a:off x="3200505" y="1185976"/>
                  <a:ext cx="28800" cy="2737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Ink 37">
                  <a:extLst>
                    <a:ext uri="{FF2B5EF4-FFF2-40B4-BE49-F238E27FC236}">
                      <a16:creationId xmlns:a16="http://schemas.microsoft.com/office/drawing/2014/main" id="{B51F1205-93B8-269A-9ECD-692850CE71C4}"/>
                    </a:ext>
                  </a:extLst>
                </p14:cNvPr>
                <p14:cNvContentPartPr/>
                <p14:nvPr/>
              </p14:nvContentPartPr>
              <p14:xfrm>
                <a:off x="3289065" y="1156831"/>
                <a:ext cx="185760" cy="321480"/>
              </p14:xfrm>
            </p:contentPart>
          </mc:Choice>
          <mc:Fallback xmlns="">
            <p:pic>
              <p:nvPicPr>
                <p:cNvPr id="38" name="Ink 37">
                  <a:extLst>
                    <a:ext uri="{FF2B5EF4-FFF2-40B4-BE49-F238E27FC236}">
                      <a16:creationId xmlns:a16="http://schemas.microsoft.com/office/drawing/2014/main" id="{B51F1205-93B8-269A-9ECD-692850CE71C4}"/>
                    </a:ext>
                  </a:extLst>
                </p:cNvPr>
                <p:cNvPicPr/>
                <p:nvPr/>
              </p:nvPicPr>
              <p:blipFill>
                <a:blip r:embed="rId35"/>
                <a:stretch>
                  <a:fillRect/>
                </a:stretch>
              </p:blipFill>
              <p:spPr>
                <a:xfrm>
                  <a:off x="3280048" y="1147831"/>
                  <a:ext cx="203434" cy="339120"/>
                </a:xfrm>
                <a:prstGeom prst="rect">
                  <a:avLst/>
                </a:prstGeom>
              </p:spPr>
            </p:pic>
          </mc:Fallback>
        </mc:AlternateContent>
      </p:grpSp>
      <p:grpSp>
        <p:nvGrpSpPr>
          <p:cNvPr id="86024" name="Group 46">
            <a:extLst>
              <a:ext uri="{FF2B5EF4-FFF2-40B4-BE49-F238E27FC236}">
                <a16:creationId xmlns:a16="http://schemas.microsoft.com/office/drawing/2014/main" id="{09937F96-4F0B-15A4-E80C-B1797D945527}"/>
              </a:ext>
            </a:extLst>
          </p:cNvPr>
          <p:cNvGrpSpPr>
            <a:grpSpLocks/>
          </p:cNvGrpSpPr>
          <p:nvPr/>
        </p:nvGrpSpPr>
        <p:grpSpPr bwMode="auto">
          <a:xfrm rot="396538">
            <a:off x="5294313" y="1191547"/>
            <a:ext cx="292100" cy="276225"/>
            <a:chOff x="3769665" y="1162231"/>
            <a:chExt cx="291960" cy="276120"/>
          </a:xfrm>
        </p:grpSpPr>
        <mc:AlternateContent xmlns:mc="http://schemas.openxmlformats.org/markup-compatibility/2006" xmlns:p14="http://schemas.microsoft.com/office/powerpoint/2010/main">
          <mc:Choice Requires="p14">
            <p:contentPart p14:bwMode="auto" r:id="rId36">
              <p14:nvContentPartPr>
                <p14:cNvPr id="39" name="Ink 38">
                  <a:extLst>
                    <a:ext uri="{FF2B5EF4-FFF2-40B4-BE49-F238E27FC236}">
                      <a16:creationId xmlns:a16="http://schemas.microsoft.com/office/drawing/2014/main" id="{1C50BD2A-595D-1DD1-5E7E-59F4C25F84A6}"/>
                    </a:ext>
                  </a:extLst>
                </p14:cNvPr>
                <p14:cNvContentPartPr/>
                <p14:nvPr/>
              </p14:nvContentPartPr>
              <p14:xfrm>
                <a:off x="3888105" y="1162231"/>
                <a:ext cx="34560" cy="276120"/>
              </p14:xfrm>
            </p:contentPart>
          </mc:Choice>
          <mc:Fallback xmlns="">
            <p:pic>
              <p:nvPicPr>
                <p:cNvPr id="39" name="Ink 38">
                  <a:extLst>
                    <a:ext uri="{FF2B5EF4-FFF2-40B4-BE49-F238E27FC236}">
                      <a16:creationId xmlns:a16="http://schemas.microsoft.com/office/drawing/2014/main" id="{1C50BD2A-595D-1DD1-5E7E-59F4C25F84A6}"/>
                    </a:ext>
                  </a:extLst>
                </p:cNvPr>
                <p:cNvPicPr/>
                <p:nvPr/>
              </p:nvPicPr>
              <p:blipFill>
                <a:blip r:embed="rId37"/>
                <a:stretch>
                  <a:fillRect/>
                </a:stretch>
              </p:blipFill>
              <p:spPr>
                <a:xfrm>
                  <a:off x="3879105" y="1153231"/>
                  <a:ext cx="522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Ink 39">
                  <a:extLst>
                    <a:ext uri="{FF2B5EF4-FFF2-40B4-BE49-F238E27FC236}">
                      <a16:creationId xmlns:a16="http://schemas.microsoft.com/office/drawing/2014/main" id="{273124EB-39EE-94B8-31E6-E67C9940E440}"/>
                    </a:ext>
                  </a:extLst>
                </p14:cNvPr>
                <p14:cNvContentPartPr/>
                <p14:nvPr/>
              </p14:nvContentPartPr>
              <p14:xfrm>
                <a:off x="3769665" y="1247191"/>
                <a:ext cx="291960" cy="119160"/>
              </p14:xfrm>
            </p:contentPart>
          </mc:Choice>
          <mc:Fallback xmlns="">
            <p:pic>
              <p:nvPicPr>
                <p:cNvPr id="40" name="Ink 39">
                  <a:extLst>
                    <a:ext uri="{FF2B5EF4-FFF2-40B4-BE49-F238E27FC236}">
                      <a16:creationId xmlns:a16="http://schemas.microsoft.com/office/drawing/2014/main" id="{273124EB-39EE-94B8-31E6-E67C9940E440}"/>
                    </a:ext>
                  </a:extLst>
                </p:cNvPr>
                <p:cNvPicPr/>
                <p:nvPr/>
              </p:nvPicPr>
              <p:blipFill>
                <a:blip r:embed="rId39"/>
                <a:stretch>
                  <a:fillRect/>
                </a:stretch>
              </p:blipFill>
              <p:spPr>
                <a:xfrm>
                  <a:off x="3760665" y="1238164"/>
                  <a:ext cx="309600" cy="136853"/>
                </a:xfrm>
                <a:prstGeom prst="rect">
                  <a:avLst/>
                </a:prstGeom>
              </p:spPr>
            </p:pic>
          </mc:Fallback>
        </mc:AlternateContent>
      </p:grpSp>
      <p:grpSp>
        <p:nvGrpSpPr>
          <p:cNvPr id="86025" name="Group 56">
            <a:extLst>
              <a:ext uri="{FF2B5EF4-FFF2-40B4-BE49-F238E27FC236}">
                <a16:creationId xmlns:a16="http://schemas.microsoft.com/office/drawing/2014/main" id="{ECD6226E-2D68-B1AA-CA91-0A9681A2A2D5}"/>
              </a:ext>
            </a:extLst>
          </p:cNvPr>
          <p:cNvGrpSpPr>
            <a:grpSpLocks/>
          </p:cNvGrpSpPr>
          <p:nvPr/>
        </p:nvGrpSpPr>
        <p:grpSpPr bwMode="auto">
          <a:xfrm rot="209155">
            <a:off x="5864225" y="1149606"/>
            <a:ext cx="2374900" cy="369887"/>
            <a:chOff x="4340265" y="1090231"/>
            <a:chExt cx="2374560" cy="370800"/>
          </a:xfrm>
        </p:grpSpPr>
        <mc:AlternateContent xmlns:mc="http://schemas.openxmlformats.org/markup-compatibility/2006" xmlns:p14="http://schemas.microsoft.com/office/powerpoint/2010/main">
          <mc:Choice Requires="p14">
            <p:contentPart p14:bwMode="auto" r:id="rId40">
              <p14:nvContentPartPr>
                <p14:cNvPr id="41" name="Ink 40">
                  <a:extLst>
                    <a:ext uri="{FF2B5EF4-FFF2-40B4-BE49-F238E27FC236}">
                      <a16:creationId xmlns:a16="http://schemas.microsoft.com/office/drawing/2014/main" id="{30E0C998-5C31-F0E3-07E5-E311B6BF0935}"/>
                    </a:ext>
                  </a:extLst>
                </p14:cNvPr>
                <p14:cNvContentPartPr/>
                <p14:nvPr/>
              </p14:nvContentPartPr>
              <p14:xfrm>
                <a:off x="4340265" y="1160791"/>
                <a:ext cx="129600" cy="300240"/>
              </p14:xfrm>
            </p:contentPart>
          </mc:Choice>
          <mc:Fallback xmlns="">
            <p:pic>
              <p:nvPicPr>
                <p:cNvPr id="41" name="Ink 40">
                  <a:extLst>
                    <a:ext uri="{FF2B5EF4-FFF2-40B4-BE49-F238E27FC236}">
                      <a16:creationId xmlns:a16="http://schemas.microsoft.com/office/drawing/2014/main" id="{30E0C998-5C31-F0E3-07E5-E311B6BF0935}"/>
                    </a:ext>
                  </a:extLst>
                </p:cNvPr>
                <p:cNvPicPr/>
                <p:nvPr/>
              </p:nvPicPr>
              <p:blipFill>
                <a:blip r:embed="rId41"/>
                <a:stretch>
                  <a:fillRect/>
                </a:stretch>
              </p:blipFill>
              <p:spPr>
                <a:xfrm>
                  <a:off x="4331265" y="1151791"/>
                  <a:ext cx="1472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Ink 41">
                  <a:extLst>
                    <a:ext uri="{FF2B5EF4-FFF2-40B4-BE49-F238E27FC236}">
                      <a16:creationId xmlns:a16="http://schemas.microsoft.com/office/drawing/2014/main" id="{41D02791-8AF4-CB98-5004-DF4B56591F30}"/>
                    </a:ext>
                  </a:extLst>
                </p14:cNvPr>
                <p14:cNvContentPartPr/>
                <p14:nvPr/>
              </p14:nvContentPartPr>
              <p14:xfrm>
                <a:off x="4490745" y="1275631"/>
                <a:ext cx="137880" cy="130680"/>
              </p14:xfrm>
            </p:contentPart>
          </mc:Choice>
          <mc:Fallback xmlns="">
            <p:pic>
              <p:nvPicPr>
                <p:cNvPr id="42" name="Ink 41">
                  <a:extLst>
                    <a:ext uri="{FF2B5EF4-FFF2-40B4-BE49-F238E27FC236}">
                      <a16:creationId xmlns:a16="http://schemas.microsoft.com/office/drawing/2014/main" id="{41D02791-8AF4-CB98-5004-DF4B56591F30}"/>
                    </a:ext>
                  </a:extLst>
                </p:cNvPr>
                <p:cNvPicPr/>
                <p:nvPr/>
              </p:nvPicPr>
              <p:blipFill>
                <a:blip r:embed="rId43"/>
                <a:stretch>
                  <a:fillRect/>
                </a:stretch>
              </p:blipFill>
              <p:spPr>
                <a:xfrm>
                  <a:off x="4481745" y="1266656"/>
                  <a:ext cx="155520" cy="14827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Ink 42">
                  <a:extLst>
                    <a:ext uri="{FF2B5EF4-FFF2-40B4-BE49-F238E27FC236}">
                      <a16:creationId xmlns:a16="http://schemas.microsoft.com/office/drawing/2014/main" id="{16C158DC-DE5A-A643-DC75-3E19143B4AB4}"/>
                    </a:ext>
                  </a:extLst>
                </p14:cNvPr>
                <p14:cNvContentPartPr/>
                <p14:nvPr/>
              </p14:nvContentPartPr>
              <p14:xfrm>
                <a:off x="4675065" y="1139911"/>
                <a:ext cx="145080" cy="268560"/>
              </p14:xfrm>
            </p:contentPart>
          </mc:Choice>
          <mc:Fallback xmlns="">
            <p:pic>
              <p:nvPicPr>
                <p:cNvPr id="43" name="Ink 42">
                  <a:extLst>
                    <a:ext uri="{FF2B5EF4-FFF2-40B4-BE49-F238E27FC236}">
                      <a16:creationId xmlns:a16="http://schemas.microsoft.com/office/drawing/2014/main" id="{16C158DC-DE5A-A643-DC75-3E19143B4AB4}"/>
                    </a:ext>
                  </a:extLst>
                </p:cNvPr>
                <p:cNvPicPr/>
                <p:nvPr/>
              </p:nvPicPr>
              <p:blipFill>
                <a:blip r:embed="rId45"/>
                <a:stretch>
                  <a:fillRect/>
                </a:stretch>
              </p:blipFill>
              <p:spPr>
                <a:xfrm>
                  <a:off x="4666043" y="1130911"/>
                  <a:ext cx="162764"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Ink 43">
                  <a:extLst>
                    <a:ext uri="{FF2B5EF4-FFF2-40B4-BE49-F238E27FC236}">
                      <a16:creationId xmlns:a16="http://schemas.microsoft.com/office/drawing/2014/main" id="{9ABBF2C7-1790-90F5-6093-055C95D02A37}"/>
                    </a:ext>
                  </a:extLst>
                </p14:cNvPr>
                <p14:cNvContentPartPr/>
                <p14:nvPr/>
              </p14:nvContentPartPr>
              <p14:xfrm>
                <a:off x="4634025" y="1250431"/>
                <a:ext cx="277920" cy="78840"/>
              </p14:xfrm>
            </p:contentPart>
          </mc:Choice>
          <mc:Fallback xmlns="">
            <p:pic>
              <p:nvPicPr>
                <p:cNvPr id="44" name="Ink 43">
                  <a:extLst>
                    <a:ext uri="{FF2B5EF4-FFF2-40B4-BE49-F238E27FC236}">
                      <a16:creationId xmlns:a16="http://schemas.microsoft.com/office/drawing/2014/main" id="{9ABBF2C7-1790-90F5-6093-055C95D02A37}"/>
                    </a:ext>
                  </a:extLst>
                </p:cNvPr>
                <p:cNvPicPr/>
                <p:nvPr/>
              </p:nvPicPr>
              <p:blipFill>
                <a:blip r:embed="rId47"/>
                <a:stretch>
                  <a:fillRect/>
                </a:stretch>
              </p:blipFill>
              <p:spPr>
                <a:xfrm>
                  <a:off x="4625025" y="1241431"/>
                  <a:ext cx="295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Ink 44">
                  <a:extLst>
                    <a:ext uri="{FF2B5EF4-FFF2-40B4-BE49-F238E27FC236}">
                      <a16:creationId xmlns:a16="http://schemas.microsoft.com/office/drawing/2014/main" id="{277A01BE-DF53-ADBF-38E5-9414786AD2F0}"/>
                    </a:ext>
                  </a:extLst>
                </p14:cNvPr>
                <p14:cNvContentPartPr/>
                <p14:nvPr/>
              </p14:nvContentPartPr>
              <p14:xfrm>
                <a:off x="4891425" y="1239991"/>
                <a:ext cx="271440" cy="140040"/>
              </p14:xfrm>
            </p:contentPart>
          </mc:Choice>
          <mc:Fallback xmlns="">
            <p:pic>
              <p:nvPicPr>
                <p:cNvPr id="45" name="Ink 44">
                  <a:extLst>
                    <a:ext uri="{FF2B5EF4-FFF2-40B4-BE49-F238E27FC236}">
                      <a16:creationId xmlns:a16="http://schemas.microsoft.com/office/drawing/2014/main" id="{277A01BE-DF53-ADBF-38E5-9414786AD2F0}"/>
                    </a:ext>
                  </a:extLst>
                </p:cNvPr>
                <p:cNvPicPr/>
                <p:nvPr/>
              </p:nvPicPr>
              <p:blipFill>
                <a:blip r:embed="rId49"/>
                <a:stretch>
                  <a:fillRect/>
                </a:stretch>
              </p:blipFill>
              <p:spPr>
                <a:xfrm>
                  <a:off x="4882425" y="1230991"/>
                  <a:ext cx="289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9" name="Ink 48">
                  <a:extLst>
                    <a:ext uri="{FF2B5EF4-FFF2-40B4-BE49-F238E27FC236}">
                      <a16:creationId xmlns:a16="http://schemas.microsoft.com/office/drawing/2014/main" id="{900843EB-A877-E7D8-F3DD-0288360CF9AC}"/>
                    </a:ext>
                  </a:extLst>
                </p14:cNvPr>
                <p14:cNvContentPartPr/>
                <p14:nvPr/>
              </p14:nvContentPartPr>
              <p14:xfrm>
                <a:off x="5304345" y="1223791"/>
                <a:ext cx="266760" cy="178560"/>
              </p14:xfrm>
            </p:contentPart>
          </mc:Choice>
          <mc:Fallback xmlns="">
            <p:pic>
              <p:nvPicPr>
                <p:cNvPr id="49" name="Ink 48">
                  <a:extLst>
                    <a:ext uri="{FF2B5EF4-FFF2-40B4-BE49-F238E27FC236}">
                      <a16:creationId xmlns:a16="http://schemas.microsoft.com/office/drawing/2014/main" id="{900843EB-A877-E7D8-F3DD-0288360CF9AC}"/>
                    </a:ext>
                  </a:extLst>
                </p:cNvPr>
                <p:cNvPicPr/>
                <p:nvPr/>
              </p:nvPicPr>
              <p:blipFill>
                <a:blip r:embed="rId51"/>
                <a:stretch>
                  <a:fillRect/>
                </a:stretch>
              </p:blipFill>
              <p:spPr>
                <a:xfrm>
                  <a:off x="5295345" y="1214791"/>
                  <a:ext cx="284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0" name="Ink 49">
                  <a:extLst>
                    <a:ext uri="{FF2B5EF4-FFF2-40B4-BE49-F238E27FC236}">
                      <a16:creationId xmlns:a16="http://schemas.microsoft.com/office/drawing/2014/main" id="{15340AC8-E384-1301-0F7E-FB9D1A743498}"/>
                    </a:ext>
                  </a:extLst>
                </p14:cNvPr>
                <p14:cNvContentPartPr/>
                <p14:nvPr/>
              </p14:nvContentPartPr>
              <p14:xfrm>
                <a:off x="5660745" y="1297951"/>
                <a:ext cx="360" cy="360"/>
              </p14:xfrm>
            </p:contentPart>
          </mc:Choice>
          <mc:Fallback xmlns="">
            <p:pic>
              <p:nvPicPr>
                <p:cNvPr id="50" name="Ink 49">
                  <a:extLst>
                    <a:ext uri="{FF2B5EF4-FFF2-40B4-BE49-F238E27FC236}">
                      <a16:creationId xmlns:a16="http://schemas.microsoft.com/office/drawing/2014/main" id="{15340AC8-E384-1301-0F7E-FB9D1A743498}"/>
                    </a:ext>
                  </a:extLst>
                </p:cNvPr>
                <p:cNvPicPr/>
                <p:nvPr/>
              </p:nvPicPr>
              <p:blipFill>
                <a:blip r:embed="rId53"/>
                <a:stretch>
                  <a:fillRect/>
                </a:stretch>
              </p:blipFill>
              <p:spPr>
                <a:xfrm>
                  <a:off x="5651745" y="12889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1" name="Ink 50">
                  <a:extLst>
                    <a:ext uri="{FF2B5EF4-FFF2-40B4-BE49-F238E27FC236}">
                      <a16:creationId xmlns:a16="http://schemas.microsoft.com/office/drawing/2014/main" id="{36A4FFE9-B8E2-9065-D11C-3E7C092C7521}"/>
                    </a:ext>
                  </a:extLst>
                </p14:cNvPr>
                <p14:cNvContentPartPr/>
                <p14:nvPr/>
              </p14:nvContentPartPr>
              <p14:xfrm>
                <a:off x="5546265" y="1090231"/>
                <a:ext cx="412200" cy="305280"/>
              </p14:xfrm>
            </p:contentPart>
          </mc:Choice>
          <mc:Fallback xmlns="">
            <p:pic>
              <p:nvPicPr>
                <p:cNvPr id="51" name="Ink 50">
                  <a:extLst>
                    <a:ext uri="{FF2B5EF4-FFF2-40B4-BE49-F238E27FC236}">
                      <a16:creationId xmlns:a16="http://schemas.microsoft.com/office/drawing/2014/main" id="{36A4FFE9-B8E2-9065-D11C-3E7C092C7521}"/>
                    </a:ext>
                  </a:extLst>
                </p:cNvPr>
                <p:cNvPicPr/>
                <p:nvPr/>
              </p:nvPicPr>
              <p:blipFill>
                <a:blip r:embed="rId55"/>
                <a:stretch>
                  <a:fillRect/>
                </a:stretch>
              </p:blipFill>
              <p:spPr>
                <a:xfrm>
                  <a:off x="5537265" y="1081231"/>
                  <a:ext cx="42984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2" name="Ink 51">
                  <a:extLst>
                    <a:ext uri="{FF2B5EF4-FFF2-40B4-BE49-F238E27FC236}">
                      <a16:creationId xmlns:a16="http://schemas.microsoft.com/office/drawing/2014/main" id="{4D1B339C-183A-E8AD-0B16-632179115897}"/>
                    </a:ext>
                  </a:extLst>
                </p14:cNvPr>
                <p14:cNvContentPartPr/>
                <p14:nvPr/>
              </p14:nvContentPartPr>
              <p14:xfrm>
                <a:off x="5924985" y="1104631"/>
                <a:ext cx="315360" cy="286200"/>
              </p14:xfrm>
            </p:contentPart>
          </mc:Choice>
          <mc:Fallback xmlns="">
            <p:pic>
              <p:nvPicPr>
                <p:cNvPr id="52" name="Ink 51">
                  <a:extLst>
                    <a:ext uri="{FF2B5EF4-FFF2-40B4-BE49-F238E27FC236}">
                      <a16:creationId xmlns:a16="http://schemas.microsoft.com/office/drawing/2014/main" id="{4D1B339C-183A-E8AD-0B16-632179115897}"/>
                    </a:ext>
                  </a:extLst>
                </p:cNvPr>
                <p:cNvPicPr/>
                <p:nvPr/>
              </p:nvPicPr>
              <p:blipFill>
                <a:blip r:embed="rId57"/>
                <a:stretch>
                  <a:fillRect/>
                </a:stretch>
              </p:blipFill>
              <p:spPr>
                <a:xfrm>
                  <a:off x="5915985" y="1095631"/>
                  <a:ext cx="3330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3" name="Ink 52">
                  <a:extLst>
                    <a:ext uri="{FF2B5EF4-FFF2-40B4-BE49-F238E27FC236}">
                      <a16:creationId xmlns:a16="http://schemas.microsoft.com/office/drawing/2014/main" id="{185F64D3-783E-4593-414A-7817053F810D}"/>
                    </a:ext>
                  </a:extLst>
                </p14:cNvPr>
                <p14:cNvContentPartPr/>
                <p14:nvPr/>
              </p14:nvContentPartPr>
              <p14:xfrm>
                <a:off x="6136305" y="1241791"/>
                <a:ext cx="156600" cy="38880"/>
              </p14:xfrm>
            </p:contentPart>
          </mc:Choice>
          <mc:Fallback xmlns="">
            <p:pic>
              <p:nvPicPr>
                <p:cNvPr id="53" name="Ink 52">
                  <a:extLst>
                    <a:ext uri="{FF2B5EF4-FFF2-40B4-BE49-F238E27FC236}">
                      <a16:creationId xmlns:a16="http://schemas.microsoft.com/office/drawing/2014/main" id="{185F64D3-783E-4593-414A-7817053F810D}"/>
                    </a:ext>
                  </a:extLst>
                </p:cNvPr>
                <p:cNvPicPr/>
                <p:nvPr/>
              </p:nvPicPr>
              <p:blipFill>
                <a:blip r:embed="rId59"/>
                <a:stretch>
                  <a:fillRect/>
                </a:stretch>
              </p:blipFill>
              <p:spPr>
                <a:xfrm>
                  <a:off x="6127305" y="1232791"/>
                  <a:ext cx="1742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5" name="Ink 54">
                  <a:extLst>
                    <a:ext uri="{FF2B5EF4-FFF2-40B4-BE49-F238E27FC236}">
                      <a16:creationId xmlns:a16="http://schemas.microsoft.com/office/drawing/2014/main" id="{DD21EEA1-21EC-2583-05CD-9AB685B9327D}"/>
                    </a:ext>
                  </a:extLst>
                </p14:cNvPr>
                <p14:cNvContentPartPr/>
                <p14:nvPr/>
              </p14:nvContentPartPr>
              <p14:xfrm>
                <a:off x="6229545" y="1090951"/>
                <a:ext cx="485280" cy="274320"/>
              </p14:xfrm>
            </p:contentPart>
          </mc:Choice>
          <mc:Fallback xmlns="">
            <p:pic>
              <p:nvPicPr>
                <p:cNvPr id="55" name="Ink 54">
                  <a:extLst>
                    <a:ext uri="{FF2B5EF4-FFF2-40B4-BE49-F238E27FC236}">
                      <a16:creationId xmlns:a16="http://schemas.microsoft.com/office/drawing/2014/main" id="{DD21EEA1-21EC-2583-05CD-9AB685B9327D}"/>
                    </a:ext>
                  </a:extLst>
                </p:cNvPr>
                <p:cNvPicPr/>
                <p:nvPr/>
              </p:nvPicPr>
              <p:blipFill>
                <a:blip r:embed="rId61"/>
                <a:stretch>
                  <a:fillRect/>
                </a:stretch>
              </p:blipFill>
              <p:spPr>
                <a:xfrm>
                  <a:off x="6220545" y="1081951"/>
                  <a:ext cx="502920" cy="291960"/>
                </a:xfrm>
                <a:prstGeom prst="rect">
                  <a:avLst/>
                </a:prstGeom>
              </p:spPr>
            </p:pic>
          </mc:Fallback>
        </mc:AlternateContent>
      </p:grpSp>
      <p:grpSp>
        <p:nvGrpSpPr>
          <p:cNvPr id="86026" name="Group 62">
            <a:extLst>
              <a:ext uri="{FF2B5EF4-FFF2-40B4-BE49-F238E27FC236}">
                <a16:creationId xmlns:a16="http://schemas.microsoft.com/office/drawing/2014/main" id="{D46EC907-5069-0F28-7D69-46B900AFF492}"/>
              </a:ext>
            </a:extLst>
          </p:cNvPr>
          <p:cNvGrpSpPr>
            <a:grpSpLocks/>
          </p:cNvGrpSpPr>
          <p:nvPr/>
        </p:nvGrpSpPr>
        <p:grpSpPr bwMode="auto">
          <a:xfrm rot="190893">
            <a:off x="8474233" y="1143510"/>
            <a:ext cx="1408112" cy="525463"/>
            <a:chOff x="7097145" y="1025791"/>
            <a:chExt cx="1408680" cy="525960"/>
          </a:xfrm>
        </p:grpSpPr>
        <mc:AlternateContent xmlns:mc="http://schemas.openxmlformats.org/markup-compatibility/2006" xmlns:p14="http://schemas.microsoft.com/office/powerpoint/2010/main">
          <mc:Choice Requires="p14">
            <p:contentPart p14:bwMode="auto" r:id="rId62">
              <p14:nvContentPartPr>
                <p14:cNvPr id="56" name="Ink 55">
                  <a:extLst>
                    <a:ext uri="{FF2B5EF4-FFF2-40B4-BE49-F238E27FC236}">
                      <a16:creationId xmlns:a16="http://schemas.microsoft.com/office/drawing/2014/main" id="{BF2DE75B-6B9D-B49B-1C09-D53E0232B2C0}"/>
                    </a:ext>
                  </a:extLst>
                </p14:cNvPr>
                <p14:cNvContentPartPr/>
                <p14:nvPr/>
              </p14:nvContentPartPr>
              <p14:xfrm>
                <a:off x="7097145" y="1025791"/>
                <a:ext cx="333720" cy="525960"/>
              </p14:xfrm>
            </p:contentPart>
          </mc:Choice>
          <mc:Fallback xmlns="">
            <p:pic>
              <p:nvPicPr>
                <p:cNvPr id="56" name="Ink 55">
                  <a:extLst>
                    <a:ext uri="{FF2B5EF4-FFF2-40B4-BE49-F238E27FC236}">
                      <a16:creationId xmlns:a16="http://schemas.microsoft.com/office/drawing/2014/main" id="{BF2DE75B-6B9D-B49B-1C09-D53E0232B2C0}"/>
                    </a:ext>
                  </a:extLst>
                </p:cNvPr>
                <p:cNvPicPr/>
                <p:nvPr/>
              </p:nvPicPr>
              <p:blipFill>
                <a:blip r:embed="rId63"/>
                <a:stretch>
                  <a:fillRect/>
                </a:stretch>
              </p:blipFill>
              <p:spPr>
                <a:xfrm>
                  <a:off x="7088145" y="1016791"/>
                  <a:ext cx="35136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8" name="Ink 57">
                  <a:extLst>
                    <a:ext uri="{FF2B5EF4-FFF2-40B4-BE49-F238E27FC236}">
                      <a16:creationId xmlns:a16="http://schemas.microsoft.com/office/drawing/2014/main" id="{B591442D-7F70-8BD9-2637-F7BB8C562E0C}"/>
                    </a:ext>
                  </a:extLst>
                </p14:cNvPr>
                <p14:cNvContentPartPr/>
                <p14:nvPr/>
              </p14:nvContentPartPr>
              <p14:xfrm>
                <a:off x="7533465" y="1132351"/>
                <a:ext cx="75240" cy="250920"/>
              </p14:xfrm>
            </p:contentPart>
          </mc:Choice>
          <mc:Fallback xmlns="">
            <p:pic>
              <p:nvPicPr>
                <p:cNvPr id="58" name="Ink 57">
                  <a:extLst>
                    <a:ext uri="{FF2B5EF4-FFF2-40B4-BE49-F238E27FC236}">
                      <a16:creationId xmlns:a16="http://schemas.microsoft.com/office/drawing/2014/main" id="{B591442D-7F70-8BD9-2637-F7BB8C562E0C}"/>
                    </a:ext>
                  </a:extLst>
                </p:cNvPr>
                <p:cNvPicPr/>
                <p:nvPr/>
              </p:nvPicPr>
              <p:blipFill>
                <a:blip r:embed="rId65"/>
                <a:stretch>
                  <a:fillRect/>
                </a:stretch>
              </p:blipFill>
              <p:spPr>
                <a:xfrm>
                  <a:off x="7524465" y="1123351"/>
                  <a:ext cx="92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9" name="Ink 58">
                  <a:extLst>
                    <a:ext uri="{FF2B5EF4-FFF2-40B4-BE49-F238E27FC236}">
                      <a16:creationId xmlns:a16="http://schemas.microsoft.com/office/drawing/2014/main" id="{F58E2864-2833-2256-A7B9-91A79E202ED4}"/>
                    </a:ext>
                  </a:extLst>
                </p14:cNvPr>
                <p14:cNvContentPartPr/>
                <p14:nvPr/>
              </p14:nvContentPartPr>
              <p14:xfrm>
                <a:off x="7454625" y="1252231"/>
                <a:ext cx="194400" cy="38880"/>
              </p14:xfrm>
            </p:contentPart>
          </mc:Choice>
          <mc:Fallback xmlns="">
            <p:pic>
              <p:nvPicPr>
                <p:cNvPr id="59" name="Ink 58">
                  <a:extLst>
                    <a:ext uri="{FF2B5EF4-FFF2-40B4-BE49-F238E27FC236}">
                      <a16:creationId xmlns:a16="http://schemas.microsoft.com/office/drawing/2014/main" id="{F58E2864-2833-2256-A7B9-91A79E202ED4}"/>
                    </a:ext>
                  </a:extLst>
                </p:cNvPr>
                <p:cNvPicPr/>
                <p:nvPr/>
              </p:nvPicPr>
              <p:blipFill>
                <a:blip r:embed="rId67"/>
                <a:stretch>
                  <a:fillRect/>
                </a:stretch>
              </p:blipFill>
              <p:spPr>
                <a:xfrm>
                  <a:off x="7445625" y="1243314"/>
                  <a:ext cx="212040" cy="56358"/>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0" name="Ink 59">
                  <a:extLst>
                    <a:ext uri="{FF2B5EF4-FFF2-40B4-BE49-F238E27FC236}">
                      <a16:creationId xmlns:a16="http://schemas.microsoft.com/office/drawing/2014/main" id="{4DEC159C-B880-96DB-B61B-B40A6B06D048}"/>
                    </a:ext>
                  </a:extLst>
                </p14:cNvPr>
                <p14:cNvContentPartPr/>
                <p14:nvPr/>
              </p14:nvContentPartPr>
              <p14:xfrm>
                <a:off x="7649745" y="1207591"/>
                <a:ext cx="108720" cy="152640"/>
              </p14:xfrm>
            </p:contentPart>
          </mc:Choice>
          <mc:Fallback xmlns="">
            <p:pic>
              <p:nvPicPr>
                <p:cNvPr id="60" name="Ink 59">
                  <a:extLst>
                    <a:ext uri="{FF2B5EF4-FFF2-40B4-BE49-F238E27FC236}">
                      <a16:creationId xmlns:a16="http://schemas.microsoft.com/office/drawing/2014/main" id="{4DEC159C-B880-96DB-B61B-B40A6B06D048}"/>
                    </a:ext>
                  </a:extLst>
                </p:cNvPr>
                <p:cNvPicPr/>
                <p:nvPr/>
              </p:nvPicPr>
              <p:blipFill>
                <a:blip r:embed="rId69"/>
                <a:stretch>
                  <a:fillRect/>
                </a:stretch>
              </p:blipFill>
              <p:spPr>
                <a:xfrm>
                  <a:off x="7640745" y="1198591"/>
                  <a:ext cx="126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 name="Ink 60">
                  <a:extLst>
                    <a:ext uri="{FF2B5EF4-FFF2-40B4-BE49-F238E27FC236}">
                      <a16:creationId xmlns:a16="http://schemas.microsoft.com/office/drawing/2014/main" id="{6B8148A4-5E0B-F1C8-6F91-B6AA4C200A92}"/>
                    </a:ext>
                  </a:extLst>
                </p14:cNvPr>
                <p14:cNvContentPartPr/>
                <p14:nvPr/>
              </p14:nvContentPartPr>
              <p14:xfrm>
                <a:off x="7765305" y="1201831"/>
                <a:ext cx="354960" cy="131040"/>
              </p14:xfrm>
            </p:contentPart>
          </mc:Choice>
          <mc:Fallback xmlns="">
            <p:pic>
              <p:nvPicPr>
                <p:cNvPr id="61" name="Ink 60">
                  <a:extLst>
                    <a:ext uri="{FF2B5EF4-FFF2-40B4-BE49-F238E27FC236}">
                      <a16:creationId xmlns:a16="http://schemas.microsoft.com/office/drawing/2014/main" id="{6B8148A4-5E0B-F1C8-6F91-B6AA4C200A92}"/>
                    </a:ext>
                  </a:extLst>
                </p:cNvPr>
                <p:cNvPicPr/>
                <p:nvPr/>
              </p:nvPicPr>
              <p:blipFill>
                <a:blip r:embed="rId71"/>
                <a:stretch>
                  <a:fillRect/>
                </a:stretch>
              </p:blipFill>
              <p:spPr>
                <a:xfrm>
                  <a:off x="7756305" y="1192831"/>
                  <a:ext cx="372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2" name="Ink 61">
                  <a:extLst>
                    <a:ext uri="{FF2B5EF4-FFF2-40B4-BE49-F238E27FC236}">
                      <a16:creationId xmlns:a16="http://schemas.microsoft.com/office/drawing/2014/main" id="{1209FB0A-ABE4-281C-1159-64F7248C2954}"/>
                    </a:ext>
                  </a:extLst>
                </p14:cNvPr>
                <p14:cNvContentPartPr/>
                <p14:nvPr/>
              </p14:nvContentPartPr>
              <p14:xfrm>
                <a:off x="8190825" y="1077631"/>
                <a:ext cx="315000" cy="325440"/>
              </p14:xfrm>
            </p:contentPart>
          </mc:Choice>
          <mc:Fallback xmlns="">
            <p:pic>
              <p:nvPicPr>
                <p:cNvPr id="62" name="Ink 61">
                  <a:extLst>
                    <a:ext uri="{FF2B5EF4-FFF2-40B4-BE49-F238E27FC236}">
                      <a16:creationId xmlns:a16="http://schemas.microsoft.com/office/drawing/2014/main" id="{1209FB0A-ABE4-281C-1159-64F7248C2954}"/>
                    </a:ext>
                  </a:extLst>
                </p:cNvPr>
                <p:cNvPicPr/>
                <p:nvPr/>
              </p:nvPicPr>
              <p:blipFill>
                <a:blip r:embed="rId73"/>
                <a:stretch>
                  <a:fillRect/>
                </a:stretch>
              </p:blipFill>
              <p:spPr>
                <a:xfrm>
                  <a:off x="8181825" y="1068631"/>
                  <a:ext cx="332640" cy="343080"/>
                </a:xfrm>
                <a:prstGeom prst="rect">
                  <a:avLst/>
                </a:prstGeom>
              </p:spPr>
            </p:pic>
          </mc:Fallback>
        </mc:AlternateContent>
      </p:grpSp>
      <p:grpSp>
        <p:nvGrpSpPr>
          <p:cNvPr id="86027" name="Group 86021">
            <a:extLst>
              <a:ext uri="{FF2B5EF4-FFF2-40B4-BE49-F238E27FC236}">
                <a16:creationId xmlns:a16="http://schemas.microsoft.com/office/drawing/2014/main" id="{F0398E7B-D97E-470D-1439-6B52D1D12636}"/>
              </a:ext>
            </a:extLst>
          </p:cNvPr>
          <p:cNvGrpSpPr>
            <a:grpSpLocks/>
          </p:cNvGrpSpPr>
          <p:nvPr/>
        </p:nvGrpSpPr>
        <p:grpSpPr bwMode="auto">
          <a:xfrm rot="205358">
            <a:off x="2128731" y="1730166"/>
            <a:ext cx="822325" cy="328613"/>
            <a:chOff x="679425" y="1835791"/>
            <a:chExt cx="822600" cy="327600"/>
          </a:xfrm>
        </p:grpSpPr>
        <mc:AlternateContent xmlns:mc="http://schemas.openxmlformats.org/markup-compatibility/2006" xmlns:p14="http://schemas.microsoft.com/office/powerpoint/2010/main">
          <mc:Choice Requires="p14">
            <p:contentPart p14:bwMode="auto" r:id="rId74">
              <p14:nvContentPartPr>
                <p14:cNvPr id="86016" name="Ink 86015">
                  <a:extLst>
                    <a:ext uri="{FF2B5EF4-FFF2-40B4-BE49-F238E27FC236}">
                      <a16:creationId xmlns:a16="http://schemas.microsoft.com/office/drawing/2014/main" id="{B6BBF6F7-0AA4-0DA1-E6D4-6BCEDE005310}"/>
                    </a:ext>
                  </a:extLst>
                </p14:cNvPr>
                <p14:cNvContentPartPr/>
                <p14:nvPr/>
              </p14:nvContentPartPr>
              <p14:xfrm>
                <a:off x="679425" y="1876111"/>
                <a:ext cx="71280" cy="287280"/>
              </p14:xfrm>
            </p:contentPart>
          </mc:Choice>
          <mc:Fallback xmlns="">
            <p:pic>
              <p:nvPicPr>
                <p:cNvPr id="86016" name="Ink 86015">
                  <a:extLst>
                    <a:ext uri="{FF2B5EF4-FFF2-40B4-BE49-F238E27FC236}">
                      <a16:creationId xmlns:a16="http://schemas.microsoft.com/office/drawing/2014/main" id="{B6BBF6F7-0AA4-0DA1-E6D4-6BCEDE005310}"/>
                    </a:ext>
                  </a:extLst>
                </p:cNvPr>
                <p:cNvPicPr/>
                <p:nvPr/>
              </p:nvPicPr>
              <p:blipFill>
                <a:blip r:embed="rId75"/>
                <a:stretch>
                  <a:fillRect/>
                </a:stretch>
              </p:blipFill>
              <p:spPr>
                <a:xfrm>
                  <a:off x="670425" y="1867111"/>
                  <a:ext cx="889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017" name="Ink 86016">
                  <a:extLst>
                    <a:ext uri="{FF2B5EF4-FFF2-40B4-BE49-F238E27FC236}">
                      <a16:creationId xmlns:a16="http://schemas.microsoft.com/office/drawing/2014/main" id="{3CD8FB63-B419-0FE5-CCF5-B72938F60AFB}"/>
                    </a:ext>
                  </a:extLst>
                </p14:cNvPr>
                <p14:cNvContentPartPr/>
                <p14:nvPr/>
              </p14:nvContentPartPr>
              <p14:xfrm>
                <a:off x="715425" y="1911391"/>
                <a:ext cx="121680" cy="126360"/>
              </p14:xfrm>
            </p:contentPart>
          </mc:Choice>
          <mc:Fallback xmlns="">
            <p:pic>
              <p:nvPicPr>
                <p:cNvPr id="86017" name="Ink 86016">
                  <a:extLst>
                    <a:ext uri="{FF2B5EF4-FFF2-40B4-BE49-F238E27FC236}">
                      <a16:creationId xmlns:a16="http://schemas.microsoft.com/office/drawing/2014/main" id="{3CD8FB63-B419-0FE5-CCF5-B72938F60AFB}"/>
                    </a:ext>
                  </a:extLst>
                </p:cNvPr>
                <p:cNvPicPr/>
                <p:nvPr/>
              </p:nvPicPr>
              <p:blipFill>
                <a:blip r:embed="rId77"/>
                <a:stretch>
                  <a:fillRect/>
                </a:stretch>
              </p:blipFill>
              <p:spPr>
                <a:xfrm>
                  <a:off x="706425" y="1902391"/>
                  <a:ext cx="139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 name="Ink 86018">
                  <a:extLst>
                    <a:ext uri="{FF2B5EF4-FFF2-40B4-BE49-F238E27FC236}">
                      <a16:creationId xmlns:a16="http://schemas.microsoft.com/office/drawing/2014/main" id="{0DC00122-611C-A6CF-ACBF-5C08C2E6FF73}"/>
                    </a:ext>
                  </a:extLst>
                </p14:cNvPr>
                <p14:cNvContentPartPr/>
                <p14:nvPr/>
              </p14:nvContentPartPr>
              <p14:xfrm>
                <a:off x="827025" y="1943431"/>
                <a:ext cx="78120" cy="109800"/>
              </p14:xfrm>
            </p:contentPart>
          </mc:Choice>
          <mc:Fallback xmlns="">
            <p:pic>
              <p:nvPicPr>
                <p:cNvPr id="2" name="Ink 86018">
                  <a:extLst>
                    <a:ext uri="{FF2B5EF4-FFF2-40B4-BE49-F238E27FC236}">
                      <a16:creationId xmlns:a16="http://schemas.microsoft.com/office/drawing/2014/main" id="{0DC00122-611C-A6CF-ACBF-5C08C2E6FF73}"/>
                    </a:ext>
                  </a:extLst>
                </p:cNvPr>
                <p:cNvPicPr/>
                <p:nvPr/>
              </p:nvPicPr>
              <p:blipFill>
                <a:blip r:embed="rId79"/>
                <a:stretch>
                  <a:fillRect/>
                </a:stretch>
              </p:blipFill>
              <p:spPr>
                <a:xfrm>
                  <a:off x="817983" y="1934431"/>
                  <a:ext cx="95842"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6020" name="Ink 86019">
                  <a:extLst>
                    <a:ext uri="{FF2B5EF4-FFF2-40B4-BE49-F238E27FC236}">
                      <a16:creationId xmlns:a16="http://schemas.microsoft.com/office/drawing/2014/main" id="{BB348B87-0B66-8259-56E9-BFF9929239D2}"/>
                    </a:ext>
                  </a:extLst>
                </p14:cNvPr>
                <p14:cNvContentPartPr/>
                <p14:nvPr/>
              </p14:nvContentPartPr>
              <p14:xfrm>
                <a:off x="948705" y="1908511"/>
                <a:ext cx="81360" cy="128880"/>
              </p14:xfrm>
            </p:contentPart>
          </mc:Choice>
          <mc:Fallback xmlns="">
            <p:pic>
              <p:nvPicPr>
                <p:cNvPr id="86020" name="Ink 86019">
                  <a:extLst>
                    <a:ext uri="{FF2B5EF4-FFF2-40B4-BE49-F238E27FC236}">
                      <a16:creationId xmlns:a16="http://schemas.microsoft.com/office/drawing/2014/main" id="{BB348B87-0B66-8259-56E9-BFF9929239D2}"/>
                    </a:ext>
                  </a:extLst>
                </p:cNvPr>
                <p:cNvPicPr/>
                <p:nvPr/>
              </p:nvPicPr>
              <p:blipFill>
                <a:blip r:embed="rId81"/>
                <a:stretch>
                  <a:fillRect/>
                </a:stretch>
              </p:blipFill>
              <p:spPr>
                <a:xfrm>
                  <a:off x="939705" y="1899511"/>
                  <a:ext cx="99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 name="Ink 86020">
                  <a:extLst>
                    <a:ext uri="{FF2B5EF4-FFF2-40B4-BE49-F238E27FC236}">
                      <a16:creationId xmlns:a16="http://schemas.microsoft.com/office/drawing/2014/main" id="{68FF732C-E828-C9D0-9036-BDA02590EFBA}"/>
                    </a:ext>
                  </a:extLst>
                </p14:cNvPr>
                <p14:cNvContentPartPr/>
                <p14:nvPr/>
              </p14:nvContentPartPr>
              <p14:xfrm>
                <a:off x="1100265" y="1835791"/>
                <a:ext cx="401760" cy="224640"/>
              </p14:xfrm>
            </p:contentPart>
          </mc:Choice>
          <mc:Fallback xmlns="">
            <p:pic>
              <p:nvPicPr>
                <p:cNvPr id="3" name="Ink 86020">
                  <a:extLst>
                    <a:ext uri="{FF2B5EF4-FFF2-40B4-BE49-F238E27FC236}">
                      <a16:creationId xmlns:a16="http://schemas.microsoft.com/office/drawing/2014/main" id="{68FF732C-E828-C9D0-9036-BDA02590EFBA}"/>
                    </a:ext>
                  </a:extLst>
                </p:cNvPr>
                <p:cNvPicPr/>
                <p:nvPr/>
              </p:nvPicPr>
              <p:blipFill>
                <a:blip r:embed="rId83"/>
                <a:stretch>
                  <a:fillRect/>
                </a:stretch>
              </p:blipFill>
              <p:spPr>
                <a:xfrm>
                  <a:off x="1091265" y="1826791"/>
                  <a:ext cx="419400" cy="24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4" name="Ink 86022">
                <a:extLst>
                  <a:ext uri="{FF2B5EF4-FFF2-40B4-BE49-F238E27FC236}">
                    <a16:creationId xmlns:a16="http://schemas.microsoft.com/office/drawing/2014/main" id="{48D3D659-0139-8DDA-A59A-B4F7A82D0933}"/>
                  </a:ext>
                </a:extLst>
              </p14:cNvPr>
              <p14:cNvContentPartPr/>
              <p14:nvPr/>
            </p14:nvContentPartPr>
            <p14:xfrm rot="378469">
              <a:off x="2406693" y="2291114"/>
              <a:ext cx="266400" cy="261000"/>
            </p14:xfrm>
          </p:contentPart>
        </mc:Choice>
        <mc:Fallback>
          <p:pic>
            <p:nvPicPr>
              <p:cNvPr id="4" name="Ink 86022">
                <a:extLst>
                  <a:ext uri="{FF2B5EF4-FFF2-40B4-BE49-F238E27FC236}">
                    <a16:creationId xmlns:a16="http://schemas.microsoft.com/office/drawing/2014/main" id="{48D3D659-0139-8DDA-A59A-B4F7A82D0933}"/>
                  </a:ext>
                </a:extLst>
              </p:cNvPr>
              <p:cNvPicPr/>
              <p:nvPr/>
            </p:nvPicPr>
            <p:blipFill>
              <a:blip r:embed="rId85"/>
              <a:stretch>
                <a:fillRect/>
              </a:stretch>
            </p:blipFill>
            <p:spPr>
              <a:xfrm rot="378469">
                <a:off x="2397693" y="2282102"/>
                <a:ext cx="284040" cy="278664"/>
              </a:xfrm>
              <a:prstGeom prst="rect">
                <a:avLst/>
              </a:prstGeom>
            </p:spPr>
          </p:pic>
        </mc:Fallback>
      </mc:AlternateContent>
      <p:grpSp>
        <p:nvGrpSpPr>
          <p:cNvPr id="86029" name="Group 86049">
            <a:extLst>
              <a:ext uri="{FF2B5EF4-FFF2-40B4-BE49-F238E27FC236}">
                <a16:creationId xmlns:a16="http://schemas.microsoft.com/office/drawing/2014/main" id="{6D638271-E9AD-7FA2-ED18-5E3C1F03A3A6}"/>
              </a:ext>
            </a:extLst>
          </p:cNvPr>
          <p:cNvGrpSpPr>
            <a:grpSpLocks/>
          </p:cNvGrpSpPr>
          <p:nvPr/>
        </p:nvGrpSpPr>
        <p:grpSpPr bwMode="auto">
          <a:xfrm rot="212039">
            <a:off x="4200525" y="2146301"/>
            <a:ext cx="1270000" cy="815975"/>
            <a:chOff x="2675985" y="2246551"/>
            <a:chExt cx="1269720" cy="816120"/>
          </a:xfrm>
        </p:grpSpPr>
        <mc:AlternateContent xmlns:mc="http://schemas.openxmlformats.org/markup-compatibility/2006" xmlns:p14="http://schemas.microsoft.com/office/powerpoint/2010/main">
          <mc:Choice Requires="p14">
            <p:contentPart p14:bwMode="auto" r:id="rId86">
              <p14:nvContentPartPr>
                <p14:cNvPr id="5" name="Ink 86035">
                  <a:extLst>
                    <a:ext uri="{FF2B5EF4-FFF2-40B4-BE49-F238E27FC236}">
                      <a16:creationId xmlns:a16="http://schemas.microsoft.com/office/drawing/2014/main" id="{5A2D432C-4DBC-7DF6-2786-79BD1E95544F}"/>
                    </a:ext>
                  </a:extLst>
                </p14:cNvPr>
                <p14:cNvContentPartPr/>
                <p14:nvPr/>
              </p14:nvContentPartPr>
              <p14:xfrm>
                <a:off x="2722425" y="2273191"/>
                <a:ext cx="200160" cy="324360"/>
              </p14:xfrm>
            </p:contentPart>
          </mc:Choice>
          <mc:Fallback xmlns="">
            <p:pic>
              <p:nvPicPr>
                <p:cNvPr id="5" name="Ink 86035">
                  <a:extLst>
                    <a:ext uri="{FF2B5EF4-FFF2-40B4-BE49-F238E27FC236}">
                      <a16:creationId xmlns:a16="http://schemas.microsoft.com/office/drawing/2014/main" id="{5A2D432C-4DBC-7DF6-2786-79BD1E95544F}"/>
                    </a:ext>
                  </a:extLst>
                </p:cNvPr>
                <p:cNvPicPr/>
                <p:nvPr/>
              </p:nvPicPr>
              <p:blipFill>
                <a:blip r:embed="rId87"/>
                <a:stretch>
                  <a:fillRect/>
                </a:stretch>
              </p:blipFill>
              <p:spPr>
                <a:xfrm>
                  <a:off x="2713425" y="2264201"/>
                  <a:ext cx="217800" cy="3419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 name="Ink 86037">
                  <a:extLst>
                    <a:ext uri="{FF2B5EF4-FFF2-40B4-BE49-F238E27FC236}">
                      <a16:creationId xmlns:a16="http://schemas.microsoft.com/office/drawing/2014/main" id="{AD9519FD-B2E0-3BF1-9B30-218B926EBCDE}"/>
                    </a:ext>
                  </a:extLst>
                </p14:cNvPr>
                <p14:cNvContentPartPr/>
                <p14:nvPr/>
              </p14:nvContentPartPr>
              <p14:xfrm>
                <a:off x="2681745" y="2714191"/>
                <a:ext cx="366840" cy="348480"/>
              </p14:xfrm>
            </p:contentPart>
          </mc:Choice>
          <mc:Fallback xmlns="">
            <p:pic>
              <p:nvPicPr>
                <p:cNvPr id="6" name="Ink 86037">
                  <a:extLst>
                    <a:ext uri="{FF2B5EF4-FFF2-40B4-BE49-F238E27FC236}">
                      <a16:creationId xmlns:a16="http://schemas.microsoft.com/office/drawing/2014/main" id="{AD9519FD-B2E0-3BF1-9B30-218B926EBCDE}"/>
                    </a:ext>
                  </a:extLst>
                </p:cNvPr>
                <p:cNvPicPr/>
                <p:nvPr/>
              </p:nvPicPr>
              <p:blipFill>
                <a:blip r:embed="rId89"/>
                <a:stretch>
                  <a:fillRect/>
                </a:stretch>
              </p:blipFill>
              <p:spPr>
                <a:xfrm>
                  <a:off x="2672745" y="2705191"/>
                  <a:ext cx="38448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 name="Ink 86039">
                  <a:extLst>
                    <a:ext uri="{FF2B5EF4-FFF2-40B4-BE49-F238E27FC236}">
                      <a16:creationId xmlns:a16="http://schemas.microsoft.com/office/drawing/2014/main" id="{870230C4-63B6-9FB5-1EBE-E1AE192D7790}"/>
                    </a:ext>
                  </a:extLst>
                </p14:cNvPr>
                <p14:cNvContentPartPr/>
                <p14:nvPr/>
              </p14:nvContentPartPr>
              <p14:xfrm>
                <a:off x="2675985" y="2623111"/>
                <a:ext cx="305280" cy="7560"/>
              </p14:xfrm>
            </p:contentPart>
          </mc:Choice>
          <mc:Fallback xmlns="">
            <p:pic>
              <p:nvPicPr>
                <p:cNvPr id="7" name="Ink 86039">
                  <a:extLst>
                    <a:ext uri="{FF2B5EF4-FFF2-40B4-BE49-F238E27FC236}">
                      <a16:creationId xmlns:a16="http://schemas.microsoft.com/office/drawing/2014/main" id="{870230C4-63B6-9FB5-1EBE-E1AE192D7790}"/>
                    </a:ext>
                  </a:extLst>
                </p:cNvPr>
                <p:cNvPicPr/>
                <p:nvPr/>
              </p:nvPicPr>
              <p:blipFill>
                <a:blip r:embed="rId91"/>
                <a:stretch>
                  <a:fillRect/>
                </a:stretch>
              </p:blipFill>
              <p:spPr>
                <a:xfrm>
                  <a:off x="2666985" y="2614111"/>
                  <a:ext cx="322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 name="Ink 86041">
                  <a:extLst>
                    <a:ext uri="{FF2B5EF4-FFF2-40B4-BE49-F238E27FC236}">
                      <a16:creationId xmlns:a16="http://schemas.microsoft.com/office/drawing/2014/main" id="{60000E4E-FB71-8D41-B485-D17B982E10DE}"/>
                    </a:ext>
                  </a:extLst>
                </p14:cNvPr>
                <p14:cNvContentPartPr/>
                <p14:nvPr/>
              </p14:nvContentPartPr>
              <p14:xfrm>
                <a:off x="3088185" y="2327911"/>
                <a:ext cx="69480" cy="495000"/>
              </p14:xfrm>
            </p:contentPart>
          </mc:Choice>
          <mc:Fallback xmlns="">
            <p:pic>
              <p:nvPicPr>
                <p:cNvPr id="8" name="Ink 86041">
                  <a:extLst>
                    <a:ext uri="{FF2B5EF4-FFF2-40B4-BE49-F238E27FC236}">
                      <a16:creationId xmlns:a16="http://schemas.microsoft.com/office/drawing/2014/main" id="{60000E4E-FB71-8D41-B485-D17B982E10DE}"/>
                    </a:ext>
                  </a:extLst>
                </p:cNvPr>
                <p:cNvPicPr/>
                <p:nvPr/>
              </p:nvPicPr>
              <p:blipFill>
                <a:blip r:embed="rId93"/>
                <a:stretch>
                  <a:fillRect/>
                </a:stretch>
              </p:blipFill>
              <p:spPr>
                <a:xfrm>
                  <a:off x="3079185" y="2318918"/>
                  <a:ext cx="87120" cy="512627"/>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 name="Ink 86043">
                  <a:extLst>
                    <a:ext uri="{FF2B5EF4-FFF2-40B4-BE49-F238E27FC236}">
                      <a16:creationId xmlns:a16="http://schemas.microsoft.com/office/drawing/2014/main" id="{32C6E6BA-74A9-3525-71C2-BD8F52B41A5F}"/>
                    </a:ext>
                  </a:extLst>
                </p14:cNvPr>
                <p14:cNvContentPartPr/>
                <p14:nvPr/>
              </p14:nvContentPartPr>
              <p14:xfrm>
                <a:off x="3286185" y="2299831"/>
                <a:ext cx="153360" cy="317520"/>
              </p14:xfrm>
            </p:contentPart>
          </mc:Choice>
          <mc:Fallback xmlns="">
            <p:pic>
              <p:nvPicPr>
                <p:cNvPr id="9" name="Ink 86043">
                  <a:extLst>
                    <a:ext uri="{FF2B5EF4-FFF2-40B4-BE49-F238E27FC236}">
                      <a16:creationId xmlns:a16="http://schemas.microsoft.com/office/drawing/2014/main" id="{32C6E6BA-74A9-3525-71C2-BD8F52B41A5F}"/>
                    </a:ext>
                  </a:extLst>
                </p:cNvPr>
                <p:cNvPicPr/>
                <p:nvPr/>
              </p:nvPicPr>
              <p:blipFill>
                <a:blip r:embed="rId95"/>
                <a:stretch>
                  <a:fillRect/>
                </a:stretch>
              </p:blipFill>
              <p:spPr>
                <a:xfrm>
                  <a:off x="3277185" y="2290821"/>
                  <a:ext cx="171000" cy="3351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 name="Ink 86045">
                  <a:extLst>
                    <a:ext uri="{FF2B5EF4-FFF2-40B4-BE49-F238E27FC236}">
                      <a16:creationId xmlns:a16="http://schemas.microsoft.com/office/drawing/2014/main" id="{F011CA33-8102-F437-0901-7AFB1F12B07A}"/>
                    </a:ext>
                  </a:extLst>
                </p14:cNvPr>
                <p14:cNvContentPartPr/>
                <p14:nvPr/>
              </p14:nvContentPartPr>
              <p14:xfrm>
                <a:off x="3327585" y="2295871"/>
                <a:ext cx="142920" cy="157680"/>
              </p14:xfrm>
            </p:contentPart>
          </mc:Choice>
          <mc:Fallback xmlns="">
            <p:pic>
              <p:nvPicPr>
                <p:cNvPr id="11" name="Ink 86045">
                  <a:extLst>
                    <a:ext uri="{FF2B5EF4-FFF2-40B4-BE49-F238E27FC236}">
                      <a16:creationId xmlns:a16="http://schemas.microsoft.com/office/drawing/2014/main" id="{F011CA33-8102-F437-0901-7AFB1F12B07A}"/>
                    </a:ext>
                  </a:extLst>
                </p:cNvPr>
                <p:cNvPicPr/>
                <p:nvPr/>
              </p:nvPicPr>
              <p:blipFill>
                <a:blip r:embed="rId97"/>
                <a:stretch>
                  <a:fillRect/>
                </a:stretch>
              </p:blipFill>
              <p:spPr>
                <a:xfrm>
                  <a:off x="3318585" y="2286892"/>
                  <a:ext cx="160560" cy="175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2" name="Ink 86046">
                  <a:extLst>
                    <a:ext uri="{FF2B5EF4-FFF2-40B4-BE49-F238E27FC236}">
                      <a16:creationId xmlns:a16="http://schemas.microsoft.com/office/drawing/2014/main" id="{2A1347E3-A159-C571-B1FA-33035804F85D}"/>
                    </a:ext>
                  </a:extLst>
                </p14:cNvPr>
                <p14:cNvContentPartPr/>
                <p14:nvPr/>
              </p14:nvContentPartPr>
              <p14:xfrm>
                <a:off x="3521625" y="2297671"/>
                <a:ext cx="130680" cy="211320"/>
              </p14:xfrm>
            </p:contentPart>
          </mc:Choice>
          <mc:Fallback xmlns="">
            <p:pic>
              <p:nvPicPr>
                <p:cNvPr id="12" name="Ink 86046">
                  <a:extLst>
                    <a:ext uri="{FF2B5EF4-FFF2-40B4-BE49-F238E27FC236}">
                      <a16:creationId xmlns:a16="http://schemas.microsoft.com/office/drawing/2014/main" id="{2A1347E3-A159-C571-B1FA-33035804F85D}"/>
                    </a:ext>
                  </a:extLst>
                </p:cNvPr>
                <p:cNvPicPr/>
                <p:nvPr/>
              </p:nvPicPr>
              <p:blipFill>
                <a:blip r:embed="rId99"/>
                <a:stretch>
                  <a:fillRect/>
                </a:stretch>
              </p:blipFill>
              <p:spPr>
                <a:xfrm>
                  <a:off x="3512625" y="2288656"/>
                  <a:ext cx="148320" cy="22899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6048" name="Ink 86047">
                  <a:extLst>
                    <a:ext uri="{FF2B5EF4-FFF2-40B4-BE49-F238E27FC236}">
                      <a16:creationId xmlns:a16="http://schemas.microsoft.com/office/drawing/2014/main" id="{CABC7BD4-1426-F229-72A7-04BCFF58D417}"/>
                    </a:ext>
                  </a:extLst>
                </p14:cNvPr>
                <p14:cNvContentPartPr/>
                <p14:nvPr/>
              </p14:nvContentPartPr>
              <p14:xfrm>
                <a:off x="3653385" y="2395591"/>
                <a:ext cx="218520" cy="131040"/>
              </p14:xfrm>
            </p:contentPart>
          </mc:Choice>
          <mc:Fallback xmlns="">
            <p:pic>
              <p:nvPicPr>
                <p:cNvPr id="86048" name="Ink 86047">
                  <a:extLst>
                    <a:ext uri="{FF2B5EF4-FFF2-40B4-BE49-F238E27FC236}">
                      <a16:creationId xmlns:a16="http://schemas.microsoft.com/office/drawing/2014/main" id="{CABC7BD4-1426-F229-72A7-04BCFF58D417}"/>
                    </a:ext>
                  </a:extLst>
                </p:cNvPr>
                <p:cNvPicPr/>
                <p:nvPr/>
              </p:nvPicPr>
              <p:blipFill>
                <a:blip r:embed="rId101"/>
                <a:stretch>
                  <a:fillRect/>
                </a:stretch>
              </p:blipFill>
              <p:spPr>
                <a:xfrm>
                  <a:off x="3644400" y="2386591"/>
                  <a:ext cx="236131"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6049" name="Ink 86048">
                  <a:extLst>
                    <a:ext uri="{FF2B5EF4-FFF2-40B4-BE49-F238E27FC236}">
                      <a16:creationId xmlns:a16="http://schemas.microsoft.com/office/drawing/2014/main" id="{7D1E84EC-6DA8-DD49-0B6F-999D6E458E6C}"/>
                    </a:ext>
                  </a:extLst>
                </p14:cNvPr>
                <p14:cNvContentPartPr/>
                <p14:nvPr/>
              </p14:nvContentPartPr>
              <p14:xfrm>
                <a:off x="3814665" y="2246551"/>
                <a:ext cx="131040" cy="378000"/>
              </p14:xfrm>
            </p:contentPart>
          </mc:Choice>
          <mc:Fallback xmlns="">
            <p:pic>
              <p:nvPicPr>
                <p:cNvPr id="86049" name="Ink 86048">
                  <a:extLst>
                    <a:ext uri="{FF2B5EF4-FFF2-40B4-BE49-F238E27FC236}">
                      <a16:creationId xmlns:a16="http://schemas.microsoft.com/office/drawing/2014/main" id="{7D1E84EC-6DA8-DD49-0B6F-999D6E458E6C}"/>
                    </a:ext>
                  </a:extLst>
                </p:cNvPr>
                <p:cNvPicPr/>
                <p:nvPr/>
              </p:nvPicPr>
              <p:blipFill>
                <a:blip r:embed="rId103"/>
                <a:stretch>
                  <a:fillRect/>
                </a:stretch>
              </p:blipFill>
              <p:spPr>
                <a:xfrm>
                  <a:off x="3805690" y="2237551"/>
                  <a:ext cx="148632" cy="395640"/>
                </a:xfrm>
                <a:prstGeom prst="rect">
                  <a:avLst/>
                </a:prstGeom>
              </p:spPr>
            </p:pic>
          </mc:Fallback>
        </mc:AlternateContent>
      </p:grpSp>
      <p:grpSp>
        <p:nvGrpSpPr>
          <p:cNvPr id="86030" name="Group 86055">
            <a:extLst>
              <a:ext uri="{FF2B5EF4-FFF2-40B4-BE49-F238E27FC236}">
                <a16:creationId xmlns:a16="http://schemas.microsoft.com/office/drawing/2014/main" id="{C0BF6CD8-160A-0785-9D02-FF60607530C9}"/>
              </a:ext>
            </a:extLst>
          </p:cNvPr>
          <p:cNvGrpSpPr>
            <a:grpSpLocks/>
          </p:cNvGrpSpPr>
          <p:nvPr/>
        </p:nvGrpSpPr>
        <p:grpSpPr bwMode="auto">
          <a:xfrm>
            <a:off x="3168651" y="2260600"/>
            <a:ext cx="881063" cy="628650"/>
            <a:chOff x="1644945" y="2394871"/>
            <a:chExt cx="881280" cy="627840"/>
          </a:xfrm>
        </p:grpSpPr>
        <mc:AlternateContent xmlns:mc="http://schemas.openxmlformats.org/markup-compatibility/2006" xmlns:p14="http://schemas.microsoft.com/office/powerpoint/2010/main">
          <mc:Choice Requires="p14">
            <p:contentPart p14:bwMode="auto" r:id="rId104">
              <p14:nvContentPartPr>
                <p14:cNvPr id="13" name="Ink 86026">
                  <a:extLst>
                    <a:ext uri="{FF2B5EF4-FFF2-40B4-BE49-F238E27FC236}">
                      <a16:creationId xmlns:a16="http://schemas.microsoft.com/office/drawing/2014/main" id="{53652BC4-1FBA-283D-5A31-E508C892446E}"/>
                    </a:ext>
                  </a:extLst>
                </p14:cNvPr>
                <p14:cNvContentPartPr/>
                <p14:nvPr/>
              </p14:nvContentPartPr>
              <p14:xfrm>
                <a:off x="1644945" y="2540311"/>
                <a:ext cx="192960" cy="33120"/>
              </p14:xfrm>
            </p:contentPart>
          </mc:Choice>
          <mc:Fallback xmlns="">
            <p:pic>
              <p:nvPicPr>
                <p:cNvPr id="13" name="Ink 86026">
                  <a:extLst>
                    <a:ext uri="{FF2B5EF4-FFF2-40B4-BE49-F238E27FC236}">
                      <a16:creationId xmlns:a16="http://schemas.microsoft.com/office/drawing/2014/main" id="{53652BC4-1FBA-283D-5A31-E508C892446E}"/>
                    </a:ext>
                  </a:extLst>
                </p:cNvPr>
                <p:cNvPicPr/>
                <p:nvPr/>
              </p:nvPicPr>
              <p:blipFill>
                <a:blip r:embed="rId105"/>
                <a:stretch>
                  <a:fillRect/>
                </a:stretch>
              </p:blipFill>
              <p:spPr>
                <a:xfrm>
                  <a:off x="1635928" y="2531311"/>
                  <a:ext cx="210633"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6028" name="Ink 86027">
                  <a:extLst>
                    <a:ext uri="{FF2B5EF4-FFF2-40B4-BE49-F238E27FC236}">
                      <a16:creationId xmlns:a16="http://schemas.microsoft.com/office/drawing/2014/main" id="{01E79CD2-CE6A-B10E-CBFC-EC719F1FF6A8}"/>
                    </a:ext>
                  </a:extLst>
                </p14:cNvPr>
                <p14:cNvContentPartPr/>
                <p14:nvPr/>
              </p14:nvContentPartPr>
              <p14:xfrm>
                <a:off x="1657185" y="2649391"/>
                <a:ext cx="145440" cy="20520"/>
              </p14:xfrm>
            </p:contentPart>
          </mc:Choice>
          <mc:Fallback xmlns="">
            <p:pic>
              <p:nvPicPr>
                <p:cNvPr id="86028" name="Ink 86027">
                  <a:extLst>
                    <a:ext uri="{FF2B5EF4-FFF2-40B4-BE49-F238E27FC236}">
                      <a16:creationId xmlns:a16="http://schemas.microsoft.com/office/drawing/2014/main" id="{01E79CD2-CE6A-B10E-CBFC-EC719F1FF6A8}"/>
                    </a:ext>
                  </a:extLst>
                </p:cNvPr>
                <p:cNvPicPr/>
                <p:nvPr/>
              </p:nvPicPr>
              <p:blipFill>
                <a:blip r:embed="rId107"/>
                <a:stretch>
                  <a:fillRect/>
                </a:stretch>
              </p:blipFill>
              <p:spPr>
                <a:xfrm>
                  <a:off x="1648185" y="2640391"/>
                  <a:ext cx="163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 name="Ink 86029">
                  <a:extLst>
                    <a:ext uri="{FF2B5EF4-FFF2-40B4-BE49-F238E27FC236}">
                      <a16:creationId xmlns:a16="http://schemas.microsoft.com/office/drawing/2014/main" id="{8BE40918-7D18-4004-C504-116292804D51}"/>
                    </a:ext>
                  </a:extLst>
                </p14:cNvPr>
                <p14:cNvContentPartPr/>
                <p14:nvPr/>
              </p14:nvContentPartPr>
              <p14:xfrm>
                <a:off x="2161905" y="2551831"/>
                <a:ext cx="8280" cy="18720"/>
              </p14:xfrm>
            </p:contentPart>
          </mc:Choice>
          <mc:Fallback xmlns="">
            <p:pic>
              <p:nvPicPr>
                <p:cNvPr id="14" name="Ink 86029">
                  <a:extLst>
                    <a:ext uri="{FF2B5EF4-FFF2-40B4-BE49-F238E27FC236}">
                      <a16:creationId xmlns:a16="http://schemas.microsoft.com/office/drawing/2014/main" id="{8BE40918-7D18-4004-C504-116292804D51}"/>
                    </a:ext>
                  </a:extLst>
                </p:cNvPr>
                <p:cNvPicPr/>
                <p:nvPr/>
              </p:nvPicPr>
              <p:blipFill>
                <a:blip r:embed="rId109"/>
                <a:stretch>
                  <a:fillRect/>
                </a:stretch>
              </p:blipFill>
              <p:spPr>
                <a:xfrm>
                  <a:off x="2152905" y="2542831"/>
                  <a:ext cx="25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5" name="Ink 86030">
                  <a:extLst>
                    <a:ext uri="{FF2B5EF4-FFF2-40B4-BE49-F238E27FC236}">
                      <a16:creationId xmlns:a16="http://schemas.microsoft.com/office/drawing/2014/main" id="{9565B53D-B051-BF26-BF0C-EB41B1865A9D}"/>
                    </a:ext>
                  </a:extLst>
                </p14:cNvPr>
                <p14:cNvContentPartPr/>
                <p14:nvPr/>
              </p14:nvContentPartPr>
              <p14:xfrm>
                <a:off x="2142825" y="2394871"/>
                <a:ext cx="307080" cy="198360"/>
              </p14:xfrm>
            </p:contentPart>
          </mc:Choice>
          <mc:Fallback xmlns="">
            <p:pic>
              <p:nvPicPr>
                <p:cNvPr id="25" name="Ink 86030">
                  <a:extLst>
                    <a:ext uri="{FF2B5EF4-FFF2-40B4-BE49-F238E27FC236}">
                      <a16:creationId xmlns:a16="http://schemas.microsoft.com/office/drawing/2014/main" id="{9565B53D-B051-BF26-BF0C-EB41B1865A9D}"/>
                    </a:ext>
                  </a:extLst>
                </p:cNvPr>
                <p:cNvPicPr/>
                <p:nvPr/>
              </p:nvPicPr>
              <p:blipFill>
                <a:blip r:embed="rId111"/>
                <a:stretch>
                  <a:fillRect/>
                </a:stretch>
              </p:blipFill>
              <p:spPr>
                <a:xfrm>
                  <a:off x="2133836" y="2385887"/>
                  <a:ext cx="324699" cy="21596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7" name="Ink 86032">
                  <a:extLst>
                    <a:ext uri="{FF2B5EF4-FFF2-40B4-BE49-F238E27FC236}">
                      <a16:creationId xmlns:a16="http://schemas.microsoft.com/office/drawing/2014/main" id="{8D5B3160-7E72-75B3-DC59-87729109B5F2}"/>
                    </a:ext>
                  </a:extLst>
                </p14:cNvPr>
                <p14:cNvContentPartPr/>
                <p14:nvPr/>
              </p14:nvContentPartPr>
              <p14:xfrm>
                <a:off x="2175225" y="2609431"/>
                <a:ext cx="351000" cy="56880"/>
              </p14:xfrm>
            </p:contentPart>
          </mc:Choice>
          <mc:Fallback xmlns="">
            <p:pic>
              <p:nvPicPr>
                <p:cNvPr id="27" name="Ink 86032">
                  <a:extLst>
                    <a:ext uri="{FF2B5EF4-FFF2-40B4-BE49-F238E27FC236}">
                      <a16:creationId xmlns:a16="http://schemas.microsoft.com/office/drawing/2014/main" id="{8D5B3160-7E72-75B3-DC59-87729109B5F2}"/>
                    </a:ext>
                  </a:extLst>
                </p:cNvPr>
                <p:cNvPicPr/>
                <p:nvPr/>
              </p:nvPicPr>
              <p:blipFill>
                <a:blip r:embed="rId113"/>
                <a:stretch>
                  <a:fillRect/>
                </a:stretch>
              </p:blipFill>
              <p:spPr>
                <a:xfrm>
                  <a:off x="2166216" y="2600431"/>
                  <a:ext cx="368658"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8" name="Ink 86033">
                  <a:extLst>
                    <a:ext uri="{FF2B5EF4-FFF2-40B4-BE49-F238E27FC236}">
                      <a16:creationId xmlns:a16="http://schemas.microsoft.com/office/drawing/2014/main" id="{63BE1D9B-417E-0271-9DA2-D6B177EC93A6}"/>
                    </a:ext>
                  </a:extLst>
                </p14:cNvPr>
                <p14:cNvContentPartPr/>
                <p14:nvPr/>
              </p14:nvContentPartPr>
              <p14:xfrm>
                <a:off x="2260185" y="2655151"/>
                <a:ext cx="208800" cy="367560"/>
              </p14:xfrm>
            </p:contentPart>
          </mc:Choice>
          <mc:Fallback xmlns="">
            <p:pic>
              <p:nvPicPr>
                <p:cNvPr id="28" name="Ink 86033">
                  <a:extLst>
                    <a:ext uri="{FF2B5EF4-FFF2-40B4-BE49-F238E27FC236}">
                      <a16:creationId xmlns:a16="http://schemas.microsoft.com/office/drawing/2014/main" id="{63BE1D9B-417E-0271-9DA2-D6B177EC93A6}"/>
                    </a:ext>
                  </a:extLst>
                </p:cNvPr>
                <p:cNvPicPr/>
                <p:nvPr/>
              </p:nvPicPr>
              <p:blipFill>
                <a:blip r:embed="rId115"/>
                <a:stretch>
                  <a:fillRect/>
                </a:stretch>
              </p:blipFill>
              <p:spPr>
                <a:xfrm>
                  <a:off x="2251185" y="2646151"/>
                  <a:ext cx="22644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055" name="Ink 86054">
                  <a:extLst>
                    <a:ext uri="{FF2B5EF4-FFF2-40B4-BE49-F238E27FC236}">
                      <a16:creationId xmlns:a16="http://schemas.microsoft.com/office/drawing/2014/main" id="{AF97A15A-881D-BC7D-3AE1-63087FDCFDF7}"/>
                    </a:ext>
                  </a:extLst>
                </p14:cNvPr>
                <p14:cNvContentPartPr/>
                <p14:nvPr/>
              </p14:nvContentPartPr>
              <p14:xfrm>
                <a:off x="1928265" y="2623831"/>
                <a:ext cx="120240" cy="10800"/>
              </p14:xfrm>
            </p:contentPart>
          </mc:Choice>
          <mc:Fallback xmlns="">
            <p:pic>
              <p:nvPicPr>
                <p:cNvPr id="86055" name="Ink 86054">
                  <a:extLst>
                    <a:ext uri="{FF2B5EF4-FFF2-40B4-BE49-F238E27FC236}">
                      <a16:creationId xmlns:a16="http://schemas.microsoft.com/office/drawing/2014/main" id="{AF97A15A-881D-BC7D-3AE1-63087FDCFDF7}"/>
                    </a:ext>
                  </a:extLst>
                </p:cNvPr>
                <p:cNvPicPr/>
                <p:nvPr/>
              </p:nvPicPr>
              <p:blipFill>
                <a:blip r:embed="rId117"/>
                <a:stretch>
                  <a:fillRect/>
                </a:stretch>
              </p:blipFill>
              <p:spPr>
                <a:xfrm>
                  <a:off x="1919265" y="2614831"/>
                  <a:ext cx="137880" cy="28440"/>
                </a:xfrm>
                <a:prstGeom prst="rect">
                  <a:avLst/>
                </a:prstGeom>
              </p:spPr>
            </p:pic>
          </mc:Fallback>
        </mc:AlternateContent>
      </p:grpSp>
      <p:grpSp>
        <p:nvGrpSpPr>
          <p:cNvPr id="86031" name="Group 86071">
            <a:extLst>
              <a:ext uri="{FF2B5EF4-FFF2-40B4-BE49-F238E27FC236}">
                <a16:creationId xmlns:a16="http://schemas.microsoft.com/office/drawing/2014/main" id="{C3AB5D8E-A54C-25CB-4317-816112D101F7}"/>
              </a:ext>
            </a:extLst>
          </p:cNvPr>
          <p:cNvGrpSpPr>
            <a:grpSpLocks/>
          </p:cNvGrpSpPr>
          <p:nvPr/>
        </p:nvGrpSpPr>
        <p:grpSpPr bwMode="auto">
          <a:xfrm rot="162812">
            <a:off x="5611813" y="1995282"/>
            <a:ext cx="2259012" cy="920750"/>
            <a:chOff x="4088265" y="1950631"/>
            <a:chExt cx="2258640" cy="921240"/>
          </a:xfrm>
        </p:grpSpPr>
        <mc:AlternateContent xmlns:mc="http://schemas.openxmlformats.org/markup-compatibility/2006" xmlns:p14="http://schemas.microsoft.com/office/powerpoint/2010/main">
          <mc:Choice Requires="p14">
            <p:contentPart p14:bwMode="auto" r:id="rId118">
              <p14:nvContentPartPr>
                <p14:cNvPr id="86053" name="Ink 86052">
                  <a:extLst>
                    <a:ext uri="{FF2B5EF4-FFF2-40B4-BE49-F238E27FC236}">
                      <a16:creationId xmlns:a16="http://schemas.microsoft.com/office/drawing/2014/main" id="{BE60578D-7E21-8EA1-817A-0C8505A75CBE}"/>
                    </a:ext>
                  </a:extLst>
                </p14:cNvPr>
                <p14:cNvContentPartPr/>
                <p14:nvPr/>
              </p14:nvContentPartPr>
              <p14:xfrm>
                <a:off x="4665345" y="2418271"/>
                <a:ext cx="360" cy="360"/>
              </p14:xfrm>
            </p:contentPart>
          </mc:Choice>
          <mc:Fallback xmlns="">
            <p:pic>
              <p:nvPicPr>
                <p:cNvPr id="86053" name="Ink 86052">
                  <a:extLst>
                    <a:ext uri="{FF2B5EF4-FFF2-40B4-BE49-F238E27FC236}">
                      <a16:creationId xmlns:a16="http://schemas.microsoft.com/office/drawing/2014/main" id="{BE60578D-7E21-8EA1-817A-0C8505A75CBE}"/>
                    </a:ext>
                  </a:extLst>
                </p:cNvPr>
                <p:cNvPicPr/>
                <p:nvPr/>
              </p:nvPicPr>
              <p:blipFill>
                <a:blip r:embed="rId53"/>
                <a:stretch>
                  <a:fillRect/>
                </a:stretch>
              </p:blipFill>
              <p:spPr>
                <a:xfrm>
                  <a:off x="4656345" y="240927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6057" name="Ink 86056">
                  <a:extLst>
                    <a:ext uri="{FF2B5EF4-FFF2-40B4-BE49-F238E27FC236}">
                      <a16:creationId xmlns:a16="http://schemas.microsoft.com/office/drawing/2014/main" id="{C6BAFBA1-8C90-4A3F-CE89-3F96FC434F01}"/>
                    </a:ext>
                  </a:extLst>
                </p14:cNvPr>
                <p14:cNvContentPartPr/>
                <p14:nvPr/>
              </p14:nvContentPartPr>
              <p14:xfrm>
                <a:off x="4601625" y="2434471"/>
                <a:ext cx="11880" cy="1800"/>
              </p14:xfrm>
            </p:contentPart>
          </mc:Choice>
          <mc:Fallback xmlns="">
            <p:pic>
              <p:nvPicPr>
                <p:cNvPr id="86057" name="Ink 86056">
                  <a:extLst>
                    <a:ext uri="{FF2B5EF4-FFF2-40B4-BE49-F238E27FC236}">
                      <a16:creationId xmlns:a16="http://schemas.microsoft.com/office/drawing/2014/main" id="{C6BAFBA1-8C90-4A3F-CE89-3F96FC434F01}"/>
                    </a:ext>
                  </a:extLst>
                </p:cNvPr>
                <p:cNvPicPr/>
                <p:nvPr/>
              </p:nvPicPr>
              <p:blipFill>
                <a:blip r:embed="rId120"/>
                <a:stretch>
                  <a:fillRect/>
                </a:stretch>
              </p:blipFill>
              <p:spPr>
                <a:xfrm>
                  <a:off x="4592625" y="2425471"/>
                  <a:ext cx="29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6059" name="Ink 86058">
                  <a:extLst>
                    <a:ext uri="{FF2B5EF4-FFF2-40B4-BE49-F238E27FC236}">
                      <a16:creationId xmlns:a16="http://schemas.microsoft.com/office/drawing/2014/main" id="{C5E5A963-5650-01A8-8620-2626A55937DA}"/>
                    </a:ext>
                  </a:extLst>
                </p14:cNvPr>
                <p14:cNvContentPartPr/>
                <p14:nvPr/>
              </p14:nvContentPartPr>
              <p14:xfrm>
                <a:off x="4088265" y="2347351"/>
                <a:ext cx="166680" cy="12240"/>
              </p14:xfrm>
            </p:contentPart>
          </mc:Choice>
          <mc:Fallback xmlns="">
            <p:pic>
              <p:nvPicPr>
                <p:cNvPr id="86059" name="Ink 86058">
                  <a:extLst>
                    <a:ext uri="{FF2B5EF4-FFF2-40B4-BE49-F238E27FC236}">
                      <a16:creationId xmlns:a16="http://schemas.microsoft.com/office/drawing/2014/main" id="{C5E5A963-5650-01A8-8620-2626A55937DA}"/>
                    </a:ext>
                  </a:extLst>
                </p:cNvPr>
                <p:cNvPicPr/>
                <p:nvPr/>
              </p:nvPicPr>
              <p:blipFill>
                <a:blip r:embed="rId122"/>
                <a:stretch>
                  <a:fillRect/>
                </a:stretch>
              </p:blipFill>
              <p:spPr>
                <a:xfrm>
                  <a:off x="4079265" y="2338351"/>
                  <a:ext cx="184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6060" name="Ink 86059">
                  <a:extLst>
                    <a:ext uri="{FF2B5EF4-FFF2-40B4-BE49-F238E27FC236}">
                      <a16:creationId xmlns:a16="http://schemas.microsoft.com/office/drawing/2014/main" id="{418AA389-F6E9-2AD1-A56E-2E99F8D768A7}"/>
                    </a:ext>
                  </a:extLst>
                </p14:cNvPr>
                <p14:cNvContentPartPr/>
                <p14:nvPr/>
              </p14:nvContentPartPr>
              <p14:xfrm>
                <a:off x="4101585" y="2469391"/>
                <a:ext cx="167040" cy="11880"/>
              </p14:xfrm>
            </p:contentPart>
          </mc:Choice>
          <mc:Fallback xmlns="">
            <p:pic>
              <p:nvPicPr>
                <p:cNvPr id="86060" name="Ink 86059">
                  <a:extLst>
                    <a:ext uri="{FF2B5EF4-FFF2-40B4-BE49-F238E27FC236}">
                      <a16:creationId xmlns:a16="http://schemas.microsoft.com/office/drawing/2014/main" id="{418AA389-F6E9-2AD1-A56E-2E99F8D768A7}"/>
                    </a:ext>
                  </a:extLst>
                </p:cNvPr>
                <p:cNvPicPr/>
                <p:nvPr/>
              </p:nvPicPr>
              <p:blipFill>
                <a:blip r:embed="rId124"/>
                <a:stretch>
                  <a:fillRect/>
                </a:stretch>
              </p:blipFill>
              <p:spPr>
                <a:xfrm>
                  <a:off x="4092566" y="2460391"/>
                  <a:ext cx="184718"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6061" name="Ink 86060">
                  <a:extLst>
                    <a:ext uri="{FF2B5EF4-FFF2-40B4-BE49-F238E27FC236}">
                      <a16:creationId xmlns:a16="http://schemas.microsoft.com/office/drawing/2014/main" id="{FFBC7FC8-E9E6-A5B6-2383-4035A9815A1E}"/>
                    </a:ext>
                  </a:extLst>
                </p14:cNvPr>
                <p14:cNvContentPartPr/>
                <p14:nvPr/>
              </p14:nvContentPartPr>
              <p14:xfrm>
                <a:off x="4430265" y="2374711"/>
                <a:ext cx="152280" cy="14400"/>
              </p14:xfrm>
            </p:contentPart>
          </mc:Choice>
          <mc:Fallback xmlns="">
            <p:pic>
              <p:nvPicPr>
                <p:cNvPr id="86061" name="Ink 86060">
                  <a:extLst>
                    <a:ext uri="{FF2B5EF4-FFF2-40B4-BE49-F238E27FC236}">
                      <a16:creationId xmlns:a16="http://schemas.microsoft.com/office/drawing/2014/main" id="{FFBC7FC8-E9E6-A5B6-2383-4035A9815A1E}"/>
                    </a:ext>
                  </a:extLst>
                </p:cNvPr>
                <p:cNvPicPr/>
                <p:nvPr/>
              </p:nvPicPr>
              <p:blipFill>
                <a:blip r:embed="rId126"/>
                <a:stretch>
                  <a:fillRect/>
                </a:stretch>
              </p:blipFill>
              <p:spPr>
                <a:xfrm>
                  <a:off x="4421265" y="2365711"/>
                  <a:ext cx="169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062" name="Ink 86061">
                  <a:extLst>
                    <a:ext uri="{FF2B5EF4-FFF2-40B4-BE49-F238E27FC236}">
                      <a16:creationId xmlns:a16="http://schemas.microsoft.com/office/drawing/2014/main" id="{C26503C5-23B4-DF37-7A3A-03E62EF99228}"/>
                    </a:ext>
                  </a:extLst>
                </p14:cNvPr>
                <p14:cNvContentPartPr/>
                <p14:nvPr/>
              </p14:nvContentPartPr>
              <p14:xfrm>
                <a:off x="4753905" y="2256991"/>
                <a:ext cx="174600" cy="227520"/>
              </p14:xfrm>
            </p:contentPart>
          </mc:Choice>
          <mc:Fallback xmlns="">
            <p:pic>
              <p:nvPicPr>
                <p:cNvPr id="86062" name="Ink 86061">
                  <a:extLst>
                    <a:ext uri="{FF2B5EF4-FFF2-40B4-BE49-F238E27FC236}">
                      <a16:creationId xmlns:a16="http://schemas.microsoft.com/office/drawing/2014/main" id="{C26503C5-23B4-DF37-7A3A-03E62EF99228}"/>
                    </a:ext>
                  </a:extLst>
                </p:cNvPr>
                <p:cNvPicPr/>
                <p:nvPr/>
              </p:nvPicPr>
              <p:blipFill>
                <a:blip r:embed="rId128"/>
                <a:stretch>
                  <a:fillRect/>
                </a:stretch>
              </p:blipFill>
              <p:spPr>
                <a:xfrm>
                  <a:off x="4744905" y="2247991"/>
                  <a:ext cx="1922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6064" name="Ink 86063">
                  <a:extLst>
                    <a:ext uri="{FF2B5EF4-FFF2-40B4-BE49-F238E27FC236}">
                      <a16:creationId xmlns:a16="http://schemas.microsoft.com/office/drawing/2014/main" id="{84352D61-C598-028B-E02F-59959A1B4396}"/>
                    </a:ext>
                  </a:extLst>
                </p14:cNvPr>
                <p14:cNvContentPartPr/>
                <p14:nvPr/>
              </p14:nvContentPartPr>
              <p14:xfrm>
                <a:off x="5085825" y="2028391"/>
                <a:ext cx="207360" cy="263160"/>
              </p14:xfrm>
            </p:contentPart>
          </mc:Choice>
          <mc:Fallback xmlns="">
            <p:pic>
              <p:nvPicPr>
                <p:cNvPr id="86064" name="Ink 86063">
                  <a:extLst>
                    <a:ext uri="{FF2B5EF4-FFF2-40B4-BE49-F238E27FC236}">
                      <a16:creationId xmlns:a16="http://schemas.microsoft.com/office/drawing/2014/main" id="{84352D61-C598-028B-E02F-59959A1B4396}"/>
                    </a:ext>
                  </a:extLst>
                </p:cNvPr>
                <p:cNvPicPr/>
                <p:nvPr/>
              </p:nvPicPr>
              <p:blipFill>
                <a:blip r:embed="rId130"/>
                <a:stretch>
                  <a:fillRect/>
                </a:stretch>
              </p:blipFill>
              <p:spPr>
                <a:xfrm>
                  <a:off x="5076825" y="2019391"/>
                  <a:ext cx="2250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6065" name="Ink 86064">
                  <a:extLst>
                    <a:ext uri="{FF2B5EF4-FFF2-40B4-BE49-F238E27FC236}">
                      <a16:creationId xmlns:a16="http://schemas.microsoft.com/office/drawing/2014/main" id="{18CE09D3-83A3-1966-568E-1603CA066765}"/>
                    </a:ext>
                  </a:extLst>
                </p14:cNvPr>
                <p14:cNvContentPartPr/>
                <p14:nvPr/>
              </p14:nvContentPartPr>
              <p14:xfrm>
                <a:off x="5000505" y="2396311"/>
                <a:ext cx="372600" cy="40680"/>
              </p14:xfrm>
            </p:contentPart>
          </mc:Choice>
          <mc:Fallback xmlns="">
            <p:pic>
              <p:nvPicPr>
                <p:cNvPr id="86065" name="Ink 86064">
                  <a:extLst>
                    <a:ext uri="{FF2B5EF4-FFF2-40B4-BE49-F238E27FC236}">
                      <a16:creationId xmlns:a16="http://schemas.microsoft.com/office/drawing/2014/main" id="{18CE09D3-83A3-1966-568E-1603CA066765}"/>
                    </a:ext>
                  </a:extLst>
                </p:cNvPr>
                <p:cNvPicPr/>
                <p:nvPr/>
              </p:nvPicPr>
              <p:blipFill>
                <a:blip r:embed="rId132"/>
                <a:stretch>
                  <a:fillRect/>
                </a:stretch>
              </p:blipFill>
              <p:spPr>
                <a:xfrm>
                  <a:off x="4991505" y="2387311"/>
                  <a:ext cx="390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066" name="Ink 86065">
                  <a:extLst>
                    <a:ext uri="{FF2B5EF4-FFF2-40B4-BE49-F238E27FC236}">
                      <a16:creationId xmlns:a16="http://schemas.microsoft.com/office/drawing/2014/main" id="{49A70A43-4C97-A195-50F8-8F026723EBB1}"/>
                    </a:ext>
                  </a:extLst>
                </p14:cNvPr>
                <p14:cNvContentPartPr/>
                <p14:nvPr/>
              </p14:nvContentPartPr>
              <p14:xfrm>
                <a:off x="5060625" y="2408911"/>
                <a:ext cx="286560" cy="462960"/>
              </p14:xfrm>
            </p:contentPart>
          </mc:Choice>
          <mc:Fallback xmlns="">
            <p:pic>
              <p:nvPicPr>
                <p:cNvPr id="86066" name="Ink 86065">
                  <a:extLst>
                    <a:ext uri="{FF2B5EF4-FFF2-40B4-BE49-F238E27FC236}">
                      <a16:creationId xmlns:a16="http://schemas.microsoft.com/office/drawing/2014/main" id="{49A70A43-4C97-A195-50F8-8F026723EBB1}"/>
                    </a:ext>
                  </a:extLst>
                </p:cNvPr>
                <p:cNvPicPr/>
                <p:nvPr/>
              </p:nvPicPr>
              <p:blipFill>
                <a:blip r:embed="rId134"/>
                <a:stretch>
                  <a:fillRect/>
                </a:stretch>
              </p:blipFill>
              <p:spPr>
                <a:xfrm>
                  <a:off x="5051614" y="2399904"/>
                  <a:ext cx="304222" cy="480614"/>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6067" name="Ink 86066">
                  <a:extLst>
                    <a:ext uri="{FF2B5EF4-FFF2-40B4-BE49-F238E27FC236}">
                      <a16:creationId xmlns:a16="http://schemas.microsoft.com/office/drawing/2014/main" id="{B6BB997A-68BF-D585-FD7A-485F91331459}"/>
                    </a:ext>
                  </a:extLst>
                </p14:cNvPr>
                <p14:cNvContentPartPr/>
                <p14:nvPr/>
              </p14:nvContentPartPr>
              <p14:xfrm>
                <a:off x="5478225" y="2034871"/>
                <a:ext cx="132840" cy="426240"/>
              </p14:xfrm>
            </p:contentPart>
          </mc:Choice>
          <mc:Fallback xmlns="">
            <p:pic>
              <p:nvPicPr>
                <p:cNvPr id="86067" name="Ink 86066">
                  <a:extLst>
                    <a:ext uri="{FF2B5EF4-FFF2-40B4-BE49-F238E27FC236}">
                      <a16:creationId xmlns:a16="http://schemas.microsoft.com/office/drawing/2014/main" id="{B6BB997A-68BF-D585-FD7A-485F91331459}"/>
                    </a:ext>
                  </a:extLst>
                </p:cNvPr>
                <p:cNvPicPr/>
                <p:nvPr/>
              </p:nvPicPr>
              <p:blipFill>
                <a:blip r:embed="rId136"/>
                <a:stretch>
                  <a:fillRect/>
                </a:stretch>
              </p:blipFill>
              <p:spPr>
                <a:xfrm>
                  <a:off x="5469225" y="2025871"/>
                  <a:ext cx="15048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068" name="Ink 86067">
                  <a:extLst>
                    <a:ext uri="{FF2B5EF4-FFF2-40B4-BE49-F238E27FC236}">
                      <a16:creationId xmlns:a16="http://schemas.microsoft.com/office/drawing/2014/main" id="{4189DF3D-590D-4A00-FA46-70AA3F819666}"/>
                    </a:ext>
                  </a:extLst>
                </p14:cNvPr>
                <p14:cNvContentPartPr/>
                <p14:nvPr/>
              </p14:nvContentPartPr>
              <p14:xfrm>
                <a:off x="5621505" y="2019031"/>
                <a:ext cx="160920" cy="443880"/>
              </p14:xfrm>
            </p:contentPart>
          </mc:Choice>
          <mc:Fallback xmlns="">
            <p:pic>
              <p:nvPicPr>
                <p:cNvPr id="86068" name="Ink 86067">
                  <a:extLst>
                    <a:ext uri="{FF2B5EF4-FFF2-40B4-BE49-F238E27FC236}">
                      <a16:creationId xmlns:a16="http://schemas.microsoft.com/office/drawing/2014/main" id="{4189DF3D-590D-4A00-FA46-70AA3F819666}"/>
                    </a:ext>
                  </a:extLst>
                </p:cNvPr>
                <p:cNvPicPr/>
                <p:nvPr/>
              </p:nvPicPr>
              <p:blipFill>
                <a:blip r:embed="rId138"/>
                <a:stretch>
                  <a:fillRect/>
                </a:stretch>
              </p:blipFill>
              <p:spPr>
                <a:xfrm>
                  <a:off x="5612505" y="2010031"/>
                  <a:ext cx="17856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069" name="Ink 86068">
                  <a:extLst>
                    <a:ext uri="{FF2B5EF4-FFF2-40B4-BE49-F238E27FC236}">
                      <a16:creationId xmlns:a16="http://schemas.microsoft.com/office/drawing/2014/main" id="{8A108638-2C36-DFC7-6444-3C0EFE6ED3A1}"/>
                    </a:ext>
                  </a:extLst>
                </p14:cNvPr>
                <p14:cNvContentPartPr/>
                <p14:nvPr/>
              </p14:nvContentPartPr>
              <p14:xfrm>
                <a:off x="5858745" y="2062951"/>
                <a:ext cx="172800" cy="213120"/>
              </p14:xfrm>
            </p:contentPart>
          </mc:Choice>
          <mc:Fallback xmlns="">
            <p:pic>
              <p:nvPicPr>
                <p:cNvPr id="86069" name="Ink 86068">
                  <a:extLst>
                    <a:ext uri="{FF2B5EF4-FFF2-40B4-BE49-F238E27FC236}">
                      <a16:creationId xmlns:a16="http://schemas.microsoft.com/office/drawing/2014/main" id="{8A108638-2C36-DFC7-6444-3C0EFE6ED3A1}"/>
                    </a:ext>
                  </a:extLst>
                </p:cNvPr>
                <p:cNvPicPr/>
                <p:nvPr/>
              </p:nvPicPr>
              <p:blipFill>
                <a:blip r:embed="rId140"/>
                <a:stretch>
                  <a:fillRect/>
                </a:stretch>
              </p:blipFill>
              <p:spPr>
                <a:xfrm>
                  <a:off x="5849745" y="2053936"/>
                  <a:ext cx="190440" cy="23079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070" name="Ink 86069">
                  <a:extLst>
                    <a:ext uri="{FF2B5EF4-FFF2-40B4-BE49-F238E27FC236}">
                      <a16:creationId xmlns:a16="http://schemas.microsoft.com/office/drawing/2014/main" id="{2762824B-96D0-7B99-3751-5CDA2B855396}"/>
                    </a:ext>
                  </a:extLst>
                </p14:cNvPr>
                <p14:cNvContentPartPr/>
                <p14:nvPr/>
              </p14:nvContentPartPr>
              <p14:xfrm>
                <a:off x="6029745" y="2191471"/>
                <a:ext cx="141840" cy="128880"/>
              </p14:xfrm>
            </p:contentPart>
          </mc:Choice>
          <mc:Fallback xmlns="">
            <p:pic>
              <p:nvPicPr>
                <p:cNvPr id="86070" name="Ink 86069">
                  <a:extLst>
                    <a:ext uri="{FF2B5EF4-FFF2-40B4-BE49-F238E27FC236}">
                      <a16:creationId xmlns:a16="http://schemas.microsoft.com/office/drawing/2014/main" id="{2762824B-96D0-7B99-3751-5CDA2B855396}"/>
                    </a:ext>
                  </a:extLst>
                </p:cNvPr>
                <p:cNvPicPr/>
                <p:nvPr/>
              </p:nvPicPr>
              <p:blipFill>
                <a:blip r:embed="rId142"/>
                <a:stretch>
                  <a:fillRect/>
                </a:stretch>
              </p:blipFill>
              <p:spPr>
                <a:xfrm>
                  <a:off x="6020745" y="2182496"/>
                  <a:ext cx="159480" cy="146471"/>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071" name="Ink 86070">
                  <a:extLst>
                    <a:ext uri="{FF2B5EF4-FFF2-40B4-BE49-F238E27FC236}">
                      <a16:creationId xmlns:a16="http://schemas.microsoft.com/office/drawing/2014/main" id="{70982F90-53CF-CEF5-0B8E-B32FBE32F1EA}"/>
                    </a:ext>
                  </a:extLst>
                </p14:cNvPr>
                <p14:cNvContentPartPr/>
                <p14:nvPr/>
              </p14:nvContentPartPr>
              <p14:xfrm>
                <a:off x="6217305" y="1950631"/>
                <a:ext cx="129600" cy="430920"/>
              </p14:xfrm>
            </p:contentPart>
          </mc:Choice>
          <mc:Fallback xmlns="">
            <p:pic>
              <p:nvPicPr>
                <p:cNvPr id="86071" name="Ink 86070">
                  <a:extLst>
                    <a:ext uri="{FF2B5EF4-FFF2-40B4-BE49-F238E27FC236}">
                      <a16:creationId xmlns:a16="http://schemas.microsoft.com/office/drawing/2014/main" id="{70982F90-53CF-CEF5-0B8E-B32FBE32F1EA}"/>
                    </a:ext>
                  </a:extLst>
                </p:cNvPr>
                <p:cNvPicPr/>
                <p:nvPr/>
              </p:nvPicPr>
              <p:blipFill>
                <a:blip r:embed="rId144"/>
                <a:stretch>
                  <a:fillRect/>
                </a:stretch>
              </p:blipFill>
              <p:spPr>
                <a:xfrm>
                  <a:off x="6208305" y="1941639"/>
                  <a:ext cx="147240" cy="448545"/>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86076" name="Ink 86075">
                <a:extLst>
                  <a:ext uri="{FF2B5EF4-FFF2-40B4-BE49-F238E27FC236}">
                    <a16:creationId xmlns:a16="http://schemas.microsoft.com/office/drawing/2014/main" id="{D1F5CE15-D295-F2F7-4785-8E9945DC82EE}"/>
                  </a:ext>
                </a:extLst>
              </p14:cNvPr>
              <p14:cNvContentPartPr/>
              <p14:nvPr/>
            </p14:nvContentPartPr>
            <p14:xfrm>
              <a:off x="2612633" y="3400036"/>
              <a:ext cx="222480" cy="290880"/>
            </p14:xfrm>
          </p:contentPart>
        </mc:Choice>
        <mc:Fallback>
          <p:pic>
            <p:nvPicPr>
              <p:cNvPr id="86076" name="Ink 86075">
                <a:extLst>
                  <a:ext uri="{FF2B5EF4-FFF2-40B4-BE49-F238E27FC236}">
                    <a16:creationId xmlns:a16="http://schemas.microsoft.com/office/drawing/2014/main" id="{D1F5CE15-D295-F2F7-4785-8E9945DC82EE}"/>
                  </a:ext>
                </a:extLst>
              </p:cNvPr>
              <p:cNvPicPr/>
              <p:nvPr/>
            </p:nvPicPr>
            <p:blipFill>
              <a:blip r:embed="rId146"/>
              <a:stretch>
                <a:fillRect/>
              </a:stretch>
            </p:blipFill>
            <p:spPr>
              <a:xfrm>
                <a:off x="2603633" y="3391036"/>
                <a:ext cx="240120" cy="308520"/>
              </a:xfrm>
              <a:prstGeom prst="rect">
                <a:avLst/>
              </a:prstGeom>
            </p:spPr>
          </p:pic>
        </mc:Fallback>
      </mc:AlternateContent>
      <p:grpSp>
        <p:nvGrpSpPr>
          <p:cNvPr id="86033" name="Group 86083">
            <a:extLst>
              <a:ext uri="{FF2B5EF4-FFF2-40B4-BE49-F238E27FC236}">
                <a16:creationId xmlns:a16="http://schemas.microsoft.com/office/drawing/2014/main" id="{FCD75A0A-85C1-029F-0F47-0F9F65BF0F57}"/>
              </a:ext>
            </a:extLst>
          </p:cNvPr>
          <p:cNvGrpSpPr>
            <a:grpSpLocks/>
          </p:cNvGrpSpPr>
          <p:nvPr/>
        </p:nvGrpSpPr>
        <p:grpSpPr bwMode="auto">
          <a:xfrm rot="398904">
            <a:off x="2503115" y="3754195"/>
            <a:ext cx="407988" cy="411163"/>
            <a:chOff x="997665" y="3746671"/>
            <a:chExt cx="406800" cy="411120"/>
          </a:xfrm>
        </p:grpSpPr>
        <mc:AlternateContent xmlns:mc="http://schemas.openxmlformats.org/markup-compatibility/2006" xmlns:p14="http://schemas.microsoft.com/office/powerpoint/2010/main">
          <mc:Choice Requires="p14">
            <p:contentPart p14:bwMode="auto" r:id="rId147">
              <p14:nvContentPartPr>
                <p14:cNvPr id="86077" name="Ink 86076">
                  <a:extLst>
                    <a:ext uri="{FF2B5EF4-FFF2-40B4-BE49-F238E27FC236}">
                      <a16:creationId xmlns:a16="http://schemas.microsoft.com/office/drawing/2014/main" id="{47D4831D-FE37-F4B5-42F9-8F32278F8F78}"/>
                    </a:ext>
                  </a:extLst>
                </p14:cNvPr>
                <p14:cNvContentPartPr/>
                <p14:nvPr/>
              </p14:nvContentPartPr>
              <p14:xfrm>
                <a:off x="997665" y="3746671"/>
                <a:ext cx="406800" cy="48960"/>
              </p14:xfrm>
            </p:contentPart>
          </mc:Choice>
          <mc:Fallback xmlns="">
            <p:pic>
              <p:nvPicPr>
                <p:cNvPr id="86077" name="Ink 86076">
                  <a:extLst>
                    <a:ext uri="{FF2B5EF4-FFF2-40B4-BE49-F238E27FC236}">
                      <a16:creationId xmlns:a16="http://schemas.microsoft.com/office/drawing/2014/main" id="{47D4831D-FE37-F4B5-42F9-8F32278F8F78}"/>
                    </a:ext>
                  </a:extLst>
                </p:cNvPr>
                <p:cNvPicPr/>
                <p:nvPr/>
              </p:nvPicPr>
              <p:blipFill>
                <a:blip r:embed="rId148"/>
                <a:stretch>
                  <a:fillRect/>
                </a:stretch>
              </p:blipFill>
              <p:spPr>
                <a:xfrm>
                  <a:off x="988665" y="3737671"/>
                  <a:ext cx="424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078" name="Ink 86077">
                  <a:extLst>
                    <a:ext uri="{FF2B5EF4-FFF2-40B4-BE49-F238E27FC236}">
                      <a16:creationId xmlns:a16="http://schemas.microsoft.com/office/drawing/2014/main" id="{A042D4AE-78C2-DA4C-E273-AD049AE15131}"/>
                    </a:ext>
                  </a:extLst>
                </p14:cNvPr>
                <p14:cNvContentPartPr/>
                <p14:nvPr/>
              </p14:nvContentPartPr>
              <p14:xfrm>
                <a:off x="1117545" y="3864391"/>
                <a:ext cx="147960" cy="293400"/>
              </p14:xfrm>
            </p:contentPart>
          </mc:Choice>
          <mc:Fallback xmlns="">
            <p:pic>
              <p:nvPicPr>
                <p:cNvPr id="86078" name="Ink 86077">
                  <a:extLst>
                    <a:ext uri="{FF2B5EF4-FFF2-40B4-BE49-F238E27FC236}">
                      <a16:creationId xmlns:a16="http://schemas.microsoft.com/office/drawing/2014/main" id="{A042D4AE-78C2-DA4C-E273-AD049AE15131}"/>
                    </a:ext>
                  </a:extLst>
                </p:cNvPr>
                <p:cNvPicPr/>
                <p:nvPr/>
              </p:nvPicPr>
              <p:blipFill>
                <a:blip r:embed="rId150"/>
                <a:stretch>
                  <a:fillRect/>
                </a:stretch>
              </p:blipFill>
              <p:spPr>
                <a:xfrm>
                  <a:off x="1108545" y="3855402"/>
                  <a:ext cx="165600" cy="311018"/>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079" name="Ink 86078">
                  <a:extLst>
                    <a:ext uri="{FF2B5EF4-FFF2-40B4-BE49-F238E27FC236}">
                      <a16:creationId xmlns:a16="http://schemas.microsoft.com/office/drawing/2014/main" id="{44C47F4F-788F-9E1A-526E-318B6EA74E4A}"/>
                    </a:ext>
                  </a:extLst>
                </p14:cNvPr>
                <p14:cNvContentPartPr/>
                <p14:nvPr/>
              </p14:nvContentPartPr>
              <p14:xfrm>
                <a:off x="1115025" y="3974911"/>
                <a:ext cx="138240" cy="37080"/>
              </p14:xfrm>
            </p:contentPart>
          </mc:Choice>
          <mc:Fallback xmlns="">
            <p:pic>
              <p:nvPicPr>
                <p:cNvPr id="86079" name="Ink 86078">
                  <a:extLst>
                    <a:ext uri="{FF2B5EF4-FFF2-40B4-BE49-F238E27FC236}">
                      <a16:creationId xmlns:a16="http://schemas.microsoft.com/office/drawing/2014/main" id="{44C47F4F-788F-9E1A-526E-318B6EA74E4A}"/>
                    </a:ext>
                  </a:extLst>
                </p:cNvPr>
                <p:cNvPicPr/>
                <p:nvPr/>
              </p:nvPicPr>
              <p:blipFill>
                <a:blip r:embed="rId152"/>
                <a:stretch>
                  <a:fillRect/>
                </a:stretch>
              </p:blipFill>
              <p:spPr>
                <a:xfrm>
                  <a:off x="1106025" y="3965911"/>
                  <a:ext cx="155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6081" name="Ink 86080">
                  <a:extLst>
                    <a:ext uri="{FF2B5EF4-FFF2-40B4-BE49-F238E27FC236}">
                      <a16:creationId xmlns:a16="http://schemas.microsoft.com/office/drawing/2014/main" id="{E9421240-7A67-36B4-7DDB-BE6978912BB4}"/>
                    </a:ext>
                  </a:extLst>
                </p14:cNvPr>
                <p14:cNvContentPartPr/>
                <p14:nvPr/>
              </p14:nvContentPartPr>
              <p14:xfrm>
                <a:off x="1243905" y="3983911"/>
                <a:ext cx="29160" cy="149760"/>
              </p14:xfrm>
            </p:contentPart>
          </mc:Choice>
          <mc:Fallback xmlns="">
            <p:pic>
              <p:nvPicPr>
                <p:cNvPr id="86081" name="Ink 86080">
                  <a:extLst>
                    <a:ext uri="{FF2B5EF4-FFF2-40B4-BE49-F238E27FC236}">
                      <a16:creationId xmlns:a16="http://schemas.microsoft.com/office/drawing/2014/main" id="{E9421240-7A67-36B4-7DDB-BE6978912BB4}"/>
                    </a:ext>
                  </a:extLst>
                </p:cNvPr>
                <p:cNvPicPr/>
                <p:nvPr/>
              </p:nvPicPr>
              <p:blipFill>
                <a:blip r:embed="rId154"/>
                <a:stretch>
                  <a:fillRect/>
                </a:stretch>
              </p:blipFill>
              <p:spPr>
                <a:xfrm>
                  <a:off x="1235015" y="3974911"/>
                  <a:ext cx="46585" cy="167400"/>
                </a:xfrm>
                <a:prstGeom prst="rect">
                  <a:avLst/>
                </a:prstGeom>
              </p:spPr>
            </p:pic>
          </mc:Fallback>
        </mc:AlternateContent>
      </p:grpSp>
      <p:grpSp>
        <p:nvGrpSpPr>
          <p:cNvPr id="86034" name="Group 86095">
            <a:extLst>
              <a:ext uri="{FF2B5EF4-FFF2-40B4-BE49-F238E27FC236}">
                <a16:creationId xmlns:a16="http://schemas.microsoft.com/office/drawing/2014/main" id="{C8F2B160-9218-8712-F90A-66BC17EA0C7A}"/>
              </a:ext>
            </a:extLst>
          </p:cNvPr>
          <p:cNvGrpSpPr>
            <a:grpSpLocks/>
          </p:cNvGrpSpPr>
          <p:nvPr/>
        </p:nvGrpSpPr>
        <p:grpSpPr bwMode="auto">
          <a:xfrm rot="382902">
            <a:off x="3527425" y="3413840"/>
            <a:ext cx="1200150" cy="635000"/>
            <a:chOff x="2002785" y="3339871"/>
            <a:chExt cx="1200960" cy="635760"/>
          </a:xfrm>
        </p:grpSpPr>
        <mc:AlternateContent xmlns:mc="http://schemas.openxmlformats.org/markup-compatibility/2006" xmlns:p14="http://schemas.microsoft.com/office/powerpoint/2010/main">
          <mc:Choice Requires="p14">
            <p:contentPart p14:bwMode="auto" r:id="rId155">
              <p14:nvContentPartPr>
                <p14:cNvPr id="86087" name="Ink 86086">
                  <a:extLst>
                    <a:ext uri="{FF2B5EF4-FFF2-40B4-BE49-F238E27FC236}">
                      <a16:creationId xmlns:a16="http://schemas.microsoft.com/office/drawing/2014/main" id="{3FF5386F-6786-BEB4-2958-C098B0F68370}"/>
                    </a:ext>
                  </a:extLst>
                </p14:cNvPr>
                <p14:cNvContentPartPr/>
                <p14:nvPr/>
              </p14:nvContentPartPr>
              <p14:xfrm>
                <a:off x="2002785" y="3691591"/>
                <a:ext cx="200880" cy="31320"/>
              </p14:xfrm>
            </p:contentPart>
          </mc:Choice>
          <mc:Fallback xmlns="">
            <p:pic>
              <p:nvPicPr>
                <p:cNvPr id="86087" name="Ink 86086">
                  <a:extLst>
                    <a:ext uri="{FF2B5EF4-FFF2-40B4-BE49-F238E27FC236}">
                      <a16:creationId xmlns:a16="http://schemas.microsoft.com/office/drawing/2014/main" id="{3FF5386F-6786-BEB4-2958-C098B0F68370}"/>
                    </a:ext>
                  </a:extLst>
                </p:cNvPr>
                <p:cNvPicPr/>
                <p:nvPr/>
              </p:nvPicPr>
              <p:blipFill>
                <a:blip r:embed="rId156"/>
                <a:stretch>
                  <a:fillRect/>
                </a:stretch>
              </p:blipFill>
              <p:spPr>
                <a:xfrm>
                  <a:off x="1993785" y="3682591"/>
                  <a:ext cx="218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6088" name="Ink 86087">
                  <a:extLst>
                    <a:ext uri="{FF2B5EF4-FFF2-40B4-BE49-F238E27FC236}">
                      <a16:creationId xmlns:a16="http://schemas.microsoft.com/office/drawing/2014/main" id="{89E02C46-5422-431B-2F5D-F0686984BF0C}"/>
                    </a:ext>
                  </a:extLst>
                </p14:cNvPr>
                <p14:cNvContentPartPr/>
                <p14:nvPr/>
              </p14:nvContentPartPr>
              <p14:xfrm>
                <a:off x="2363865" y="3447151"/>
                <a:ext cx="198720" cy="283320"/>
              </p14:xfrm>
            </p:contentPart>
          </mc:Choice>
          <mc:Fallback xmlns="">
            <p:pic>
              <p:nvPicPr>
                <p:cNvPr id="86088" name="Ink 86087">
                  <a:extLst>
                    <a:ext uri="{FF2B5EF4-FFF2-40B4-BE49-F238E27FC236}">
                      <a16:creationId xmlns:a16="http://schemas.microsoft.com/office/drawing/2014/main" id="{89E02C46-5422-431B-2F5D-F0686984BF0C}"/>
                    </a:ext>
                  </a:extLst>
                </p:cNvPr>
                <p:cNvPicPr/>
                <p:nvPr/>
              </p:nvPicPr>
              <p:blipFill>
                <a:blip r:embed="rId158"/>
                <a:stretch>
                  <a:fillRect/>
                </a:stretch>
              </p:blipFill>
              <p:spPr>
                <a:xfrm>
                  <a:off x="2354849" y="3438151"/>
                  <a:ext cx="216392"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6089" name="Ink 86088">
                  <a:extLst>
                    <a:ext uri="{FF2B5EF4-FFF2-40B4-BE49-F238E27FC236}">
                      <a16:creationId xmlns:a16="http://schemas.microsoft.com/office/drawing/2014/main" id="{11743F6E-EDBE-2839-7BB6-F0A2C715ADB9}"/>
                    </a:ext>
                  </a:extLst>
                </p14:cNvPr>
                <p14:cNvContentPartPr/>
                <p14:nvPr/>
              </p14:nvContentPartPr>
              <p14:xfrm>
                <a:off x="2692905" y="3339871"/>
                <a:ext cx="180720" cy="277200"/>
              </p14:xfrm>
            </p:contentPart>
          </mc:Choice>
          <mc:Fallback xmlns="">
            <p:pic>
              <p:nvPicPr>
                <p:cNvPr id="86089" name="Ink 86088">
                  <a:extLst>
                    <a:ext uri="{FF2B5EF4-FFF2-40B4-BE49-F238E27FC236}">
                      <a16:creationId xmlns:a16="http://schemas.microsoft.com/office/drawing/2014/main" id="{11743F6E-EDBE-2839-7BB6-F0A2C715ADB9}"/>
                    </a:ext>
                  </a:extLst>
                </p:cNvPr>
                <p:cNvPicPr/>
                <p:nvPr/>
              </p:nvPicPr>
              <p:blipFill>
                <a:blip r:embed="rId160"/>
                <a:stretch>
                  <a:fillRect/>
                </a:stretch>
              </p:blipFill>
              <p:spPr>
                <a:xfrm>
                  <a:off x="2683887" y="3330859"/>
                  <a:ext cx="198395" cy="294863"/>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6090" name="Ink 86089">
                  <a:extLst>
                    <a:ext uri="{FF2B5EF4-FFF2-40B4-BE49-F238E27FC236}">
                      <a16:creationId xmlns:a16="http://schemas.microsoft.com/office/drawing/2014/main" id="{02B1961A-2BE5-756F-6B89-09CD80D5BF33}"/>
                    </a:ext>
                  </a:extLst>
                </p14:cNvPr>
                <p14:cNvContentPartPr/>
                <p14:nvPr/>
              </p14:nvContentPartPr>
              <p14:xfrm>
                <a:off x="2941305" y="3365071"/>
                <a:ext cx="162360" cy="47520"/>
              </p14:xfrm>
            </p:contentPart>
          </mc:Choice>
          <mc:Fallback xmlns="">
            <p:pic>
              <p:nvPicPr>
                <p:cNvPr id="86090" name="Ink 86089">
                  <a:extLst>
                    <a:ext uri="{FF2B5EF4-FFF2-40B4-BE49-F238E27FC236}">
                      <a16:creationId xmlns:a16="http://schemas.microsoft.com/office/drawing/2014/main" id="{02B1961A-2BE5-756F-6B89-09CD80D5BF33}"/>
                    </a:ext>
                  </a:extLst>
                </p:cNvPr>
                <p:cNvPicPr/>
                <p:nvPr/>
              </p:nvPicPr>
              <p:blipFill>
                <a:blip r:embed="rId162"/>
                <a:stretch>
                  <a:fillRect/>
                </a:stretch>
              </p:blipFill>
              <p:spPr>
                <a:xfrm>
                  <a:off x="2932305" y="3356071"/>
                  <a:ext cx="180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6091" name="Ink 86090">
                  <a:extLst>
                    <a:ext uri="{FF2B5EF4-FFF2-40B4-BE49-F238E27FC236}">
                      <a16:creationId xmlns:a16="http://schemas.microsoft.com/office/drawing/2014/main" id="{23B6B8B6-274B-6FD2-6E7C-30FA6E82E120}"/>
                    </a:ext>
                  </a:extLst>
                </p14:cNvPr>
                <p14:cNvContentPartPr/>
                <p14:nvPr/>
              </p14:nvContentPartPr>
              <p14:xfrm>
                <a:off x="3009345" y="3370111"/>
                <a:ext cx="22320" cy="202680"/>
              </p14:xfrm>
            </p:contentPart>
          </mc:Choice>
          <mc:Fallback xmlns="">
            <p:pic>
              <p:nvPicPr>
                <p:cNvPr id="86091" name="Ink 86090">
                  <a:extLst>
                    <a:ext uri="{FF2B5EF4-FFF2-40B4-BE49-F238E27FC236}">
                      <a16:creationId xmlns:a16="http://schemas.microsoft.com/office/drawing/2014/main" id="{23B6B8B6-274B-6FD2-6E7C-30FA6E82E120}"/>
                    </a:ext>
                  </a:extLst>
                </p:cNvPr>
                <p:cNvPicPr/>
                <p:nvPr/>
              </p:nvPicPr>
              <p:blipFill>
                <a:blip r:embed="rId164"/>
                <a:stretch>
                  <a:fillRect/>
                </a:stretch>
              </p:blipFill>
              <p:spPr>
                <a:xfrm>
                  <a:off x="3000197" y="3361111"/>
                  <a:ext cx="40249"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6092" name="Ink 86091">
                  <a:extLst>
                    <a:ext uri="{FF2B5EF4-FFF2-40B4-BE49-F238E27FC236}">
                      <a16:creationId xmlns:a16="http://schemas.microsoft.com/office/drawing/2014/main" id="{628E4A4B-D254-4765-8B7A-02B787D0BB4C}"/>
                    </a:ext>
                  </a:extLst>
                </p14:cNvPr>
                <p14:cNvContentPartPr/>
                <p14:nvPr/>
              </p14:nvContentPartPr>
              <p14:xfrm>
                <a:off x="2684265" y="3690151"/>
                <a:ext cx="391680" cy="43560"/>
              </p14:xfrm>
            </p:contentPart>
          </mc:Choice>
          <mc:Fallback xmlns="">
            <p:pic>
              <p:nvPicPr>
                <p:cNvPr id="86092" name="Ink 86091">
                  <a:extLst>
                    <a:ext uri="{FF2B5EF4-FFF2-40B4-BE49-F238E27FC236}">
                      <a16:creationId xmlns:a16="http://schemas.microsoft.com/office/drawing/2014/main" id="{628E4A4B-D254-4765-8B7A-02B787D0BB4C}"/>
                    </a:ext>
                  </a:extLst>
                </p:cNvPr>
                <p:cNvPicPr/>
                <p:nvPr/>
              </p:nvPicPr>
              <p:blipFill>
                <a:blip r:embed="rId166"/>
                <a:stretch>
                  <a:fillRect/>
                </a:stretch>
              </p:blipFill>
              <p:spPr>
                <a:xfrm>
                  <a:off x="2675265" y="3681151"/>
                  <a:ext cx="409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6094" name="Ink 86093">
                  <a:extLst>
                    <a:ext uri="{FF2B5EF4-FFF2-40B4-BE49-F238E27FC236}">
                      <a16:creationId xmlns:a16="http://schemas.microsoft.com/office/drawing/2014/main" id="{FBBEFD94-2987-EBDA-1083-1E7133FE1F69}"/>
                    </a:ext>
                  </a:extLst>
                </p14:cNvPr>
                <p14:cNvContentPartPr/>
                <p14:nvPr/>
              </p14:nvContentPartPr>
              <p14:xfrm>
                <a:off x="2710905" y="3699871"/>
                <a:ext cx="175680" cy="275760"/>
              </p14:xfrm>
            </p:contentPart>
          </mc:Choice>
          <mc:Fallback xmlns="">
            <p:pic>
              <p:nvPicPr>
                <p:cNvPr id="86094" name="Ink 86093">
                  <a:extLst>
                    <a:ext uri="{FF2B5EF4-FFF2-40B4-BE49-F238E27FC236}">
                      <a16:creationId xmlns:a16="http://schemas.microsoft.com/office/drawing/2014/main" id="{FBBEFD94-2987-EBDA-1083-1E7133FE1F69}"/>
                    </a:ext>
                  </a:extLst>
                </p:cNvPr>
                <p:cNvPicPr/>
                <p:nvPr/>
              </p:nvPicPr>
              <p:blipFill>
                <a:blip r:embed="rId168"/>
                <a:stretch>
                  <a:fillRect/>
                </a:stretch>
              </p:blipFill>
              <p:spPr>
                <a:xfrm>
                  <a:off x="2701905" y="3690871"/>
                  <a:ext cx="1933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6095" name="Ink 86094">
                  <a:extLst>
                    <a:ext uri="{FF2B5EF4-FFF2-40B4-BE49-F238E27FC236}">
                      <a16:creationId xmlns:a16="http://schemas.microsoft.com/office/drawing/2014/main" id="{9CF991ED-7AC2-A387-B4DC-7D407B7F8569}"/>
                    </a:ext>
                  </a:extLst>
                </p14:cNvPr>
                <p14:cNvContentPartPr/>
                <p14:nvPr/>
              </p14:nvContentPartPr>
              <p14:xfrm>
                <a:off x="2925465" y="3736591"/>
                <a:ext cx="278280" cy="153000"/>
              </p14:xfrm>
            </p:contentPart>
          </mc:Choice>
          <mc:Fallback xmlns="">
            <p:pic>
              <p:nvPicPr>
                <p:cNvPr id="86095" name="Ink 86094">
                  <a:extLst>
                    <a:ext uri="{FF2B5EF4-FFF2-40B4-BE49-F238E27FC236}">
                      <a16:creationId xmlns:a16="http://schemas.microsoft.com/office/drawing/2014/main" id="{9CF991ED-7AC2-A387-B4DC-7D407B7F8569}"/>
                    </a:ext>
                  </a:extLst>
                </p:cNvPr>
                <p:cNvPicPr/>
                <p:nvPr/>
              </p:nvPicPr>
              <p:blipFill>
                <a:blip r:embed="rId170"/>
                <a:stretch>
                  <a:fillRect/>
                </a:stretch>
              </p:blipFill>
              <p:spPr>
                <a:xfrm>
                  <a:off x="2916453" y="3727570"/>
                  <a:ext cx="295943" cy="170682"/>
                </a:xfrm>
                <a:prstGeom prst="rect">
                  <a:avLst/>
                </a:prstGeom>
              </p:spPr>
            </p:pic>
          </mc:Fallback>
        </mc:AlternateContent>
      </p:grpSp>
      <p:grpSp>
        <p:nvGrpSpPr>
          <p:cNvPr id="86035" name="Group 86098">
            <a:extLst>
              <a:ext uri="{FF2B5EF4-FFF2-40B4-BE49-F238E27FC236}">
                <a16:creationId xmlns:a16="http://schemas.microsoft.com/office/drawing/2014/main" id="{83221BD2-BDE7-2827-F06F-C9867AEED3FC}"/>
              </a:ext>
            </a:extLst>
          </p:cNvPr>
          <p:cNvGrpSpPr>
            <a:grpSpLocks/>
          </p:cNvGrpSpPr>
          <p:nvPr/>
        </p:nvGrpSpPr>
        <p:grpSpPr bwMode="auto">
          <a:xfrm rot="616066">
            <a:off x="4917455" y="3663991"/>
            <a:ext cx="212725" cy="146050"/>
            <a:chOff x="3511905" y="3560191"/>
            <a:chExt cx="212760" cy="146520"/>
          </a:xfrm>
        </p:grpSpPr>
        <mc:AlternateContent xmlns:mc="http://schemas.openxmlformats.org/markup-compatibility/2006" xmlns:p14="http://schemas.microsoft.com/office/powerpoint/2010/main">
          <mc:Choice Requires="p14">
            <p:contentPart p14:bwMode="auto" r:id="rId171">
              <p14:nvContentPartPr>
                <p14:cNvPr id="86097" name="Ink 86096">
                  <a:extLst>
                    <a:ext uri="{FF2B5EF4-FFF2-40B4-BE49-F238E27FC236}">
                      <a16:creationId xmlns:a16="http://schemas.microsoft.com/office/drawing/2014/main" id="{823F3047-21C4-CD5F-C3CC-0E5E7A3F3501}"/>
                    </a:ext>
                  </a:extLst>
                </p14:cNvPr>
                <p14:cNvContentPartPr/>
                <p14:nvPr/>
              </p14:nvContentPartPr>
              <p14:xfrm>
                <a:off x="3511905" y="3560191"/>
                <a:ext cx="175680" cy="46440"/>
              </p14:xfrm>
            </p:contentPart>
          </mc:Choice>
          <mc:Fallback xmlns="">
            <p:pic>
              <p:nvPicPr>
                <p:cNvPr id="86097" name="Ink 86096">
                  <a:extLst>
                    <a:ext uri="{FF2B5EF4-FFF2-40B4-BE49-F238E27FC236}">
                      <a16:creationId xmlns:a16="http://schemas.microsoft.com/office/drawing/2014/main" id="{823F3047-21C4-CD5F-C3CC-0E5E7A3F3501}"/>
                    </a:ext>
                  </a:extLst>
                </p:cNvPr>
                <p:cNvPicPr/>
                <p:nvPr/>
              </p:nvPicPr>
              <p:blipFill>
                <a:blip r:embed="rId172"/>
                <a:stretch>
                  <a:fillRect/>
                </a:stretch>
              </p:blipFill>
              <p:spPr>
                <a:xfrm>
                  <a:off x="3502923" y="3551191"/>
                  <a:ext cx="193284"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86098" name="Ink 86097">
                  <a:extLst>
                    <a:ext uri="{FF2B5EF4-FFF2-40B4-BE49-F238E27FC236}">
                      <a16:creationId xmlns:a16="http://schemas.microsoft.com/office/drawing/2014/main" id="{FAE23A55-23D2-5204-3D19-ED192AC44C65}"/>
                    </a:ext>
                  </a:extLst>
                </p14:cNvPr>
                <p14:cNvContentPartPr/>
                <p14:nvPr/>
              </p14:nvContentPartPr>
              <p14:xfrm>
                <a:off x="3542865" y="3688351"/>
                <a:ext cx="181800" cy="18360"/>
              </p14:xfrm>
            </p:contentPart>
          </mc:Choice>
          <mc:Fallback xmlns="">
            <p:pic>
              <p:nvPicPr>
                <p:cNvPr id="86098" name="Ink 86097">
                  <a:extLst>
                    <a:ext uri="{FF2B5EF4-FFF2-40B4-BE49-F238E27FC236}">
                      <a16:creationId xmlns:a16="http://schemas.microsoft.com/office/drawing/2014/main" id="{FAE23A55-23D2-5204-3D19-ED192AC44C65}"/>
                    </a:ext>
                  </a:extLst>
                </p:cNvPr>
                <p:cNvPicPr/>
                <p:nvPr/>
              </p:nvPicPr>
              <p:blipFill>
                <a:blip r:embed="rId174"/>
                <a:stretch>
                  <a:fillRect/>
                </a:stretch>
              </p:blipFill>
              <p:spPr>
                <a:xfrm>
                  <a:off x="3533865" y="3679524"/>
                  <a:ext cx="199440" cy="35661"/>
                </a:xfrm>
                <a:prstGeom prst="rect">
                  <a:avLst/>
                </a:prstGeom>
              </p:spPr>
            </p:pic>
          </mc:Fallback>
        </mc:AlternateContent>
      </p:grpSp>
      <p:grpSp>
        <p:nvGrpSpPr>
          <p:cNvPr id="86036" name="Group 86105">
            <a:extLst>
              <a:ext uri="{FF2B5EF4-FFF2-40B4-BE49-F238E27FC236}">
                <a16:creationId xmlns:a16="http://schemas.microsoft.com/office/drawing/2014/main" id="{7B05F904-8B29-EA69-556E-B855CF284299}"/>
              </a:ext>
            </a:extLst>
          </p:cNvPr>
          <p:cNvGrpSpPr>
            <a:grpSpLocks/>
          </p:cNvGrpSpPr>
          <p:nvPr/>
        </p:nvGrpSpPr>
        <p:grpSpPr bwMode="auto">
          <a:xfrm>
            <a:off x="5292500" y="3348039"/>
            <a:ext cx="706437" cy="401637"/>
            <a:chOff x="4033185" y="3261031"/>
            <a:chExt cx="705240" cy="402120"/>
          </a:xfrm>
        </p:grpSpPr>
        <mc:AlternateContent xmlns:mc="http://schemas.openxmlformats.org/markup-compatibility/2006" xmlns:p14="http://schemas.microsoft.com/office/powerpoint/2010/main">
          <mc:Choice Requires="p14">
            <p:contentPart p14:bwMode="auto" r:id="rId175">
              <p14:nvContentPartPr>
                <p14:cNvPr id="86101" name="Ink 86100">
                  <a:extLst>
                    <a:ext uri="{FF2B5EF4-FFF2-40B4-BE49-F238E27FC236}">
                      <a16:creationId xmlns:a16="http://schemas.microsoft.com/office/drawing/2014/main" id="{2C86C0CC-679A-D54D-B77C-84BD3EE46966}"/>
                    </a:ext>
                  </a:extLst>
                </p14:cNvPr>
                <p14:cNvContentPartPr/>
                <p14:nvPr/>
              </p14:nvContentPartPr>
              <p14:xfrm>
                <a:off x="4470945" y="3261031"/>
                <a:ext cx="178200" cy="284760"/>
              </p14:xfrm>
            </p:contentPart>
          </mc:Choice>
          <mc:Fallback xmlns="">
            <p:pic>
              <p:nvPicPr>
                <p:cNvPr id="86101" name="Ink 86100">
                  <a:extLst>
                    <a:ext uri="{FF2B5EF4-FFF2-40B4-BE49-F238E27FC236}">
                      <a16:creationId xmlns:a16="http://schemas.microsoft.com/office/drawing/2014/main" id="{2C86C0CC-679A-D54D-B77C-84BD3EE46966}"/>
                    </a:ext>
                  </a:extLst>
                </p:cNvPr>
                <p:cNvPicPr/>
                <p:nvPr/>
              </p:nvPicPr>
              <p:blipFill>
                <a:blip r:embed="rId176"/>
                <a:stretch>
                  <a:fillRect/>
                </a:stretch>
              </p:blipFill>
              <p:spPr>
                <a:xfrm>
                  <a:off x="4461927" y="3252031"/>
                  <a:ext cx="195876"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86103" name="Ink 86102">
                  <a:extLst>
                    <a:ext uri="{FF2B5EF4-FFF2-40B4-BE49-F238E27FC236}">
                      <a16:creationId xmlns:a16="http://schemas.microsoft.com/office/drawing/2014/main" id="{FFE9D24D-AF5D-E0B1-5A56-7839F22CC0D6}"/>
                    </a:ext>
                  </a:extLst>
                </p14:cNvPr>
                <p14:cNvContentPartPr/>
                <p14:nvPr/>
              </p14:nvContentPartPr>
              <p14:xfrm>
                <a:off x="4315785" y="3637231"/>
                <a:ext cx="422640" cy="25920"/>
              </p14:xfrm>
            </p:contentPart>
          </mc:Choice>
          <mc:Fallback xmlns="">
            <p:pic>
              <p:nvPicPr>
                <p:cNvPr id="86103" name="Ink 86102">
                  <a:extLst>
                    <a:ext uri="{FF2B5EF4-FFF2-40B4-BE49-F238E27FC236}">
                      <a16:creationId xmlns:a16="http://schemas.microsoft.com/office/drawing/2014/main" id="{FFE9D24D-AF5D-E0B1-5A56-7839F22CC0D6}"/>
                    </a:ext>
                  </a:extLst>
                </p:cNvPr>
                <p:cNvPicPr/>
                <p:nvPr/>
              </p:nvPicPr>
              <p:blipFill>
                <a:blip r:embed="rId178"/>
                <a:stretch>
                  <a:fillRect/>
                </a:stretch>
              </p:blipFill>
              <p:spPr>
                <a:xfrm>
                  <a:off x="4306785" y="3628231"/>
                  <a:ext cx="440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86105" name="Ink 86104">
                  <a:extLst>
                    <a:ext uri="{FF2B5EF4-FFF2-40B4-BE49-F238E27FC236}">
                      <a16:creationId xmlns:a16="http://schemas.microsoft.com/office/drawing/2014/main" id="{4CA5D4DE-F404-7FDA-9568-0DBF0B247CC3}"/>
                    </a:ext>
                  </a:extLst>
                </p14:cNvPr>
                <p14:cNvContentPartPr/>
                <p14:nvPr/>
              </p14:nvContentPartPr>
              <p14:xfrm>
                <a:off x="4033185" y="3621391"/>
                <a:ext cx="123480" cy="13680"/>
              </p14:xfrm>
            </p:contentPart>
          </mc:Choice>
          <mc:Fallback xmlns="">
            <p:pic>
              <p:nvPicPr>
                <p:cNvPr id="86105" name="Ink 86104">
                  <a:extLst>
                    <a:ext uri="{FF2B5EF4-FFF2-40B4-BE49-F238E27FC236}">
                      <a16:creationId xmlns:a16="http://schemas.microsoft.com/office/drawing/2014/main" id="{4CA5D4DE-F404-7FDA-9568-0DBF0B247CC3}"/>
                    </a:ext>
                  </a:extLst>
                </p:cNvPr>
                <p:cNvPicPr/>
                <p:nvPr/>
              </p:nvPicPr>
              <p:blipFill>
                <a:blip r:embed="rId180"/>
                <a:stretch>
                  <a:fillRect/>
                </a:stretch>
              </p:blipFill>
              <p:spPr>
                <a:xfrm>
                  <a:off x="4024185" y="3612391"/>
                  <a:ext cx="141120" cy="31320"/>
                </a:xfrm>
                <a:prstGeom prst="rect">
                  <a:avLst/>
                </a:prstGeom>
              </p:spPr>
            </p:pic>
          </mc:Fallback>
        </mc:AlternateContent>
      </p:grpSp>
      <p:grpSp>
        <p:nvGrpSpPr>
          <p:cNvPr id="86037" name="Group 86109">
            <a:extLst>
              <a:ext uri="{FF2B5EF4-FFF2-40B4-BE49-F238E27FC236}">
                <a16:creationId xmlns:a16="http://schemas.microsoft.com/office/drawing/2014/main" id="{BF1F15BB-1AD1-1C72-F723-A0BD3DA4B203}"/>
              </a:ext>
            </a:extLst>
          </p:cNvPr>
          <p:cNvGrpSpPr>
            <a:grpSpLocks/>
          </p:cNvGrpSpPr>
          <p:nvPr/>
        </p:nvGrpSpPr>
        <p:grpSpPr bwMode="auto">
          <a:xfrm>
            <a:off x="5605237" y="3819526"/>
            <a:ext cx="404813" cy="334963"/>
            <a:chOff x="4375545" y="3689791"/>
            <a:chExt cx="404640" cy="334800"/>
          </a:xfrm>
        </p:grpSpPr>
        <mc:AlternateContent xmlns:mc="http://schemas.openxmlformats.org/markup-compatibility/2006" xmlns:p14="http://schemas.microsoft.com/office/powerpoint/2010/main">
          <mc:Choice Requires="p14">
            <p:contentPart p14:bwMode="auto" r:id="rId181">
              <p14:nvContentPartPr>
                <p14:cNvPr id="86107" name="Ink 86106">
                  <a:extLst>
                    <a:ext uri="{FF2B5EF4-FFF2-40B4-BE49-F238E27FC236}">
                      <a16:creationId xmlns:a16="http://schemas.microsoft.com/office/drawing/2014/main" id="{D58C6DAF-D722-05DC-8B0D-C46D426674FC}"/>
                    </a:ext>
                  </a:extLst>
                </p14:cNvPr>
                <p14:cNvContentPartPr/>
                <p14:nvPr/>
              </p14:nvContentPartPr>
              <p14:xfrm>
                <a:off x="4375545" y="3689791"/>
                <a:ext cx="166320" cy="279000"/>
              </p14:xfrm>
            </p:contentPart>
          </mc:Choice>
          <mc:Fallback xmlns="">
            <p:pic>
              <p:nvPicPr>
                <p:cNvPr id="86107" name="Ink 86106">
                  <a:extLst>
                    <a:ext uri="{FF2B5EF4-FFF2-40B4-BE49-F238E27FC236}">
                      <a16:creationId xmlns:a16="http://schemas.microsoft.com/office/drawing/2014/main" id="{D58C6DAF-D722-05DC-8B0D-C46D426674FC}"/>
                    </a:ext>
                  </a:extLst>
                </p:cNvPr>
                <p:cNvPicPr/>
                <p:nvPr/>
              </p:nvPicPr>
              <p:blipFill>
                <a:blip r:embed="rId182"/>
                <a:stretch>
                  <a:fillRect/>
                </a:stretch>
              </p:blipFill>
              <p:spPr>
                <a:xfrm>
                  <a:off x="4366545" y="3680791"/>
                  <a:ext cx="1839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86108" name="Ink 86107">
                  <a:extLst>
                    <a:ext uri="{FF2B5EF4-FFF2-40B4-BE49-F238E27FC236}">
                      <a16:creationId xmlns:a16="http://schemas.microsoft.com/office/drawing/2014/main" id="{E6DD1C41-DF95-8EEE-B00B-2ACD094056F2}"/>
                    </a:ext>
                  </a:extLst>
                </p14:cNvPr>
                <p14:cNvContentPartPr/>
                <p14:nvPr/>
              </p14:nvContentPartPr>
              <p14:xfrm>
                <a:off x="4603785" y="3713191"/>
                <a:ext cx="128880" cy="311400"/>
              </p14:xfrm>
            </p:contentPart>
          </mc:Choice>
          <mc:Fallback xmlns="">
            <p:pic>
              <p:nvPicPr>
                <p:cNvPr id="86108" name="Ink 86107">
                  <a:extLst>
                    <a:ext uri="{FF2B5EF4-FFF2-40B4-BE49-F238E27FC236}">
                      <a16:creationId xmlns:a16="http://schemas.microsoft.com/office/drawing/2014/main" id="{E6DD1C41-DF95-8EEE-B00B-2ACD094056F2}"/>
                    </a:ext>
                  </a:extLst>
                </p:cNvPr>
                <p:cNvPicPr/>
                <p:nvPr/>
              </p:nvPicPr>
              <p:blipFill>
                <a:blip r:embed="rId184"/>
                <a:stretch>
                  <a:fillRect/>
                </a:stretch>
              </p:blipFill>
              <p:spPr>
                <a:xfrm>
                  <a:off x="4594785" y="3704201"/>
                  <a:ext cx="146520" cy="3290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86109" name="Ink 86108">
                  <a:extLst>
                    <a:ext uri="{FF2B5EF4-FFF2-40B4-BE49-F238E27FC236}">
                      <a16:creationId xmlns:a16="http://schemas.microsoft.com/office/drawing/2014/main" id="{2C4D3CBD-9AF5-82EC-3BB2-48835F1E38B9}"/>
                    </a:ext>
                  </a:extLst>
                </p14:cNvPr>
                <p14:cNvContentPartPr/>
                <p14:nvPr/>
              </p14:nvContentPartPr>
              <p14:xfrm>
                <a:off x="4649865" y="3742351"/>
                <a:ext cx="130320" cy="97200"/>
              </p14:xfrm>
            </p:contentPart>
          </mc:Choice>
          <mc:Fallback xmlns="">
            <p:pic>
              <p:nvPicPr>
                <p:cNvPr id="86109" name="Ink 86108">
                  <a:extLst>
                    <a:ext uri="{FF2B5EF4-FFF2-40B4-BE49-F238E27FC236}">
                      <a16:creationId xmlns:a16="http://schemas.microsoft.com/office/drawing/2014/main" id="{2C4D3CBD-9AF5-82EC-3BB2-48835F1E38B9}"/>
                    </a:ext>
                  </a:extLst>
                </p:cNvPr>
                <p:cNvPicPr/>
                <p:nvPr/>
              </p:nvPicPr>
              <p:blipFill>
                <a:blip r:embed="rId186"/>
                <a:stretch>
                  <a:fillRect/>
                </a:stretch>
              </p:blipFill>
              <p:spPr>
                <a:xfrm>
                  <a:off x="4640865" y="3733351"/>
                  <a:ext cx="147960" cy="114840"/>
                </a:xfrm>
                <a:prstGeom prst="rect">
                  <a:avLst/>
                </a:prstGeom>
              </p:spPr>
            </p:pic>
          </mc:Fallback>
        </mc:AlternateContent>
      </p:grpSp>
      <p:grpSp>
        <p:nvGrpSpPr>
          <p:cNvPr id="86038" name="Group 86122">
            <a:extLst>
              <a:ext uri="{FF2B5EF4-FFF2-40B4-BE49-F238E27FC236}">
                <a16:creationId xmlns:a16="http://schemas.microsoft.com/office/drawing/2014/main" id="{E495B6B4-1F1B-CAE8-8172-B51CC3D70336}"/>
              </a:ext>
            </a:extLst>
          </p:cNvPr>
          <p:cNvGrpSpPr>
            <a:grpSpLocks/>
          </p:cNvGrpSpPr>
          <p:nvPr/>
        </p:nvGrpSpPr>
        <p:grpSpPr bwMode="auto">
          <a:xfrm rot="346003">
            <a:off x="6182844" y="3384439"/>
            <a:ext cx="1575946" cy="833790"/>
            <a:chOff x="4987545" y="3135391"/>
            <a:chExt cx="1574568" cy="833760"/>
          </a:xfrm>
        </p:grpSpPr>
        <mc:AlternateContent xmlns:mc="http://schemas.openxmlformats.org/markup-compatibility/2006" xmlns:p14="http://schemas.microsoft.com/office/powerpoint/2010/main">
          <mc:Choice Requires="p14">
            <p:contentPart p14:bwMode="auto" r:id="rId187">
              <p14:nvContentPartPr>
                <p14:cNvPr id="86111" name="Ink 86110">
                  <a:extLst>
                    <a:ext uri="{FF2B5EF4-FFF2-40B4-BE49-F238E27FC236}">
                      <a16:creationId xmlns:a16="http://schemas.microsoft.com/office/drawing/2014/main" id="{40421D8D-F67D-76BD-864C-149E4C01AE89}"/>
                    </a:ext>
                  </a:extLst>
                </p14:cNvPr>
                <p14:cNvContentPartPr/>
                <p14:nvPr/>
              </p14:nvContentPartPr>
              <p14:xfrm>
                <a:off x="5026785" y="3211711"/>
                <a:ext cx="236160" cy="326520"/>
              </p14:xfrm>
            </p:contentPart>
          </mc:Choice>
          <mc:Fallback xmlns="">
            <p:pic>
              <p:nvPicPr>
                <p:cNvPr id="86111" name="Ink 86110">
                  <a:extLst>
                    <a:ext uri="{FF2B5EF4-FFF2-40B4-BE49-F238E27FC236}">
                      <a16:creationId xmlns:a16="http://schemas.microsoft.com/office/drawing/2014/main" id="{40421D8D-F67D-76BD-864C-149E4C01AE89}"/>
                    </a:ext>
                  </a:extLst>
                </p:cNvPr>
                <p:cNvPicPr/>
                <p:nvPr/>
              </p:nvPicPr>
              <p:blipFill>
                <a:blip r:embed="rId188"/>
                <a:stretch>
                  <a:fillRect/>
                </a:stretch>
              </p:blipFill>
              <p:spPr>
                <a:xfrm>
                  <a:off x="5017785" y="3202711"/>
                  <a:ext cx="2538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6112" name="Ink 86111">
                  <a:extLst>
                    <a:ext uri="{FF2B5EF4-FFF2-40B4-BE49-F238E27FC236}">
                      <a16:creationId xmlns:a16="http://schemas.microsoft.com/office/drawing/2014/main" id="{2A19C4B2-0105-DEED-9F57-4BB761F702C3}"/>
                    </a:ext>
                  </a:extLst>
                </p14:cNvPr>
                <p14:cNvContentPartPr/>
                <p14:nvPr/>
              </p14:nvContentPartPr>
              <p14:xfrm>
                <a:off x="4987545" y="3585391"/>
                <a:ext cx="316440" cy="32760"/>
              </p14:xfrm>
            </p:contentPart>
          </mc:Choice>
          <mc:Fallback xmlns="">
            <p:pic>
              <p:nvPicPr>
                <p:cNvPr id="86112" name="Ink 86111">
                  <a:extLst>
                    <a:ext uri="{FF2B5EF4-FFF2-40B4-BE49-F238E27FC236}">
                      <a16:creationId xmlns:a16="http://schemas.microsoft.com/office/drawing/2014/main" id="{2A19C4B2-0105-DEED-9F57-4BB761F702C3}"/>
                    </a:ext>
                  </a:extLst>
                </p:cNvPr>
                <p:cNvPicPr/>
                <p:nvPr/>
              </p:nvPicPr>
              <p:blipFill>
                <a:blip r:embed="rId190"/>
                <a:stretch>
                  <a:fillRect/>
                </a:stretch>
              </p:blipFill>
              <p:spPr>
                <a:xfrm>
                  <a:off x="4978545" y="3576489"/>
                  <a:ext cx="334080" cy="50208"/>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6113" name="Ink 86112">
                  <a:extLst>
                    <a:ext uri="{FF2B5EF4-FFF2-40B4-BE49-F238E27FC236}">
                      <a16:creationId xmlns:a16="http://schemas.microsoft.com/office/drawing/2014/main" id="{BADE239D-6A60-A018-6B34-0429714DF04C}"/>
                    </a:ext>
                  </a:extLst>
                </p14:cNvPr>
                <p14:cNvContentPartPr/>
                <p14:nvPr/>
              </p14:nvContentPartPr>
              <p14:xfrm>
                <a:off x="5030025" y="3602671"/>
                <a:ext cx="370080" cy="366480"/>
              </p14:xfrm>
            </p:contentPart>
          </mc:Choice>
          <mc:Fallback xmlns="">
            <p:pic>
              <p:nvPicPr>
                <p:cNvPr id="86113" name="Ink 86112">
                  <a:extLst>
                    <a:ext uri="{FF2B5EF4-FFF2-40B4-BE49-F238E27FC236}">
                      <a16:creationId xmlns:a16="http://schemas.microsoft.com/office/drawing/2014/main" id="{BADE239D-6A60-A018-6B34-0429714DF04C}"/>
                    </a:ext>
                  </a:extLst>
                </p:cNvPr>
                <p:cNvPicPr/>
                <p:nvPr/>
              </p:nvPicPr>
              <p:blipFill>
                <a:blip r:embed="rId192"/>
                <a:stretch>
                  <a:fillRect/>
                </a:stretch>
              </p:blipFill>
              <p:spPr>
                <a:xfrm>
                  <a:off x="5021025" y="3593671"/>
                  <a:ext cx="38772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6115" name="Ink 86114">
                  <a:extLst>
                    <a:ext uri="{FF2B5EF4-FFF2-40B4-BE49-F238E27FC236}">
                      <a16:creationId xmlns:a16="http://schemas.microsoft.com/office/drawing/2014/main" id="{DBD2655F-02ED-2BC7-84F0-63C19079018F}"/>
                    </a:ext>
                  </a:extLst>
                </p14:cNvPr>
                <p14:cNvContentPartPr/>
                <p14:nvPr/>
              </p14:nvContentPartPr>
              <p14:xfrm>
                <a:off x="5473150" y="3282319"/>
                <a:ext cx="84960" cy="439560"/>
              </p14:xfrm>
            </p:contentPart>
          </mc:Choice>
          <mc:Fallback xmlns="">
            <p:pic>
              <p:nvPicPr>
                <p:cNvPr id="86115" name="Ink 86114">
                  <a:extLst>
                    <a:ext uri="{FF2B5EF4-FFF2-40B4-BE49-F238E27FC236}">
                      <a16:creationId xmlns:a16="http://schemas.microsoft.com/office/drawing/2014/main" id="{DBD2655F-02ED-2BC7-84F0-63C19079018F}"/>
                    </a:ext>
                  </a:extLst>
                </p:cNvPr>
                <p:cNvPicPr/>
                <p:nvPr/>
              </p:nvPicPr>
              <p:blipFill>
                <a:blip r:embed="rId194"/>
                <a:stretch>
                  <a:fillRect/>
                </a:stretch>
              </p:blipFill>
              <p:spPr>
                <a:xfrm>
                  <a:off x="5464150" y="3273326"/>
                  <a:ext cx="102600" cy="457186"/>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6116" name="Ink 86115">
                  <a:extLst>
                    <a:ext uri="{FF2B5EF4-FFF2-40B4-BE49-F238E27FC236}">
                      <a16:creationId xmlns:a16="http://schemas.microsoft.com/office/drawing/2014/main" id="{1C251F03-1ED3-4297-AF91-A809DB23C532}"/>
                    </a:ext>
                  </a:extLst>
                </p14:cNvPr>
                <p14:cNvContentPartPr/>
                <p14:nvPr/>
              </p14:nvContentPartPr>
              <p14:xfrm>
                <a:off x="5737519" y="3226826"/>
                <a:ext cx="163800" cy="385200"/>
              </p14:xfrm>
            </p:contentPart>
          </mc:Choice>
          <mc:Fallback xmlns="">
            <p:pic>
              <p:nvPicPr>
                <p:cNvPr id="86116" name="Ink 86115">
                  <a:extLst>
                    <a:ext uri="{FF2B5EF4-FFF2-40B4-BE49-F238E27FC236}">
                      <a16:creationId xmlns:a16="http://schemas.microsoft.com/office/drawing/2014/main" id="{1C251F03-1ED3-4297-AF91-A809DB23C532}"/>
                    </a:ext>
                  </a:extLst>
                </p:cNvPr>
                <p:cNvPicPr/>
                <p:nvPr/>
              </p:nvPicPr>
              <p:blipFill>
                <a:blip r:embed="rId196"/>
                <a:stretch>
                  <a:fillRect/>
                </a:stretch>
              </p:blipFill>
              <p:spPr>
                <a:xfrm>
                  <a:off x="5728499" y="3217826"/>
                  <a:ext cx="181479"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6117" name="Ink 86116">
                  <a:extLst>
                    <a:ext uri="{FF2B5EF4-FFF2-40B4-BE49-F238E27FC236}">
                      <a16:creationId xmlns:a16="http://schemas.microsoft.com/office/drawing/2014/main" id="{761CE9F7-7F1F-886F-2BE8-94A51B54B7F8}"/>
                    </a:ext>
                  </a:extLst>
                </p14:cNvPr>
                <p14:cNvContentPartPr/>
                <p14:nvPr/>
              </p14:nvContentPartPr>
              <p14:xfrm>
                <a:off x="5933265" y="3135391"/>
                <a:ext cx="134280" cy="466920"/>
              </p14:xfrm>
            </p:contentPart>
          </mc:Choice>
          <mc:Fallback xmlns="">
            <p:pic>
              <p:nvPicPr>
                <p:cNvPr id="86117" name="Ink 86116">
                  <a:extLst>
                    <a:ext uri="{FF2B5EF4-FFF2-40B4-BE49-F238E27FC236}">
                      <a16:creationId xmlns:a16="http://schemas.microsoft.com/office/drawing/2014/main" id="{761CE9F7-7F1F-886F-2BE8-94A51B54B7F8}"/>
                    </a:ext>
                  </a:extLst>
                </p:cNvPr>
                <p:cNvPicPr/>
                <p:nvPr/>
              </p:nvPicPr>
              <p:blipFill>
                <a:blip r:embed="rId198"/>
                <a:stretch>
                  <a:fillRect/>
                </a:stretch>
              </p:blipFill>
              <p:spPr>
                <a:xfrm>
                  <a:off x="5924241" y="3126391"/>
                  <a:ext cx="151967"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6118" name="Ink 86117">
                  <a:extLst>
                    <a:ext uri="{FF2B5EF4-FFF2-40B4-BE49-F238E27FC236}">
                      <a16:creationId xmlns:a16="http://schemas.microsoft.com/office/drawing/2014/main" id="{B2EC09F8-3B85-5988-A9AF-B9BE34874CBB}"/>
                    </a:ext>
                  </a:extLst>
                </p14:cNvPr>
                <p14:cNvContentPartPr/>
                <p14:nvPr/>
              </p14:nvContentPartPr>
              <p14:xfrm>
                <a:off x="5924625" y="3258511"/>
                <a:ext cx="148680" cy="104760"/>
              </p14:xfrm>
            </p:contentPart>
          </mc:Choice>
          <mc:Fallback xmlns="">
            <p:pic>
              <p:nvPicPr>
                <p:cNvPr id="86118" name="Ink 86117">
                  <a:extLst>
                    <a:ext uri="{FF2B5EF4-FFF2-40B4-BE49-F238E27FC236}">
                      <a16:creationId xmlns:a16="http://schemas.microsoft.com/office/drawing/2014/main" id="{B2EC09F8-3B85-5988-A9AF-B9BE34874CBB}"/>
                    </a:ext>
                  </a:extLst>
                </p:cNvPr>
                <p:cNvPicPr/>
                <p:nvPr/>
              </p:nvPicPr>
              <p:blipFill>
                <a:blip r:embed="rId200"/>
                <a:stretch>
                  <a:fillRect/>
                </a:stretch>
              </p:blipFill>
              <p:spPr>
                <a:xfrm>
                  <a:off x="5915625" y="3249511"/>
                  <a:ext cx="166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6119" name="Ink 86118">
                  <a:extLst>
                    <a:ext uri="{FF2B5EF4-FFF2-40B4-BE49-F238E27FC236}">
                      <a16:creationId xmlns:a16="http://schemas.microsoft.com/office/drawing/2014/main" id="{6EA00A06-ECEA-49AD-51D8-070246559426}"/>
                    </a:ext>
                  </a:extLst>
                </p14:cNvPr>
                <p14:cNvContentPartPr/>
                <p14:nvPr/>
              </p14:nvContentPartPr>
              <p14:xfrm>
                <a:off x="6043065" y="3271471"/>
                <a:ext cx="128160" cy="118800"/>
              </p14:xfrm>
            </p:contentPart>
          </mc:Choice>
          <mc:Fallback xmlns="">
            <p:pic>
              <p:nvPicPr>
                <p:cNvPr id="86119" name="Ink 86118">
                  <a:extLst>
                    <a:ext uri="{FF2B5EF4-FFF2-40B4-BE49-F238E27FC236}">
                      <a16:creationId xmlns:a16="http://schemas.microsoft.com/office/drawing/2014/main" id="{6EA00A06-ECEA-49AD-51D8-070246559426}"/>
                    </a:ext>
                  </a:extLst>
                </p:cNvPr>
                <p:cNvPicPr/>
                <p:nvPr/>
              </p:nvPicPr>
              <p:blipFill>
                <a:blip r:embed="rId202"/>
                <a:stretch>
                  <a:fillRect/>
                </a:stretch>
              </p:blipFill>
              <p:spPr>
                <a:xfrm>
                  <a:off x="6034065" y="3262471"/>
                  <a:ext cx="145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6120" name="Ink 86119">
                  <a:extLst>
                    <a:ext uri="{FF2B5EF4-FFF2-40B4-BE49-F238E27FC236}">
                      <a16:creationId xmlns:a16="http://schemas.microsoft.com/office/drawing/2014/main" id="{6FADC572-416F-B9D1-8DF4-0801FE8A36CA}"/>
                    </a:ext>
                  </a:extLst>
                </p14:cNvPr>
                <p14:cNvContentPartPr/>
                <p14:nvPr/>
              </p14:nvContentPartPr>
              <p14:xfrm>
                <a:off x="6261679" y="3218547"/>
                <a:ext cx="139320" cy="242640"/>
              </p14:xfrm>
            </p:contentPart>
          </mc:Choice>
          <mc:Fallback xmlns="">
            <p:pic>
              <p:nvPicPr>
                <p:cNvPr id="86120" name="Ink 86119">
                  <a:extLst>
                    <a:ext uri="{FF2B5EF4-FFF2-40B4-BE49-F238E27FC236}">
                      <a16:creationId xmlns:a16="http://schemas.microsoft.com/office/drawing/2014/main" id="{6FADC572-416F-B9D1-8DF4-0801FE8A36CA}"/>
                    </a:ext>
                  </a:extLst>
                </p:cNvPr>
                <p:cNvPicPr/>
                <p:nvPr/>
              </p:nvPicPr>
              <p:blipFill>
                <a:blip r:embed="rId204"/>
                <a:stretch>
                  <a:fillRect/>
                </a:stretch>
              </p:blipFill>
              <p:spPr>
                <a:xfrm>
                  <a:off x="6252679" y="3209547"/>
                  <a:ext cx="156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6121" name="Ink 86120">
                  <a:extLst>
                    <a:ext uri="{FF2B5EF4-FFF2-40B4-BE49-F238E27FC236}">
                      <a16:creationId xmlns:a16="http://schemas.microsoft.com/office/drawing/2014/main" id="{FF62E5D9-DBD1-8145-6A00-77F0AB7D7264}"/>
                    </a:ext>
                  </a:extLst>
                </p14:cNvPr>
                <p14:cNvContentPartPr/>
                <p14:nvPr/>
              </p14:nvContentPartPr>
              <p14:xfrm>
                <a:off x="6258015" y="3209393"/>
                <a:ext cx="222840" cy="26640"/>
              </p14:xfrm>
            </p:contentPart>
          </mc:Choice>
          <mc:Fallback xmlns="">
            <p:pic>
              <p:nvPicPr>
                <p:cNvPr id="86121" name="Ink 86120">
                  <a:extLst>
                    <a:ext uri="{FF2B5EF4-FFF2-40B4-BE49-F238E27FC236}">
                      <a16:creationId xmlns:a16="http://schemas.microsoft.com/office/drawing/2014/main" id="{FF62E5D9-DBD1-8145-6A00-77F0AB7D7264}"/>
                    </a:ext>
                  </a:extLst>
                </p:cNvPr>
                <p:cNvPicPr/>
                <p:nvPr/>
              </p:nvPicPr>
              <p:blipFill>
                <a:blip r:embed="rId206"/>
                <a:stretch>
                  <a:fillRect/>
                </a:stretch>
              </p:blipFill>
              <p:spPr>
                <a:xfrm>
                  <a:off x="6249015" y="3200393"/>
                  <a:ext cx="240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6122" name="Ink 86121">
                  <a:extLst>
                    <a:ext uri="{FF2B5EF4-FFF2-40B4-BE49-F238E27FC236}">
                      <a16:creationId xmlns:a16="http://schemas.microsoft.com/office/drawing/2014/main" id="{F6F3BAAB-3A04-366D-4137-7C25D8C0BEAF}"/>
                    </a:ext>
                  </a:extLst>
                </p14:cNvPr>
                <p14:cNvContentPartPr/>
                <p14:nvPr/>
              </p14:nvContentPartPr>
              <p14:xfrm>
                <a:off x="6448353" y="3168617"/>
                <a:ext cx="113760" cy="439920"/>
              </p14:xfrm>
            </p:contentPart>
          </mc:Choice>
          <mc:Fallback xmlns="">
            <p:pic>
              <p:nvPicPr>
                <p:cNvPr id="86122" name="Ink 86121">
                  <a:extLst>
                    <a:ext uri="{FF2B5EF4-FFF2-40B4-BE49-F238E27FC236}">
                      <a16:creationId xmlns:a16="http://schemas.microsoft.com/office/drawing/2014/main" id="{F6F3BAAB-3A04-366D-4137-7C25D8C0BEAF}"/>
                    </a:ext>
                  </a:extLst>
                </p:cNvPr>
                <p:cNvPicPr/>
                <p:nvPr/>
              </p:nvPicPr>
              <p:blipFill>
                <a:blip r:embed="rId208"/>
                <a:stretch>
                  <a:fillRect/>
                </a:stretch>
              </p:blipFill>
              <p:spPr>
                <a:xfrm>
                  <a:off x="6439353" y="3159617"/>
                  <a:ext cx="131400" cy="457560"/>
                </a:xfrm>
                <a:prstGeom prst="rect">
                  <a:avLst/>
                </a:prstGeom>
              </p:spPr>
            </p:pic>
          </mc:Fallback>
        </mc:AlternateContent>
      </p:grpSp>
      <p:grpSp>
        <p:nvGrpSpPr>
          <p:cNvPr id="86039" name="Group 86129">
            <a:extLst>
              <a:ext uri="{FF2B5EF4-FFF2-40B4-BE49-F238E27FC236}">
                <a16:creationId xmlns:a16="http://schemas.microsoft.com/office/drawing/2014/main" id="{C04EDB6F-044C-9F61-E98E-0A6075F0E68F}"/>
              </a:ext>
            </a:extLst>
          </p:cNvPr>
          <p:cNvGrpSpPr>
            <a:grpSpLocks/>
          </p:cNvGrpSpPr>
          <p:nvPr/>
        </p:nvGrpSpPr>
        <p:grpSpPr bwMode="auto">
          <a:xfrm rot="205194">
            <a:off x="7882961" y="3647142"/>
            <a:ext cx="725286" cy="165625"/>
            <a:chOff x="6736528" y="3454148"/>
            <a:chExt cx="725766" cy="165960"/>
          </a:xfrm>
        </p:grpSpPr>
        <mc:AlternateContent xmlns:mc="http://schemas.openxmlformats.org/markup-compatibility/2006" xmlns:p14="http://schemas.microsoft.com/office/powerpoint/2010/main">
          <mc:Choice Requires="p14">
            <p:contentPart p14:bwMode="auto" r:id="rId209">
              <p14:nvContentPartPr>
                <p14:cNvPr id="86124" name="Ink 86123">
                  <a:extLst>
                    <a:ext uri="{FF2B5EF4-FFF2-40B4-BE49-F238E27FC236}">
                      <a16:creationId xmlns:a16="http://schemas.microsoft.com/office/drawing/2014/main" id="{BE0F9D07-1C67-F413-8F6F-A45915FD7C1A}"/>
                    </a:ext>
                  </a:extLst>
                </p14:cNvPr>
                <p14:cNvContentPartPr/>
                <p14:nvPr/>
              </p14:nvContentPartPr>
              <p14:xfrm>
                <a:off x="6736528" y="3569452"/>
                <a:ext cx="185040" cy="24840"/>
              </p14:xfrm>
            </p:contentPart>
          </mc:Choice>
          <mc:Fallback xmlns="">
            <p:pic>
              <p:nvPicPr>
                <p:cNvPr id="86124" name="Ink 86123">
                  <a:extLst>
                    <a:ext uri="{FF2B5EF4-FFF2-40B4-BE49-F238E27FC236}">
                      <a16:creationId xmlns:a16="http://schemas.microsoft.com/office/drawing/2014/main" id="{BE0F9D07-1C67-F413-8F6F-A45915FD7C1A}"/>
                    </a:ext>
                  </a:extLst>
                </p:cNvPr>
                <p:cNvPicPr/>
                <p:nvPr/>
              </p:nvPicPr>
              <p:blipFill>
                <a:blip r:embed="rId210"/>
                <a:stretch>
                  <a:fillRect/>
                </a:stretch>
              </p:blipFill>
              <p:spPr>
                <a:xfrm>
                  <a:off x="6727528" y="3560452"/>
                  <a:ext cx="202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6125" name="Ink 86124">
                  <a:extLst>
                    <a:ext uri="{FF2B5EF4-FFF2-40B4-BE49-F238E27FC236}">
                      <a16:creationId xmlns:a16="http://schemas.microsoft.com/office/drawing/2014/main" id="{FB900AE3-927B-C51C-9950-780AE39CA708}"/>
                    </a:ext>
                  </a:extLst>
                </p14:cNvPr>
                <p14:cNvContentPartPr/>
                <p14:nvPr/>
              </p14:nvContentPartPr>
              <p14:xfrm>
                <a:off x="6758735" y="3473539"/>
                <a:ext cx="146520" cy="20880"/>
              </p14:xfrm>
            </p:contentPart>
          </mc:Choice>
          <mc:Fallback xmlns="">
            <p:pic>
              <p:nvPicPr>
                <p:cNvPr id="86125" name="Ink 86124">
                  <a:extLst>
                    <a:ext uri="{FF2B5EF4-FFF2-40B4-BE49-F238E27FC236}">
                      <a16:creationId xmlns:a16="http://schemas.microsoft.com/office/drawing/2014/main" id="{FB900AE3-927B-C51C-9950-780AE39CA708}"/>
                    </a:ext>
                  </a:extLst>
                </p:cNvPr>
                <p:cNvPicPr/>
                <p:nvPr/>
              </p:nvPicPr>
              <p:blipFill>
                <a:blip r:embed="rId212"/>
                <a:stretch>
                  <a:fillRect/>
                </a:stretch>
              </p:blipFill>
              <p:spPr>
                <a:xfrm>
                  <a:off x="6750095" y="3464539"/>
                  <a:ext cx="164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6128" name="Ink 86127">
                  <a:extLst>
                    <a:ext uri="{FF2B5EF4-FFF2-40B4-BE49-F238E27FC236}">
                      <a16:creationId xmlns:a16="http://schemas.microsoft.com/office/drawing/2014/main" id="{AEA9E03F-6C79-BFAA-73C3-982686DE9D31}"/>
                    </a:ext>
                  </a:extLst>
                </p14:cNvPr>
                <p14:cNvContentPartPr/>
                <p14:nvPr/>
              </p14:nvContentPartPr>
              <p14:xfrm>
                <a:off x="7055857" y="3542709"/>
                <a:ext cx="145440" cy="20880"/>
              </p14:xfrm>
            </p:contentPart>
          </mc:Choice>
          <mc:Fallback xmlns="">
            <p:pic>
              <p:nvPicPr>
                <p:cNvPr id="86128" name="Ink 86127">
                  <a:extLst>
                    <a:ext uri="{FF2B5EF4-FFF2-40B4-BE49-F238E27FC236}">
                      <a16:creationId xmlns:a16="http://schemas.microsoft.com/office/drawing/2014/main" id="{AEA9E03F-6C79-BFAA-73C3-982686DE9D31}"/>
                    </a:ext>
                  </a:extLst>
                </p:cNvPr>
                <p:cNvPicPr/>
                <p:nvPr/>
              </p:nvPicPr>
              <p:blipFill>
                <a:blip r:embed="rId214"/>
                <a:stretch>
                  <a:fillRect/>
                </a:stretch>
              </p:blipFill>
              <p:spPr>
                <a:xfrm>
                  <a:off x="7046857" y="3533709"/>
                  <a:ext cx="163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6129" name="Ink 86128">
                  <a:extLst>
                    <a:ext uri="{FF2B5EF4-FFF2-40B4-BE49-F238E27FC236}">
                      <a16:creationId xmlns:a16="http://schemas.microsoft.com/office/drawing/2014/main" id="{F3534534-1FB4-B71B-11B4-6C0791BB81DA}"/>
                    </a:ext>
                  </a:extLst>
                </p14:cNvPr>
                <p14:cNvContentPartPr/>
                <p14:nvPr/>
              </p14:nvContentPartPr>
              <p14:xfrm>
                <a:off x="7250254" y="3454148"/>
                <a:ext cx="212040" cy="165960"/>
              </p14:xfrm>
            </p:contentPart>
          </mc:Choice>
          <mc:Fallback xmlns="">
            <p:pic>
              <p:nvPicPr>
                <p:cNvPr id="86129" name="Ink 86128">
                  <a:extLst>
                    <a:ext uri="{FF2B5EF4-FFF2-40B4-BE49-F238E27FC236}">
                      <a16:creationId xmlns:a16="http://schemas.microsoft.com/office/drawing/2014/main" id="{F3534534-1FB4-B71B-11B4-6C0791BB81DA}"/>
                    </a:ext>
                  </a:extLst>
                </p:cNvPr>
                <p:cNvPicPr/>
                <p:nvPr/>
              </p:nvPicPr>
              <p:blipFill>
                <a:blip r:embed="rId216"/>
                <a:stretch>
                  <a:fillRect/>
                </a:stretch>
              </p:blipFill>
              <p:spPr>
                <a:xfrm>
                  <a:off x="7241614" y="3445508"/>
                  <a:ext cx="229680" cy="183600"/>
                </a:xfrm>
                <a:prstGeom prst="rect">
                  <a:avLst/>
                </a:prstGeom>
              </p:spPr>
            </p:pic>
          </mc:Fallback>
        </mc:AlternateContent>
      </p:grpSp>
      <p:grpSp>
        <p:nvGrpSpPr>
          <p:cNvPr id="86040" name="Group 86141">
            <a:extLst>
              <a:ext uri="{FF2B5EF4-FFF2-40B4-BE49-F238E27FC236}">
                <a16:creationId xmlns:a16="http://schemas.microsoft.com/office/drawing/2014/main" id="{D4BCB60F-64B7-ADE5-855C-E47FB25A7610}"/>
              </a:ext>
            </a:extLst>
          </p:cNvPr>
          <p:cNvGrpSpPr>
            <a:grpSpLocks/>
          </p:cNvGrpSpPr>
          <p:nvPr/>
        </p:nvGrpSpPr>
        <p:grpSpPr bwMode="auto">
          <a:xfrm rot="524682">
            <a:off x="8689598" y="3372263"/>
            <a:ext cx="1393825" cy="944563"/>
            <a:chOff x="7466505" y="2928031"/>
            <a:chExt cx="1393920" cy="944280"/>
          </a:xfrm>
        </p:grpSpPr>
        <mc:AlternateContent xmlns:mc="http://schemas.openxmlformats.org/markup-compatibility/2006" xmlns:p14="http://schemas.microsoft.com/office/powerpoint/2010/main">
          <mc:Choice Requires="p14">
            <p:contentPart p14:bwMode="auto" r:id="rId217">
              <p14:nvContentPartPr>
                <p14:cNvPr id="86131" name="Ink 86130">
                  <a:extLst>
                    <a:ext uri="{FF2B5EF4-FFF2-40B4-BE49-F238E27FC236}">
                      <a16:creationId xmlns:a16="http://schemas.microsoft.com/office/drawing/2014/main" id="{E7AD8B0F-7469-290A-ED97-3D2C806CB9A5}"/>
                    </a:ext>
                  </a:extLst>
                </p14:cNvPr>
                <p14:cNvContentPartPr/>
                <p14:nvPr/>
              </p14:nvContentPartPr>
              <p14:xfrm>
                <a:off x="7529145" y="3086431"/>
                <a:ext cx="199080" cy="292320"/>
              </p14:xfrm>
            </p:contentPart>
          </mc:Choice>
          <mc:Fallback xmlns="">
            <p:pic>
              <p:nvPicPr>
                <p:cNvPr id="86131" name="Ink 86130">
                  <a:extLst>
                    <a:ext uri="{FF2B5EF4-FFF2-40B4-BE49-F238E27FC236}">
                      <a16:creationId xmlns:a16="http://schemas.microsoft.com/office/drawing/2014/main" id="{E7AD8B0F-7469-290A-ED97-3D2C806CB9A5}"/>
                    </a:ext>
                  </a:extLst>
                </p:cNvPr>
                <p:cNvPicPr/>
                <p:nvPr/>
              </p:nvPicPr>
              <p:blipFill>
                <a:blip r:embed="rId218"/>
                <a:stretch>
                  <a:fillRect/>
                </a:stretch>
              </p:blipFill>
              <p:spPr>
                <a:xfrm>
                  <a:off x="7520145" y="3077420"/>
                  <a:ext cx="216720" cy="309982"/>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86132" name="Ink 86131">
                  <a:extLst>
                    <a:ext uri="{FF2B5EF4-FFF2-40B4-BE49-F238E27FC236}">
                      <a16:creationId xmlns:a16="http://schemas.microsoft.com/office/drawing/2014/main" id="{C635F30A-5B8C-1D46-33BB-F6D9E45B7E87}"/>
                    </a:ext>
                  </a:extLst>
                </p14:cNvPr>
                <p14:cNvContentPartPr/>
                <p14:nvPr/>
              </p14:nvContentPartPr>
              <p14:xfrm>
                <a:off x="7466505" y="3397471"/>
                <a:ext cx="353160" cy="64080"/>
              </p14:xfrm>
            </p:contentPart>
          </mc:Choice>
          <mc:Fallback xmlns="">
            <p:pic>
              <p:nvPicPr>
                <p:cNvPr id="86132" name="Ink 86131">
                  <a:extLst>
                    <a:ext uri="{FF2B5EF4-FFF2-40B4-BE49-F238E27FC236}">
                      <a16:creationId xmlns:a16="http://schemas.microsoft.com/office/drawing/2014/main" id="{C635F30A-5B8C-1D46-33BB-F6D9E45B7E87}"/>
                    </a:ext>
                  </a:extLst>
                </p:cNvPr>
                <p:cNvPicPr/>
                <p:nvPr/>
              </p:nvPicPr>
              <p:blipFill>
                <a:blip r:embed="rId220"/>
                <a:stretch>
                  <a:fillRect/>
                </a:stretch>
              </p:blipFill>
              <p:spPr>
                <a:xfrm>
                  <a:off x="7457514" y="3388471"/>
                  <a:ext cx="370782"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6133" name="Ink 86132">
                  <a:extLst>
                    <a:ext uri="{FF2B5EF4-FFF2-40B4-BE49-F238E27FC236}">
                      <a16:creationId xmlns:a16="http://schemas.microsoft.com/office/drawing/2014/main" id="{33192539-806A-B4CA-5067-FB5C85D1F342}"/>
                    </a:ext>
                  </a:extLst>
                </p14:cNvPr>
                <p14:cNvContentPartPr/>
                <p14:nvPr/>
              </p14:nvContentPartPr>
              <p14:xfrm>
                <a:off x="7493145" y="3452551"/>
                <a:ext cx="320040" cy="419760"/>
              </p14:xfrm>
            </p:contentPart>
          </mc:Choice>
          <mc:Fallback xmlns="">
            <p:pic>
              <p:nvPicPr>
                <p:cNvPr id="86133" name="Ink 86132">
                  <a:extLst>
                    <a:ext uri="{FF2B5EF4-FFF2-40B4-BE49-F238E27FC236}">
                      <a16:creationId xmlns:a16="http://schemas.microsoft.com/office/drawing/2014/main" id="{33192539-806A-B4CA-5067-FB5C85D1F342}"/>
                    </a:ext>
                  </a:extLst>
                </p:cNvPr>
                <p:cNvPicPr/>
                <p:nvPr/>
              </p:nvPicPr>
              <p:blipFill>
                <a:blip r:embed="rId222"/>
                <a:stretch>
                  <a:fillRect/>
                </a:stretch>
              </p:blipFill>
              <p:spPr>
                <a:xfrm>
                  <a:off x="7484145" y="3443551"/>
                  <a:ext cx="33768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6134" name="Ink 86133">
                  <a:extLst>
                    <a:ext uri="{FF2B5EF4-FFF2-40B4-BE49-F238E27FC236}">
                      <a16:creationId xmlns:a16="http://schemas.microsoft.com/office/drawing/2014/main" id="{3E522CAF-3A9E-1E1D-EA64-8FFBB4216259}"/>
                    </a:ext>
                  </a:extLst>
                </p14:cNvPr>
                <p14:cNvContentPartPr/>
                <p14:nvPr/>
              </p14:nvContentPartPr>
              <p14:xfrm>
                <a:off x="7969785" y="3052591"/>
                <a:ext cx="102600" cy="461880"/>
              </p14:xfrm>
            </p:contentPart>
          </mc:Choice>
          <mc:Fallback xmlns="">
            <p:pic>
              <p:nvPicPr>
                <p:cNvPr id="86134" name="Ink 86133">
                  <a:extLst>
                    <a:ext uri="{FF2B5EF4-FFF2-40B4-BE49-F238E27FC236}">
                      <a16:creationId xmlns:a16="http://schemas.microsoft.com/office/drawing/2014/main" id="{3E522CAF-3A9E-1E1D-EA64-8FFBB4216259}"/>
                    </a:ext>
                  </a:extLst>
                </p:cNvPr>
                <p:cNvPicPr/>
                <p:nvPr/>
              </p:nvPicPr>
              <p:blipFill>
                <a:blip r:embed="rId224"/>
                <a:stretch>
                  <a:fillRect/>
                </a:stretch>
              </p:blipFill>
              <p:spPr>
                <a:xfrm>
                  <a:off x="7960816" y="3043591"/>
                  <a:ext cx="120178"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6136" name="Ink 86135">
                  <a:extLst>
                    <a:ext uri="{FF2B5EF4-FFF2-40B4-BE49-F238E27FC236}">
                      <a16:creationId xmlns:a16="http://schemas.microsoft.com/office/drawing/2014/main" id="{FCB36AF8-DBE2-B0A2-A611-EECA11CA94EB}"/>
                    </a:ext>
                  </a:extLst>
                </p14:cNvPr>
                <p14:cNvContentPartPr/>
                <p14:nvPr/>
              </p14:nvContentPartPr>
              <p14:xfrm>
                <a:off x="8132505" y="3010471"/>
                <a:ext cx="178560" cy="401760"/>
              </p14:xfrm>
            </p:contentPart>
          </mc:Choice>
          <mc:Fallback xmlns="">
            <p:pic>
              <p:nvPicPr>
                <p:cNvPr id="86136" name="Ink 86135">
                  <a:extLst>
                    <a:ext uri="{FF2B5EF4-FFF2-40B4-BE49-F238E27FC236}">
                      <a16:creationId xmlns:a16="http://schemas.microsoft.com/office/drawing/2014/main" id="{FCB36AF8-DBE2-B0A2-A611-EECA11CA94EB}"/>
                    </a:ext>
                  </a:extLst>
                </p:cNvPr>
                <p:cNvPicPr/>
                <p:nvPr/>
              </p:nvPicPr>
              <p:blipFill>
                <a:blip r:embed="rId226"/>
                <a:stretch>
                  <a:fillRect/>
                </a:stretch>
              </p:blipFill>
              <p:spPr>
                <a:xfrm>
                  <a:off x="8123505" y="3001471"/>
                  <a:ext cx="19620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6137" name="Ink 86136">
                  <a:extLst>
                    <a:ext uri="{FF2B5EF4-FFF2-40B4-BE49-F238E27FC236}">
                      <a16:creationId xmlns:a16="http://schemas.microsoft.com/office/drawing/2014/main" id="{5E430DD8-9F0E-0C5F-4007-DBF9980A8D0B}"/>
                    </a:ext>
                  </a:extLst>
                </p14:cNvPr>
                <p14:cNvContentPartPr/>
                <p14:nvPr/>
              </p14:nvContentPartPr>
              <p14:xfrm>
                <a:off x="8352825" y="3030991"/>
                <a:ext cx="122400" cy="426960"/>
              </p14:xfrm>
            </p:contentPart>
          </mc:Choice>
          <mc:Fallback xmlns="">
            <p:pic>
              <p:nvPicPr>
                <p:cNvPr id="86137" name="Ink 86136">
                  <a:extLst>
                    <a:ext uri="{FF2B5EF4-FFF2-40B4-BE49-F238E27FC236}">
                      <a16:creationId xmlns:a16="http://schemas.microsoft.com/office/drawing/2014/main" id="{5E430DD8-9F0E-0C5F-4007-DBF9980A8D0B}"/>
                    </a:ext>
                  </a:extLst>
                </p:cNvPr>
                <p:cNvPicPr/>
                <p:nvPr/>
              </p:nvPicPr>
              <p:blipFill>
                <a:blip r:embed="rId228"/>
                <a:stretch>
                  <a:fillRect/>
                </a:stretch>
              </p:blipFill>
              <p:spPr>
                <a:xfrm>
                  <a:off x="8343825" y="3021991"/>
                  <a:ext cx="14004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6139" name="Ink 86138">
                  <a:extLst>
                    <a:ext uri="{FF2B5EF4-FFF2-40B4-BE49-F238E27FC236}">
                      <a16:creationId xmlns:a16="http://schemas.microsoft.com/office/drawing/2014/main" id="{B17D50BB-E1B6-74BC-6459-2F7367FEBBC4}"/>
                    </a:ext>
                  </a:extLst>
                </p14:cNvPr>
                <p14:cNvContentPartPr/>
                <p14:nvPr/>
              </p14:nvContentPartPr>
              <p14:xfrm>
                <a:off x="8415825" y="3205951"/>
                <a:ext cx="82440" cy="70920"/>
              </p14:xfrm>
            </p:contentPart>
          </mc:Choice>
          <mc:Fallback xmlns="">
            <p:pic>
              <p:nvPicPr>
                <p:cNvPr id="86139" name="Ink 86138">
                  <a:extLst>
                    <a:ext uri="{FF2B5EF4-FFF2-40B4-BE49-F238E27FC236}">
                      <a16:creationId xmlns:a16="http://schemas.microsoft.com/office/drawing/2014/main" id="{B17D50BB-E1B6-74BC-6459-2F7367FEBBC4}"/>
                    </a:ext>
                  </a:extLst>
                </p:cNvPr>
                <p:cNvPicPr/>
                <p:nvPr/>
              </p:nvPicPr>
              <p:blipFill>
                <a:blip r:embed="rId230"/>
                <a:stretch>
                  <a:fillRect/>
                </a:stretch>
              </p:blipFill>
              <p:spPr>
                <a:xfrm>
                  <a:off x="8406825" y="3196996"/>
                  <a:ext cx="100080" cy="88471"/>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6140" name="Ink 86139">
                  <a:extLst>
                    <a:ext uri="{FF2B5EF4-FFF2-40B4-BE49-F238E27FC236}">
                      <a16:creationId xmlns:a16="http://schemas.microsoft.com/office/drawing/2014/main" id="{3784A905-C336-B9A2-2D27-610DE9423212}"/>
                    </a:ext>
                  </a:extLst>
                </p14:cNvPr>
                <p14:cNvContentPartPr/>
                <p14:nvPr/>
              </p14:nvContentPartPr>
              <p14:xfrm>
                <a:off x="8603025" y="3008311"/>
                <a:ext cx="201240" cy="251280"/>
              </p14:xfrm>
            </p:contentPart>
          </mc:Choice>
          <mc:Fallback xmlns="">
            <p:pic>
              <p:nvPicPr>
                <p:cNvPr id="86140" name="Ink 86139">
                  <a:extLst>
                    <a:ext uri="{FF2B5EF4-FFF2-40B4-BE49-F238E27FC236}">
                      <a16:creationId xmlns:a16="http://schemas.microsoft.com/office/drawing/2014/main" id="{3784A905-C336-B9A2-2D27-610DE9423212}"/>
                    </a:ext>
                  </a:extLst>
                </p:cNvPr>
                <p:cNvPicPr/>
                <p:nvPr/>
              </p:nvPicPr>
              <p:blipFill>
                <a:blip r:embed="rId232"/>
                <a:stretch>
                  <a:fillRect/>
                </a:stretch>
              </p:blipFill>
              <p:spPr>
                <a:xfrm>
                  <a:off x="8594041" y="2999311"/>
                  <a:ext cx="218849"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86141" name="Ink 86140">
                  <a:extLst>
                    <a:ext uri="{FF2B5EF4-FFF2-40B4-BE49-F238E27FC236}">
                      <a16:creationId xmlns:a16="http://schemas.microsoft.com/office/drawing/2014/main" id="{D155BE07-64E3-DDDE-774E-CA8E2392F5AF}"/>
                    </a:ext>
                  </a:extLst>
                </p14:cNvPr>
                <p14:cNvContentPartPr/>
                <p14:nvPr/>
              </p14:nvContentPartPr>
              <p14:xfrm>
                <a:off x="8743425" y="2928031"/>
                <a:ext cx="117000" cy="446040"/>
              </p14:xfrm>
            </p:contentPart>
          </mc:Choice>
          <mc:Fallback xmlns="">
            <p:pic>
              <p:nvPicPr>
                <p:cNvPr id="86141" name="Ink 86140">
                  <a:extLst>
                    <a:ext uri="{FF2B5EF4-FFF2-40B4-BE49-F238E27FC236}">
                      <a16:creationId xmlns:a16="http://schemas.microsoft.com/office/drawing/2014/main" id="{D155BE07-64E3-DDDE-774E-CA8E2392F5AF}"/>
                    </a:ext>
                  </a:extLst>
                </p:cNvPr>
                <p:cNvPicPr/>
                <p:nvPr/>
              </p:nvPicPr>
              <p:blipFill>
                <a:blip r:embed="rId234"/>
                <a:stretch>
                  <a:fillRect/>
                </a:stretch>
              </p:blipFill>
              <p:spPr>
                <a:xfrm>
                  <a:off x="8734425" y="2919031"/>
                  <a:ext cx="134640" cy="463680"/>
                </a:xfrm>
                <a:prstGeom prst="rect">
                  <a:avLst/>
                </a:prstGeom>
              </p:spPr>
            </p:pic>
          </mc:Fallback>
        </mc:AlternateContent>
      </p:grpSp>
      <p:grpSp>
        <p:nvGrpSpPr>
          <p:cNvPr id="86041" name="Group 86146">
            <a:extLst>
              <a:ext uri="{FF2B5EF4-FFF2-40B4-BE49-F238E27FC236}">
                <a16:creationId xmlns:a16="http://schemas.microsoft.com/office/drawing/2014/main" id="{654D0E45-F9CD-5D72-9324-D5B78316E112}"/>
              </a:ext>
            </a:extLst>
          </p:cNvPr>
          <p:cNvGrpSpPr>
            <a:grpSpLocks/>
          </p:cNvGrpSpPr>
          <p:nvPr/>
        </p:nvGrpSpPr>
        <p:grpSpPr bwMode="auto">
          <a:xfrm rot="249482">
            <a:off x="2589213" y="4611689"/>
            <a:ext cx="482600" cy="473075"/>
            <a:chOff x="1048785" y="4700311"/>
            <a:chExt cx="483480" cy="473040"/>
          </a:xfrm>
        </p:grpSpPr>
        <mc:AlternateContent xmlns:mc="http://schemas.openxmlformats.org/markup-compatibility/2006" xmlns:p14="http://schemas.microsoft.com/office/powerpoint/2010/main">
          <mc:Choice Requires="p14">
            <p:contentPart p14:bwMode="auto" r:id="rId235">
              <p14:nvContentPartPr>
                <p14:cNvPr id="86143" name="Ink 86142">
                  <a:extLst>
                    <a:ext uri="{FF2B5EF4-FFF2-40B4-BE49-F238E27FC236}">
                      <a16:creationId xmlns:a16="http://schemas.microsoft.com/office/drawing/2014/main" id="{3C1FD560-B1A5-5928-1CB7-F64FB7204CCA}"/>
                    </a:ext>
                  </a:extLst>
                </p14:cNvPr>
                <p14:cNvContentPartPr/>
                <p14:nvPr/>
              </p14:nvContentPartPr>
              <p14:xfrm>
                <a:off x="1048785" y="4700311"/>
                <a:ext cx="230040" cy="291240"/>
              </p14:xfrm>
            </p:contentPart>
          </mc:Choice>
          <mc:Fallback xmlns="">
            <p:pic>
              <p:nvPicPr>
                <p:cNvPr id="86143" name="Ink 86142">
                  <a:extLst>
                    <a:ext uri="{FF2B5EF4-FFF2-40B4-BE49-F238E27FC236}">
                      <a16:creationId xmlns:a16="http://schemas.microsoft.com/office/drawing/2014/main" id="{3C1FD560-B1A5-5928-1CB7-F64FB7204CCA}"/>
                    </a:ext>
                  </a:extLst>
                </p:cNvPr>
                <p:cNvPicPr/>
                <p:nvPr/>
              </p:nvPicPr>
              <p:blipFill>
                <a:blip r:embed="rId236"/>
                <a:stretch>
                  <a:fillRect/>
                </a:stretch>
              </p:blipFill>
              <p:spPr>
                <a:xfrm>
                  <a:off x="1039799" y="4691311"/>
                  <a:ext cx="247652"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6144" name="Ink 86143">
                  <a:extLst>
                    <a:ext uri="{FF2B5EF4-FFF2-40B4-BE49-F238E27FC236}">
                      <a16:creationId xmlns:a16="http://schemas.microsoft.com/office/drawing/2014/main" id="{EC0A9BF3-C597-1553-7172-3D0C45858680}"/>
                    </a:ext>
                  </a:extLst>
                </p14:cNvPr>
                <p14:cNvContentPartPr/>
                <p14:nvPr/>
              </p14:nvContentPartPr>
              <p14:xfrm>
                <a:off x="1234905" y="4879951"/>
                <a:ext cx="115200" cy="201600"/>
              </p14:xfrm>
            </p:contentPart>
          </mc:Choice>
          <mc:Fallback xmlns="">
            <p:pic>
              <p:nvPicPr>
                <p:cNvPr id="86144" name="Ink 86143">
                  <a:extLst>
                    <a:ext uri="{FF2B5EF4-FFF2-40B4-BE49-F238E27FC236}">
                      <a16:creationId xmlns:a16="http://schemas.microsoft.com/office/drawing/2014/main" id="{EC0A9BF3-C597-1553-7172-3D0C45858680}"/>
                    </a:ext>
                  </a:extLst>
                </p:cNvPr>
                <p:cNvPicPr/>
                <p:nvPr/>
              </p:nvPicPr>
              <p:blipFill>
                <a:blip r:embed="rId238"/>
                <a:stretch>
                  <a:fillRect/>
                </a:stretch>
              </p:blipFill>
              <p:spPr>
                <a:xfrm>
                  <a:off x="1225905" y="4870967"/>
                  <a:ext cx="132840" cy="219209"/>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6145" name="Ink 86144">
                  <a:extLst>
                    <a:ext uri="{FF2B5EF4-FFF2-40B4-BE49-F238E27FC236}">
                      <a16:creationId xmlns:a16="http://schemas.microsoft.com/office/drawing/2014/main" id="{95FA8B97-569C-F561-6DE8-B86F97D0BD91}"/>
                    </a:ext>
                  </a:extLst>
                </p14:cNvPr>
                <p14:cNvContentPartPr/>
                <p14:nvPr/>
              </p14:nvContentPartPr>
              <p14:xfrm>
                <a:off x="1240665" y="4955191"/>
                <a:ext cx="101880" cy="36360"/>
              </p14:xfrm>
            </p:contentPart>
          </mc:Choice>
          <mc:Fallback xmlns="">
            <p:pic>
              <p:nvPicPr>
                <p:cNvPr id="86145" name="Ink 86144">
                  <a:extLst>
                    <a:ext uri="{FF2B5EF4-FFF2-40B4-BE49-F238E27FC236}">
                      <a16:creationId xmlns:a16="http://schemas.microsoft.com/office/drawing/2014/main" id="{95FA8B97-569C-F561-6DE8-B86F97D0BD91}"/>
                    </a:ext>
                  </a:extLst>
                </p:cNvPr>
                <p:cNvPicPr/>
                <p:nvPr/>
              </p:nvPicPr>
              <p:blipFill>
                <a:blip r:embed="rId240"/>
                <a:stretch>
                  <a:fillRect/>
                </a:stretch>
              </p:blipFill>
              <p:spPr>
                <a:xfrm>
                  <a:off x="1231665" y="4946101"/>
                  <a:ext cx="119520" cy="54176"/>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6146" name="Ink 86145">
                  <a:extLst>
                    <a:ext uri="{FF2B5EF4-FFF2-40B4-BE49-F238E27FC236}">
                      <a16:creationId xmlns:a16="http://schemas.microsoft.com/office/drawing/2014/main" id="{31A5C8CD-A540-8784-1C8E-4837197FCEA6}"/>
                    </a:ext>
                  </a:extLst>
                </p14:cNvPr>
                <p14:cNvContentPartPr/>
                <p14:nvPr/>
              </p14:nvContentPartPr>
              <p14:xfrm>
                <a:off x="1400145" y="4863031"/>
                <a:ext cx="132120" cy="310320"/>
              </p14:xfrm>
            </p:contentPart>
          </mc:Choice>
          <mc:Fallback xmlns="">
            <p:pic>
              <p:nvPicPr>
                <p:cNvPr id="86146" name="Ink 86145">
                  <a:extLst>
                    <a:ext uri="{FF2B5EF4-FFF2-40B4-BE49-F238E27FC236}">
                      <a16:creationId xmlns:a16="http://schemas.microsoft.com/office/drawing/2014/main" id="{31A5C8CD-A540-8784-1C8E-4837197FCEA6}"/>
                    </a:ext>
                  </a:extLst>
                </p:cNvPr>
                <p:cNvPicPr/>
                <p:nvPr/>
              </p:nvPicPr>
              <p:blipFill>
                <a:blip r:embed="rId242"/>
                <a:stretch>
                  <a:fillRect/>
                </a:stretch>
              </p:blipFill>
              <p:spPr>
                <a:xfrm>
                  <a:off x="1391145" y="4854021"/>
                  <a:ext cx="149760" cy="327980"/>
                </a:xfrm>
                <a:prstGeom prst="rect">
                  <a:avLst/>
                </a:prstGeom>
              </p:spPr>
            </p:pic>
          </mc:Fallback>
        </mc:AlternateContent>
      </p:grpSp>
      <p:grpSp>
        <p:nvGrpSpPr>
          <p:cNvPr id="86042" name="Group 86153">
            <a:extLst>
              <a:ext uri="{FF2B5EF4-FFF2-40B4-BE49-F238E27FC236}">
                <a16:creationId xmlns:a16="http://schemas.microsoft.com/office/drawing/2014/main" id="{788240A9-AE39-B269-0535-31AD1784F26D}"/>
              </a:ext>
            </a:extLst>
          </p:cNvPr>
          <p:cNvGrpSpPr>
            <a:grpSpLocks/>
          </p:cNvGrpSpPr>
          <p:nvPr/>
        </p:nvGrpSpPr>
        <p:grpSpPr bwMode="auto">
          <a:xfrm rot="284963">
            <a:off x="3279775" y="4695826"/>
            <a:ext cx="146050" cy="123825"/>
            <a:chOff x="1741065" y="4796071"/>
            <a:chExt cx="145800" cy="123840"/>
          </a:xfrm>
        </p:grpSpPr>
        <mc:AlternateContent xmlns:mc="http://schemas.openxmlformats.org/markup-compatibility/2006" xmlns:p14="http://schemas.microsoft.com/office/powerpoint/2010/main">
          <mc:Choice Requires="p14">
            <p:contentPart p14:bwMode="auto" r:id="rId243">
              <p14:nvContentPartPr>
                <p14:cNvPr id="86148" name="Ink 86147">
                  <a:extLst>
                    <a:ext uri="{FF2B5EF4-FFF2-40B4-BE49-F238E27FC236}">
                      <a16:creationId xmlns:a16="http://schemas.microsoft.com/office/drawing/2014/main" id="{D85A40FA-3331-5DEB-636A-5D4E240CD59F}"/>
                    </a:ext>
                  </a:extLst>
                </p14:cNvPr>
                <p14:cNvContentPartPr/>
                <p14:nvPr/>
              </p14:nvContentPartPr>
              <p14:xfrm>
                <a:off x="1741065" y="4796071"/>
                <a:ext cx="136080" cy="25920"/>
              </p14:xfrm>
            </p:contentPart>
          </mc:Choice>
          <mc:Fallback xmlns="">
            <p:pic>
              <p:nvPicPr>
                <p:cNvPr id="86148" name="Ink 86147">
                  <a:extLst>
                    <a:ext uri="{FF2B5EF4-FFF2-40B4-BE49-F238E27FC236}">
                      <a16:creationId xmlns:a16="http://schemas.microsoft.com/office/drawing/2014/main" id="{D85A40FA-3331-5DEB-636A-5D4E240CD59F}"/>
                    </a:ext>
                  </a:extLst>
                </p:cNvPr>
                <p:cNvPicPr/>
                <p:nvPr/>
              </p:nvPicPr>
              <p:blipFill>
                <a:blip r:embed="rId244"/>
                <a:stretch>
                  <a:fillRect/>
                </a:stretch>
              </p:blipFill>
              <p:spPr>
                <a:xfrm>
                  <a:off x="1732065" y="4787071"/>
                  <a:ext cx="153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6149" name="Ink 86148">
                  <a:extLst>
                    <a:ext uri="{FF2B5EF4-FFF2-40B4-BE49-F238E27FC236}">
                      <a16:creationId xmlns:a16="http://schemas.microsoft.com/office/drawing/2014/main" id="{B7746867-175B-84B0-C1CD-C0D0FC2C79CC}"/>
                    </a:ext>
                  </a:extLst>
                </p14:cNvPr>
                <p14:cNvContentPartPr/>
                <p14:nvPr/>
              </p14:nvContentPartPr>
              <p14:xfrm>
                <a:off x="1741785" y="4890391"/>
                <a:ext cx="145080" cy="29520"/>
              </p14:xfrm>
            </p:contentPart>
          </mc:Choice>
          <mc:Fallback xmlns="">
            <p:pic>
              <p:nvPicPr>
                <p:cNvPr id="86149" name="Ink 86148">
                  <a:extLst>
                    <a:ext uri="{FF2B5EF4-FFF2-40B4-BE49-F238E27FC236}">
                      <a16:creationId xmlns:a16="http://schemas.microsoft.com/office/drawing/2014/main" id="{B7746867-175B-84B0-C1CD-C0D0FC2C79CC}"/>
                    </a:ext>
                  </a:extLst>
                </p:cNvPr>
                <p:cNvPicPr/>
                <p:nvPr/>
              </p:nvPicPr>
              <p:blipFill>
                <a:blip r:embed="rId246"/>
                <a:stretch>
                  <a:fillRect/>
                </a:stretch>
              </p:blipFill>
              <p:spPr>
                <a:xfrm>
                  <a:off x="1732785" y="4881391"/>
                  <a:ext cx="162720" cy="47160"/>
                </a:xfrm>
                <a:prstGeom prst="rect">
                  <a:avLst/>
                </a:prstGeom>
              </p:spPr>
            </p:pic>
          </mc:Fallback>
        </mc:AlternateContent>
      </p:grpSp>
      <p:grpSp>
        <p:nvGrpSpPr>
          <p:cNvPr id="86043" name="Group 86162">
            <a:extLst>
              <a:ext uri="{FF2B5EF4-FFF2-40B4-BE49-F238E27FC236}">
                <a16:creationId xmlns:a16="http://schemas.microsoft.com/office/drawing/2014/main" id="{7817AD38-7B24-209C-DA20-C8085D64AA14}"/>
              </a:ext>
            </a:extLst>
          </p:cNvPr>
          <p:cNvGrpSpPr>
            <a:grpSpLocks/>
          </p:cNvGrpSpPr>
          <p:nvPr/>
        </p:nvGrpSpPr>
        <p:grpSpPr bwMode="auto">
          <a:xfrm rot="276693">
            <a:off x="3708400" y="4608513"/>
            <a:ext cx="889000" cy="323850"/>
            <a:chOff x="2184225" y="4607791"/>
            <a:chExt cx="889560" cy="324720"/>
          </a:xfrm>
        </p:grpSpPr>
        <mc:AlternateContent xmlns:mc="http://schemas.openxmlformats.org/markup-compatibility/2006" xmlns:p14="http://schemas.microsoft.com/office/powerpoint/2010/main">
          <mc:Choice Requires="p14">
            <p:contentPart p14:bwMode="auto" r:id="rId247">
              <p14:nvContentPartPr>
                <p14:cNvPr id="86150" name="Ink 86149">
                  <a:extLst>
                    <a:ext uri="{FF2B5EF4-FFF2-40B4-BE49-F238E27FC236}">
                      <a16:creationId xmlns:a16="http://schemas.microsoft.com/office/drawing/2014/main" id="{308FC357-6010-1540-B363-03D70958CA4B}"/>
                    </a:ext>
                  </a:extLst>
                </p14:cNvPr>
                <p14:cNvContentPartPr/>
                <p14:nvPr/>
              </p14:nvContentPartPr>
              <p14:xfrm>
                <a:off x="2184225" y="4739911"/>
                <a:ext cx="188640" cy="44640"/>
              </p14:xfrm>
            </p:contentPart>
          </mc:Choice>
          <mc:Fallback xmlns="">
            <p:pic>
              <p:nvPicPr>
                <p:cNvPr id="86150" name="Ink 86149">
                  <a:extLst>
                    <a:ext uri="{FF2B5EF4-FFF2-40B4-BE49-F238E27FC236}">
                      <a16:creationId xmlns:a16="http://schemas.microsoft.com/office/drawing/2014/main" id="{308FC357-6010-1540-B363-03D70958CA4B}"/>
                    </a:ext>
                  </a:extLst>
                </p:cNvPr>
                <p:cNvPicPr/>
                <p:nvPr/>
              </p:nvPicPr>
              <p:blipFill>
                <a:blip r:embed="rId248"/>
                <a:stretch>
                  <a:fillRect/>
                </a:stretch>
              </p:blipFill>
              <p:spPr>
                <a:xfrm>
                  <a:off x="2175225" y="4730911"/>
                  <a:ext cx="206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6151" name="Ink 86150">
                  <a:extLst>
                    <a:ext uri="{FF2B5EF4-FFF2-40B4-BE49-F238E27FC236}">
                      <a16:creationId xmlns:a16="http://schemas.microsoft.com/office/drawing/2014/main" id="{1F96C8E3-8817-4D27-659F-51B170AF3F12}"/>
                    </a:ext>
                  </a:extLst>
                </p14:cNvPr>
                <p14:cNvContentPartPr/>
                <p14:nvPr/>
              </p14:nvContentPartPr>
              <p14:xfrm>
                <a:off x="2553585" y="4610311"/>
                <a:ext cx="38880" cy="224280"/>
              </p14:xfrm>
            </p:contentPart>
          </mc:Choice>
          <mc:Fallback xmlns="">
            <p:pic>
              <p:nvPicPr>
                <p:cNvPr id="86151" name="Ink 86150">
                  <a:extLst>
                    <a:ext uri="{FF2B5EF4-FFF2-40B4-BE49-F238E27FC236}">
                      <a16:creationId xmlns:a16="http://schemas.microsoft.com/office/drawing/2014/main" id="{1F96C8E3-8817-4D27-659F-51B170AF3F12}"/>
                    </a:ext>
                  </a:extLst>
                </p:cNvPr>
                <p:cNvPicPr/>
                <p:nvPr/>
              </p:nvPicPr>
              <p:blipFill>
                <a:blip r:embed="rId250"/>
                <a:stretch>
                  <a:fillRect/>
                </a:stretch>
              </p:blipFill>
              <p:spPr>
                <a:xfrm>
                  <a:off x="2544585" y="4601325"/>
                  <a:ext cx="56520" cy="241892"/>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6159" name="Ink 86158">
                  <a:extLst>
                    <a:ext uri="{FF2B5EF4-FFF2-40B4-BE49-F238E27FC236}">
                      <a16:creationId xmlns:a16="http://schemas.microsoft.com/office/drawing/2014/main" id="{7FEF7C70-3583-6C75-1791-C9B78E3D5BF5}"/>
                    </a:ext>
                  </a:extLst>
                </p14:cNvPr>
                <p14:cNvContentPartPr/>
                <p14:nvPr/>
              </p14:nvContentPartPr>
              <p14:xfrm>
                <a:off x="2537025" y="4607791"/>
                <a:ext cx="195480" cy="229320"/>
              </p14:xfrm>
            </p:contentPart>
          </mc:Choice>
          <mc:Fallback xmlns="">
            <p:pic>
              <p:nvPicPr>
                <p:cNvPr id="86159" name="Ink 86158">
                  <a:extLst>
                    <a:ext uri="{FF2B5EF4-FFF2-40B4-BE49-F238E27FC236}">
                      <a16:creationId xmlns:a16="http://schemas.microsoft.com/office/drawing/2014/main" id="{7FEF7C70-3583-6C75-1791-C9B78E3D5BF5}"/>
                    </a:ext>
                  </a:extLst>
                </p:cNvPr>
                <p:cNvPicPr/>
                <p:nvPr/>
              </p:nvPicPr>
              <p:blipFill>
                <a:blip r:embed="rId252"/>
                <a:stretch>
                  <a:fillRect/>
                </a:stretch>
              </p:blipFill>
              <p:spPr>
                <a:xfrm>
                  <a:off x="2528025" y="4598805"/>
                  <a:ext cx="213120" cy="246932"/>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6162" name="Ink 86161">
                  <a:extLst>
                    <a:ext uri="{FF2B5EF4-FFF2-40B4-BE49-F238E27FC236}">
                      <a16:creationId xmlns:a16="http://schemas.microsoft.com/office/drawing/2014/main" id="{B6E216BF-7255-BD05-797E-6F6B833C44BD}"/>
                    </a:ext>
                  </a:extLst>
                </p14:cNvPr>
                <p14:cNvContentPartPr/>
                <p14:nvPr/>
              </p14:nvContentPartPr>
              <p14:xfrm>
                <a:off x="2969745" y="4721191"/>
                <a:ext cx="104040" cy="211320"/>
              </p14:xfrm>
            </p:contentPart>
          </mc:Choice>
          <mc:Fallback xmlns="">
            <p:pic>
              <p:nvPicPr>
                <p:cNvPr id="86162" name="Ink 86161">
                  <a:extLst>
                    <a:ext uri="{FF2B5EF4-FFF2-40B4-BE49-F238E27FC236}">
                      <a16:creationId xmlns:a16="http://schemas.microsoft.com/office/drawing/2014/main" id="{B6E216BF-7255-BD05-797E-6F6B833C44BD}"/>
                    </a:ext>
                  </a:extLst>
                </p:cNvPr>
                <p:cNvPicPr/>
                <p:nvPr/>
              </p:nvPicPr>
              <p:blipFill>
                <a:blip r:embed="rId254"/>
                <a:stretch>
                  <a:fillRect/>
                </a:stretch>
              </p:blipFill>
              <p:spPr>
                <a:xfrm>
                  <a:off x="2960745" y="4712206"/>
                  <a:ext cx="121680" cy="228930"/>
                </a:xfrm>
                <a:prstGeom prst="rect">
                  <a:avLst/>
                </a:prstGeom>
              </p:spPr>
            </p:pic>
          </mc:Fallback>
        </mc:AlternateContent>
      </p:grpSp>
      <p:grpSp>
        <p:nvGrpSpPr>
          <p:cNvPr id="86044" name="Group 86167">
            <a:extLst>
              <a:ext uri="{FF2B5EF4-FFF2-40B4-BE49-F238E27FC236}">
                <a16:creationId xmlns:a16="http://schemas.microsoft.com/office/drawing/2014/main" id="{559C708D-4BF4-0062-5AF0-8A5D134550D7}"/>
              </a:ext>
            </a:extLst>
          </p:cNvPr>
          <p:cNvGrpSpPr>
            <a:grpSpLocks/>
          </p:cNvGrpSpPr>
          <p:nvPr/>
        </p:nvGrpSpPr>
        <p:grpSpPr bwMode="auto">
          <a:xfrm>
            <a:off x="4330701" y="4735514"/>
            <a:ext cx="142875" cy="211137"/>
            <a:chOff x="2807025" y="4735951"/>
            <a:chExt cx="142200" cy="210600"/>
          </a:xfrm>
        </p:grpSpPr>
        <mc:AlternateContent xmlns:mc="http://schemas.openxmlformats.org/markup-compatibility/2006" xmlns:p14="http://schemas.microsoft.com/office/powerpoint/2010/main">
          <mc:Choice Requires="p14">
            <p:contentPart p14:bwMode="auto" r:id="rId255">
              <p14:nvContentPartPr>
                <p14:cNvPr id="86166" name="Ink 86165">
                  <a:extLst>
                    <a:ext uri="{FF2B5EF4-FFF2-40B4-BE49-F238E27FC236}">
                      <a16:creationId xmlns:a16="http://schemas.microsoft.com/office/drawing/2014/main" id="{2EF172CF-6F73-0C9D-8CD6-C651BD42002C}"/>
                    </a:ext>
                  </a:extLst>
                </p14:cNvPr>
                <p14:cNvContentPartPr/>
                <p14:nvPr/>
              </p14:nvContentPartPr>
              <p14:xfrm>
                <a:off x="2807025" y="4735951"/>
                <a:ext cx="102600" cy="210600"/>
              </p14:xfrm>
            </p:contentPart>
          </mc:Choice>
          <mc:Fallback xmlns="">
            <p:pic>
              <p:nvPicPr>
                <p:cNvPr id="86166" name="Ink 86165">
                  <a:extLst>
                    <a:ext uri="{FF2B5EF4-FFF2-40B4-BE49-F238E27FC236}">
                      <a16:creationId xmlns:a16="http://schemas.microsoft.com/office/drawing/2014/main" id="{2EF172CF-6F73-0C9D-8CD6-C651BD42002C}"/>
                    </a:ext>
                  </a:extLst>
                </p:cNvPr>
                <p:cNvPicPr/>
                <p:nvPr/>
              </p:nvPicPr>
              <p:blipFill>
                <a:blip r:embed="rId256"/>
                <a:stretch>
                  <a:fillRect/>
                </a:stretch>
              </p:blipFill>
              <p:spPr>
                <a:xfrm>
                  <a:off x="2798056" y="4726951"/>
                  <a:ext cx="120178"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86167" name="Ink 86166">
                  <a:extLst>
                    <a:ext uri="{FF2B5EF4-FFF2-40B4-BE49-F238E27FC236}">
                      <a16:creationId xmlns:a16="http://schemas.microsoft.com/office/drawing/2014/main" id="{A92090F4-196D-5242-41B3-4034E2FF1586}"/>
                    </a:ext>
                  </a:extLst>
                </p14:cNvPr>
                <p14:cNvContentPartPr/>
                <p14:nvPr/>
              </p14:nvContentPartPr>
              <p14:xfrm>
                <a:off x="2827185" y="4839631"/>
                <a:ext cx="122040" cy="21240"/>
              </p14:xfrm>
            </p:contentPart>
          </mc:Choice>
          <mc:Fallback xmlns="">
            <p:pic>
              <p:nvPicPr>
                <p:cNvPr id="86167" name="Ink 86166">
                  <a:extLst>
                    <a:ext uri="{FF2B5EF4-FFF2-40B4-BE49-F238E27FC236}">
                      <a16:creationId xmlns:a16="http://schemas.microsoft.com/office/drawing/2014/main" id="{A92090F4-196D-5242-41B3-4034E2FF1586}"/>
                    </a:ext>
                  </a:extLst>
                </p:cNvPr>
                <p:cNvPicPr/>
                <p:nvPr/>
              </p:nvPicPr>
              <p:blipFill>
                <a:blip r:embed="rId258"/>
                <a:stretch>
                  <a:fillRect/>
                </a:stretch>
              </p:blipFill>
              <p:spPr>
                <a:xfrm>
                  <a:off x="2818158" y="4830631"/>
                  <a:ext cx="139732" cy="38880"/>
                </a:xfrm>
                <a:prstGeom prst="rect">
                  <a:avLst/>
                </a:prstGeom>
              </p:spPr>
            </p:pic>
          </mc:Fallback>
        </mc:AlternateContent>
      </p:grpSp>
      <p:grpSp>
        <p:nvGrpSpPr>
          <p:cNvPr id="86045" name="Group 86174">
            <a:extLst>
              <a:ext uri="{FF2B5EF4-FFF2-40B4-BE49-F238E27FC236}">
                <a16:creationId xmlns:a16="http://schemas.microsoft.com/office/drawing/2014/main" id="{88B69417-FD8B-2CD5-1346-98ABB33064E2}"/>
              </a:ext>
            </a:extLst>
          </p:cNvPr>
          <p:cNvGrpSpPr>
            <a:grpSpLocks/>
          </p:cNvGrpSpPr>
          <p:nvPr/>
        </p:nvGrpSpPr>
        <p:grpSpPr bwMode="auto">
          <a:xfrm rot="161899">
            <a:off x="4745038" y="4403725"/>
            <a:ext cx="488950" cy="825500"/>
            <a:chOff x="3220665" y="4404031"/>
            <a:chExt cx="489960" cy="825480"/>
          </a:xfrm>
        </p:grpSpPr>
        <mc:AlternateContent xmlns:mc="http://schemas.openxmlformats.org/markup-compatibility/2006" xmlns:p14="http://schemas.microsoft.com/office/powerpoint/2010/main">
          <mc:Choice Requires="p14">
            <p:contentPart p14:bwMode="auto" r:id="rId259">
              <p14:nvContentPartPr>
                <p14:cNvPr id="86169" name="Ink 86168">
                  <a:extLst>
                    <a:ext uri="{FF2B5EF4-FFF2-40B4-BE49-F238E27FC236}">
                      <a16:creationId xmlns:a16="http://schemas.microsoft.com/office/drawing/2014/main" id="{A17B102D-A788-2957-3AAB-C52712C0F536}"/>
                    </a:ext>
                  </a:extLst>
                </p14:cNvPr>
                <p14:cNvContentPartPr/>
                <p14:nvPr/>
              </p14:nvContentPartPr>
              <p14:xfrm>
                <a:off x="3220665" y="4404031"/>
                <a:ext cx="197640" cy="355680"/>
              </p14:xfrm>
            </p:contentPart>
          </mc:Choice>
          <mc:Fallback xmlns="">
            <p:pic>
              <p:nvPicPr>
                <p:cNvPr id="86169" name="Ink 86168">
                  <a:extLst>
                    <a:ext uri="{FF2B5EF4-FFF2-40B4-BE49-F238E27FC236}">
                      <a16:creationId xmlns:a16="http://schemas.microsoft.com/office/drawing/2014/main" id="{A17B102D-A788-2957-3AAB-C52712C0F536}"/>
                    </a:ext>
                  </a:extLst>
                </p:cNvPr>
                <p:cNvPicPr/>
                <p:nvPr/>
              </p:nvPicPr>
              <p:blipFill>
                <a:blip r:embed="rId260"/>
                <a:stretch>
                  <a:fillRect/>
                </a:stretch>
              </p:blipFill>
              <p:spPr>
                <a:xfrm>
                  <a:off x="3211665" y="4395040"/>
                  <a:ext cx="215280" cy="373302"/>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86170" name="Ink 86169">
                  <a:extLst>
                    <a:ext uri="{FF2B5EF4-FFF2-40B4-BE49-F238E27FC236}">
                      <a16:creationId xmlns:a16="http://schemas.microsoft.com/office/drawing/2014/main" id="{B3C05593-C5E6-3469-3C09-759A026F141C}"/>
                    </a:ext>
                  </a:extLst>
                </p14:cNvPr>
                <p14:cNvContentPartPr/>
                <p14:nvPr/>
              </p14:nvContentPartPr>
              <p14:xfrm>
                <a:off x="3453225" y="4432471"/>
                <a:ext cx="216720" cy="345240"/>
              </p14:xfrm>
            </p:contentPart>
          </mc:Choice>
          <mc:Fallback xmlns="">
            <p:pic>
              <p:nvPicPr>
                <p:cNvPr id="86170" name="Ink 86169">
                  <a:extLst>
                    <a:ext uri="{FF2B5EF4-FFF2-40B4-BE49-F238E27FC236}">
                      <a16:creationId xmlns:a16="http://schemas.microsoft.com/office/drawing/2014/main" id="{B3C05593-C5E6-3469-3C09-759A026F141C}"/>
                    </a:ext>
                  </a:extLst>
                </p:cNvPr>
                <p:cNvPicPr/>
                <p:nvPr/>
              </p:nvPicPr>
              <p:blipFill>
                <a:blip r:embed="rId262"/>
                <a:stretch>
                  <a:fillRect/>
                </a:stretch>
              </p:blipFill>
              <p:spPr>
                <a:xfrm>
                  <a:off x="3444225" y="4423471"/>
                  <a:ext cx="23436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86171" name="Ink 86170">
                  <a:extLst>
                    <a:ext uri="{FF2B5EF4-FFF2-40B4-BE49-F238E27FC236}">
                      <a16:creationId xmlns:a16="http://schemas.microsoft.com/office/drawing/2014/main" id="{F432EB5A-01D1-E1D8-EC01-CB9623152749}"/>
                    </a:ext>
                  </a:extLst>
                </p14:cNvPr>
                <p14:cNvContentPartPr/>
                <p14:nvPr/>
              </p14:nvContentPartPr>
              <p14:xfrm>
                <a:off x="3498585" y="4614271"/>
                <a:ext cx="212040" cy="54000"/>
              </p14:xfrm>
            </p:contentPart>
          </mc:Choice>
          <mc:Fallback xmlns="">
            <p:pic>
              <p:nvPicPr>
                <p:cNvPr id="86171" name="Ink 86170">
                  <a:extLst>
                    <a:ext uri="{FF2B5EF4-FFF2-40B4-BE49-F238E27FC236}">
                      <a16:creationId xmlns:a16="http://schemas.microsoft.com/office/drawing/2014/main" id="{F432EB5A-01D1-E1D8-EC01-CB9623152749}"/>
                    </a:ext>
                  </a:extLst>
                </p:cNvPr>
                <p:cNvPicPr/>
                <p:nvPr/>
              </p:nvPicPr>
              <p:blipFill>
                <a:blip r:embed="rId264"/>
                <a:stretch>
                  <a:fillRect/>
                </a:stretch>
              </p:blipFill>
              <p:spPr>
                <a:xfrm>
                  <a:off x="3489585" y="4605271"/>
                  <a:ext cx="229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86173" name="Ink 86172">
                  <a:extLst>
                    <a:ext uri="{FF2B5EF4-FFF2-40B4-BE49-F238E27FC236}">
                      <a16:creationId xmlns:a16="http://schemas.microsoft.com/office/drawing/2014/main" id="{612ED321-6A61-15AD-77F1-8DFB6690E0DB}"/>
                    </a:ext>
                  </a:extLst>
                </p14:cNvPr>
                <p14:cNvContentPartPr/>
                <p14:nvPr/>
              </p14:nvContentPartPr>
              <p14:xfrm>
                <a:off x="3301665" y="4778431"/>
                <a:ext cx="381600" cy="61560"/>
              </p14:xfrm>
            </p:contentPart>
          </mc:Choice>
          <mc:Fallback xmlns="">
            <p:pic>
              <p:nvPicPr>
                <p:cNvPr id="86173" name="Ink 86172">
                  <a:extLst>
                    <a:ext uri="{FF2B5EF4-FFF2-40B4-BE49-F238E27FC236}">
                      <a16:creationId xmlns:a16="http://schemas.microsoft.com/office/drawing/2014/main" id="{612ED321-6A61-15AD-77F1-8DFB6690E0DB}"/>
                    </a:ext>
                  </a:extLst>
                </p:cNvPr>
                <p:cNvPicPr/>
                <p:nvPr/>
              </p:nvPicPr>
              <p:blipFill>
                <a:blip r:embed="rId266"/>
                <a:stretch>
                  <a:fillRect/>
                </a:stretch>
              </p:blipFill>
              <p:spPr>
                <a:xfrm>
                  <a:off x="3292665" y="4769431"/>
                  <a:ext cx="399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86174" name="Ink 86173">
                  <a:extLst>
                    <a:ext uri="{FF2B5EF4-FFF2-40B4-BE49-F238E27FC236}">
                      <a16:creationId xmlns:a16="http://schemas.microsoft.com/office/drawing/2014/main" id="{5187BDFA-6BF1-A09E-1168-4127D03793B8}"/>
                    </a:ext>
                  </a:extLst>
                </p14:cNvPr>
                <p14:cNvContentPartPr/>
                <p14:nvPr/>
              </p14:nvContentPartPr>
              <p14:xfrm>
                <a:off x="3329025" y="4833151"/>
                <a:ext cx="320400" cy="396360"/>
              </p14:xfrm>
            </p:contentPart>
          </mc:Choice>
          <mc:Fallback xmlns="">
            <p:pic>
              <p:nvPicPr>
                <p:cNvPr id="86174" name="Ink 86173">
                  <a:extLst>
                    <a:ext uri="{FF2B5EF4-FFF2-40B4-BE49-F238E27FC236}">
                      <a16:creationId xmlns:a16="http://schemas.microsoft.com/office/drawing/2014/main" id="{5187BDFA-6BF1-A09E-1168-4127D03793B8}"/>
                    </a:ext>
                  </a:extLst>
                </p:cNvPr>
                <p:cNvPicPr/>
                <p:nvPr/>
              </p:nvPicPr>
              <p:blipFill>
                <a:blip r:embed="rId268"/>
                <a:stretch>
                  <a:fillRect/>
                </a:stretch>
              </p:blipFill>
              <p:spPr>
                <a:xfrm>
                  <a:off x="3320015" y="4824151"/>
                  <a:ext cx="338060" cy="414000"/>
                </a:xfrm>
                <a:prstGeom prst="rect">
                  <a:avLst/>
                </a:prstGeom>
              </p:spPr>
            </p:pic>
          </mc:Fallback>
        </mc:AlternateContent>
      </p:grpSp>
      <p:grpSp>
        <p:nvGrpSpPr>
          <p:cNvPr id="86046" name="Group 86177">
            <a:extLst>
              <a:ext uri="{FF2B5EF4-FFF2-40B4-BE49-F238E27FC236}">
                <a16:creationId xmlns:a16="http://schemas.microsoft.com/office/drawing/2014/main" id="{4D03781F-3913-03FC-7568-922311DEA4F0}"/>
              </a:ext>
            </a:extLst>
          </p:cNvPr>
          <p:cNvGrpSpPr>
            <a:grpSpLocks/>
          </p:cNvGrpSpPr>
          <p:nvPr/>
        </p:nvGrpSpPr>
        <p:grpSpPr bwMode="auto">
          <a:xfrm>
            <a:off x="3170238" y="3684589"/>
            <a:ext cx="201612" cy="134937"/>
            <a:chOff x="1645665" y="3684751"/>
            <a:chExt cx="201960" cy="134280"/>
          </a:xfrm>
        </p:grpSpPr>
        <mc:AlternateContent xmlns:mc="http://schemas.openxmlformats.org/markup-compatibility/2006" xmlns:p14="http://schemas.microsoft.com/office/powerpoint/2010/main">
          <mc:Choice Requires="p14">
            <p:contentPart p14:bwMode="auto" r:id="rId269">
              <p14:nvContentPartPr>
                <p14:cNvPr id="86176" name="Ink 86175">
                  <a:extLst>
                    <a:ext uri="{FF2B5EF4-FFF2-40B4-BE49-F238E27FC236}">
                      <a16:creationId xmlns:a16="http://schemas.microsoft.com/office/drawing/2014/main" id="{C37E20EA-46BB-7DAB-7179-6474E0DE56D4}"/>
                    </a:ext>
                  </a:extLst>
                </p14:cNvPr>
                <p14:cNvContentPartPr/>
                <p14:nvPr/>
              </p14:nvContentPartPr>
              <p14:xfrm>
                <a:off x="1645665" y="3684751"/>
                <a:ext cx="155880" cy="14400"/>
              </p14:xfrm>
            </p:contentPart>
          </mc:Choice>
          <mc:Fallback xmlns="">
            <p:pic>
              <p:nvPicPr>
                <p:cNvPr id="86176" name="Ink 86175">
                  <a:extLst>
                    <a:ext uri="{FF2B5EF4-FFF2-40B4-BE49-F238E27FC236}">
                      <a16:creationId xmlns:a16="http://schemas.microsoft.com/office/drawing/2014/main" id="{C37E20EA-46BB-7DAB-7179-6474E0DE56D4}"/>
                    </a:ext>
                  </a:extLst>
                </p:cNvPr>
                <p:cNvPicPr/>
                <p:nvPr/>
              </p:nvPicPr>
              <p:blipFill>
                <a:blip r:embed="rId270"/>
                <a:stretch>
                  <a:fillRect/>
                </a:stretch>
              </p:blipFill>
              <p:spPr>
                <a:xfrm>
                  <a:off x="1636665" y="3675971"/>
                  <a:ext cx="173520" cy="3161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86177" name="Ink 86176">
                  <a:extLst>
                    <a:ext uri="{FF2B5EF4-FFF2-40B4-BE49-F238E27FC236}">
                      <a16:creationId xmlns:a16="http://schemas.microsoft.com/office/drawing/2014/main" id="{09A03349-C5F7-C05A-0D4C-38FB7FEE01B7}"/>
                    </a:ext>
                  </a:extLst>
                </p14:cNvPr>
                <p14:cNvContentPartPr/>
                <p14:nvPr/>
              </p14:nvContentPartPr>
              <p14:xfrm>
                <a:off x="1657185" y="3799591"/>
                <a:ext cx="190440" cy="19440"/>
              </p14:xfrm>
            </p:contentPart>
          </mc:Choice>
          <mc:Fallback xmlns="">
            <p:pic>
              <p:nvPicPr>
                <p:cNvPr id="86177" name="Ink 86176">
                  <a:extLst>
                    <a:ext uri="{FF2B5EF4-FFF2-40B4-BE49-F238E27FC236}">
                      <a16:creationId xmlns:a16="http://schemas.microsoft.com/office/drawing/2014/main" id="{09A03349-C5F7-C05A-0D4C-38FB7FEE01B7}"/>
                    </a:ext>
                  </a:extLst>
                </p:cNvPr>
                <p:cNvPicPr/>
                <p:nvPr/>
              </p:nvPicPr>
              <p:blipFill>
                <a:blip r:embed="rId272"/>
                <a:stretch>
                  <a:fillRect/>
                </a:stretch>
              </p:blipFill>
              <p:spPr>
                <a:xfrm>
                  <a:off x="1648185" y="3790591"/>
                  <a:ext cx="208080" cy="37080"/>
                </a:xfrm>
                <a:prstGeom prst="rect">
                  <a:avLst/>
                </a:prstGeom>
              </p:spPr>
            </p:pic>
          </mc:Fallback>
        </mc:AlternateContent>
      </p:grpSp>
      <p:grpSp>
        <p:nvGrpSpPr>
          <p:cNvPr id="86047" name="Group 86180">
            <a:extLst>
              <a:ext uri="{FF2B5EF4-FFF2-40B4-BE49-F238E27FC236}">
                <a16:creationId xmlns:a16="http://schemas.microsoft.com/office/drawing/2014/main" id="{6719C736-9DD7-EA94-9F5E-16122C76AF01}"/>
              </a:ext>
            </a:extLst>
          </p:cNvPr>
          <p:cNvGrpSpPr>
            <a:grpSpLocks/>
          </p:cNvGrpSpPr>
          <p:nvPr/>
        </p:nvGrpSpPr>
        <p:grpSpPr bwMode="auto">
          <a:xfrm>
            <a:off x="2603500" y="2451100"/>
            <a:ext cx="279400" cy="312738"/>
            <a:chOff x="1079745" y="2450671"/>
            <a:chExt cx="279000" cy="313200"/>
          </a:xfrm>
        </p:grpSpPr>
        <mc:AlternateContent xmlns:mc="http://schemas.openxmlformats.org/markup-compatibility/2006" xmlns:p14="http://schemas.microsoft.com/office/powerpoint/2010/main">
          <mc:Choice Requires="p14">
            <p:contentPart p14:bwMode="auto" r:id="rId273">
              <p14:nvContentPartPr>
                <p14:cNvPr id="86179" name="Ink 86178">
                  <a:extLst>
                    <a:ext uri="{FF2B5EF4-FFF2-40B4-BE49-F238E27FC236}">
                      <a16:creationId xmlns:a16="http://schemas.microsoft.com/office/drawing/2014/main" id="{ABC5EA18-3076-6762-5D93-0EB799C1F101}"/>
                    </a:ext>
                  </a:extLst>
                </p14:cNvPr>
                <p14:cNvContentPartPr/>
                <p14:nvPr/>
              </p14:nvContentPartPr>
              <p14:xfrm>
                <a:off x="1079745" y="2460031"/>
                <a:ext cx="122040" cy="146520"/>
              </p14:xfrm>
            </p:contentPart>
          </mc:Choice>
          <mc:Fallback xmlns="">
            <p:pic>
              <p:nvPicPr>
                <p:cNvPr id="86179" name="Ink 86178">
                  <a:extLst>
                    <a:ext uri="{FF2B5EF4-FFF2-40B4-BE49-F238E27FC236}">
                      <a16:creationId xmlns:a16="http://schemas.microsoft.com/office/drawing/2014/main" id="{ABC5EA18-3076-6762-5D93-0EB799C1F101}"/>
                    </a:ext>
                  </a:extLst>
                </p:cNvPr>
                <p:cNvPicPr/>
                <p:nvPr/>
              </p:nvPicPr>
              <p:blipFill>
                <a:blip r:embed="rId274"/>
                <a:stretch>
                  <a:fillRect/>
                </a:stretch>
              </p:blipFill>
              <p:spPr>
                <a:xfrm>
                  <a:off x="1070745" y="2451031"/>
                  <a:ext cx="139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86180" name="Ink 86179">
                  <a:extLst>
                    <a:ext uri="{FF2B5EF4-FFF2-40B4-BE49-F238E27FC236}">
                      <a16:creationId xmlns:a16="http://schemas.microsoft.com/office/drawing/2014/main" id="{4EDDFD38-28AA-0151-3ABE-C95BD194276F}"/>
                    </a:ext>
                  </a:extLst>
                </p14:cNvPr>
                <p14:cNvContentPartPr/>
                <p14:nvPr/>
              </p14:nvContentPartPr>
              <p14:xfrm>
                <a:off x="1231665" y="2450671"/>
                <a:ext cx="127080" cy="313200"/>
              </p14:xfrm>
            </p:contentPart>
          </mc:Choice>
          <mc:Fallback xmlns="">
            <p:pic>
              <p:nvPicPr>
                <p:cNvPr id="86180" name="Ink 86179">
                  <a:extLst>
                    <a:ext uri="{FF2B5EF4-FFF2-40B4-BE49-F238E27FC236}">
                      <a16:creationId xmlns:a16="http://schemas.microsoft.com/office/drawing/2014/main" id="{4EDDFD38-28AA-0151-3ABE-C95BD194276F}"/>
                    </a:ext>
                  </a:extLst>
                </p:cNvPr>
                <p:cNvPicPr/>
                <p:nvPr/>
              </p:nvPicPr>
              <p:blipFill>
                <a:blip r:embed="rId276"/>
                <a:stretch>
                  <a:fillRect/>
                </a:stretch>
              </p:blipFill>
              <p:spPr>
                <a:xfrm>
                  <a:off x="1222665" y="2441671"/>
                  <a:ext cx="144720" cy="330840"/>
                </a:xfrm>
                <a:prstGeom prst="rect">
                  <a:avLst/>
                </a:prstGeom>
              </p:spPr>
            </p:pic>
          </mc:Fallback>
        </mc:AlternateContent>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1">
            <a:extLst>
              <a:ext uri="{FF2B5EF4-FFF2-40B4-BE49-F238E27FC236}">
                <a16:creationId xmlns:a16="http://schemas.microsoft.com/office/drawing/2014/main" id="{F75DDAD6-B4BA-662A-FF88-3FFE8C58FF83}"/>
              </a:ext>
            </a:extLst>
          </p:cNvPr>
          <p:cNvSpPr>
            <a:spLocks noGrp="1" noChangeArrowheads="1"/>
          </p:cNvSpPr>
          <p:nvPr>
            <p:ph type="sldNum" sz="quarter" idx="12"/>
          </p:nvPr>
        </p:nvSpPr>
        <p:spPr bwMode="auto">
          <a:xfrm>
            <a:off x="8193088"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5B809D-1B10-4E08-9C92-3EBB6529003E}" type="slidenum">
              <a:rPr lang="en-US" altLang="en-US" sz="1200">
                <a:solidFill>
                  <a:srgbClr val="898989"/>
                </a:solidFill>
              </a:rPr>
              <a:pPr>
                <a:spcBef>
                  <a:spcPct val="0"/>
                </a:spcBef>
                <a:buFontTx/>
                <a:buNone/>
              </a:pPr>
              <a:t>27</a:t>
            </a:fld>
            <a:endParaRPr lang="en-US" altLang="en-US" sz="1200">
              <a:solidFill>
                <a:srgbClr val="898989"/>
              </a:solidFill>
            </a:endParaRPr>
          </a:p>
        </p:txBody>
      </p:sp>
      <p:pic>
        <p:nvPicPr>
          <p:cNvPr id="87043" name="Picture 2">
            <a:extLst>
              <a:ext uri="{FF2B5EF4-FFF2-40B4-BE49-F238E27FC236}">
                <a16:creationId xmlns:a16="http://schemas.microsoft.com/office/drawing/2014/main" id="{05555C92-819D-5549-C136-E1C5B13D1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6526"/>
            <a:ext cx="8821738"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4">
            <a:extLst>
              <a:ext uri="{FF2B5EF4-FFF2-40B4-BE49-F238E27FC236}">
                <a16:creationId xmlns:a16="http://schemas.microsoft.com/office/drawing/2014/main" id="{AD52B308-F0EA-D2BF-7B50-F58A3DB68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3" y="3762375"/>
            <a:ext cx="67818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a:extLst>
              <a:ext uri="{FF2B5EF4-FFF2-40B4-BE49-F238E27FC236}">
                <a16:creationId xmlns:a16="http://schemas.microsoft.com/office/drawing/2014/main" id="{137DFA9D-1BA9-A220-E0B9-2D3AB5ABD3FD}"/>
              </a:ext>
            </a:extLst>
          </p:cNvPr>
          <p:cNvSpPr>
            <a:spLocks noGrp="1"/>
          </p:cNvSpPr>
          <p:nvPr>
            <p:ph type="title"/>
          </p:nvPr>
        </p:nvSpPr>
        <p:spPr>
          <a:xfrm>
            <a:off x="1828800" y="0"/>
            <a:ext cx="8229600" cy="1143000"/>
          </a:xfrm>
        </p:spPr>
        <p:txBody>
          <a:bodyPr/>
          <a:lstStyle/>
          <a:p>
            <a:r>
              <a:rPr lang="en-US" altLang="en-US" sz="4000" b="1">
                <a:solidFill>
                  <a:srgbClr val="0070C0"/>
                </a:solidFill>
              </a:rPr>
              <a:t>Turbulent transport equations</a:t>
            </a:r>
          </a:p>
        </p:txBody>
      </p:sp>
      <p:sp>
        <p:nvSpPr>
          <p:cNvPr id="88067" name="Slide Number Placeholder 1">
            <a:extLst>
              <a:ext uri="{FF2B5EF4-FFF2-40B4-BE49-F238E27FC236}">
                <a16:creationId xmlns:a16="http://schemas.microsoft.com/office/drawing/2014/main" id="{FC179E63-B404-3814-08D5-00DE944787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693108-9875-4989-9AA6-EECBFC2AD5EA}" type="slidenum">
              <a:rPr lang="en-US" altLang="en-US" sz="1200">
                <a:solidFill>
                  <a:srgbClr val="898989"/>
                </a:solidFill>
              </a:rPr>
              <a:pPr>
                <a:spcBef>
                  <a:spcPct val="0"/>
                </a:spcBef>
                <a:buFontTx/>
                <a:buNone/>
              </a:pPr>
              <a:t>28</a:t>
            </a:fld>
            <a:endParaRPr lang="en-US" altLang="en-US" sz="1200">
              <a:solidFill>
                <a:srgbClr val="898989"/>
              </a:solidFill>
            </a:endParaRPr>
          </a:p>
        </p:txBody>
      </p:sp>
      <p:pic>
        <p:nvPicPr>
          <p:cNvPr id="88068" name="Picture 8">
            <a:extLst>
              <a:ext uri="{FF2B5EF4-FFF2-40B4-BE49-F238E27FC236}">
                <a16:creationId xmlns:a16="http://schemas.microsoft.com/office/drawing/2014/main" id="{00C3A83D-325C-0AE2-FD0E-1C021ADB8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162050"/>
            <a:ext cx="666591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E9ABBC0E-D996-5C4D-B169-D9DA177657D2}"/>
                  </a:ext>
                </a:extLst>
              </p14:cNvPr>
              <p14:cNvContentPartPr/>
              <p14:nvPr/>
            </p14:nvContentPartPr>
            <p14:xfrm>
              <a:off x="9117585" y="1650751"/>
              <a:ext cx="37440" cy="275400"/>
            </p14:xfrm>
          </p:contentPart>
        </mc:Choice>
        <mc:Fallback>
          <p:pic>
            <p:nvPicPr>
              <p:cNvPr id="11" name="Ink 10">
                <a:extLst>
                  <a:ext uri="{FF2B5EF4-FFF2-40B4-BE49-F238E27FC236}">
                    <a16:creationId xmlns:a16="http://schemas.microsoft.com/office/drawing/2014/main" id="{E9ABBC0E-D996-5C4D-B169-D9DA177657D2}"/>
                  </a:ext>
                </a:extLst>
              </p:cNvPr>
              <p:cNvPicPr/>
              <p:nvPr/>
            </p:nvPicPr>
            <p:blipFill>
              <a:blip r:embed="rId4"/>
              <a:stretch>
                <a:fillRect/>
              </a:stretch>
            </p:blipFill>
            <p:spPr>
              <a:xfrm>
                <a:off x="9108585" y="1641751"/>
                <a:ext cx="550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Ink 11">
                <a:extLst>
                  <a:ext uri="{FF2B5EF4-FFF2-40B4-BE49-F238E27FC236}">
                    <a16:creationId xmlns:a16="http://schemas.microsoft.com/office/drawing/2014/main" id="{C58E8FD4-C3DE-7A86-AC43-23E0774808D1}"/>
                  </a:ext>
                </a:extLst>
              </p14:cNvPr>
              <p14:cNvContentPartPr/>
              <p14:nvPr/>
            </p14:nvContentPartPr>
            <p14:xfrm>
              <a:off x="8932905" y="1628791"/>
              <a:ext cx="59400" cy="374400"/>
            </p14:xfrm>
          </p:contentPart>
        </mc:Choice>
        <mc:Fallback>
          <p:pic>
            <p:nvPicPr>
              <p:cNvPr id="12" name="Ink 11">
                <a:extLst>
                  <a:ext uri="{FF2B5EF4-FFF2-40B4-BE49-F238E27FC236}">
                    <a16:creationId xmlns:a16="http://schemas.microsoft.com/office/drawing/2014/main" id="{C58E8FD4-C3DE-7A86-AC43-23E0774808D1}"/>
                  </a:ext>
                </a:extLst>
              </p:cNvPr>
              <p:cNvPicPr/>
              <p:nvPr/>
            </p:nvPicPr>
            <p:blipFill>
              <a:blip r:embed="rId6"/>
              <a:stretch>
                <a:fillRect/>
              </a:stretch>
            </p:blipFill>
            <p:spPr>
              <a:xfrm>
                <a:off x="8923905" y="1619800"/>
                <a:ext cx="77040" cy="392023"/>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Ink 12">
                <a:extLst>
                  <a:ext uri="{FF2B5EF4-FFF2-40B4-BE49-F238E27FC236}">
                    <a16:creationId xmlns:a16="http://schemas.microsoft.com/office/drawing/2014/main" id="{F9A362B5-5269-E252-09D0-890B039F66BC}"/>
                  </a:ext>
                </a:extLst>
              </p14:cNvPr>
              <p14:cNvContentPartPr/>
              <p14:nvPr/>
            </p14:nvContentPartPr>
            <p14:xfrm>
              <a:off x="9323145" y="1611871"/>
              <a:ext cx="70920" cy="336240"/>
            </p14:xfrm>
          </p:contentPart>
        </mc:Choice>
        <mc:Fallback>
          <p:pic>
            <p:nvPicPr>
              <p:cNvPr id="13" name="Ink 12">
                <a:extLst>
                  <a:ext uri="{FF2B5EF4-FFF2-40B4-BE49-F238E27FC236}">
                    <a16:creationId xmlns:a16="http://schemas.microsoft.com/office/drawing/2014/main" id="{F9A362B5-5269-E252-09D0-890B039F66BC}"/>
                  </a:ext>
                </a:extLst>
              </p:cNvPr>
              <p:cNvPicPr/>
              <p:nvPr/>
            </p:nvPicPr>
            <p:blipFill>
              <a:blip r:embed="rId8"/>
              <a:stretch>
                <a:fillRect/>
              </a:stretch>
            </p:blipFill>
            <p:spPr>
              <a:xfrm>
                <a:off x="9314190" y="1602871"/>
                <a:ext cx="88471" cy="353880"/>
              </a:xfrm>
              <a:prstGeom prst="rect">
                <a:avLst/>
              </a:prstGeom>
            </p:spPr>
          </p:pic>
        </mc:Fallback>
      </mc:AlternateContent>
      <p:grpSp>
        <p:nvGrpSpPr>
          <p:cNvPr id="88072" name="Group 16">
            <a:extLst>
              <a:ext uri="{FF2B5EF4-FFF2-40B4-BE49-F238E27FC236}">
                <a16:creationId xmlns:a16="http://schemas.microsoft.com/office/drawing/2014/main" id="{EC698945-BAC1-DA43-5736-598938A99F69}"/>
              </a:ext>
            </a:extLst>
          </p:cNvPr>
          <p:cNvGrpSpPr>
            <a:grpSpLocks/>
          </p:cNvGrpSpPr>
          <p:nvPr/>
        </p:nvGrpSpPr>
        <p:grpSpPr bwMode="auto">
          <a:xfrm>
            <a:off x="8877300" y="3449638"/>
            <a:ext cx="584200" cy="444500"/>
            <a:chOff x="7353465" y="3450391"/>
            <a:chExt cx="583560" cy="443880"/>
          </a:xfrm>
        </p:grpSpPr>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4DA1D38A-BA72-F524-623A-78BACFBD3F7D}"/>
                    </a:ext>
                  </a:extLst>
                </p14:cNvPr>
                <p14:cNvContentPartPr/>
                <p14:nvPr/>
              </p14:nvContentPartPr>
              <p14:xfrm>
                <a:off x="7555425" y="3490711"/>
                <a:ext cx="164880" cy="275040"/>
              </p14:xfrm>
            </p:contentPart>
          </mc:Choice>
          <mc:Fallback xmlns="">
            <p:pic>
              <p:nvPicPr>
                <p:cNvPr id="14" name="Ink 13">
                  <a:extLst>
                    <a:ext uri="{FF2B5EF4-FFF2-40B4-BE49-F238E27FC236}">
                      <a16:creationId xmlns:a16="http://schemas.microsoft.com/office/drawing/2014/main" id="{4DA1D38A-BA72-F524-623A-78BACFBD3F7D}"/>
                    </a:ext>
                  </a:extLst>
                </p:cNvPr>
                <p:cNvPicPr/>
                <p:nvPr/>
              </p:nvPicPr>
              <p:blipFill>
                <a:blip r:embed="rId10"/>
                <a:stretch>
                  <a:fillRect/>
                </a:stretch>
              </p:blipFill>
              <p:spPr>
                <a:xfrm>
                  <a:off x="7546425" y="3481711"/>
                  <a:ext cx="1825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604E13FE-01D4-6E47-6910-609720E8C451}"/>
                    </a:ext>
                  </a:extLst>
                </p14:cNvPr>
                <p14:cNvContentPartPr/>
                <p14:nvPr/>
              </p14:nvContentPartPr>
              <p14:xfrm>
                <a:off x="7353465" y="3450391"/>
                <a:ext cx="102960" cy="443880"/>
              </p14:xfrm>
            </p:contentPart>
          </mc:Choice>
          <mc:Fallback xmlns="">
            <p:pic>
              <p:nvPicPr>
                <p:cNvPr id="15" name="Ink 14">
                  <a:extLst>
                    <a:ext uri="{FF2B5EF4-FFF2-40B4-BE49-F238E27FC236}">
                      <a16:creationId xmlns:a16="http://schemas.microsoft.com/office/drawing/2014/main" id="{604E13FE-01D4-6E47-6910-609720E8C451}"/>
                    </a:ext>
                  </a:extLst>
                </p:cNvPr>
                <p:cNvPicPr/>
                <p:nvPr/>
              </p:nvPicPr>
              <p:blipFill>
                <a:blip r:embed="rId12"/>
                <a:stretch>
                  <a:fillRect/>
                </a:stretch>
              </p:blipFill>
              <p:spPr>
                <a:xfrm>
                  <a:off x="7344496" y="3441391"/>
                  <a:ext cx="120539"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85F71A82-1A2C-69AA-9FD8-E07A9908436F}"/>
                    </a:ext>
                  </a:extLst>
                </p14:cNvPr>
                <p14:cNvContentPartPr/>
                <p14:nvPr/>
              </p14:nvContentPartPr>
              <p14:xfrm>
                <a:off x="7833345" y="3452191"/>
                <a:ext cx="103680" cy="351360"/>
              </p14:xfrm>
            </p:contentPart>
          </mc:Choice>
          <mc:Fallback xmlns="">
            <p:pic>
              <p:nvPicPr>
                <p:cNvPr id="16" name="Ink 15">
                  <a:extLst>
                    <a:ext uri="{FF2B5EF4-FFF2-40B4-BE49-F238E27FC236}">
                      <a16:creationId xmlns:a16="http://schemas.microsoft.com/office/drawing/2014/main" id="{85F71A82-1A2C-69AA-9FD8-E07A9908436F}"/>
                    </a:ext>
                  </a:extLst>
                </p:cNvPr>
                <p:cNvPicPr/>
                <p:nvPr/>
              </p:nvPicPr>
              <p:blipFill>
                <a:blip r:embed="rId14"/>
                <a:stretch>
                  <a:fillRect/>
                </a:stretch>
              </p:blipFill>
              <p:spPr>
                <a:xfrm>
                  <a:off x="7824345" y="3443191"/>
                  <a:ext cx="121320" cy="369000"/>
                </a:xfrm>
                <a:prstGeom prst="rect">
                  <a:avLst/>
                </a:prstGeom>
              </p:spPr>
            </p:pic>
          </mc:Fallback>
        </mc:AlternateContent>
      </p:grpSp>
      <p:grpSp>
        <p:nvGrpSpPr>
          <p:cNvPr id="88073" name="Group 20">
            <a:extLst>
              <a:ext uri="{FF2B5EF4-FFF2-40B4-BE49-F238E27FC236}">
                <a16:creationId xmlns:a16="http://schemas.microsoft.com/office/drawing/2014/main" id="{A1795C87-A02D-AFB8-E2EF-6C4757FC9392}"/>
              </a:ext>
            </a:extLst>
          </p:cNvPr>
          <p:cNvGrpSpPr>
            <a:grpSpLocks/>
          </p:cNvGrpSpPr>
          <p:nvPr/>
        </p:nvGrpSpPr>
        <p:grpSpPr bwMode="auto">
          <a:xfrm>
            <a:off x="8996364" y="5378451"/>
            <a:ext cx="523875" cy="519113"/>
            <a:chOff x="7471905" y="5378911"/>
            <a:chExt cx="524160" cy="518400"/>
          </a:xfrm>
        </p:grpSpPr>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38DC9CAA-1FBE-E1A1-AD35-4BD0DC2FD2FC}"/>
                    </a:ext>
                  </a:extLst>
                </p14:cNvPr>
                <p14:cNvContentPartPr/>
                <p14:nvPr/>
              </p14:nvContentPartPr>
              <p14:xfrm>
                <a:off x="7584945" y="5455951"/>
                <a:ext cx="177840" cy="236520"/>
              </p14:xfrm>
            </p:contentPart>
          </mc:Choice>
          <mc:Fallback xmlns="">
            <p:pic>
              <p:nvPicPr>
                <p:cNvPr id="18" name="Ink 17">
                  <a:extLst>
                    <a:ext uri="{FF2B5EF4-FFF2-40B4-BE49-F238E27FC236}">
                      <a16:creationId xmlns:a16="http://schemas.microsoft.com/office/drawing/2014/main" id="{38DC9CAA-1FBE-E1A1-AD35-4BD0DC2FD2FC}"/>
                    </a:ext>
                  </a:extLst>
                </p:cNvPr>
                <p:cNvPicPr/>
                <p:nvPr/>
              </p:nvPicPr>
              <p:blipFill>
                <a:blip r:embed="rId16"/>
                <a:stretch>
                  <a:fillRect/>
                </a:stretch>
              </p:blipFill>
              <p:spPr>
                <a:xfrm>
                  <a:off x="7575945" y="5446951"/>
                  <a:ext cx="1954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EF8A7F0E-05EE-B29B-319D-6C97CDAB10FF}"/>
                    </a:ext>
                  </a:extLst>
                </p14:cNvPr>
                <p14:cNvContentPartPr/>
                <p14:nvPr/>
              </p14:nvContentPartPr>
              <p14:xfrm>
                <a:off x="7471905" y="5384671"/>
                <a:ext cx="81360" cy="479880"/>
              </p14:xfrm>
            </p:contentPart>
          </mc:Choice>
          <mc:Fallback xmlns="">
            <p:pic>
              <p:nvPicPr>
                <p:cNvPr id="19" name="Ink 18">
                  <a:extLst>
                    <a:ext uri="{FF2B5EF4-FFF2-40B4-BE49-F238E27FC236}">
                      <a16:creationId xmlns:a16="http://schemas.microsoft.com/office/drawing/2014/main" id="{EF8A7F0E-05EE-B29B-319D-6C97CDAB10FF}"/>
                    </a:ext>
                  </a:extLst>
                </p:cNvPr>
                <p:cNvPicPr/>
                <p:nvPr/>
              </p:nvPicPr>
              <p:blipFill>
                <a:blip r:embed="rId18"/>
                <a:stretch>
                  <a:fillRect/>
                </a:stretch>
              </p:blipFill>
              <p:spPr>
                <a:xfrm>
                  <a:off x="7462905" y="5375671"/>
                  <a:ext cx="9900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EADABE40-EEDE-F5D6-B415-A234CB8FED74}"/>
                    </a:ext>
                  </a:extLst>
                </p14:cNvPr>
                <p14:cNvContentPartPr/>
                <p14:nvPr/>
              </p14:nvContentPartPr>
              <p14:xfrm>
                <a:off x="7851705" y="5378911"/>
                <a:ext cx="144360" cy="518400"/>
              </p14:xfrm>
            </p:contentPart>
          </mc:Choice>
          <mc:Fallback xmlns="">
            <p:pic>
              <p:nvPicPr>
                <p:cNvPr id="20" name="Ink 19">
                  <a:extLst>
                    <a:ext uri="{FF2B5EF4-FFF2-40B4-BE49-F238E27FC236}">
                      <a16:creationId xmlns:a16="http://schemas.microsoft.com/office/drawing/2014/main" id="{EADABE40-EEDE-F5D6-B415-A234CB8FED74}"/>
                    </a:ext>
                  </a:extLst>
                </p:cNvPr>
                <p:cNvPicPr/>
                <p:nvPr/>
              </p:nvPicPr>
              <p:blipFill>
                <a:blip r:embed="rId20"/>
                <a:stretch>
                  <a:fillRect/>
                </a:stretch>
              </p:blipFill>
              <p:spPr>
                <a:xfrm>
                  <a:off x="7842705" y="5369911"/>
                  <a:ext cx="162000" cy="536040"/>
                </a:xfrm>
                <a:prstGeom prst="rect">
                  <a:avLst/>
                </a:prstGeom>
              </p:spPr>
            </p:pic>
          </mc:Fallback>
        </mc:AlternateContent>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6D4586-F264-4A23-486B-265DE83F0528}"/>
              </a:ext>
            </a:extLst>
          </p:cNvPr>
          <p:cNvSpPr>
            <a:spLocks noGrp="1"/>
          </p:cNvSpPr>
          <p:nvPr>
            <p:ph type="sldNum" sz="quarter" idx="12"/>
          </p:nvPr>
        </p:nvSpPr>
        <p:spPr/>
        <p:txBody>
          <a:bodyPr/>
          <a:lstStyle/>
          <a:p>
            <a:pPr>
              <a:defRPr/>
            </a:pPr>
            <a:fld id="{DD2C1E9A-D4BC-49F6-BCAF-D0866D26C672}" type="slidenum">
              <a:rPr lang="en-US" altLang="en-US" smtClean="0"/>
              <a:pPr>
                <a:defRPr/>
              </a:pPr>
              <a:t>29</a:t>
            </a:fld>
            <a:endParaRPr lang="en-US" altLang="en-US"/>
          </a:p>
        </p:txBody>
      </p:sp>
      <p:grpSp>
        <p:nvGrpSpPr>
          <p:cNvPr id="8" name="Group 7">
            <a:extLst>
              <a:ext uri="{FF2B5EF4-FFF2-40B4-BE49-F238E27FC236}">
                <a16:creationId xmlns:a16="http://schemas.microsoft.com/office/drawing/2014/main" id="{48E117B2-45BE-82E9-063E-79BC8BC999B8}"/>
              </a:ext>
            </a:extLst>
          </p:cNvPr>
          <p:cNvGrpSpPr/>
          <p:nvPr/>
        </p:nvGrpSpPr>
        <p:grpSpPr>
          <a:xfrm>
            <a:off x="3331885" y="285497"/>
            <a:ext cx="255240" cy="433080"/>
            <a:chOff x="1807885" y="330468"/>
            <a:chExt cx="255240" cy="43308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587FECA-ABDD-98F1-CC52-274F6231BAB2}"/>
                    </a:ext>
                  </a:extLst>
                </p14:cNvPr>
                <p14:cNvContentPartPr/>
                <p14:nvPr/>
              </p14:nvContentPartPr>
              <p14:xfrm>
                <a:off x="1807885" y="399948"/>
                <a:ext cx="88560" cy="363600"/>
              </p14:xfrm>
            </p:contentPart>
          </mc:Choice>
          <mc:Fallback xmlns="">
            <p:pic>
              <p:nvPicPr>
                <p:cNvPr id="5" name="Ink 4">
                  <a:extLst>
                    <a:ext uri="{FF2B5EF4-FFF2-40B4-BE49-F238E27FC236}">
                      <a16:creationId xmlns:a16="http://schemas.microsoft.com/office/drawing/2014/main" id="{B587FECA-ABDD-98F1-CC52-274F6231BAB2}"/>
                    </a:ext>
                  </a:extLst>
                </p:cNvPr>
                <p:cNvPicPr/>
                <p:nvPr/>
              </p:nvPicPr>
              <p:blipFill>
                <a:blip r:embed="rId3"/>
                <a:stretch>
                  <a:fillRect/>
                </a:stretch>
              </p:blipFill>
              <p:spPr>
                <a:xfrm>
                  <a:off x="1789885" y="382308"/>
                  <a:ext cx="12420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2774E1D-F6E4-AB63-1583-D66ADDD6E585}"/>
                    </a:ext>
                  </a:extLst>
                </p14:cNvPr>
                <p14:cNvContentPartPr/>
                <p14:nvPr/>
              </p14:nvContentPartPr>
              <p14:xfrm>
                <a:off x="1857565" y="330468"/>
                <a:ext cx="205560" cy="360000"/>
              </p14:xfrm>
            </p:contentPart>
          </mc:Choice>
          <mc:Fallback xmlns="">
            <p:pic>
              <p:nvPicPr>
                <p:cNvPr id="6" name="Ink 5">
                  <a:extLst>
                    <a:ext uri="{FF2B5EF4-FFF2-40B4-BE49-F238E27FC236}">
                      <a16:creationId xmlns:a16="http://schemas.microsoft.com/office/drawing/2014/main" id="{F2774E1D-F6E4-AB63-1583-D66ADDD6E585}"/>
                    </a:ext>
                  </a:extLst>
                </p:cNvPr>
                <p:cNvPicPr/>
                <p:nvPr/>
              </p:nvPicPr>
              <p:blipFill>
                <a:blip r:embed="rId5"/>
                <a:stretch>
                  <a:fillRect/>
                </a:stretch>
              </p:blipFill>
              <p:spPr>
                <a:xfrm>
                  <a:off x="1839565" y="312468"/>
                  <a:ext cx="241200" cy="395640"/>
                </a:xfrm>
                <a:prstGeom prst="rect">
                  <a:avLst/>
                </a:prstGeom>
              </p:spPr>
            </p:pic>
          </mc:Fallback>
        </mc:AlternateContent>
      </p:grpSp>
      <p:grpSp>
        <p:nvGrpSpPr>
          <p:cNvPr id="18" name="Group 17">
            <a:extLst>
              <a:ext uri="{FF2B5EF4-FFF2-40B4-BE49-F238E27FC236}">
                <a16:creationId xmlns:a16="http://schemas.microsoft.com/office/drawing/2014/main" id="{280C1C0D-A30B-E290-18AE-96D2C84CC711}"/>
              </a:ext>
            </a:extLst>
          </p:cNvPr>
          <p:cNvGrpSpPr/>
          <p:nvPr/>
        </p:nvGrpSpPr>
        <p:grpSpPr>
          <a:xfrm rot="252740">
            <a:off x="3627445" y="326148"/>
            <a:ext cx="1327680" cy="603720"/>
            <a:chOff x="2103445" y="326148"/>
            <a:chExt cx="1327680" cy="603720"/>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0FD76B5-0B60-0168-EC61-74792F766635}"/>
                    </a:ext>
                  </a:extLst>
                </p14:cNvPr>
                <p14:cNvContentPartPr/>
                <p14:nvPr/>
              </p14:nvContentPartPr>
              <p14:xfrm>
                <a:off x="2103445" y="535308"/>
                <a:ext cx="181800" cy="168480"/>
              </p14:xfrm>
            </p:contentPart>
          </mc:Choice>
          <mc:Fallback xmlns="">
            <p:pic>
              <p:nvPicPr>
                <p:cNvPr id="9" name="Ink 8">
                  <a:extLst>
                    <a:ext uri="{FF2B5EF4-FFF2-40B4-BE49-F238E27FC236}">
                      <a16:creationId xmlns:a16="http://schemas.microsoft.com/office/drawing/2014/main" id="{F0FD76B5-0B60-0168-EC61-74792F766635}"/>
                    </a:ext>
                  </a:extLst>
                </p:cNvPr>
                <p:cNvPicPr/>
                <p:nvPr/>
              </p:nvPicPr>
              <p:blipFill>
                <a:blip r:embed="rId7"/>
                <a:stretch>
                  <a:fillRect/>
                </a:stretch>
              </p:blipFill>
              <p:spPr>
                <a:xfrm>
                  <a:off x="2085805" y="517308"/>
                  <a:ext cx="217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4AC6A9CC-6B14-D554-3245-12179B5AC467}"/>
                    </a:ext>
                  </a:extLst>
                </p14:cNvPr>
                <p14:cNvContentPartPr/>
                <p14:nvPr/>
              </p14:nvContentPartPr>
              <p14:xfrm>
                <a:off x="2304325" y="514068"/>
                <a:ext cx="203400" cy="415800"/>
              </p14:xfrm>
            </p:contentPart>
          </mc:Choice>
          <mc:Fallback xmlns="">
            <p:pic>
              <p:nvPicPr>
                <p:cNvPr id="10" name="Ink 9">
                  <a:extLst>
                    <a:ext uri="{FF2B5EF4-FFF2-40B4-BE49-F238E27FC236}">
                      <a16:creationId xmlns:a16="http://schemas.microsoft.com/office/drawing/2014/main" id="{4AC6A9CC-6B14-D554-3245-12179B5AC467}"/>
                    </a:ext>
                  </a:extLst>
                </p:cNvPr>
                <p:cNvPicPr/>
                <p:nvPr/>
              </p:nvPicPr>
              <p:blipFill>
                <a:blip r:embed="rId9"/>
                <a:stretch>
                  <a:fillRect/>
                </a:stretch>
              </p:blipFill>
              <p:spPr>
                <a:xfrm>
                  <a:off x="2286685" y="496428"/>
                  <a:ext cx="23904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E066D8E5-8B4E-899E-7BA2-EBE94A1D99B3}"/>
                    </a:ext>
                  </a:extLst>
                </p14:cNvPr>
                <p14:cNvContentPartPr/>
                <p14:nvPr/>
              </p14:nvContentPartPr>
              <p14:xfrm>
                <a:off x="2567485" y="502188"/>
                <a:ext cx="131400" cy="192240"/>
              </p14:xfrm>
            </p:contentPart>
          </mc:Choice>
          <mc:Fallback xmlns="">
            <p:pic>
              <p:nvPicPr>
                <p:cNvPr id="11" name="Ink 10">
                  <a:extLst>
                    <a:ext uri="{FF2B5EF4-FFF2-40B4-BE49-F238E27FC236}">
                      <a16:creationId xmlns:a16="http://schemas.microsoft.com/office/drawing/2014/main" id="{E066D8E5-8B4E-899E-7BA2-EBE94A1D99B3}"/>
                    </a:ext>
                  </a:extLst>
                </p:cNvPr>
                <p:cNvPicPr/>
                <p:nvPr/>
              </p:nvPicPr>
              <p:blipFill>
                <a:blip r:embed="rId11"/>
                <a:stretch>
                  <a:fillRect/>
                </a:stretch>
              </p:blipFill>
              <p:spPr>
                <a:xfrm>
                  <a:off x="2549485" y="484188"/>
                  <a:ext cx="1670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D2CB0843-D61A-8A86-F494-2A7E458A1F7F}"/>
                    </a:ext>
                  </a:extLst>
                </p14:cNvPr>
                <p14:cNvContentPartPr/>
                <p14:nvPr/>
              </p14:nvContentPartPr>
              <p14:xfrm>
                <a:off x="2815165" y="523068"/>
                <a:ext cx="75240" cy="131400"/>
              </p14:xfrm>
            </p:contentPart>
          </mc:Choice>
          <mc:Fallback xmlns="">
            <p:pic>
              <p:nvPicPr>
                <p:cNvPr id="12" name="Ink 11">
                  <a:extLst>
                    <a:ext uri="{FF2B5EF4-FFF2-40B4-BE49-F238E27FC236}">
                      <a16:creationId xmlns:a16="http://schemas.microsoft.com/office/drawing/2014/main" id="{D2CB0843-D61A-8A86-F494-2A7E458A1F7F}"/>
                    </a:ext>
                  </a:extLst>
                </p:cNvPr>
                <p:cNvPicPr/>
                <p:nvPr/>
              </p:nvPicPr>
              <p:blipFill>
                <a:blip r:embed="rId13"/>
                <a:stretch>
                  <a:fillRect/>
                </a:stretch>
              </p:blipFill>
              <p:spPr>
                <a:xfrm>
                  <a:off x="2797525" y="505428"/>
                  <a:ext cx="110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697B53A4-2C54-E702-5A1F-DCA221990AEF}"/>
                    </a:ext>
                  </a:extLst>
                </p14:cNvPr>
                <p14:cNvContentPartPr/>
                <p14:nvPr/>
              </p14:nvContentPartPr>
              <p14:xfrm>
                <a:off x="3056365" y="530628"/>
                <a:ext cx="360" cy="360"/>
              </p14:xfrm>
            </p:contentPart>
          </mc:Choice>
          <mc:Fallback xmlns="">
            <p:pic>
              <p:nvPicPr>
                <p:cNvPr id="13" name="Ink 12">
                  <a:extLst>
                    <a:ext uri="{FF2B5EF4-FFF2-40B4-BE49-F238E27FC236}">
                      <a16:creationId xmlns:a16="http://schemas.microsoft.com/office/drawing/2014/main" id="{697B53A4-2C54-E702-5A1F-DCA221990AEF}"/>
                    </a:ext>
                  </a:extLst>
                </p:cNvPr>
                <p:cNvPicPr/>
                <p:nvPr/>
              </p:nvPicPr>
              <p:blipFill>
                <a:blip r:embed="rId15"/>
                <a:stretch>
                  <a:fillRect/>
                </a:stretch>
              </p:blipFill>
              <p:spPr>
                <a:xfrm>
                  <a:off x="3038725" y="5129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41DFC65B-FB33-A890-3F92-F9438C860C5F}"/>
                    </a:ext>
                  </a:extLst>
                </p14:cNvPr>
                <p14:cNvContentPartPr/>
                <p14:nvPr/>
              </p14:nvContentPartPr>
              <p14:xfrm>
                <a:off x="3038005" y="533508"/>
                <a:ext cx="2880" cy="1800"/>
              </p14:xfrm>
            </p:contentPart>
          </mc:Choice>
          <mc:Fallback xmlns="">
            <p:pic>
              <p:nvPicPr>
                <p:cNvPr id="14" name="Ink 13">
                  <a:extLst>
                    <a:ext uri="{FF2B5EF4-FFF2-40B4-BE49-F238E27FC236}">
                      <a16:creationId xmlns:a16="http://schemas.microsoft.com/office/drawing/2014/main" id="{41DFC65B-FB33-A890-3F92-F9438C860C5F}"/>
                    </a:ext>
                  </a:extLst>
                </p:cNvPr>
                <p:cNvPicPr/>
                <p:nvPr/>
              </p:nvPicPr>
              <p:blipFill>
                <a:blip r:embed="rId17"/>
                <a:stretch>
                  <a:fillRect/>
                </a:stretch>
              </p:blipFill>
              <p:spPr>
                <a:xfrm>
                  <a:off x="3020005" y="515868"/>
                  <a:ext cx="38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88AF37ED-D8C9-4680-B4C0-89CF84736F94}"/>
                    </a:ext>
                  </a:extLst>
                </p14:cNvPr>
                <p14:cNvContentPartPr/>
                <p14:nvPr/>
              </p14:nvContentPartPr>
              <p14:xfrm>
                <a:off x="2996965" y="370428"/>
                <a:ext cx="63360" cy="288360"/>
              </p14:xfrm>
            </p:contentPart>
          </mc:Choice>
          <mc:Fallback xmlns="">
            <p:pic>
              <p:nvPicPr>
                <p:cNvPr id="15" name="Ink 14">
                  <a:extLst>
                    <a:ext uri="{FF2B5EF4-FFF2-40B4-BE49-F238E27FC236}">
                      <a16:creationId xmlns:a16="http://schemas.microsoft.com/office/drawing/2014/main" id="{88AF37ED-D8C9-4680-B4C0-89CF84736F94}"/>
                    </a:ext>
                  </a:extLst>
                </p:cNvPr>
                <p:cNvPicPr/>
                <p:nvPr/>
              </p:nvPicPr>
              <p:blipFill>
                <a:blip r:embed="rId19"/>
                <a:stretch>
                  <a:fillRect/>
                </a:stretch>
              </p:blipFill>
              <p:spPr>
                <a:xfrm>
                  <a:off x="2978965" y="352428"/>
                  <a:ext cx="990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46486B76-B6A0-1A8E-E75E-D6FDF1E8E07A}"/>
                    </a:ext>
                  </a:extLst>
                </p14:cNvPr>
                <p14:cNvContentPartPr/>
                <p14:nvPr/>
              </p14:nvContentPartPr>
              <p14:xfrm>
                <a:off x="3096685" y="326148"/>
                <a:ext cx="180360" cy="316440"/>
              </p14:xfrm>
            </p:contentPart>
          </mc:Choice>
          <mc:Fallback xmlns="">
            <p:pic>
              <p:nvPicPr>
                <p:cNvPr id="16" name="Ink 15">
                  <a:extLst>
                    <a:ext uri="{FF2B5EF4-FFF2-40B4-BE49-F238E27FC236}">
                      <a16:creationId xmlns:a16="http://schemas.microsoft.com/office/drawing/2014/main" id="{46486B76-B6A0-1A8E-E75E-D6FDF1E8E07A}"/>
                    </a:ext>
                  </a:extLst>
                </p:cNvPr>
                <p:cNvPicPr/>
                <p:nvPr/>
              </p:nvPicPr>
              <p:blipFill>
                <a:blip r:embed="rId21"/>
                <a:stretch>
                  <a:fillRect/>
                </a:stretch>
              </p:blipFill>
              <p:spPr>
                <a:xfrm>
                  <a:off x="3079045" y="308148"/>
                  <a:ext cx="21600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BE5B97A3-4A51-842F-2C8D-990B4FAE1442}"/>
                    </a:ext>
                  </a:extLst>
                </p14:cNvPr>
                <p14:cNvContentPartPr/>
                <p14:nvPr/>
              </p14:nvContentPartPr>
              <p14:xfrm>
                <a:off x="3277405" y="439908"/>
                <a:ext cx="153720" cy="205560"/>
              </p14:xfrm>
            </p:contentPart>
          </mc:Choice>
          <mc:Fallback xmlns="">
            <p:pic>
              <p:nvPicPr>
                <p:cNvPr id="17" name="Ink 16">
                  <a:extLst>
                    <a:ext uri="{FF2B5EF4-FFF2-40B4-BE49-F238E27FC236}">
                      <a16:creationId xmlns:a16="http://schemas.microsoft.com/office/drawing/2014/main" id="{BE5B97A3-4A51-842F-2C8D-990B4FAE1442}"/>
                    </a:ext>
                  </a:extLst>
                </p:cNvPr>
                <p:cNvPicPr/>
                <p:nvPr/>
              </p:nvPicPr>
              <p:blipFill>
                <a:blip r:embed="rId23"/>
                <a:stretch>
                  <a:fillRect/>
                </a:stretch>
              </p:blipFill>
              <p:spPr>
                <a:xfrm>
                  <a:off x="3259405" y="421908"/>
                  <a:ext cx="189360" cy="241200"/>
                </a:xfrm>
                <a:prstGeom prst="rect">
                  <a:avLst/>
                </a:prstGeom>
              </p:spPr>
            </p:pic>
          </mc:Fallback>
        </mc:AlternateContent>
      </p:grpSp>
      <p:grpSp>
        <p:nvGrpSpPr>
          <p:cNvPr id="25" name="Group 24">
            <a:extLst>
              <a:ext uri="{FF2B5EF4-FFF2-40B4-BE49-F238E27FC236}">
                <a16:creationId xmlns:a16="http://schemas.microsoft.com/office/drawing/2014/main" id="{33923FBB-0C6D-17B2-E900-75B1AEDF35B3}"/>
              </a:ext>
            </a:extLst>
          </p:cNvPr>
          <p:cNvGrpSpPr/>
          <p:nvPr/>
        </p:nvGrpSpPr>
        <p:grpSpPr>
          <a:xfrm>
            <a:off x="5294605" y="237458"/>
            <a:ext cx="1329840" cy="462240"/>
            <a:chOff x="3770605" y="222468"/>
            <a:chExt cx="1329840" cy="46224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51909E8C-7675-AC80-6026-24E5893A636C}"/>
                    </a:ext>
                  </a:extLst>
                </p14:cNvPr>
                <p14:cNvContentPartPr/>
                <p14:nvPr/>
              </p14:nvContentPartPr>
              <p14:xfrm>
                <a:off x="3770605" y="296628"/>
                <a:ext cx="189000" cy="337320"/>
              </p14:xfrm>
            </p:contentPart>
          </mc:Choice>
          <mc:Fallback xmlns="">
            <p:pic>
              <p:nvPicPr>
                <p:cNvPr id="19" name="Ink 18">
                  <a:extLst>
                    <a:ext uri="{FF2B5EF4-FFF2-40B4-BE49-F238E27FC236}">
                      <a16:creationId xmlns:a16="http://schemas.microsoft.com/office/drawing/2014/main" id="{51909E8C-7675-AC80-6026-24E5893A636C}"/>
                    </a:ext>
                  </a:extLst>
                </p:cNvPr>
                <p:cNvPicPr/>
                <p:nvPr/>
              </p:nvPicPr>
              <p:blipFill>
                <a:blip r:embed="rId25"/>
                <a:stretch>
                  <a:fillRect/>
                </a:stretch>
              </p:blipFill>
              <p:spPr>
                <a:xfrm>
                  <a:off x="3752605" y="278628"/>
                  <a:ext cx="22464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C2E973B6-8BD9-5F8D-F1D1-FE8D5B570388}"/>
                    </a:ext>
                  </a:extLst>
                </p14:cNvPr>
                <p14:cNvContentPartPr/>
                <p14:nvPr/>
              </p14:nvContentPartPr>
              <p14:xfrm>
                <a:off x="3801205" y="447828"/>
                <a:ext cx="210600" cy="43200"/>
              </p14:xfrm>
            </p:contentPart>
          </mc:Choice>
          <mc:Fallback xmlns="">
            <p:pic>
              <p:nvPicPr>
                <p:cNvPr id="20" name="Ink 19">
                  <a:extLst>
                    <a:ext uri="{FF2B5EF4-FFF2-40B4-BE49-F238E27FC236}">
                      <a16:creationId xmlns:a16="http://schemas.microsoft.com/office/drawing/2014/main" id="{C2E973B6-8BD9-5F8D-F1D1-FE8D5B570388}"/>
                    </a:ext>
                  </a:extLst>
                </p:cNvPr>
                <p:cNvPicPr/>
                <p:nvPr/>
              </p:nvPicPr>
              <p:blipFill>
                <a:blip r:embed="rId27"/>
                <a:stretch>
                  <a:fillRect/>
                </a:stretch>
              </p:blipFill>
              <p:spPr>
                <a:xfrm>
                  <a:off x="3783565" y="430188"/>
                  <a:ext cx="246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1FB0DA5E-35F9-AFB1-C2A7-FBE208A0C86D}"/>
                    </a:ext>
                  </a:extLst>
                </p14:cNvPr>
                <p14:cNvContentPartPr/>
                <p14:nvPr/>
              </p14:nvContentPartPr>
              <p14:xfrm>
                <a:off x="4057165" y="406068"/>
                <a:ext cx="145440" cy="159120"/>
              </p14:xfrm>
            </p:contentPart>
          </mc:Choice>
          <mc:Fallback xmlns="">
            <p:pic>
              <p:nvPicPr>
                <p:cNvPr id="21" name="Ink 20">
                  <a:extLst>
                    <a:ext uri="{FF2B5EF4-FFF2-40B4-BE49-F238E27FC236}">
                      <a16:creationId xmlns:a16="http://schemas.microsoft.com/office/drawing/2014/main" id="{1FB0DA5E-35F9-AFB1-C2A7-FBE208A0C86D}"/>
                    </a:ext>
                  </a:extLst>
                </p:cNvPr>
                <p:cNvPicPr/>
                <p:nvPr/>
              </p:nvPicPr>
              <p:blipFill>
                <a:blip r:embed="rId29"/>
                <a:stretch>
                  <a:fillRect/>
                </a:stretch>
              </p:blipFill>
              <p:spPr>
                <a:xfrm>
                  <a:off x="4039165" y="388068"/>
                  <a:ext cx="181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EEDFAA3E-5122-E408-CEDE-F92B97D69348}"/>
                    </a:ext>
                  </a:extLst>
                </p14:cNvPr>
                <p14:cNvContentPartPr/>
                <p14:nvPr/>
              </p14:nvContentPartPr>
              <p14:xfrm>
                <a:off x="4248685" y="401748"/>
                <a:ext cx="152640" cy="160560"/>
              </p14:xfrm>
            </p:contentPart>
          </mc:Choice>
          <mc:Fallback xmlns="">
            <p:pic>
              <p:nvPicPr>
                <p:cNvPr id="22" name="Ink 21">
                  <a:extLst>
                    <a:ext uri="{FF2B5EF4-FFF2-40B4-BE49-F238E27FC236}">
                      <a16:creationId xmlns:a16="http://schemas.microsoft.com/office/drawing/2014/main" id="{EEDFAA3E-5122-E408-CEDE-F92B97D69348}"/>
                    </a:ext>
                  </a:extLst>
                </p:cNvPr>
                <p:cNvPicPr/>
                <p:nvPr/>
              </p:nvPicPr>
              <p:blipFill>
                <a:blip r:embed="rId31"/>
                <a:stretch>
                  <a:fillRect/>
                </a:stretch>
              </p:blipFill>
              <p:spPr>
                <a:xfrm>
                  <a:off x="4231045" y="383748"/>
                  <a:ext cx="188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48C2EAAC-02DE-ACED-ED14-8DF402195FC5}"/>
                    </a:ext>
                  </a:extLst>
                </p14:cNvPr>
                <p14:cNvContentPartPr/>
                <p14:nvPr/>
              </p14:nvContentPartPr>
              <p14:xfrm>
                <a:off x="4447045" y="222468"/>
                <a:ext cx="221760" cy="336240"/>
              </p14:xfrm>
            </p:contentPart>
          </mc:Choice>
          <mc:Fallback xmlns="">
            <p:pic>
              <p:nvPicPr>
                <p:cNvPr id="23" name="Ink 22">
                  <a:extLst>
                    <a:ext uri="{FF2B5EF4-FFF2-40B4-BE49-F238E27FC236}">
                      <a16:creationId xmlns:a16="http://schemas.microsoft.com/office/drawing/2014/main" id="{48C2EAAC-02DE-ACED-ED14-8DF402195FC5}"/>
                    </a:ext>
                  </a:extLst>
                </p:cNvPr>
                <p:cNvPicPr/>
                <p:nvPr/>
              </p:nvPicPr>
              <p:blipFill>
                <a:blip r:embed="rId33"/>
                <a:stretch>
                  <a:fillRect/>
                </a:stretch>
              </p:blipFill>
              <p:spPr>
                <a:xfrm>
                  <a:off x="4429045" y="204468"/>
                  <a:ext cx="2574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557C15C6-203C-73DB-F6D7-57C3266A1AB1}"/>
                    </a:ext>
                  </a:extLst>
                </p14:cNvPr>
                <p14:cNvContentPartPr/>
                <p14:nvPr/>
              </p14:nvContentPartPr>
              <p14:xfrm>
                <a:off x="4699765" y="343428"/>
                <a:ext cx="400680" cy="341280"/>
              </p14:xfrm>
            </p:contentPart>
          </mc:Choice>
          <mc:Fallback xmlns="">
            <p:pic>
              <p:nvPicPr>
                <p:cNvPr id="24" name="Ink 23">
                  <a:extLst>
                    <a:ext uri="{FF2B5EF4-FFF2-40B4-BE49-F238E27FC236}">
                      <a16:creationId xmlns:a16="http://schemas.microsoft.com/office/drawing/2014/main" id="{557C15C6-203C-73DB-F6D7-57C3266A1AB1}"/>
                    </a:ext>
                  </a:extLst>
                </p:cNvPr>
                <p:cNvPicPr/>
                <p:nvPr/>
              </p:nvPicPr>
              <p:blipFill>
                <a:blip r:embed="rId35"/>
                <a:stretch>
                  <a:fillRect/>
                </a:stretch>
              </p:blipFill>
              <p:spPr>
                <a:xfrm>
                  <a:off x="4682125" y="325788"/>
                  <a:ext cx="436320" cy="37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A48F8E13-256D-73CD-25AA-3D3A11AF7A15}"/>
                  </a:ext>
                </a:extLst>
              </p14:cNvPr>
              <p14:cNvContentPartPr/>
              <p14:nvPr/>
            </p14:nvContentPartPr>
            <p14:xfrm rot="215860">
              <a:off x="9288805" y="2217948"/>
              <a:ext cx="360" cy="360"/>
            </p14:xfrm>
          </p:contentPart>
        </mc:Choice>
        <mc:Fallback>
          <p:pic>
            <p:nvPicPr>
              <p:cNvPr id="26" name="Ink 25">
                <a:extLst>
                  <a:ext uri="{FF2B5EF4-FFF2-40B4-BE49-F238E27FC236}">
                    <a16:creationId xmlns:a16="http://schemas.microsoft.com/office/drawing/2014/main" id="{A48F8E13-256D-73CD-25AA-3D3A11AF7A15}"/>
                  </a:ext>
                </a:extLst>
              </p:cNvPr>
              <p:cNvPicPr/>
              <p:nvPr/>
            </p:nvPicPr>
            <p:blipFill>
              <a:blip r:embed="rId37"/>
              <a:stretch>
                <a:fillRect/>
              </a:stretch>
            </p:blipFill>
            <p:spPr>
              <a:xfrm rot="215860">
                <a:off x="9270805" y="2199948"/>
                <a:ext cx="36000" cy="36000"/>
              </a:xfrm>
              <a:prstGeom prst="rect">
                <a:avLst/>
              </a:prstGeom>
            </p:spPr>
          </p:pic>
        </mc:Fallback>
      </mc:AlternateContent>
      <p:grpSp>
        <p:nvGrpSpPr>
          <p:cNvPr id="32" name="Group 31">
            <a:extLst>
              <a:ext uri="{FF2B5EF4-FFF2-40B4-BE49-F238E27FC236}">
                <a16:creationId xmlns:a16="http://schemas.microsoft.com/office/drawing/2014/main" id="{D4F307DD-55BD-B0B0-1624-3415EEC1D9AF}"/>
              </a:ext>
            </a:extLst>
          </p:cNvPr>
          <p:cNvGrpSpPr/>
          <p:nvPr/>
        </p:nvGrpSpPr>
        <p:grpSpPr>
          <a:xfrm rot="215860">
            <a:off x="2286085" y="1303408"/>
            <a:ext cx="538560" cy="370800"/>
            <a:chOff x="762085" y="1453308"/>
            <a:chExt cx="538560" cy="370800"/>
          </a:xfrm>
        </p:grpSpPr>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4216EAD5-C439-1914-C82A-CADE4C67460F}"/>
                    </a:ext>
                  </a:extLst>
                </p14:cNvPr>
                <p14:cNvContentPartPr/>
                <p14:nvPr/>
              </p14:nvContentPartPr>
              <p14:xfrm>
                <a:off x="762085" y="1578948"/>
                <a:ext cx="70920" cy="245160"/>
              </p14:xfrm>
            </p:contentPart>
          </mc:Choice>
          <mc:Fallback xmlns="">
            <p:pic>
              <p:nvPicPr>
                <p:cNvPr id="27" name="Ink 26">
                  <a:extLst>
                    <a:ext uri="{FF2B5EF4-FFF2-40B4-BE49-F238E27FC236}">
                      <a16:creationId xmlns:a16="http://schemas.microsoft.com/office/drawing/2014/main" id="{4216EAD5-C439-1914-C82A-CADE4C67460F}"/>
                    </a:ext>
                  </a:extLst>
                </p:cNvPr>
                <p:cNvPicPr/>
                <p:nvPr/>
              </p:nvPicPr>
              <p:blipFill>
                <a:blip r:embed="rId39"/>
                <a:stretch>
                  <a:fillRect/>
                </a:stretch>
              </p:blipFill>
              <p:spPr>
                <a:xfrm>
                  <a:off x="744085" y="1560948"/>
                  <a:ext cx="1065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A082142F-BBB5-DC34-084A-AD18BFC0155F}"/>
                    </a:ext>
                  </a:extLst>
                </p14:cNvPr>
                <p14:cNvContentPartPr/>
                <p14:nvPr/>
              </p14:nvContentPartPr>
              <p14:xfrm>
                <a:off x="881605" y="1453308"/>
                <a:ext cx="95760" cy="55080"/>
              </p14:xfrm>
            </p:contentPart>
          </mc:Choice>
          <mc:Fallback xmlns="">
            <p:pic>
              <p:nvPicPr>
                <p:cNvPr id="28" name="Ink 27">
                  <a:extLst>
                    <a:ext uri="{FF2B5EF4-FFF2-40B4-BE49-F238E27FC236}">
                      <a16:creationId xmlns:a16="http://schemas.microsoft.com/office/drawing/2014/main" id="{A082142F-BBB5-DC34-084A-AD18BFC0155F}"/>
                    </a:ext>
                  </a:extLst>
                </p:cNvPr>
                <p:cNvPicPr/>
                <p:nvPr/>
              </p:nvPicPr>
              <p:blipFill>
                <a:blip r:embed="rId41"/>
                <a:stretch>
                  <a:fillRect/>
                </a:stretch>
              </p:blipFill>
              <p:spPr>
                <a:xfrm>
                  <a:off x="863605" y="1435668"/>
                  <a:ext cx="131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B9A27516-78B6-D1AF-0177-48B9F22244E8}"/>
                    </a:ext>
                  </a:extLst>
                </p14:cNvPr>
                <p14:cNvContentPartPr/>
                <p14:nvPr/>
              </p14:nvContentPartPr>
              <p14:xfrm>
                <a:off x="791245" y="1675788"/>
                <a:ext cx="114840" cy="6120"/>
              </p14:xfrm>
            </p:contentPart>
          </mc:Choice>
          <mc:Fallback xmlns="">
            <p:pic>
              <p:nvPicPr>
                <p:cNvPr id="29" name="Ink 28">
                  <a:extLst>
                    <a:ext uri="{FF2B5EF4-FFF2-40B4-BE49-F238E27FC236}">
                      <a16:creationId xmlns:a16="http://schemas.microsoft.com/office/drawing/2014/main" id="{B9A27516-78B6-D1AF-0177-48B9F22244E8}"/>
                    </a:ext>
                  </a:extLst>
                </p:cNvPr>
                <p:cNvPicPr/>
                <p:nvPr/>
              </p:nvPicPr>
              <p:blipFill>
                <a:blip r:embed="rId43"/>
                <a:stretch>
                  <a:fillRect/>
                </a:stretch>
              </p:blipFill>
              <p:spPr>
                <a:xfrm>
                  <a:off x="773245" y="1657788"/>
                  <a:ext cx="150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DF3EE53C-7B5B-9E3F-C2A8-6D75510F2D84}"/>
                    </a:ext>
                  </a:extLst>
                </p14:cNvPr>
                <p14:cNvContentPartPr/>
                <p14:nvPr/>
              </p14:nvContentPartPr>
              <p14:xfrm>
                <a:off x="952525" y="1613148"/>
                <a:ext cx="348120" cy="140040"/>
              </p14:xfrm>
            </p:contentPart>
          </mc:Choice>
          <mc:Fallback xmlns="">
            <p:pic>
              <p:nvPicPr>
                <p:cNvPr id="30" name="Ink 29">
                  <a:extLst>
                    <a:ext uri="{FF2B5EF4-FFF2-40B4-BE49-F238E27FC236}">
                      <a16:creationId xmlns:a16="http://schemas.microsoft.com/office/drawing/2014/main" id="{DF3EE53C-7B5B-9E3F-C2A8-6D75510F2D84}"/>
                    </a:ext>
                  </a:extLst>
                </p:cNvPr>
                <p:cNvPicPr/>
                <p:nvPr/>
              </p:nvPicPr>
              <p:blipFill>
                <a:blip r:embed="rId45"/>
                <a:stretch>
                  <a:fillRect/>
                </a:stretch>
              </p:blipFill>
              <p:spPr>
                <a:xfrm>
                  <a:off x="934885" y="1595508"/>
                  <a:ext cx="383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7AC5FAE9-3EC5-170A-1059-1075C470BF63}"/>
                    </a:ext>
                  </a:extLst>
                </p14:cNvPr>
                <p14:cNvContentPartPr/>
                <p14:nvPr/>
              </p14:nvContentPartPr>
              <p14:xfrm>
                <a:off x="829045" y="1480308"/>
                <a:ext cx="162360" cy="132480"/>
              </p14:xfrm>
            </p:contentPart>
          </mc:Choice>
          <mc:Fallback xmlns="">
            <p:pic>
              <p:nvPicPr>
                <p:cNvPr id="31" name="Ink 30">
                  <a:extLst>
                    <a:ext uri="{FF2B5EF4-FFF2-40B4-BE49-F238E27FC236}">
                      <a16:creationId xmlns:a16="http://schemas.microsoft.com/office/drawing/2014/main" id="{7AC5FAE9-3EC5-170A-1059-1075C470BF63}"/>
                    </a:ext>
                  </a:extLst>
                </p:cNvPr>
                <p:cNvPicPr/>
                <p:nvPr/>
              </p:nvPicPr>
              <p:blipFill>
                <a:blip r:embed="rId47"/>
                <a:stretch>
                  <a:fillRect/>
                </a:stretch>
              </p:blipFill>
              <p:spPr>
                <a:xfrm>
                  <a:off x="811405" y="1462668"/>
                  <a:ext cx="198000" cy="168120"/>
                </a:xfrm>
                <a:prstGeom prst="rect">
                  <a:avLst/>
                </a:prstGeom>
              </p:spPr>
            </p:pic>
          </mc:Fallback>
        </mc:AlternateContent>
      </p:grpSp>
      <p:grpSp>
        <p:nvGrpSpPr>
          <p:cNvPr id="39" name="Group 38">
            <a:extLst>
              <a:ext uri="{FF2B5EF4-FFF2-40B4-BE49-F238E27FC236}">
                <a16:creationId xmlns:a16="http://schemas.microsoft.com/office/drawing/2014/main" id="{3179A319-BE57-CC3E-1E8B-077240826836}"/>
              </a:ext>
            </a:extLst>
          </p:cNvPr>
          <p:cNvGrpSpPr/>
          <p:nvPr/>
        </p:nvGrpSpPr>
        <p:grpSpPr>
          <a:xfrm rot="215860">
            <a:off x="3127045" y="1293108"/>
            <a:ext cx="1682640" cy="452520"/>
            <a:chOff x="1603045" y="1293108"/>
            <a:chExt cx="1682640" cy="452520"/>
          </a:xfrm>
        </p:grpSpPr>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E5FEE263-F4F0-8DE8-660E-D12B7B370AA3}"/>
                    </a:ext>
                  </a:extLst>
                </p14:cNvPr>
                <p14:cNvContentPartPr/>
                <p14:nvPr/>
              </p14:nvContentPartPr>
              <p14:xfrm>
                <a:off x="1603045" y="1387428"/>
                <a:ext cx="231840" cy="358200"/>
              </p14:xfrm>
            </p:contentPart>
          </mc:Choice>
          <mc:Fallback xmlns="">
            <p:pic>
              <p:nvPicPr>
                <p:cNvPr id="33" name="Ink 32">
                  <a:extLst>
                    <a:ext uri="{FF2B5EF4-FFF2-40B4-BE49-F238E27FC236}">
                      <a16:creationId xmlns:a16="http://schemas.microsoft.com/office/drawing/2014/main" id="{E5FEE263-F4F0-8DE8-660E-D12B7B370AA3}"/>
                    </a:ext>
                  </a:extLst>
                </p:cNvPr>
                <p:cNvPicPr/>
                <p:nvPr/>
              </p:nvPicPr>
              <p:blipFill>
                <a:blip r:embed="rId49"/>
                <a:stretch>
                  <a:fillRect/>
                </a:stretch>
              </p:blipFill>
              <p:spPr>
                <a:xfrm>
                  <a:off x="1585045" y="1369428"/>
                  <a:ext cx="26748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FBA9753A-C0F2-B77B-E109-F7B248A7C84E}"/>
                    </a:ext>
                  </a:extLst>
                </p14:cNvPr>
                <p14:cNvContentPartPr/>
                <p14:nvPr/>
              </p14:nvContentPartPr>
              <p14:xfrm>
                <a:off x="1815805" y="1392828"/>
                <a:ext cx="336600" cy="291600"/>
              </p14:xfrm>
            </p:contentPart>
          </mc:Choice>
          <mc:Fallback xmlns="">
            <p:pic>
              <p:nvPicPr>
                <p:cNvPr id="34" name="Ink 33">
                  <a:extLst>
                    <a:ext uri="{FF2B5EF4-FFF2-40B4-BE49-F238E27FC236}">
                      <a16:creationId xmlns:a16="http://schemas.microsoft.com/office/drawing/2014/main" id="{FBA9753A-C0F2-B77B-E109-F7B248A7C84E}"/>
                    </a:ext>
                  </a:extLst>
                </p:cNvPr>
                <p:cNvPicPr/>
                <p:nvPr/>
              </p:nvPicPr>
              <p:blipFill>
                <a:blip r:embed="rId51"/>
                <a:stretch>
                  <a:fillRect/>
                </a:stretch>
              </p:blipFill>
              <p:spPr>
                <a:xfrm>
                  <a:off x="1798165" y="1375188"/>
                  <a:ext cx="37224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0303FFDE-C343-D7EE-228C-B8CB32AE7B57}"/>
                    </a:ext>
                  </a:extLst>
                </p14:cNvPr>
                <p14:cNvContentPartPr/>
                <p14:nvPr/>
              </p14:nvContentPartPr>
              <p14:xfrm>
                <a:off x="2120365" y="1422708"/>
                <a:ext cx="14040" cy="16200"/>
              </p14:xfrm>
            </p:contentPart>
          </mc:Choice>
          <mc:Fallback xmlns="">
            <p:pic>
              <p:nvPicPr>
                <p:cNvPr id="35" name="Ink 34">
                  <a:extLst>
                    <a:ext uri="{FF2B5EF4-FFF2-40B4-BE49-F238E27FC236}">
                      <a16:creationId xmlns:a16="http://schemas.microsoft.com/office/drawing/2014/main" id="{0303FFDE-C343-D7EE-228C-B8CB32AE7B57}"/>
                    </a:ext>
                  </a:extLst>
                </p:cNvPr>
                <p:cNvPicPr/>
                <p:nvPr/>
              </p:nvPicPr>
              <p:blipFill>
                <a:blip r:embed="rId53"/>
                <a:stretch>
                  <a:fillRect/>
                </a:stretch>
              </p:blipFill>
              <p:spPr>
                <a:xfrm>
                  <a:off x="2102725" y="1404708"/>
                  <a:ext cx="49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2863E19A-6705-5993-46C6-D46B9B2B4A1B}"/>
                    </a:ext>
                  </a:extLst>
                </p14:cNvPr>
                <p14:cNvContentPartPr/>
                <p14:nvPr/>
              </p14:nvContentPartPr>
              <p14:xfrm>
                <a:off x="2206765" y="1374468"/>
                <a:ext cx="174600" cy="301680"/>
              </p14:xfrm>
            </p:contentPart>
          </mc:Choice>
          <mc:Fallback xmlns="">
            <p:pic>
              <p:nvPicPr>
                <p:cNvPr id="36" name="Ink 35">
                  <a:extLst>
                    <a:ext uri="{FF2B5EF4-FFF2-40B4-BE49-F238E27FC236}">
                      <a16:creationId xmlns:a16="http://schemas.microsoft.com/office/drawing/2014/main" id="{2863E19A-6705-5993-46C6-D46B9B2B4A1B}"/>
                    </a:ext>
                  </a:extLst>
                </p:cNvPr>
                <p:cNvPicPr/>
                <p:nvPr/>
              </p:nvPicPr>
              <p:blipFill>
                <a:blip r:embed="rId55"/>
                <a:stretch>
                  <a:fillRect/>
                </a:stretch>
              </p:blipFill>
              <p:spPr>
                <a:xfrm>
                  <a:off x="2188765" y="1356828"/>
                  <a:ext cx="21024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58ADA2CD-DB84-DC87-EEB5-11EDC981BE66}"/>
                    </a:ext>
                  </a:extLst>
                </p14:cNvPr>
                <p14:cNvContentPartPr/>
                <p14:nvPr/>
              </p14:nvContentPartPr>
              <p14:xfrm>
                <a:off x="2558845" y="1293108"/>
                <a:ext cx="297720" cy="369360"/>
              </p14:xfrm>
            </p:contentPart>
          </mc:Choice>
          <mc:Fallback xmlns="">
            <p:pic>
              <p:nvPicPr>
                <p:cNvPr id="37" name="Ink 36">
                  <a:extLst>
                    <a:ext uri="{FF2B5EF4-FFF2-40B4-BE49-F238E27FC236}">
                      <a16:creationId xmlns:a16="http://schemas.microsoft.com/office/drawing/2014/main" id="{58ADA2CD-DB84-DC87-EEB5-11EDC981BE66}"/>
                    </a:ext>
                  </a:extLst>
                </p:cNvPr>
                <p:cNvPicPr/>
                <p:nvPr/>
              </p:nvPicPr>
              <p:blipFill>
                <a:blip r:embed="rId57"/>
                <a:stretch>
                  <a:fillRect/>
                </a:stretch>
              </p:blipFill>
              <p:spPr>
                <a:xfrm>
                  <a:off x="2541205" y="1275468"/>
                  <a:ext cx="33336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BAFF97A4-D692-0BC3-6529-51E6CDDE466C}"/>
                    </a:ext>
                  </a:extLst>
                </p14:cNvPr>
                <p14:cNvContentPartPr/>
                <p14:nvPr/>
              </p14:nvContentPartPr>
              <p14:xfrm>
                <a:off x="2869525" y="1446468"/>
                <a:ext cx="416160" cy="186480"/>
              </p14:xfrm>
            </p:contentPart>
          </mc:Choice>
          <mc:Fallback xmlns="">
            <p:pic>
              <p:nvPicPr>
                <p:cNvPr id="38" name="Ink 37">
                  <a:extLst>
                    <a:ext uri="{FF2B5EF4-FFF2-40B4-BE49-F238E27FC236}">
                      <a16:creationId xmlns:a16="http://schemas.microsoft.com/office/drawing/2014/main" id="{BAFF97A4-D692-0BC3-6529-51E6CDDE466C}"/>
                    </a:ext>
                  </a:extLst>
                </p:cNvPr>
                <p:cNvPicPr/>
                <p:nvPr/>
              </p:nvPicPr>
              <p:blipFill>
                <a:blip r:embed="rId59"/>
                <a:stretch>
                  <a:fillRect/>
                </a:stretch>
              </p:blipFill>
              <p:spPr>
                <a:xfrm>
                  <a:off x="2851885" y="1428828"/>
                  <a:ext cx="451800" cy="222120"/>
                </a:xfrm>
                <a:prstGeom prst="rect">
                  <a:avLst/>
                </a:prstGeom>
              </p:spPr>
            </p:pic>
          </mc:Fallback>
        </mc:AlternateContent>
      </p:grpSp>
      <p:grpSp>
        <p:nvGrpSpPr>
          <p:cNvPr id="50" name="Group 49">
            <a:extLst>
              <a:ext uri="{FF2B5EF4-FFF2-40B4-BE49-F238E27FC236}">
                <a16:creationId xmlns:a16="http://schemas.microsoft.com/office/drawing/2014/main" id="{F01306D5-C32C-3B2B-1EA4-D1C2D3D3F5FE}"/>
              </a:ext>
            </a:extLst>
          </p:cNvPr>
          <p:cNvGrpSpPr/>
          <p:nvPr/>
        </p:nvGrpSpPr>
        <p:grpSpPr>
          <a:xfrm rot="215860">
            <a:off x="5133325" y="1259728"/>
            <a:ext cx="1572480" cy="453240"/>
            <a:chOff x="3609325" y="1229748"/>
            <a:chExt cx="1572480" cy="453240"/>
          </a:xfrm>
        </p:grpSpPr>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C0A37F00-6323-0DFE-B18D-179D8A818583}"/>
                    </a:ext>
                  </a:extLst>
                </p14:cNvPr>
                <p14:cNvContentPartPr/>
                <p14:nvPr/>
              </p14:nvContentPartPr>
              <p14:xfrm>
                <a:off x="3609325" y="1397148"/>
                <a:ext cx="298440" cy="195480"/>
              </p14:xfrm>
            </p:contentPart>
          </mc:Choice>
          <mc:Fallback xmlns="">
            <p:pic>
              <p:nvPicPr>
                <p:cNvPr id="40" name="Ink 39">
                  <a:extLst>
                    <a:ext uri="{FF2B5EF4-FFF2-40B4-BE49-F238E27FC236}">
                      <a16:creationId xmlns:a16="http://schemas.microsoft.com/office/drawing/2014/main" id="{C0A37F00-6323-0DFE-B18D-179D8A818583}"/>
                    </a:ext>
                  </a:extLst>
                </p:cNvPr>
                <p:cNvPicPr/>
                <p:nvPr/>
              </p:nvPicPr>
              <p:blipFill>
                <a:blip r:embed="rId61"/>
                <a:stretch>
                  <a:fillRect/>
                </a:stretch>
              </p:blipFill>
              <p:spPr>
                <a:xfrm>
                  <a:off x="3591685" y="1379508"/>
                  <a:ext cx="3340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Ink 40">
                  <a:extLst>
                    <a:ext uri="{FF2B5EF4-FFF2-40B4-BE49-F238E27FC236}">
                      <a16:creationId xmlns:a16="http://schemas.microsoft.com/office/drawing/2014/main" id="{A0EA5755-12B7-34E9-D915-9557D600F61C}"/>
                    </a:ext>
                  </a:extLst>
                </p14:cNvPr>
                <p14:cNvContentPartPr/>
                <p14:nvPr/>
              </p14:nvContentPartPr>
              <p14:xfrm>
                <a:off x="3677005" y="1229748"/>
                <a:ext cx="50400" cy="16200"/>
              </p14:xfrm>
            </p:contentPart>
          </mc:Choice>
          <mc:Fallback xmlns="">
            <p:pic>
              <p:nvPicPr>
                <p:cNvPr id="41" name="Ink 40">
                  <a:extLst>
                    <a:ext uri="{FF2B5EF4-FFF2-40B4-BE49-F238E27FC236}">
                      <a16:creationId xmlns:a16="http://schemas.microsoft.com/office/drawing/2014/main" id="{A0EA5755-12B7-34E9-D915-9557D600F61C}"/>
                    </a:ext>
                  </a:extLst>
                </p:cNvPr>
                <p:cNvPicPr/>
                <p:nvPr/>
              </p:nvPicPr>
              <p:blipFill>
                <a:blip r:embed="rId63"/>
                <a:stretch>
                  <a:fillRect/>
                </a:stretch>
              </p:blipFill>
              <p:spPr>
                <a:xfrm>
                  <a:off x="3659365" y="1211748"/>
                  <a:ext cx="86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Ink 41">
                  <a:extLst>
                    <a:ext uri="{FF2B5EF4-FFF2-40B4-BE49-F238E27FC236}">
                      <a16:creationId xmlns:a16="http://schemas.microsoft.com/office/drawing/2014/main" id="{D3B3B032-3594-2822-B151-B8EC6DC78508}"/>
                    </a:ext>
                  </a:extLst>
                </p14:cNvPr>
                <p14:cNvContentPartPr/>
                <p14:nvPr/>
              </p14:nvContentPartPr>
              <p14:xfrm>
                <a:off x="4034125" y="1402908"/>
                <a:ext cx="239040" cy="151200"/>
              </p14:xfrm>
            </p:contentPart>
          </mc:Choice>
          <mc:Fallback xmlns="">
            <p:pic>
              <p:nvPicPr>
                <p:cNvPr id="42" name="Ink 41">
                  <a:extLst>
                    <a:ext uri="{FF2B5EF4-FFF2-40B4-BE49-F238E27FC236}">
                      <a16:creationId xmlns:a16="http://schemas.microsoft.com/office/drawing/2014/main" id="{D3B3B032-3594-2822-B151-B8EC6DC78508}"/>
                    </a:ext>
                  </a:extLst>
                </p:cNvPr>
                <p:cNvPicPr/>
                <p:nvPr/>
              </p:nvPicPr>
              <p:blipFill>
                <a:blip r:embed="rId65"/>
                <a:stretch>
                  <a:fillRect/>
                </a:stretch>
              </p:blipFill>
              <p:spPr>
                <a:xfrm>
                  <a:off x="4016485" y="1385268"/>
                  <a:ext cx="274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Ink 42">
                  <a:extLst>
                    <a:ext uri="{FF2B5EF4-FFF2-40B4-BE49-F238E27FC236}">
                      <a16:creationId xmlns:a16="http://schemas.microsoft.com/office/drawing/2014/main" id="{FDB1998B-75D8-A5BA-5570-C5AD4346CF19}"/>
                    </a:ext>
                  </a:extLst>
                </p14:cNvPr>
                <p14:cNvContentPartPr/>
                <p14:nvPr/>
              </p14:nvContentPartPr>
              <p14:xfrm>
                <a:off x="4418965" y="1259628"/>
                <a:ext cx="155880" cy="418680"/>
              </p14:xfrm>
            </p:contentPart>
          </mc:Choice>
          <mc:Fallback xmlns="">
            <p:pic>
              <p:nvPicPr>
                <p:cNvPr id="43" name="Ink 42">
                  <a:extLst>
                    <a:ext uri="{FF2B5EF4-FFF2-40B4-BE49-F238E27FC236}">
                      <a16:creationId xmlns:a16="http://schemas.microsoft.com/office/drawing/2014/main" id="{FDB1998B-75D8-A5BA-5570-C5AD4346CF19}"/>
                    </a:ext>
                  </a:extLst>
                </p:cNvPr>
                <p:cNvPicPr/>
                <p:nvPr/>
              </p:nvPicPr>
              <p:blipFill>
                <a:blip r:embed="rId67"/>
                <a:stretch>
                  <a:fillRect/>
                </a:stretch>
              </p:blipFill>
              <p:spPr>
                <a:xfrm>
                  <a:off x="4400965" y="1241628"/>
                  <a:ext cx="19152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Ink 43">
                  <a:extLst>
                    <a:ext uri="{FF2B5EF4-FFF2-40B4-BE49-F238E27FC236}">
                      <a16:creationId xmlns:a16="http://schemas.microsoft.com/office/drawing/2014/main" id="{70D46D34-283E-E131-7D04-6CD618A4CEC0}"/>
                    </a:ext>
                  </a:extLst>
                </p14:cNvPr>
                <p14:cNvContentPartPr/>
                <p14:nvPr/>
              </p14:nvContentPartPr>
              <p14:xfrm>
                <a:off x="4460725" y="1415508"/>
                <a:ext cx="173160" cy="115920"/>
              </p14:xfrm>
            </p:contentPart>
          </mc:Choice>
          <mc:Fallback xmlns="">
            <p:pic>
              <p:nvPicPr>
                <p:cNvPr id="44" name="Ink 43">
                  <a:extLst>
                    <a:ext uri="{FF2B5EF4-FFF2-40B4-BE49-F238E27FC236}">
                      <a16:creationId xmlns:a16="http://schemas.microsoft.com/office/drawing/2014/main" id="{70D46D34-283E-E131-7D04-6CD618A4CEC0}"/>
                    </a:ext>
                  </a:extLst>
                </p:cNvPr>
                <p:cNvPicPr/>
                <p:nvPr/>
              </p:nvPicPr>
              <p:blipFill>
                <a:blip r:embed="rId69"/>
                <a:stretch>
                  <a:fillRect/>
                </a:stretch>
              </p:blipFill>
              <p:spPr>
                <a:xfrm>
                  <a:off x="4443085" y="1397508"/>
                  <a:ext cx="208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Ink 44">
                  <a:extLst>
                    <a:ext uri="{FF2B5EF4-FFF2-40B4-BE49-F238E27FC236}">
                      <a16:creationId xmlns:a16="http://schemas.microsoft.com/office/drawing/2014/main" id="{3173FE24-D562-8FE3-BFA4-DC30B4E01384}"/>
                    </a:ext>
                  </a:extLst>
                </p14:cNvPr>
                <p14:cNvContentPartPr/>
                <p14:nvPr/>
              </p14:nvContentPartPr>
              <p14:xfrm>
                <a:off x="4737205" y="1406508"/>
                <a:ext cx="42120" cy="120960"/>
              </p14:xfrm>
            </p:contentPart>
          </mc:Choice>
          <mc:Fallback xmlns="">
            <p:pic>
              <p:nvPicPr>
                <p:cNvPr id="45" name="Ink 44">
                  <a:extLst>
                    <a:ext uri="{FF2B5EF4-FFF2-40B4-BE49-F238E27FC236}">
                      <a16:creationId xmlns:a16="http://schemas.microsoft.com/office/drawing/2014/main" id="{3173FE24-D562-8FE3-BFA4-DC30B4E01384}"/>
                    </a:ext>
                  </a:extLst>
                </p:cNvPr>
                <p:cNvPicPr/>
                <p:nvPr/>
              </p:nvPicPr>
              <p:blipFill>
                <a:blip r:embed="rId71"/>
                <a:stretch>
                  <a:fillRect/>
                </a:stretch>
              </p:blipFill>
              <p:spPr>
                <a:xfrm>
                  <a:off x="4719565" y="1388868"/>
                  <a:ext cx="77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0B48D5DE-518A-65DC-D903-0C7F13E2190B}"/>
                    </a:ext>
                  </a:extLst>
                </p14:cNvPr>
                <p14:cNvContentPartPr/>
                <p14:nvPr/>
              </p14:nvContentPartPr>
              <p14:xfrm>
                <a:off x="4783285" y="1301388"/>
                <a:ext cx="6120" cy="8280"/>
              </p14:xfrm>
            </p:contentPart>
          </mc:Choice>
          <mc:Fallback xmlns="">
            <p:pic>
              <p:nvPicPr>
                <p:cNvPr id="46" name="Ink 45">
                  <a:extLst>
                    <a:ext uri="{FF2B5EF4-FFF2-40B4-BE49-F238E27FC236}">
                      <a16:creationId xmlns:a16="http://schemas.microsoft.com/office/drawing/2014/main" id="{0B48D5DE-518A-65DC-D903-0C7F13E2190B}"/>
                    </a:ext>
                  </a:extLst>
                </p:cNvPr>
                <p:cNvPicPr/>
                <p:nvPr/>
              </p:nvPicPr>
              <p:blipFill>
                <a:blip r:embed="rId73"/>
                <a:stretch>
                  <a:fillRect/>
                </a:stretch>
              </p:blipFill>
              <p:spPr>
                <a:xfrm>
                  <a:off x="4765285" y="1283748"/>
                  <a:ext cx="41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1B7C74B1-69D9-EBC2-1572-858FDF3A41F2}"/>
                    </a:ext>
                  </a:extLst>
                </p14:cNvPr>
                <p14:cNvContentPartPr/>
                <p14:nvPr/>
              </p14:nvContentPartPr>
              <p14:xfrm>
                <a:off x="4804165" y="1280868"/>
                <a:ext cx="147240" cy="402120"/>
              </p14:xfrm>
            </p:contentPart>
          </mc:Choice>
          <mc:Fallback xmlns="">
            <p:pic>
              <p:nvPicPr>
                <p:cNvPr id="47" name="Ink 46">
                  <a:extLst>
                    <a:ext uri="{FF2B5EF4-FFF2-40B4-BE49-F238E27FC236}">
                      <a16:creationId xmlns:a16="http://schemas.microsoft.com/office/drawing/2014/main" id="{1B7C74B1-69D9-EBC2-1572-858FDF3A41F2}"/>
                    </a:ext>
                  </a:extLst>
                </p:cNvPr>
                <p:cNvPicPr/>
                <p:nvPr/>
              </p:nvPicPr>
              <p:blipFill>
                <a:blip r:embed="rId75"/>
                <a:stretch>
                  <a:fillRect/>
                </a:stretch>
              </p:blipFill>
              <p:spPr>
                <a:xfrm>
                  <a:off x="4786165" y="1263228"/>
                  <a:ext cx="18288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153E30F2-05C5-5DD9-EC8C-10C9A0EF9615}"/>
                    </a:ext>
                  </a:extLst>
                </p14:cNvPr>
                <p14:cNvContentPartPr/>
                <p14:nvPr/>
              </p14:nvContentPartPr>
              <p14:xfrm>
                <a:off x="4860325" y="1371228"/>
                <a:ext cx="99720" cy="106920"/>
              </p14:xfrm>
            </p:contentPart>
          </mc:Choice>
          <mc:Fallback xmlns="">
            <p:pic>
              <p:nvPicPr>
                <p:cNvPr id="48" name="Ink 47">
                  <a:extLst>
                    <a:ext uri="{FF2B5EF4-FFF2-40B4-BE49-F238E27FC236}">
                      <a16:creationId xmlns:a16="http://schemas.microsoft.com/office/drawing/2014/main" id="{153E30F2-05C5-5DD9-EC8C-10C9A0EF9615}"/>
                    </a:ext>
                  </a:extLst>
                </p:cNvPr>
                <p:cNvPicPr/>
                <p:nvPr/>
              </p:nvPicPr>
              <p:blipFill>
                <a:blip r:embed="rId77"/>
                <a:stretch>
                  <a:fillRect/>
                </a:stretch>
              </p:blipFill>
              <p:spPr>
                <a:xfrm>
                  <a:off x="4842685" y="1353228"/>
                  <a:ext cx="135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E2E70D6C-8DEC-A9B5-D393-39E475CAC364}"/>
                    </a:ext>
                  </a:extLst>
                </p14:cNvPr>
                <p14:cNvContentPartPr/>
                <p14:nvPr/>
              </p14:nvContentPartPr>
              <p14:xfrm>
                <a:off x="4999285" y="1346028"/>
                <a:ext cx="182520" cy="137880"/>
              </p14:xfrm>
            </p:contentPart>
          </mc:Choice>
          <mc:Fallback xmlns="">
            <p:pic>
              <p:nvPicPr>
                <p:cNvPr id="49" name="Ink 48">
                  <a:extLst>
                    <a:ext uri="{FF2B5EF4-FFF2-40B4-BE49-F238E27FC236}">
                      <a16:creationId xmlns:a16="http://schemas.microsoft.com/office/drawing/2014/main" id="{E2E70D6C-8DEC-A9B5-D393-39E475CAC364}"/>
                    </a:ext>
                  </a:extLst>
                </p:cNvPr>
                <p:cNvPicPr/>
                <p:nvPr/>
              </p:nvPicPr>
              <p:blipFill>
                <a:blip r:embed="rId79"/>
                <a:stretch>
                  <a:fillRect/>
                </a:stretch>
              </p:blipFill>
              <p:spPr>
                <a:xfrm>
                  <a:off x="4981285" y="1328028"/>
                  <a:ext cx="218160" cy="173520"/>
                </a:xfrm>
                <a:prstGeom prst="rect">
                  <a:avLst/>
                </a:prstGeom>
              </p:spPr>
            </p:pic>
          </mc:Fallback>
        </mc:AlternateContent>
      </p:grpSp>
      <p:grpSp>
        <p:nvGrpSpPr>
          <p:cNvPr id="53" name="Group 52">
            <a:extLst>
              <a:ext uri="{FF2B5EF4-FFF2-40B4-BE49-F238E27FC236}">
                <a16:creationId xmlns:a16="http://schemas.microsoft.com/office/drawing/2014/main" id="{DCF6BA98-735B-F62A-53A4-CF14BCE3E015}"/>
              </a:ext>
            </a:extLst>
          </p:cNvPr>
          <p:cNvGrpSpPr/>
          <p:nvPr/>
        </p:nvGrpSpPr>
        <p:grpSpPr>
          <a:xfrm rot="215860">
            <a:off x="6995605" y="1216788"/>
            <a:ext cx="517320" cy="370440"/>
            <a:chOff x="5471605" y="1216788"/>
            <a:chExt cx="517320" cy="370440"/>
          </a:xfrm>
        </p:grpSpPr>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7F023590-41CC-7111-2E6A-76AA013B3F34}"/>
                    </a:ext>
                  </a:extLst>
                </p14:cNvPr>
                <p14:cNvContentPartPr/>
                <p14:nvPr/>
              </p14:nvContentPartPr>
              <p14:xfrm>
                <a:off x="5471605" y="1216788"/>
                <a:ext cx="267840" cy="370440"/>
              </p14:xfrm>
            </p:contentPart>
          </mc:Choice>
          <mc:Fallback xmlns="">
            <p:pic>
              <p:nvPicPr>
                <p:cNvPr id="51" name="Ink 50">
                  <a:extLst>
                    <a:ext uri="{FF2B5EF4-FFF2-40B4-BE49-F238E27FC236}">
                      <a16:creationId xmlns:a16="http://schemas.microsoft.com/office/drawing/2014/main" id="{7F023590-41CC-7111-2E6A-76AA013B3F34}"/>
                    </a:ext>
                  </a:extLst>
                </p:cNvPr>
                <p:cNvPicPr/>
                <p:nvPr/>
              </p:nvPicPr>
              <p:blipFill>
                <a:blip r:embed="rId81"/>
                <a:stretch>
                  <a:fillRect/>
                </a:stretch>
              </p:blipFill>
              <p:spPr>
                <a:xfrm>
                  <a:off x="5453965" y="1198788"/>
                  <a:ext cx="3034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E7A6E1D6-3F5E-C73A-C114-33B2D625BBEC}"/>
                    </a:ext>
                  </a:extLst>
                </p14:cNvPr>
                <p14:cNvContentPartPr/>
                <p14:nvPr/>
              </p14:nvContentPartPr>
              <p14:xfrm>
                <a:off x="5527405" y="1371948"/>
                <a:ext cx="461520" cy="142200"/>
              </p14:xfrm>
            </p:contentPart>
          </mc:Choice>
          <mc:Fallback xmlns="">
            <p:pic>
              <p:nvPicPr>
                <p:cNvPr id="52" name="Ink 51">
                  <a:extLst>
                    <a:ext uri="{FF2B5EF4-FFF2-40B4-BE49-F238E27FC236}">
                      <a16:creationId xmlns:a16="http://schemas.microsoft.com/office/drawing/2014/main" id="{E7A6E1D6-3F5E-C73A-C114-33B2D625BBEC}"/>
                    </a:ext>
                  </a:extLst>
                </p:cNvPr>
                <p:cNvPicPr/>
                <p:nvPr/>
              </p:nvPicPr>
              <p:blipFill>
                <a:blip r:embed="rId83"/>
                <a:stretch>
                  <a:fillRect/>
                </a:stretch>
              </p:blipFill>
              <p:spPr>
                <a:xfrm>
                  <a:off x="5509405" y="1353948"/>
                  <a:ext cx="497160" cy="177840"/>
                </a:xfrm>
                <a:prstGeom prst="rect">
                  <a:avLst/>
                </a:prstGeom>
              </p:spPr>
            </p:pic>
          </mc:Fallback>
        </mc:AlternateContent>
      </p:grpSp>
      <p:grpSp>
        <p:nvGrpSpPr>
          <p:cNvPr id="68" name="Group 67">
            <a:extLst>
              <a:ext uri="{FF2B5EF4-FFF2-40B4-BE49-F238E27FC236}">
                <a16:creationId xmlns:a16="http://schemas.microsoft.com/office/drawing/2014/main" id="{90DE0533-B2B7-6618-1A03-DFB78F8C8B3B}"/>
              </a:ext>
            </a:extLst>
          </p:cNvPr>
          <p:cNvGrpSpPr/>
          <p:nvPr/>
        </p:nvGrpSpPr>
        <p:grpSpPr>
          <a:xfrm>
            <a:off x="7679965" y="1241238"/>
            <a:ext cx="2937600" cy="312480"/>
            <a:chOff x="6155965" y="1196268"/>
            <a:chExt cx="2937600" cy="312480"/>
          </a:xfrm>
        </p:grpSpPr>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C361F2E2-205D-0681-D23C-D13EAA28D54A}"/>
                    </a:ext>
                  </a:extLst>
                </p14:cNvPr>
                <p14:cNvContentPartPr/>
                <p14:nvPr/>
              </p14:nvContentPartPr>
              <p14:xfrm>
                <a:off x="6155965" y="1225068"/>
                <a:ext cx="186120" cy="283680"/>
              </p14:xfrm>
            </p:contentPart>
          </mc:Choice>
          <mc:Fallback xmlns="">
            <p:pic>
              <p:nvPicPr>
                <p:cNvPr id="54" name="Ink 53">
                  <a:extLst>
                    <a:ext uri="{FF2B5EF4-FFF2-40B4-BE49-F238E27FC236}">
                      <a16:creationId xmlns:a16="http://schemas.microsoft.com/office/drawing/2014/main" id="{C361F2E2-205D-0681-D23C-D13EAA28D54A}"/>
                    </a:ext>
                  </a:extLst>
                </p:cNvPr>
                <p:cNvPicPr/>
                <p:nvPr/>
              </p:nvPicPr>
              <p:blipFill>
                <a:blip r:embed="rId85"/>
                <a:stretch>
                  <a:fillRect/>
                </a:stretch>
              </p:blipFill>
              <p:spPr>
                <a:xfrm>
                  <a:off x="6138325" y="1207428"/>
                  <a:ext cx="2217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6C39F670-C33B-7BE7-6E25-99DD430174EA}"/>
                    </a:ext>
                  </a:extLst>
                </p14:cNvPr>
                <p14:cNvContentPartPr/>
                <p14:nvPr/>
              </p14:nvContentPartPr>
              <p14:xfrm>
                <a:off x="6373045" y="1229748"/>
                <a:ext cx="406800" cy="270360"/>
              </p14:xfrm>
            </p:contentPart>
          </mc:Choice>
          <mc:Fallback xmlns="">
            <p:pic>
              <p:nvPicPr>
                <p:cNvPr id="55" name="Ink 54">
                  <a:extLst>
                    <a:ext uri="{FF2B5EF4-FFF2-40B4-BE49-F238E27FC236}">
                      <a16:creationId xmlns:a16="http://schemas.microsoft.com/office/drawing/2014/main" id="{6C39F670-C33B-7BE7-6E25-99DD430174EA}"/>
                    </a:ext>
                  </a:extLst>
                </p:cNvPr>
                <p:cNvPicPr/>
                <p:nvPr/>
              </p:nvPicPr>
              <p:blipFill>
                <a:blip r:embed="rId87"/>
                <a:stretch>
                  <a:fillRect/>
                </a:stretch>
              </p:blipFill>
              <p:spPr>
                <a:xfrm>
                  <a:off x="6355045" y="1211748"/>
                  <a:ext cx="44244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9A3D1C55-4D72-7D41-5F9A-A95942D0E074}"/>
                    </a:ext>
                  </a:extLst>
                </p14:cNvPr>
                <p14:cNvContentPartPr/>
                <p14:nvPr/>
              </p14:nvContentPartPr>
              <p14:xfrm>
                <a:off x="6695965" y="1401468"/>
                <a:ext cx="163080" cy="6120"/>
              </p14:xfrm>
            </p:contentPart>
          </mc:Choice>
          <mc:Fallback xmlns="">
            <p:pic>
              <p:nvPicPr>
                <p:cNvPr id="56" name="Ink 55">
                  <a:extLst>
                    <a:ext uri="{FF2B5EF4-FFF2-40B4-BE49-F238E27FC236}">
                      <a16:creationId xmlns:a16="http://schemas.microsoft.com/office/drawing/2014/main" id="{9A3D1C55-4D72-7D41-5F9A-A95942D0E074}"/>
                    </a:ext>
                  </a:extLst>
                </p:cNvPr>
                <p:cNvPicPr/>
                <p:nvPr/>
              </p:nvPicPr>
              <p:blipFill>
                <a:blip r:embed="rId89"/>
                <a:stretch>
                  <a:fillRect/>
                </a:stretch>
              </p:blipFill>
              <p:spPr>
                <a:xfrm>
                  <a:off x="6678325" y="1383828"/>
                  <a:ext cx="198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8E9F230D-7083-61D5-043A-4673F85545C0}"/>
                    </a:ext>
                  </a:extLst>
                </p14:cNvPr>
                <p14:cNvContentPartPr/>
                <p14:nvPr/>
              </p14:nvContentPartPr>
              <p14:xfrm>
                <a:off x="7062805" y="1222908"/>
                <a:ext cx="92880" cy="261360"/>
              </p14:xfrm>
            </p:contentPart>
          </mc:Choice>
          <mc:Fallback xmlns="">
            <p:pic>
              <p:nvPicPr>
                <p:cNvPr id="58" name="Ink 57">
                  <a:extLst>
                    <a:ext uri="{FF2B5EF4-FFF2-40B4-BE49-F238E27FC236}">
                      <a16:creationId xmlns:a16="http://schemas.microsoft.com/office/drawing/2014/main" id="{8E9F230D-7083-61D5-043A-4673F85545C0}"/>
                    </a:ext>
                  </a:extLst>
                </p:cNvPr>
                <p:cNvPicPr/>
                <p:nvPr/>
              </p:nvPicPr>
              <p:blipFill>
                <a:blip r:embed="rId91"/>
                <a:stretch>
                  <a:fillRect/>
                </a:stretch>
              </p:blipFill>
              <p:spPr>
                <a:xfrm>
                  <a:off x="7045165" y="1204908"/>
                  <a:ext cx="12852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0634297D-1219-E1CB-7BEE-486BABC8D25F}"/>
                    </a:ext>
                  </a:extLst>
                </p14:cNvPr>
                <p14:cNvContentPartPr/>
                <p14:nvPr/>
              </p14:nvContentPartPr>
              <p14:xfrm>
                <a:off x="6971005" y="1397868"/>
                <a:ext cx="230760" cy="9000"/>
              </p14:xfrm>
            </p:contentPart>
          </mc:Choice>
          <mc:Fallback xmlns="">
            <p:pic>
              <p:nvPicPr>
                <p:cNvPr id="59" name="Ink 58">
                  <a:extLst>
                    <a:ext uri="{FF2B5EF4-FFF2-40B4-BE49-F238E27FC236}">
                      <a16:creationId xmlns:a16="http://schemas.microsoft.com/office/drawing/2014/main" id="{0634297D-1219-E1CB-7BEE-486BABC8D25F}"/>
                    </a:ext>
                  </a:extLst>
                </p:cNvPr>
                <p:cNvPicPr/>
                <p:nvPr/>
              </p:nvPicPr>
              <p:blipFill>
                <a:blip r:embed="rId93"/>
                <a:stretch>
                  <a:fillRect/>
                </a:stretch>
              </p:blipFill>
              <p:spPr>
                <a:xfrm>
                  <a:off x="6953365" y="1380228"/>
                  <a:ext cx="266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AC7E889E-0AB2-D47A-1D6C-36A75B12E8B6}"/>
                    </a:ext>
                  </a:extLst>
                </p14:cNvPr>
                <p14:cNvContentPartPr/>
                <p14:nvPr/>
              </p14:nvContentPartPr>
              <p14:xfrm>
                <a:off x="7162885" y="1359348"/>
                <a:ext cx="221400" cy="122760"/>
              </p14:xfrm>
            </p:contentPart>
          </mc:Choice>
          <mc:Fallback xmlns="">
            <p:pic>
              <p:nvPicPr>
                <p:cNvPr id="60" name="Ink 59">
                  <a:extLst>
                    <a:ext uri="{FF2B5EF4-FFF2-40B4-BE49-F238E27FC236}">
                      <a16:creationId xmlns:a16="http://schemas.microsoft.com/office/drawing/2014/main" id="{AC7E889E-0AB2-D47A-1D6C-36A75B12E8B6}"/>
                    </a:ext>
                  </a:extLst>
                </p:cNvPr>
                <p:cNvPicPr/>
                <p:nvPr/>
              </p:nvPicPr>
              <p:blipFill>
                <a:blip r:embed="rId95"/>
                <a:stretch>
                  <a:fillRect/>
                </a:stretch>
              </p:blipFill>
              <p:spPr>
                <a:xfrm>
                  <a:off x="7145245" y="1341708"/>
                  <a:ext cx="257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5525807F-D556-D5ED-FAAC-DF61D4D7558F}"/>
                    </a:ext>
                  </a:extLst>
                </p14:cNvPr>
                <p14:cNvContentPartPr/>
                <p14:nvPr/>
              </p14:nvContentPartPr>
              <p14:xfrm>
                <a:off x="7421725" y="1342788"/>
                <a:ext cx="455400" cy="162360"/>
              </p14:xfrm>
            </p:contentPart>
          </mc:Choice>
          <mc:Fallback xmlns="">
            <p:pic>
              <p:nvPicPr>
                <p:cNvPr id="61" name="Ink 60">
                  <a:extLst>
                    <a:ext uri="{FF2B5EF4-FFF2-40B4-BE49-F238E27FC236}">
                      <a16:creationId xmlns:a16="http://schemas.microsoft.com/office/drawing/2014/main" id="{5525807F-D556-D5ED-FAAC-DF61D4D7558F}"/>
                    </a:ext>
                  </a:extLst>
                </p:cNvPr>
                <p:cNvPicPr/>
                <p:nvPr/>
              </p:nvPicPr>
              <p:blipFill>
                <a:blip r:embed="rId97"/>
                <a:stretch>
                  <a:fillRect/>
                </a:stretch>
              </p:blipFill>
              <p:spPr>
                <a:xfrm>
                  <a:off x="7403725" y="1325148"/>
                  <a:ext cx="491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77DE6B5B-F562-4469-67C7-F1DFF7154A82}"/>
                    </a:ext>
                  </a:extLst>
                </p14:cNvPr>
                <p14:cNvContentPartPr/>
                <p14:nvPr/>
              </p14:nvContentPartPr>
              <p14:xfrm>
                <a:off x="7910965" y="1196268"/>
                <a:ext cx="207720" cy="288000"/>
              </p14:xfrm>
            </p:contentPart>
          </mc:Choice>
          <mc:Fallback xmlns="">
            <p:pic>
              <p:nvPicPr>
                <p:cNvPr id="62" name="Ink 61">
                  <a:extLst>
                    <a:ext uri="{FF2B5EF4-FFF2-40B4-BE49-F238E27FC236}">
                      <a16:creationId xmlns:a16="http://schemas.microsoft.com/office/drawing/2014/main" id="{77DE6B5B-F562-4469-67C7-F1DFF7154A82}"/>
                    </a:ext>
                  </a:extLst>
                </p:cNvPr>
                <p:cNvPicPr/>
                <p:nvPr/>
              </p:nvPicPr>
              <p:blipFill>
                <a:blip r:embed="rId99"/>
                <a:stretch>
                  <a:fillRect/>
                </a:stretch>
              </p:blipFill>
              <p:spPr>
                <a:xfrm>
                  <a:off x="7893325" y="1178628"/>
                  <a:ext cx="2433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236C23C7-1995-8E9E-3383-C5EE20491AEC}"/>
                    </a:ext>
                  </a:extLst>
                </p14:cNvPr>
                <p14:cNvContentPartPr/>
                <p14:nvPr/>
              </p14:nvContentPartPr>
              <p14:xfrm>
                <a:off x="8116165" y="1323348"/>
                <a:ext cx="247320" cy="119880"/>
              </p14:xfrm>
            </p:contentPart>
          </mc:Choice>
          <mc:Fallback xmlns="">
            <p:pic>
              <p:nvPicPr>
                <p:cNvPr id="63" name="Ink 62">
                  <a:extLst>
                    <a:ext uri="{FF2B5EF4-FFF2-40B4-BE49-F238E27FC236}">
                      <a16:creationId xmlns:a16="http://schemas.microsoft.com/office/drawing/2014/main" id="{236C23C7-1995-8E9E-3383-C5EE20491AEC}"/>
                    </a:ext>
                  </a:extLst>
                </p:cNvPr>
                <p:cNvPicPr/>
                <p:nvPr/>
              </p:nvPicPr>
              <p:blipFill>
                <a:blip r:embed="rId101"/>
                <a:stretch>
                  <a:fillRect/>
                </a:stretch>
              </p:blipFill>
              <p:spPr>
                <a:xfrm>
                  <a:off x="8098525" y="1305348"/>
                  <a:ext cx="282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B56F0A12-B283-A9AA-5FE4-0A3A9592A617}"/>
                    </a:ext>
                  </a:extLst>
                </p14:cNvPr>
                <p14:cNvContentPartPr/>
                <p14:nvPr/>
              </p14:nvContentPartPr>
              <p14:xfrm>
                <a:off x="8433325" y="1226148"/>
                <a:ext cx="239040" cy="268920"/>
              </p14:xfrm>
            </p:contentPart>
          </mc:Choice>
          <mc:Fallback xmlns="">
            <p:pic>
              <p:nvPicPr>
                <p:cNvPr id="65" name="Ink 64">
                  <a:extLst>
                    <a:ext uri="{FF2B5EF4-FFF2-40B4-BE49-F238E27FC236}">
                      <a16:creationId xmlns:a16="http://schemas.microsoft.com/office/drawing/2014/main" id="{B56F0A12-B283-A9AA-5FE4-0A3A9592A617}"/>
                    </a:ext>
                  </a:extLst>
                </p:cNvPr>
                <p:cNvPicPr/>
                <p:nvPr/>
              </p:nvPicPr>
              <p:blipFill>
                <a:blip r:embed="rId103"/>
                <a:stretch>
                  <a:fillRect/>
                </a:stretch>
              </p:blipFill>
              <p:spPr>
                <a:xfrm>
                  <a:off x="8415685" y="1208148"/>
                  <a:ext cx="2746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C8AB3FAC-BC26-EE60-031E-E29D710D88BA}"/>
                    </a:ext>
                  </a:extLst>
                </p14:cNvPr>
                <p14:cNvContentPartPr/>
                <p14:nvPr/>
              </p14:nvContentPartPr>
              <p14:xfrm>
                <a:off x="8643925" y="1294908"/>
                <a:ext cx="165960" cy="136800"/>
              </p14:xfrm>
            </p:contentPart>
          </mc:Choice>
          <mc:Fallback xmlns="">
            <p:pic>
              <p:nvPicPr>
                <p:cNvPr id="66" name="Ink 65">
                  <a:extLst>
                    <a:ext uri="{FF2B5EF4-FFF2-40B4-BE49-F238E27FC236}">
                      <a16:creationId xmlns:a16="http://schemas.microsoft.com/office/drawing/2014/main" id="{C8AB3FAC-BC26-EE60-031E-E29D710D88BA}"/>
                    </a:ext>
                  </a:extLst>
                </p:cNvPr>
                <p:cNvPicPr/>
                <p:nvPr/>
              </p:nvPicPr>
              <p:blipFill>
                <a:blip r:embed="rId105"/>
                <a:stretch>
                  <a:fillRect/>
                </a:stretch>
              </p:blipFill>
              <p:spPr>
                <a:xfrm>
                  <a:off x="8625925" y="1277268"/>
                  <a:ext cx="2016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0EC5CFF3-ADE0-A19B-4774-7799F6A6A802}"/>
                    </a:ext>
                  </a:extLst>
                </p14:cNvPr>
                <p14:cNvContentPartPr/>
                <p14:nvPr/>
              </p14:nvContentPartPr>
              <p14:xfrm>
                <a:off x="8784325" y="1272948"/>
                <a:ext cx="309240" cy="168120"/>
              </p14:xfrm>
            </p:contentPart>
          </mc:Choice>
          <mc:Fallback xmlns="">
            <p:pic>
              <p:nvPicPr>
                <p:cNvPr id="67" name="Ink 66">
                  <a:extLst>
                    <a:ext uri="{FF2B5EF4-FFF2-40B4-BE49-F238E27FC236}">
                      <a16:creationId xmlns:a16="http://schemas.microsoft.com/office/drawing/2014/main" id="{0EC5CFF3-ADE0-A19B-4774-7799F6A6A802}"/>
                    </a:ext>
                  </a:extLst>
                </p:cNvPr>
                <p:cNvPicPr/>
                <p:nvPr/>
              </p:nvPicPr>
              <p:blipFill>
                <a:blip r:embed="rId107"/>
                <a:stretch>
                  <a:fillRect/>
                </a:stretch>
              </p:blipFill>
              <p:spPr>
                <a:xfrm>
                  <a:off x="8766325" y="1255308"/>
                  <a:ext cx="344880" cy="203760"/>
                </a:xfrm>
                <a:prstGeom prst="rect">
                  <a:avLst/>
                </a:prstGeom>
              </p:spPr>
            </p:pic>
          </mc:Fallback>
        </mc:AlternateContent>
      </p:grpSp>
      <p:grpSp>
        <p:nvGrpSpPr>
          <p:cNvPr id="79" name="Group 78">
            <a:extLst>
              <a:ext uri="{FF2B5EF4-FFF2-40B4-BE49-F238E27FC236}">
                <a16:creationId xmlns:a16="http://schemas.microsoft.com/office/drawing/2014/main" id="{2F3AE019-A6E5-9B7D-3C2E-8530CFF6E617}"/>
              </a:ext>
            </a:extLst>
          </p:cNvPr>
          <p:cNvGrpSpPr/>
          <p:nvPr/>
        </p:nvGrpSpPr>
        <p:grpSpPr>
          <a:xfrm rot="215860">
            <a:off x="1923565" y="2030388"/>
            <a:ext cx="1295640" cy="370440"/>
            <a:chOff x="399565" y="2030388"/>
            <a:chExt cx="1295640" cy="370440"/>
          </a:xfrm>
        </p:grpSpPr>
        <mc:AlternateContent xmlns:mc="http://schemas.openxmlformats.org/markup-compatibility/2006" xmlns:p14="http://schemas.microsoft.com/office/powerpoint/2010/main">
          <mc:Choice Requires="p14">
            <p:contentPart p14:bwMode="auto" r:id="rId108">
              <p14:nvContentPartPr>
                <p14:cNvPr id="69" name="Ink 68">
                  <a:extLst>
                    <a:ext uri="{FF2B5EF4-FFF2-40B4-BE49-F238E27FC236}">
                      <a16:creationId xmlns:a16="http://schemas.microsoft.com/office/drawing/2014/main" id="{465EF0B1-0B70-051D-31DA-5D8E463EA295}"/>
                    </a:ext>
                  </a:extLst>
                </p14:cNvPr>
                <p14:cNvContentPartPr/>
                <p14:nvPr/>
              </p14:nvContentPartPr>
              <p14:xfrm>
                <a:off x="600085" y="2107068"/>
                <a:ext cx="4320" cy="360"/>
              </p14:xfrm>
            </p:contentPart>
          </mc:Choice>
          <mc:Fallback xmlns="">
            <p:pic>
              <p:nvPicPr>
                <p:cNvPr id="69" name="Ink 68">
                  <a:extLst>
                    <a:ext uri="{FF2B5EF4-FFF2-40B4-BE49-F238E27FC236}">
                      <a16:creationId xmlns:a16="http://schemas.microsoft.com/office/drawing/2014/main" id="{465EF0B1-0B70-051D-31DA-5D8E463EA295}"/>
                    </a:ext>
                  </a:extLst>
                </p:cNvPr>
                <p:cNvPicPr/>
                <p:nvPr/>
              </p:nvPicPr>
              <p:blipFill>
                <a:blip r:embed="rId109"/>
                <a:stretch>
                  <a:fillRect/>
                </a:stretch>
              </p:blipFill>
              <p:spPr>
                <a:xfrm>
                  <a:off x="582445" y="2089428"/>
                  <a:ext cx="3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Ink 69">
                  <a:extLst>
                    <a:ext uri="{FF2B5EF4-FFF2-40B4-BE49-F238E27FC236}">
                      <a16:creationId xmlns:a16="http://schemas.microsoft.com/office/drawing/2014/main" id="{239C01A4-BFA9-451F-142C-136229B524E0}"/>
                    </a:ext>
                  </a:extLst>
                </p14:cNvPr>
                <p14:cNvContentPartPr/>
                <p14:nvPr/>
              </p14:nvContentPartPr>
              <p14:xfrm>
                <a:off x="399565" y="2082588"/>
                <a:ext cx="235800" cy="318240"/>
              </p14:xfrm>
            </p:contentPart>
          </mc:Choice>
          <mc:Fallback xmlns="">
            <p:pic>
              <p:nvPicPr>
                <p:cNvPr id="70" name="Ink 69">
                  <a:extLst>
                    <a:ext uri="{FF2B5EF4-FFF2-40B4-BE49-F238E27FC236}">
                      <a16:creationId xmlns:a16="http://schemas.microsoft.com/office/drawing/2014/main" id="{239C01A4-BFA9-451F-142C-136229B524E0}"/>
                    </a:ext>
                  </a:extLst>
                </p:cNvPr>
                <p:cNvPicPr/>
                <p:nvPr/>
              </p:nvPicPr>
              <p:blipFill>
                <a:blip r:embed="rId111"/>
                <a:stretch>
                  <a:fillRect/>
                </a:stretch>
              </p:blipFill>
              <p:spPr>
                <a:xfrm>
                  <a:off x="381565" y="2064588"/>
                  <a:ext cx="27144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98B32A11-FD46-EED8-58FB-3C9B52F66DAA}"/>
                    </a:ext>
                  </a:extLst>
                </p14:cNvPr>
                <p14:cNvContentPartPr/>
                <p14:nvPr/>
              </p14:nvContentPartPr>
              <p14:xfrm>
                <a:off x="495325" y="2229108"/>
                <a:ext cx="168120" cy="23400"/>
              </p14:xfrm>
            </p:contentPart>
          </mc:Choice>
          <mc:Fallback xmlns="">
            <p:pic>
              <p:nvPicPr>
                <p:cNvPr id="71" name="Ink 70">
                  <a:extLst>
                    <a:ext uri="{FF2B5EF4-FFF2-40B4-BE49-F238E27FC236}">
                      <a16:creationId xmlns:a16="http://schemas.microsoft.com/office/drawing/2014/main" id="{98B32A11-FD46-EED8-58FB-3C9B52F66DAA}"/>
                    </a:ext>
                  </a:extLst>
                </p:cNvPr>
                <p:cNvPicPr/>
                <p:nvPr/>
              </p:nvPicPr>
              <p:blipFill>
                <a:blip r:embed="rId113"/>
                <a:stretch>
                  <a:fillRect/>
                </a:stretch>
              </p:blipFill>
              <p:spPr>
                <a:xfrm>
                  <a:off x="477685" y="2211108"/>
                  <a:ext cx="203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Ink 71">
                  <a:extLst>
                    <a:ext uri="{FF2B5EF4-FFF2-40B4-BE49-F238E27FC236}">
                      <a16:creationId xmlns:a16="http://schemas.microsoft.com/office/drawing/2014/main" id="{A1BB35AE-66DC-1BE9-D7CA-16C5B278CDA8}"/>
                    </a:ext>
                  </a:extLst>
                </p14:cNvPr>
                <p14:cNvContentPartPr/>
                <p14:nvPr/>
              </p14:nvContentPartPr>
              <p14:xfrm>
                <a:off x="711325" y="2096988"/>
                <a:ext cx="311760" cy="180720"/>
              </p14:xfrm>
            </p:contentPart>
          </mc:Choice>
          <mc:Fallback xmlns="">
            <p:pic>
              <p:nvPicPr>
                <p:cNvPr id="72" name="Ink 71">
                  <a:extLst>
                    <a:ext uri="{FF2B5EF4-FFF2-40B4-BE49-F238E27FC236}">
                      <a16:creationId xmlns:a16="http://schemas.microsoft.com/office/drawing/2014/main" id="{A1BB35AE-66DC-1BE9-D7CA-16C5B278CDA8}"/>
                    </a:ext>
                  </a:extLst>
                </p:cNvPr>
                <p:cNvPicPr/>
                <p:nvPr/>
              </p:nvPicPr>
              <p:blipFill>
                <a:blip r:embed="rId115"/>
                <a:stretch>
                  <a:fillRect/>
                </a:stretch>
              </p:blipFill>
              <p:spPr>
                <a:xfrm>
                  <a:off x="693685" y="2078988"/>
                  <a:ext cx="347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Ink 72">
                  <a:extLst>
                    <a:ext uri="{FF2B5EF4-FFF2-40B4-BE49-F238E27FC236}">
                      <a16:creationId xmlns:a16="http://schemas.microsoft.com/office/drawing/2014/main" id="{4F1471E0-6D5D-8E9C-8BC4-B3C56DBDEA13}"/>
                    </a:ext>
                  </a:extLst>
                </p14:cNvPr>
                <p14:cNvContentPartPr/>
                <p14:nvPr/>
              </p14:nvContentPartPr>
              <p14:xfrm>
                <a:off x="1074925" y="2039748"/>
                <a:ext cx="360" cy="4680"/>
              </p14:xfrm>
            </p:contentPart>
          </mc:Choice>
          <mc:Fallback xmlns="">
            <p:pic>
              <p:nvPicPr>
                <p:cNvPr id="73" name="Ink 72">
                  <a:extLst>
                    <a:ext uri="{FF2B5EF4-FFF2-40B4-BE49-F238E27FC236}">
                      <a16:creationId xmlns:a16="http://schemas.microsoft.com/office/drawing/2014/main" id="{4F1471E0-6D5D-8E9C-8BC4-B3C56DBDEA13}"/>
                    </a:ext>
                  </a:extLst>
                </p:cNvPr>
                <p:cNvPicPr/>
                <p:nvPr/>
              </p:nvPicPr>
              <p:blipFill>
                <a:blip r:embed="rId117"/>
                <a:stretch>
                  <a:fillRect/>
                </a:stretch>
              </p:blipFill>
              <p:spPr>
                <a:xfrm>
                  <a:off x="1057285" y="2021748"/>
                  <a:ext cx="36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D79693BC-694C-C5AA-4040-BA8B96EF4997}"/>
                    </a:ext>
                  </a:extLst>
                </p14:cNvPr>
                <p14:cNvContentPartPr/>
                <p14:nvPr/>
              </p14:nvContentPartPr>
              <p14:xfrm>
                <a:off x="1093285" y="2030388"/>
                <a:ext cx="218880" cy="258480"/>
              </p14:xfrm>
            </p:contentPart>
          </mc:Choice>
          <mc:Fallback xmlns="">
            <p:pic>
              <p:nvPicPr>
                <p:cNvPr id="74" name="Ink 73">
                  <a:extLst>
                    <a:ext uri="{FF2B5EF4-FFF2-40B4-BE49-F238E27FC236}">
                      <a16:creationId xmlns:a16="http://schemas.microsoft.com/office/drawing/2014/main" id="{D79693BC-694C-C5AA-4040-BA8B96EF4997}"/>
                    </a:ext>
                  </a:extLst>
                </p:cNvPr>
                <p:cNvPicPr/>
                <p:nvPr/>
              </p:nvPicPr>
              <p:blipFill>
                <a:blip r:embed="rId119"/>
                <a:stretch>
                  <a:fillRect/>
                </a:stretch>
              </p:blipFill>
              <p:spPr>
                <a:xfrm>
                  <a:off x="1075285" y="2012388"/>
                  <a:ext cx="2545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Ink 74">
                  <a:extLst>
                    <a:ext uri="{FF2B5EF4-FFF2-40B4-BE49-F238E27FC236}">
                      <a16:creationId xmlns:a16="http://schemas.microsoft.com/office/drawing/2014/main" id="{825F7BC1-AD79-30BB-E8C4-B3E39E36F5CA}"/>
                    </a:ext>
                  </a:extLst>
                </p14:cNvPr>
                <p14:cNvContentPartPr/>
                <p14:nvPr/>
              </p14:nvContentPartPr>
              <p14:xfrm>
                <a:off x="1512325" y="2056308"/>
                <a:ext cx="44280" cy="201600"/>
              </p14:xfrm>
            </p:contentPart>
          </mc:Choice>
          <mc:Fallback xmlns="">
            <p:pic>
              <p:nvPicPr>
                <p:cNvPr id="75" name="Ink 74">
                  <a:extLst>
                    <a:ext uri="{FF2B5EF4-FFF2-40B4-BE49-F238E27FC236}">
                      <a16:creationId xmlns:a16="http://schemas.microsoft.com/office/drawing/2014/main" id="{825F7BC1-AD79-30BB-E8C4-B3E39E36F5CA}"/>
                    </a:ext>
                  </a:extLst>
                </p:cNvPr>
                <p:cNvPicPr/>
                <p:nvPr/>
              </p:nvPicPr>
              <p:blipFill>
                <a:blip r:embed="rId121"/>
                <a:stretch>
                  <a:fillRect/>
                </a:stretch>
              </p:blipFill>
              <p:spPr>
                <a:xfrm>
                  <a:off x="1494685" y="2038308"/>
                  <a:ext cx="799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Ink 75">
                  <a:extLst>
                    <a:ext uri="{FF2B5EF4-FFF2-40B4-BE49-F238E27FC236}">
                      <a16:creationId xmlns:a16="http://schemas.microsoft.com/office/drawing/2014/main" id="{5E361417-9847-5972-53DE-B2EF2A2D507C}"/>
                    </a:ext>
                  </a:extLst>
                </p14:cNvPr>
                <p14:cNvContentPartPr/>
                <p14:nvPr/>
              </p14:nvContentPartPr>
              <p14:xfrm>
                <a:off x="1435285" y="2136228"/>
                <a:ext cx="259920" cy="87480"/>
              </p14:xfrm>
            </p:contentPart>
          </mc:Choice>
          <mc:Fallback xmlns="">
            <p:pic>
              <p:nvPicPr>
                <p:cNvPr id="76" name="Ink 75">
                  <a:extLst>
                    <a:ext uri="{FF2B5EF4-FFF2-40B4-BE49-F238E27FC236}">
                      <a16:creationId xmlns:a16="http://schemas.microsoft.com/office/drawing/2014/main" id="{5E361417-9847-5972-53DE-B2EF2A2D507C}"/>
                    </a:ext>
                  </a:extLst>
                </p:cNvPr>
                <p:cNvPicPr/>
                <p:nvPr/>
              </p:nvPicPr>
              <p:blipFill>
                <a:blip r:embed="rId123"/>
                <a:stretch>
                  <a:fillRect/>
                </a:stretch>
              </p:blipFill>
              <p:spPr>
                <a:xfrm>
                  <a:off x="1417645" y="2118228"/>
                  <a:ext cx="295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Ink 77">
                  <a:extLst>
                    <a:ext uri="{FF2B5EF4-FFF2-40B4-BE49-F238E27FC236}">
                      <a16:creationId xmlns:a16="http://schemas.microsoft.com/office/drawing/2014/main" id="{5B233621-879E-3789-01F4-36DE3F2C0133}"/>
                    </a:ext>
                  </a:extLst>
                </p14:cNvPr>
                <p14:cNvContentPartPr/>
                <p14:nvPr/>
              </p14:nvContentPartPr>
              <p14:xfrm>
                <a:off x="1512325" y="2207868"/>
                <a:ext cx="153720" cy="82440"/>
              </p14:xfrm>
            </p:contentPart>
          </mc:Choice>
          <mc:Fallback xmlns="">
            <p:pic>
              <p:nvPicPr>
                <p:cNvPr id="78" name="Ink 77">
                  <a:extLst>
                    <a:ext uri="{FF2B5EF4-FFF2-40B4-BE49-F238E27FC236}">
                      <a16:creationId xmlns:a16="http://schemas.microsoft.com/office/drawing/2014/main" id="{5B233621-879E-3789-01F4-36DE3F2C0133}"/>
                    </a:ext>
                  </a:extLst>
                </p:cNvPr>
                <p:cNvPicPr/>
                <p:nvPr/>
              </p:nvPicPr>
              <p:blipFill>
                <a:blip r:embed="rId125"/>
                <a:stretch>
                  <a:fillRect/>
                </a:stretch>
              </p:blipFill>
              <p:spPr>
                <a:xfrm>
                  <a:off x="1494685" y="2190228"/>
                  <a:ext cx="189360" cy="118080"/>
                </a:xfrm>
                <a:prstGeom prst="rect">
                  <a:avLst/>
                </a:prstGeom>
              </p:spPr>
            </p:pic>
          </mc:Fallback>
        </mc:AlternateContent>
      </p:grpSp>
      <p:grpSp>
        <p:nvGrpSpPr>
          <p:cNvPr id="85" name="Group 84">
            <a:extLst>
              <a:ext uri="{FF2B5EF4-FFF2-40B4-BE49-F238E27FC236}">
                <a16:creationId xmlns:a16="http://schemas.microsoft.com/office/drawing/2014/main" id="{893AAA6E-28B9-F2E2-3EE2-A5DF44BF86AF}"/>
              </a:ext>
            </a:extLst>
          </p:cNvPr>
          <p:cNvGrpSpPr/>
          <p:nvPr/>
        </p:nvGrpSpPr>
        <p:grpSpPr>
          <a:xfrm rot="215860">
            <a:off x="3480205" y="1994028"/>
            <a:ext cx="1201320" cy="265320"/>
            <a:chOff x="1956205" y="1994028"/>
            <a:chExt cx="1201320" cy="265320"/>
          </a:xfrm>
        </p:grpSpPr>
        <mc:AlternateContent xmlns:mc="http://schemas.openxmlformats.org/markup-compatibility/2006" xmlns:p14="http://schemas.microsoft.com/office/powerpoint/2010/main">
          <mc:Choice Requires="p14">
            <p:contentPart p14:bwMode="auto" r:id="rId126">
              <p14:nvContentPartPr>
                <p14:cNvPr id="80" name="Ink 79">
                  <a:extLst>
                    <a:ext uri="{FF2B5EF4-FFF2-40B4-BE49-F238E27FC236}">
                      <a16:creationId xmlns:a16="http://schemas.microsoft.com/office/drawing/2014/main" id="{84B3D0C4-2120-3991-4455-CB0B2F48A14C}"/>
                    </a:ext>
                  </a:extLst>
                </p14:cNvPr>
                <p14:cNvContentPartPr/>
                <p14:nvPr/>
              </p14:nvContentPartPr>
              <p14:xfrm>
                <a:off x="1956205" y="2042988"/>
                <a:ext cx="185040" cy="202320"/>
              </p14:xfrm>
            </p:contentPart>
          </mc:Choice>
          <mc:Fallback xmlns="">
            <p:pic>
              <p:nvPicPr>
                <p:cNvPr id="80" name="Ink 79">
                  <a:extLst>
                    <a:ext uri="{FF2B5EF4-FFF2-40B4-BE49-F238E27FC236}">
                      <a16:creationId xmlns:a16="http://schemas.microsoft.com/office/drawing/2014/main" id="{84B3D0C4-2120-3991-4455-CB0B2F48A14C}"/>
                    </a:ext>
                  </a:extLst>
                </p:cNvPr>
                <p:cNvPicPr/>
                <p:nvPr/>
              </p:nvPicPr>
              <p:blipFill>
                <a:blip r:embed="rId127"/>
                <a:stretch>
                  <a:fillRect/>
                </a:stretch>
              </p:blipFill>
              <p:spPr>
                <a:xfrm>
                  <a:off x="1938205" y="2024988"/>
                  <a:ext cx="2206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Ink 80">
                  <a:extLst>
                    <a:ext uri="{FF2B5EF4-FFF2-40B4-BE49-F238E27FC236}">
                      <a16:creationId xmlns:a16="http://schemas.microsoft.com/office/drawing/2014/main" id="{BCA1EFCF-A7DA-DF46-E69D-C06E06B7FBEE}"/>
                    </a:ext>
                  </a:extLst>
                </p14:cNvPr>
                <p14:cNvContentPartPr/>
                <p14:nvPr/>
              </p14:nvContentPartPr>
              <p14:xfrm>
                <a:off x="2150245" y="2045508"/>
                <a:ext cx="261000" cy="213840"/>
              </p14:xfrm>
            </p:contentPart>
          </mc:Choice>
          <mc:Fallback xmlns="">
            <p:pic>
              <p:nvPicPr>
                <p:cNvPr id="81" name="Ink 80">
                  <a:extLst>
                    <a:ext uri="{FF2B5EF4-FFF2-40B4-BE49-F238E27FC236}">
                      <a16:creationId xmlns:a16="http://schemas.microsoft.com/office/drawing/2014/main" id="{BCA1EFCF-A7DA-DF46-E69D-C06E06B7FBEE}"/>
                    </a:ext>
                  </a:extLst>
                </p:cNvPr>
                <p:cNvPicPr/>
                <p:nvPr/>
              </p:nvPicPr>
              <p:blipFill>
                <a:blip r:embed="rId129"/>
                <a:stretch>
                  <a:fillRect/>
                </a:stretch>
              </p:blipFill>
              <p:spPr>
                <a:xfrm>
                  <a:off x="2132245" y="2027508"/>
                  <a:ext cx="2966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Ink 81">
                  <a:extLst>
                    <a:ext uri="{FF2B5EF4-FFF2-40B4-BE49-F238E27FC236}">
                      <a16:creationId xmlns:a16="http://schemas.microsoft.com/office/drawing/2014/main" id="{1AC5F674-83D8-4396-AF9E-A58CA7045852}"/>
                    </a:ext>
                  </a:extLst>
                </p14:cNvPr>
                <p14:cNvContentPartPr/>
                <p14:nvPr/>
              </p14:nvContentPartPr>
              <p14:xfrm>
                <a:off x="1991485" y="2126868"/>
                <a:ext cx="408960" cy="40320"/>
              </p14:xfrm>
            </p:contentPart>
          </mc:Choice>
          <mc:Fallback xmlns="">
            <p:pic>
              <p:nvPicPr>
                <p:cNvPr id="82" name="Ink 81">
                  <a:extLst>
                    <a:ext uri="{FF2B5EF4-FFF2-40B4-BE49-F238E27FC236}">
                      <a16:creationId xmlns:a16="http://schemas.microsoft.com/office/drawing/2014/main" id="{1AC5F674-83D8-4396-AF9E-A58CA7045852}"/>
                    </a:ext>
                  </a:extLst>
                </p:cNvPr>
                <p:cNvPicPr/>
                <p:nvPr/>
              </p:nvPicPr>
              <p:blipFill>
                <a:blip r:embed="rId131"/>
                <a:stretch>
                  <a:fillRect/>
                </a:stretch>
              </p:blipFill>
              <p:spPr>
                <a:xfrm>
                  <a:off x="1973845" y="2108868"/>
                  <a:ext cx="444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Ink 82">
                  <a:extLst>
                    <a:ext uri="{FF2B5EF4-FFF2-40B4-BE49-F238E27FC236}">
                      <a16:creationId xmlns:a16="http://schemas.microsoft.com/office/drawing/2014/main" id="{455EC4E2-959B-60A7-BA14-A50540932062}"/>
                    </a:ext>
                  </a:extLst>
                </p14:cNvPr>
                <p14:cNvContentPartPr/>
                <p14:nvPr/>
              </p14:nvContentPartPr>
              <p14:xfrm>
                <a:off x="2622565" y="2091948"/>
                <a:ext cx="196200" cy="153360"/>
              </p14:xfrm>
            </p:contentPart>
          </mc:Choice>
          <mc:Fallback xmlns="">
            <p:pic>
              <p:nvPicPr>
                <p:cNvPr id="83" name="Ink 82">
                  <a:extLst>
                    <a:ext uri="{FF2B5EF4-FFF2-40B4-BE49-F238E27FC236}">
                      <a16:creationId xmlns:a16="http://schemas.microsoft.com/office/drawing/2014/main" id="{455EC4E2-959B-60A7-BA14-A50540932062}"/>
                    </a:ext>
                  </a:extLst>
                </p:cNvPr>
                <p:cNvPicPr/>
                <p:nvPr/>
              </p:nvPicPr>
              <p:blipFill>
                <a:blip r:embed="rId133"/>
                <a:stretch>
                  <a:fillRect/>
                </a:stretch>
              </p:blipFill>
              <p:spPr>
                <a:xfrm>
                  <a:off x="2604925" y="2073948"/>
                  <a:ext cx="2318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Ink 83">
                  <a:extLst>
                    <a:ext uri="{FF2B5EF4-FFF2-40B4-BE49-F238E27FC236}">
                      <a16:creationId xmlns:a16="http://schemas.microsoft.com/office/drawing/2014/main" id="{E4177BBF-D36A-F1B7-D7F2-F1CA305A638F}"/>
                    </a:ext>
                  </a:extLst>
                </p14:cNvPr>
                <p14:cNvContentPartPr/>
                <p14:nvPr/>
              </p14:nvContentPartPr>
              <p14:xfrm>
                <a:off x="2829925" y="1994028"/>
                <a:ext cx="327600" cy="235440"/>
              </p14:xfrm>
            </p:contentPart>
          </mc:Choice>
          <mc:Fallback xmlns="">
            <p:pic>
              <p:nvPicPr>
                <p:cNvPr id="84" name="Ink 83">
                  <a:extLst>
                    <a:ext uri="{FF2B5EF4-FFF2-40B4-BE49-F238E27FC236}">
                      <a16:creationId xmlns:a16="http://schemas.microsoft.com/office/drawing/2014/main" id="{E4177BBF-D36A-F1B7-D7F2-F1CA305A638F}"/>
                    </a:ext>
                  </a:extLst>
                </p:cNvPr>
                <p:cNvPicPr/>
                <p:nvPr/>
              </p:nvPicPr>
              <p:blipFill>
                <a:blip r:embed="rId135"/>
                <a:stretch>
                  <a:fillRect/>
                </a:stretch>
              </p:blipFill>
              <p:spPr>
                <a:xfrm>
                  <a:off x="2812285" y="1976028"/>
                  <a:ext cx="363240" cy="27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
            <p14:nvContentPartPr>
              <p14:cNvPr id="86" name="Ink 85">
                <a:extLst>
                  <a:ext uri="{FF2B5EF4-FFF2-40B4-BE49-F238E27FC236}">
                    <a16:creationId xmlns:a16="http://schemas.microsoft.com/office/drawing/2014/main" id="{640BB20E-D0AD-29AB-2E40-5454A977B68A}"/>
                  </a:ext>
                </a:extLst>
              </p14:cNvPr>
              <p14:cNvContentPartPr/>
              <p14:nvPr/>
            </p14:nvContentPartPr>
            <p14:xfrm rot="215860">
              <a:off x="4843165" y="2185188"/>
              <a:ext cx="17640" cy="50760"/>
            </p14:xfrm>
          </p:contentPart>
        </mc:Choice>
        <mc:Fallback>
          <p:pic>
            <p:nvPicPr>
              <p:cNvPr id="86" name="Ink 85">
                <a:extLst>
                  <a:ext uri="{FF2B5EF4-FFF2-40B4-BE49-F238E27FC236}">
                    <a16:creationId xmlns:a16="http://schemas.microsoft.com/office/drawing/2014/main" id="{640BB20E-D0AD-29AB-2E40-5454A977B68A}"/>
                  </a:ext>
                </a:extLst>
              </p:cNvPr>
              <p:cNvPicPr/>
              <p:nvPr/>
            </p:nvPicPr>
            <p:blipFill>
              <a:blip r:embed="rId137"/>
              <a:stretch>
                <a:fillRect/>
              </a:stretch>
            </p:blipFill>
            <p:spPr>
              <a:xfrm rot="215860">
                <a:off x="4825165" y="2167188"/>
                <a:ext cx="53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Ink 86">
                <a:extLst>
                  <a:ext uri="{FF2B5EF4-FFF2-40B4-BE49-F238E27FC236}">
                    <a16:creationId xmlns:a16="http://schemas.microsoft.com/office/drawing/2014/main" id="{A19BEA24-BF87-FED6-0F3B-3999461D8FC1}"/>
                  </a:ext>
                </a:extLst>
              </p14:cNvPr>
              <p14:cNvContentPartPr/>
              <p14:nvPr/>
            </p14:nvContentPartPr>
            <p14:xfrm rot="215860">
              <a:off x="5075365" y="2061348"/>
              <a:ext cx="209880" cy="167760"/>
            </p14:xfrm>
          </p:contentPart>
        </mc:Choice>
        <mc:Fallback>
          <p:pic>
            <p:nvPicPr>
              <p:cNvPr id="87" name="Ink 86">
                <a:extLst>
                  <a:ext uri="{FF2B5EF4-FFF2-40B4-BE49-F238E27FC236}">
                    <a16:creationId xmlns:a16="http://schemas.microsoft.com/office/drawing/2014/main" id="{A19BEA24-BF87-FED6-0F3B-3999461D8FC1}"/>
                  </a:ext>
                </a:extLst>
              </p:cNvPr>
              <p:cNvPicPr/>
              <p:nvPr/>
            </p:nvPicPr>
            <p:blipFill>
              <a:blip r:embed="rId139"/>
              <a:stretch>
                <a:fillRect/>
              </a:stretch>
            </p:blipFill>
            <p:spPr>
              <a:xfrm rot="215860">
                <a:off x="5057334" y="2043348"/>
                <a:ext cx="245581"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Ink 87">
                <a:extLst>
                  <a:ext uri="{FF2B5EF4-FFF2-40B4-BE49-F238E27FC236}">
                    <a16:creationId xmlns:a16="http://schemas.microsoft.com/office/drawing/2014/main" id="{F4E38EC8-CAE9-F0DD-92B5-6F4DCF1ED133}"/>
                  </a:ext>
                </a:extLst>
              </p14:cNvPr>
              <p14:cNvContentPartPr/>
              <p14:nvPr/>
            </p14:nvContentPartPr>
            <p14:xfrm rot="215860">
              <a:off x="5314765" y="1978188"/>
              <a:ext cx="621000" cy="215640"/>
            </p14:xfrm>
          </p:contentPart>
        </mc:Choice>
        <mc:Fallback>
          <p:pic>
            <p:nvPicPr>
              <p:cNvPr id="88" name="Ink 87">
                <a:extLst>
                  <a:ext uri="{FF2B5EF4-FFF2-40B4-BE49-F238E27FC236}">
                    <a16:creationId xmlns:a16="http://schemas.microsoft.com/office/drawing/2014/main" id="{F4E38EC8-CAE9-F0DD-92B5-6F4DCF1ED133}"/>
                  </a:ext>
                </a:extLst>
              </p:cNvPr>
              <p:cNvPicPr/>
              <p:nvPr/>
            </p:nvPicPr>
            <p:blipFill>
              <a:blip r:embed="rId141"/>
              <a:stretch>
                <a:fillRect/>
              </a:stretch>
            </p:blipFill>
            <p:spPr>
              <a:xfrm rot="215860">
                <a:off x="5296765" y="1960188"/>
                <a:ext cx="6566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Ink 88">
                <a:extLst>
                  <a:ext uri="{FF2B5EF4-FFF2-40B4-BE49-F238E27FC236}">
                    <a16:creationId xmlns:a16="http://schemas.microsoft.com/office/drawing/2014/main" id="{1BB62AF9-AADB-60FA-1543-DF04041F0249}"/>
                  </a:ext>
                </a:extLst>
              </p14:cNvPr>
              <p14:cNvContentPartPr/>
              <p14:nvPr/>
            </p14:nvContentPartPr>
            <p14:xfrm rot="215860">
              <a:off x="6127645" y="2045868"/>
              <a:ext cx="153720" cy="153360"/>
            </p14:xfrm>
          </p:contentPart>
        </mc:Choice>
        <mc:Fallback>
          <p:pic>
            <p:nvPicPr>
              <p:cNvPr id="89" name="Ink 88">
                <a:extLst>
                  <a:ext uri="{FF2B5EF4-FFF2-40B4-BE49-F238E27FC236}">
                    <a16:creationId xmlns:a16="http://schemas.microsoft.com/office/drawing/2014/main" id="{1BB62AF9-AADB-60FA-1543-DF04041F0249}"/>
                  </a:ext>
                </a:extLst>
              </p:cNvPr>
              <p:cNvPicPr/>
              <p:nvPr/>
            </p:nvPicPr>
            <p:blipFill>
              <a:blip r:embed="rId143"/>
              <a:stretch>
                <a:fillRect/>
              </a:stretch>
            </p:blipFill>
            <p:spPr>
              <a:xfrm rot="215860">
                <a:off x="6109645" y="2027826"/>
                <a:ext cx="189360" cy="189084"/>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Ink 89">
                <a:extLst>
                  <a:ext uri="{FF2B5EF4-FFF2-40B4-BE49-F238E27FC236}">
                    <a16:creationId xmlns:a16="http://schemas.microsoft.com/office/drawing/2014/main" id="{8BF52056-0427-5692-B13B-77922264EE14}"/>
                  </a:ext>
                </a:extLst>
              </p14:cNvPr>
              <p14:cNvContentPartPr/>
              <p14:nvPr/>
            </p14:nvContentPartPr>
            <p14:xfrm rot="215860">
              <a:off x="6162205" y="2102748"/>
              <a:ext cx="124560" cy="24840"/>
            </p14:xfrm>
          </p:contentPart>
        </mc:Choice>
        <mc:Fallback>
          <p:pic>
            <p:nvPicPr>
              <p:cNvPr id="90" name="Ink 89">
                <a:extLst>
                  <a:ext uri="{FF2B5EF4-FFF2-40B4-BE49-F238E27FC236}">
                    <a16:creationId xmlns:a16="http://schemas.microsoft.com/office/drawing/2014/main" id="{8BF52056-0427-5692-B13B-77922264EE14}"/>
                  </a:ext>
                </a:extLst>
              </p:cNvPr>
              <p:cNvPicPr/>
              <p:nvPr/>
            </p:nvPicPr>
            <p:blipFill>
              <a:blip r:embed="rId145"/>
              <a:stretch>
                <a:fillRect/>
              </a:stretch>
            </p:blipFill>
            <p:spPr>
              <a:xfrm rot="215860">
                <a:off x="6144205" y="2084748"/>
                <a:ext cx="160200" cy="60480"/>
              </a:xfrm>
              <a:prstGeom prst="rect">
                <a:avLst/>
              </a:prstGeom>
            </p:spPr>
          </p:pic>
        </mc:Fallback>
      </mc:AlternateContent>
      <p:grpSp>
        <p:nvGrpSpPr>
          <p:cNvPr id="111" name="Group 110">
            <a:extLst>
              <a:ext uri="{FF2B5EF4-FFF2-40B4-BE49-F238E27FC236}">
                <a16:creationId xmlns:a16="http://schemas.microsoft.com/office/drawing/2014/main" id="{74B00612-7133-230D-D545-38F22E342858}"/>
              </a:ext>
            </a:extLst>
          </p:cNvPr>
          <p:cNvGrpSpPr/>
          <p:nvPr/>
        </p:nvGrpSpPr>
        <p:grpSpPr>
          <a:xfrm rot="215860">
            <a:off x="6543445" y="1852548"/>
            <a:ext cx="3619800" cy="347400"/>
            <a:chOff x="5019445" y="1852548"/>
            <a:chExt cx="3619800" cy="347400"/>
          </a:xfrm>
        </p:grpSpPr>
        <mc:AlternateContent xmlns:mc="http://schemas.openxmlformats.org/markup-compatibility/2006" xmlns:p14="http://schemas.microsoft.com/office/powerpoint/2010/main">
          <mc:Choice Requires="p14">
            <p:contentPart p14:bwMode="auto" r:id="rId146">
              <p14:nvContentPartPr>
                <p14:cNvPr id="92" name="Ink 91">
                  <a:extLst>
                    <a:ext uri="{FF2B5EF4-FFF2-40B4-BE49-F238E27FC236}">
                      <a16:creationId xmlns:a16="http://schemas.microsoft.com/office/drawing/2014/main" id="{4980017E-2D6D-792C-CEF9-C7FC1D84417F}"/>
                    </a:ext>
                  </a:extLst>
                </p14:cNvPr>
                <p14:cNvContentPartPr/>
                <p14:nvPr/>
              </p14:nvContentPartPr>
              <p14:xfrm>
                <a:off x="5019445" y="2039028"/>
                <a:ext cx="129600" cy="144000"/>
              </p14:xfrm>
            </p:contentPart>
          </mc:Choice>
          <mc:Fallback xmlns="">
            <p:pic>
              <p:nvPicPr>
                <p:cNvPr id="92" name="Ink 91">
                  <a:extLst>
                    <a:ext uri="{FF2B5EF4-FFF2-40B4-BE49-F238E27FC236}">
                      <a16:creationId xmlns:a16="http://schemas.microsoft.com/office/drawing/2014/main" id="{4980017E-2D6D-792C-CEF9-C7FC1D84417F}"/>
                    </a:ext>
                  </a:extLst>
                </p:cNvPr>
                <p:cNvPicPr/>
                <p:nvPr/>
              </p:nvPicPr>
              <p:blipFill>
                <a:blip r:embed="rId147"/>
                <a:stretch>
                  <a:fillRect/>
                </a:stretch>
              </p:blipFill>
              <p:spPr>
                <a:xfrm>
                  <a:off x="5001445" y="2021028"/>
                  <a:ext cx="165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Ink 92">
                  <a:extLst>
                    <a:ext uri="{FF2B5EF4-FFF2-40B4-BE49-F238E27FC236}">
                      <a16:creationId xmlns:a16="http://schemas.microsoft.com/office/drawing/2014/main" id="{52678691-FF51-B72E-0780-25E5D39FB7DC}"/>
                    </a:ext>
                  </a:extLst>
                </p14:cNvPr>
                <p14:cNvContentPartPr/>
                <p14:nvPr/>
              </p14:nvContentPartPr>
              <p14:xfrm>
                <a:off x="5054725" y="1954068"/>
                <a:ext cx="43200" cy="24840"/>
              </p14:xfrm>
            </p:contentPart>
          </mc:Choice>
          <mc:Fallback xmlns="">
            <p:pic>
              <p:nvPicPr>
                <p:cNvPr id="93" name="Ink 92">
                  <a:extLst>
                    <a:ext uri="{FF2B5EF4-FFF2-40B4-BE49-F238E27FC236}">
                      <a16:creationId xmlns:a16="http://schemas.microsoft.com/office/drawing/2014/main" id="{52678691-FF51-B72E-0780-25E5D39FB7DC}"/>
                    </a:ext>
                  </a:extLst>
                </p:cNvPr>
                <p:cNvPicPr/>
                <p:nvPr/>
              </p:nvPicPr>
              <p:blipFill>
                <a:blip r:embed="rId149"/>
                <a:stretch>
                  <a:fillRect/>
                </a:stretch>
              </p:blipFill>
              <p:spPr>
                <a:xfrm>
                  <a:off x="5037085" y="1936428"/>
                  <a:ext cx="788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Ink 93">
                  <a:extLst>
                    <a:ext uri="{FF2B5EF4-FFF2-40B4-BE49-F238E27FC236}">
                      <a16:creationId xmlns:a16="http://schemas.microsoft.com/office/drawing/2014/main" id="{D2EC1F06-7E49-A733-1519-8168738C6D45}"/>
                    </a:ext>
                  </a:extLst>
                </p14:cNvPr>
                <p14:cNvContentPartPr/>
                <p14:nvPr/>
              </p14:nvContentPartPr>
              <p14:xfrm>
                <a:off x="5383765" y="1938228"/>
                <a:ext cx="326520" cy="237600"/>
              </p14:xfrm>
            </p:contentPart>
          </mc:Choice>
          <mc:Fallback xmlns="">
            <p:pic>
              <p:nvPicPr>
                <p:cNvPr id="94" name="Ink 93">
                  <a:extLst>
                    <a:ext uri="{FF2B5EF4-FFF2-40B4-BE49-F238E27FC236}">
                      <a16:creationId xmlns:a16="http://schemas.microsoft.com/office/drawing/2014/main" id="{D2EC1F06-7E49-A733-1519-8168738C6D45}"/>
                    </a:ext>
                  </a:extLst>
                </p:cNvPr>
                <p:cNvPicPr/>
                <p:nvPr/>
              </p:nvPicPr>
              <p:blipFill>
                <a:blip r:embed="rId151"/>
                <a:stretch>
                  <a:fillRect/>
                </a:stretch>
              </p:blipFill>
              <p:spPr>
                <a:xfrm>
                  <a:off x="5365765" y="1920588"/>
                  <a:ext cx="3621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Ink 94">
                  <a:extLst>
                    <a:ext uri="{FF2B5EF4-FFF2-40B4-BE49-F238E27FC236}">
                      <a16:creationId xmlns:a16="http://schemas.microsoft.com/office/drawing/2014/main" id="{06F2D0AE-23D4-EF75-70E7-7EF56E7BF7EA}"/>
                    </a:ext>
                  </a:extLst>
                </p14:cNvPr>
                <p14:cNvContentPartPr/>
                <p14:nvPr/>
              </p14:nvContentPartPr>
              <p14:xfrm>
                <a:off x="5790925" y="1918788"/>
                <a:ext cx="57600" cy="254160"/>
              </p14:xfrm>
            </p:contentPart>
          </mc:Choice>
          <mc:Fallback xmlns="">
            <p:pic>
              <p:nvPicPr>
                <p:cNvPr id="95" name="Ink 94">
                  <a:extLst>
                    <a:ext uri="{FF2B5EF4-FFF2-40B4-BE49-F238E27FC236}">
                      <a16:creationId xmlns:a16="http://schemas.microsoft.com/office/drawing/2014/main" id="{06F2D0AE-23D4-EF75-70E7-7EF56E7BF7EA}"/>
                    </a:ext>
                  </a:extLst>
                </p:cNvPr>
                <p:cNvPicPr/>
                <p:nvPr/>
              </p:nvPicPr>
              <p:blipFill>
                <a:blip r:embed="rId153"/>
                <a:stretch>
                  <a:fillRect/>
                </a:stretch>
              </p:blipFill>
              <p:spPr>
                <a:xfrm>
                  <a:off x="5772925" y="1901148"/>
                  <a:ext cx="932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Ink 95">
                  <a:extLst>
                    <a:ext uri="{FF2B5EF4-FFF2-40B4-BE49-F238E27FC236}">
                      <a16:creationId xmlns:a16="http://schemas.microsoft.com/office/drawing/2014/main" id="{8AF101C0-7157-35DA-AD8A-1F5A80E15606}"/>
                    </a:ext>
                  </a:extLst>
                </p14:cNvPr>
                <p14:cNvContentPartPr/>
                <p14:nvPr/>
              </p14:nvContentPartPr>
              <p14:xfrm>
                <a:off x="5712805" y="2074308"/>
                <a:ext cx="172800" cy="22680"/>
              </p14:xfrm>
            </p:contentPart>
          </mc:Choice>
          <mc:Fallback xmlns="">
            <p:pic>
              <p:nvPicPr>
                <p:cNvPr id="96" name="Ink 95">
                  <a:extLst>
                    <a:ext uri="{FF2B5EF4-FFF2-40B4-BE49-F238E27FC236}">
                      <a16:creationId xmlns:a16="http://schemas.microsoft.com/office/drawing/2014/main" id="{8AF101C0-7157-35DA-AD8A-1F5A80E15606}"/>
                    </a:ext>
                  </a:extLst>
                </p:cNvPr>
                <p:cNvPicPr/>
                <p:nvPr/>
              </p:nvPicPr>
              <p:blipFill>
                <a:blip r:embed="rId155"/>
                <a:stretch>
                  <a:fillRect/>
                </a:stretch>
              </p:blipFill>
              <p:spPr>
                <a:xfrm>
                  <a:off x="5694805" y="2056668"/>
                  <a:ext cx="208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Ink 96">
                  <a:extLst>
                    <a:ext uri="{FF2B5EF4-FFF2-40B4-BE49-F238E27FC236}">
                      <a16:creationId xmlns:a16="http://schemas.microsoft.com/office/drawing/2014/main" id="{FC114DCF-BFDC-3D36-93B6-ED88A0F9D897}"/>
                    </a:ext>
                  </a:extLst>
                </p14:cNvPr>
                <p14:cNvContentPartPr/>
                <p14:nvPr/>
              </p14:nvContentPartPr>
              <p14:xfrm>
                <a:off x="5903605" y="2017428"/>
                <a:ext cx="349560" cy="118080"/>
              </p14:xfrm>
            </p:contentPart>
          </mc:Choice>
          <mc:Fallback xmlns="">
            <p:pic>
              <p:nvPicPr>
                <p:cNvPr id="97" name="Ink 96">
                  <a:extLst>
                    <a:ext uri="{FF2B5EF4-FFF2-40B4-BE49-F238E27FC236}">
                      <a16:creationId xmlns:a16="http://schemas.microsoft.com/office/drawing/2014/main" id="{FC114DCF-BFDC-3D36-93B6-ED88A0F9D897}"/>
                    </a:ext>
                  </a:extLst>
                </p:cNvPr>
                <p:cNvPicPr/>
                <p:nvPr/>
              </p:nvPicPr>
              <p:blipFill>
                <a:blip r:embed="rId157"/>
                <a:stretch>
                  <a:fillRect/>
                </a:stretch>
              </p:blipFill>
              <p:spPr>
                <a:xfrm>
                  <a:off x="5885605" y="1999788"/>
                  <a:ext cx="385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Ink 97">
                  <a:extLst>
                    <a:ext uri="{FF2B5EF4-FFF2-40B4-BE49-F238E27FC236}">
                      <a16:creationId xmlns:a16="http://schemas.microsoft.com/office/drawing/2014/main" id="{9CB82BFE-4594-9B16-CE1B-0BF032491555}"/>
                    </a:ext>
                  </a:extLst>
                </p14:cNvPr>
                <p14:cNvContentPartPr/>
                <p14:nvPr/>
              </p14:nvContentPartPr>
              <p14:xfrm>
                <a:off x="6281605" y="1967028"/>
                <a:ext cx="274680" cy="149400"/>
              </p14:xfrm>
            </p:contentPart>
          </mc:Choice>
          <mc:Fallback xmlns="">
            <p:pic>
              <p:nvPicPr>
                <p:cNvPr id="98" name="Ink 97">
                  <a:extLst>
                    <a:ext uri="{FF2B5EF4-FFF2-40B4-BE49-F238E27FC236}">
                      <a16:creationId xmlns:a16="http://schemas.microsoft.com/office/drawing/2014/main" id="{9CB82BFE-4594-9B16-CE1B-0BF032491555}"/>
                    </a:ext>
                  </a:extLst>
                </p:cNvPr>
                <p:cNvPicPr/>
                <p:nvPr/>
              </p:nvPicPr>
              <p:blipFill>
                <a:blip r:embed="rId159"/>
                <a:stretch>
                  <a:fillRect/>
                </a:stretch>
              </p:blipFill>
              <p:spPr>
                <a:xfrm>
                  <a:off x="6263605" y="1949028"/>
                  <a:ext cx="3103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Ink 99">
                  <a:extLst>
                    <a:ext uri="{FF2B5EF4-FFF2-40B4-BE49-F238E27FC236}">
                      <a16:creationId xmlns:a16="http://schemas.microsoft.com/office/drawing/2014/main" id="{C0FC9A6E-427A-A820-BAFF-8D1869A6A38D}"/>
                    </a:ext>
                  </a:extLst>
                </p14:cNvPr>
                <p14:cNvContentPartPr/>
                <p14:nvPr/>
              </p14:nvContentPartPr>
              <p14:xfrm>
                <a:off x="6730165" y="1860468"/>
                <a:ext cx="155520" cy="339480"/>
              </p14:xfrm>
            </p:contentPart>
          </mc:Choice>
          <mc:Fallback xmlns="">
            <p:pic>
              <p:nvPicPr>
                <p:cNvPr id="100" name="Ink 99">
                  <a:extLst>
                    <a:ext uri="{FF2B5EF4-FFF2-40B4-BE49-F238E27FC236}">
                      <a16:creationId xmlns:a16="http://schemas.microsoft.com/office/drawing/2014/main" id="{C0FC9A6E-427A-A820-BAFF-8D1869A6A38D}"/>
                    </a:ext>
                  </a:extLst>
                </p:cNvPr>
                <p:cNvPicPr/>
                <p:nvPr/>
              </p:nvPicPr>
              <p:blipFill>
                <a:blip r:embed="rId161"/>
                <a:stretch>
                  <a:fillRect/>
                </a:stretch>
              </p:blipFill>
              <p:spPr>
                <a:xfrm>
                  <a:off x="6712165" y="1842828"/>
                  <a:ext cx="19116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Ink 100">
                  <a:extLst>
                    <a:ext uri="{FF2B5EF4-FFF2-40B4-BE49-F238E27FC236}">
                      <a16:creationId xmlns:a16="http://schemas.microsoft.com/office/drawing/2014/main" id="{1E46FD4F-B193-784B-9057-9261B8F5DE39}"/>
                    </a:ext>
                  </a:extLst>
                </p14:cNvPr>
                <p14:cNvContentPartPr/>
                <p14:nvPr/>
              </p14:nvContentPartPr>
              <p14:xfrm>
                <a:off x="6725845" y="2026788"/>
                <a:ext cx="218160" cy="32400"/>
              </p14:xfrm>
            </p:contentPart>
          </mc:Choice>
          <mc:Fallback xmlns="">
            <p:pic>
              <p:nvPicPr>
                <p:cNvPr id="101" name="Ink 100">
                  <a:extLst>
                    <a:ext uri="{FF2B5EF4-FFF2-40B4-BE49-F238E27FC236}">
                      <a16:creationId xmlns:a16="http://schemas.microsoft.com/office/drawing/2014/main" id="{1E46FD4F-B193-784B-9057-9261B8F5DE39}"/>
                    </a:ext>
                  </a:extLst>
                </p:cNvPr>
                <p:cNvPicPr/>
                <p:nvPr/>
              </p:nvPicPr>
              <p:blipFill>
                <a:blip r:embed="rId163"/>
                <a:stretch>
                  <a:fillRect/>
                </a:stretch>
              </p:blipFill>
              <p:spPr>
                <a:xfrm>
                  <a:off x="6708205" y="2008788"/>
                  <a:ext cx="253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2" name="Ink 101">
                  <a:extLst>
                    <a:ext uri="{FF2B5EF4-FFF2-40B4-BE49-F238E27FC236}">
                      <a16:creationId xmlns:a16="http://schemas.microsoft.com/office/drawing/2014/main" id="{B6E0B6BD-2125-11A2-ABC4-9F94DAD3F598}"/>
                    </a:ext>
                  </a:extLst>
                </p14:cNvPr>
                <p14:cNvContentPartPr/>
                <p14:nvPr/>
              </p14:nvContentPartPr>
              <p14:xfrm>
                <a:off x="6923485" y="1976028"/>
                <a:ext cx="193680" cy="112680"/>
              </p14:xfrm>
            </p:contentPart>
          </mc:Choice>
          <mc:Fallback xmlns="">
            <p:pic>
              <p:nvPicPr>
                <p:cNvPr id="102" name="Ink 101">
                  <a:extLst>
                    <a:ext uri="{FF2B5EF4-FFF2-40B4-BE49-F238E27FC236}">
                      <a16:creationId xmlns:a16="http://schemas.microsoft.com/office/drawing/2014/main" id="{B6E0B6BD-2125-11A2-ABC4-9F94DAD3F598}"/>
                    </a:ext>
                  </a:extLst>
                </p:cNvPr>
                <p:cNvPicPr/>
                <p:nvPr/>
              </p:nvPicPr>
              <p:blipFill>
                <a:blip r:embed="rId165"/>
                <a:stretch>
                  <a:fillRect/>
                </a:stretch>
              </p:blipFill>
              <p:spPr>
                <a:xfrm>
                  <a:off x="6905485" y="1958028"/>
                  <a:ext cx="229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3" name="Ink 102">
                  <a:extLst>
                    <a:ext uri="{FF2B5EF4-FFF2-40B4-BE49-F238E27FC236}">
                      <a16:creationId xmlns:a16="http://schemas.microsoft.com/office/drawing/2014/main" id="{DF525607-6751-3D6B-87A2-4B0AEDE4BF3F}"/>
                    </a:ext>
                  </a:extLst>
                </p14:cNvPr>
                <p14:cNvContentPartPr/>
                <p14:nvPr/>
              </p14:nvContentPartPr>
              <p14:xfrm>
                <a:off x="7172605" y="1964868"/>
                <a:ext cx="19440" cy="12240"/>
              </p14:xfrm>
            </p:contentPart>
          </mc:Choice>
          <mc:Fallback xmlns="">
            <p:pic>
              <p:nvPicPr>
                <p:cNvPr id="103" name="Ink 102">
                  <a:extLst>
                    <a:ext uri="{FF2B5EF4-FFF2-40B4-BE49-F238E27FC236}">
                      <a16:creationId xmlns:a16="http://schemas.microsoft.com/office/drawing/2014/main" id="{DF525607-6751-3D6B-87A2-4B0AEDE4BF3F}"/>
                    </a:ext>
                  </a:extLst>
                </p:cNvPr>
                <p:cNvPicPr/>
                <p:nvPr/>
              </p:nvPicPr>
              <p:blipFill>
                <a:blip r:embed="rId167"/>
                <a:stretch>
                  <a:fillRect/>
                </a:stretch>
              </p:blipFill>
              <p:spPr>
                <a:xfrm>
                  <a:off x="7154605" y="1946868"/>
                  <a:ext cx="55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4" name="Ink 103">
                  <a:extLst>
                    <a:ext uri="{FF2B5EF4-FFF2-40B4-BE49-F238E27FC236}">
                      <a16:creationId xmlns:a16="http://schemas.microsoft.com/office/drawing/2014/main" id="{18A68929-184E-BBE8-55F0-0F5AF8ED08D9}"/>
                    </a:ext>
                  </a:extLst>
                </p14:cNvPr>
                <p14:cNvContentPartPr/>
                <p14:nvPr/>
              </p14:nvContentPartPr>
              <p14:xfrm>
                <a:off x="7127605" y="1938228"/>
                <a:ext cx="351720" cy="136440"/>
              </p14:xfrm>
            </p:contentPart>
          </mc:Choice>
          <mc:Fallback xmlns="">
            <p:pic>
              <p:nvPicPr>
                <p:cNvPr id="104" name="Ink 103">
                  <a:extLst>
                    <a:ext uri="{FF2B5EF4-FFF2-40B4-BE49-F238E27FC236}">
                      <a16:creationId xmlns:a16="http://schemas.microsoft.com/office/drawing/2014/main" id="{18A68929-184E-BBE8-55F0-0F5AF8ED08D9}"/>
                    </a:ext>
                  </a:extLst>
                </p:cNvPr>
                <p:cNvPicPr/>
                <p:nvPr/>
              </p:nvPicPr>
              <p:blipFill>
                <a:blip r:embed="rId169"/>
                <a:stretch>
                  <a:fillRect/>
                </a:stretch>
              </p:blipFill>
              <p:spPr>
                <a:xfrm>
                  <a:off x="7109605" y="1920228"/>
                  <a:ext cx="387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Ink 104">
                  <a:extLst>
                    <a:ext uri="{FF2B5EF4-FFF2-40B4-BE49-F238E27FC236}">
                      <a16:creationId xmlns:a16="http://schemas.microsoft.com/office/drawing/2014/main" id="{3BBC4F47-9482-5446-245A-FCB126ECA9B0}"/>
                    </a:ext>
                  </a:extLst>
                </p14:cNvPr>
                <p14:cNvContentPartPr/>
                <p14:nvPr/>
              </p14:nvContentPartPr>
              <p14:xfrm>
                <a:off x="7599565" y="1895748"/>
                <a:ext cx="374760" cy="228240"/>
              </p14:xfrm>
            </p:contentPart>
          </mc:Choice>
          <mc:Fallback xmlns="">
            <p:pic>
              <p:nvPicPr>
                <p:cNvPr id="105" name="Ink 104">
                  <a:extLst>
                    <a:ext uri="{FF2B5EF4-FFF2-40B4-BE49-F238E27FC236}">
                      <a16:creationId xmlns:a16="http://schemas.microsoft.com/office/drawing/2014/main" id="{3BBC4F47-9482-5446-245A-FCB126ECA9B0}"/>
                    </a:ext>
                  </a:extLst>
                </p:cNvPr>
                <p:cNvPicPr/>
                <p:nvPr/>
              </p:nvPicPr>
              <p:blipFill>
                <a:blip r:embed="rId171"/>
                <a:stretch>
                  <a:fillRect/>
                </a:stretch>
              </p:blipFill>
              <p:spPr>
                <a:xfrm>
                  <a:off x="7581565" y="1877748"/>
                  <a:ext cx="4104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Ink 105">
                  <a:extLst>
                    <a:ext uri="{FF2B5EF4-FFF2-40B4-BE49-F238E27FC236}">
                      <a16:creationId xmlns:a16="http://schemas.microsoft.com/office/drawing/2014/main" id="{61CC1C94-CC12-D247-361A-B8964B1815E4}"/>
                    </a:ext>
                  </a:extLst>
                </p14:cNvPr>
                <p14:cNvContentPartPr/>
                <p14:nvPr/>
              </p14:nvContentPartPr>
              <p14:xfrm>
                <a:off x="7637005" y="1972068"/>
                <a:ext cx="181800" cy="17640"/>
              </p14:xfrm>
            </p:contentPart>
          </mc:Choice>
          <mc:Fallback xmlns="">
            <p:pic>
              <p:nvPicPr>
                <p:cNvPr id="106" name="Ink 105">
                  <a:extLst>
                    <a:ext uri="{FF2B5EF4-FFF2-40B4-BE49-F238E27FC236}">
                      <a16:creationId xmlns:a16="http://schemas.microsoft.com/office/drawing/2014/main" id="{61CC1C94-CC12-D247-361A-B8964B1815E4}"/>
                    </a:ext>
                  </a:extLst>
                </p:cNvPr>
                <p:cNvPicPr/>
                <p:nvPr/>
              </p:nvPicPr>
              <p:blipFill>
                <a:blip r:embed="rId173"/>
                <a:stretch>
                  <a:fillRect/>
                </a:stretch>
              </p:blipFill>
              <p:spPr>
                <a:xfrm>
                  <a:off x="7619005" y="1954428"/>
                  <a:ext cx="2174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Ink 106">
                  <a:extLst>
                    <a:ext uri="{FF2B5EF4-FFF2-40B4-BE49-F238E27FC236}">
                      <a16:creationId xmlns:a16="http://schemas.microsoft.com/office/drawing/2014/main" id="{287961F3-9C18-7766-AF15-5025488256FA}"/>
                    </a:ext>
                  </a:extLst>
                </p14:cNvPr>
                <p14:cNvContentPartPr/>
                <p14:nvPr/>
              </p14:nvContentPartPr>
              <p14:xfrm>
                <a:off x="8087725" y="1940388"/>
                <a:ext cx="224280" cy="138240"/>
              </p14:xfrm>
            </p:contentPart>
          </mc:Choice>
          <mc:Fallback xmlns="">
            <p:pic>
              <p:nvPicPr>
                <p:cNvPr id="107" name="Ink 106">
                  <a:extLst>
                    <a:ext uri="{FF2B5EF4-FFF2-40B4-BE49-F238E27FC236}">
                      <a16:creationId xmlns:a16="http://schemas.microsoft.com/office/drawing/2014/main" id="{287961F3-9C18-7766-AF15-5025488256FA}"/>
                    </a:ext>
                  </a:extLst>
                </p:cNvPr>
                <p:cNvPicPr/>
                <p:nvPr/>
              </p:nvPicPr>
              <p:blipFill>
                <a:blip r:embed="rId175"/>
                <a:stretch>
                  <a:fillRect/>
                </a:stretch>
              </p:blipFill>
              <p:spPr>
                <a:xfrm>
                  <a:off x="8070085" y="1922748"/>
                  <a:ext cx="259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Ink 107">
                  <a:extLst>
                    <a:ext uri="{FF2B5EF4-FFF2-40B4-BE49-F238E27FC236}">
                      <a16:creationId xmlns:a16="http://schemas.microsoft.com/office/drawing/2014/main" id="{7233490A-9C08-99D6-8F61-C8CBB0154EF4}"/>
                    </a:ext>
                  </a:extLst>
                </p14:cNvPr>
                <p14:cNvContentPartPr/>
                <p14:nvPr/>
              </p14:nvContentPartPr>
              <p14:xfrm>
                <a:off x="8290405" y="1856508"/>
                <a:ext cx="314280" cy="198720"/>
              </p14:xfrm>
            </p:contentPart>
          </mc:Choice>
          <mc:Fallback xmlns="">
            <p:pic>
              <p:nvPicPr>
                <p:cNvPr id="108" name="Ink 107">
                  <a:extLst>
                    <a:ext uri="{FF2B5EF4-FFF2-40B4-BE49-F238E27FC236}">
                      <a16:creationId xmlns:a16="http://schemas.microsoft.com/office/drawing/2014/main" id="{7233490A-9C08-99D6-8F61-C8CBB0154EF4}"/>
                    </a:ext>
                  </a:extLst>
                </p:cNvPr>
                <p:cNvPicPr/>
                <p:nvPr/>
              </p:nvPicPr>
              <p:blipFill>
                <a:blip r:embed="rId177"/>
                <a:stretch>
                  <a:fillRect/>
                </a:stretch>
              </p:blipFill>
              <p:spPr>
                <a:xfrm>
                  <a:off x="8272405" y="1838868"/>
                  <a:ext cx="349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0" name="Ink 109">
                  <a:extLst>
                    <a:ext uri="{FF2B5EF4-FFF2-40B4-BE49-F238E27FC236}">
                      <a16:creationId xmlns:a16="http://schemas.microsoft.com/office/drawing/2014/main" id="{843FA0F9-AC5A-994B-F89D-EB1337FED435}"/>
                    </a:ext>
                  </a:extLst>
                </p14:cNvPr>
                <p14:cNvContentPartPr/>
                <p14:nvPr/>
              </p14:nvContentPartPr>
              <p14:xfrm>
                <a:off x="8600365" y="1852548"/>
                <a:ext cx="38880" cy="95400"/>
              </p14:xfrm>
            </p:contentPart>
          </mc:Choice>
          <mc:Fallback xmlns="">
            <p:pic>
              <p:nvPicPr>
                <p:cNvPr id="110" name="Ink 109">
                  <a:extLst>
                    <a:ext uri="{FF2B5EF4-FFF2-40B4-BE49-F238E27FC236}">
                      <a16:creationId xmlns:a16="http://schemas.microsoft.com/office/drawing/2014/main" id="{843FA0F9-AC5A-994B-F89D-EB1337FED435}"/>
                    </a:ext>
                  </a:extLst>
                </p:cNvPr>
                <p:cNvPicPr/>
                <p:nvPr/>
              </p:nvPicPr>
              <p:blipFill>
                <a:blip r:embed="rId179"/>
                <a:stretch>
                  <a:fillRect/>
                </a:stretch>
              </p:blipFill>
              <p:spPr>
                <a:xfrm>
                  <a:off x="8582365" y="1834908"/>
                  <a:ext cx="74520" cy="13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0">
            <p14:nvContentPartPr>
              <p14:cNvPr id="112" name="Ink 111">
                <a:extLst>
                  <a:ext uri="{FF2B5EF4-FFF2-40B4-BE49-F238E27FC236}">
                    <a16:creationId xmlns:a16="http://schemas.microsoft.com/office/drawing/2014/main" id="{3DD36D61-F282-8AED-86B1-5F9E4BDB3ACA}"/>
                  </a:ext>
                </a:extLst>
              </p14:cNvPr>
              <p14:cNvContentPartPr/>
              <p14:nvPr/>
            </p14:nvContentPartPr>
            <p14:xfrm rot="215860">
              <a:off x="10304725" y="2059188"/>
              <a:ext cx="720" cy="9360"/>
            </p14:xfrm>
          </p:contentPart>
        </mc:Choice>
        <mc:Fallback>
          <p:pic>
            <p:nvPicPr>
              <p:cNvPr id="112" name="Ink 111">
                <a:extLst>
                  <a:ext uri="{FF2B5EF4-FFF2-40B4-BE49-F238E27FC236}">
                    <a16:creationId xmlns:a16="http://schemas.microsoft.com/office/drawing/2014/main" id="{3DD36D61-F282-8AED-86B1-5F9E4BDB3ACA}"/>
                  </a:ext>
                </a:extLst>
              </p:cNvPr>
              <p:cNvPicPr/>
              <p:nvPr/>
            </p:nvPicPr>
            <p:blipFill>
              <a:blip r:embed="rId181"/>
              <a:stretch>
                <a:fillRect/>
              </a:stretch>
            </p:blipFill>
            <p:spPr>
              <a:xfrm rot="215860">
                <a:off x="10286725" y="2041188"/>
                <a:ext cx="363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3" name="Ink 112">
                <a:extLst>
                  <a:ext uri="{FF2B5EF4-FFF2-40B4-BE49-F238E27FC236}">
                    <a16:creationId xmlns:a16="http://schemas.microsoft.com/office/drawing/2014/main" id="{74D5A6ED-A9F6-18B0-B7D4-D3E202F5B093}"/>
                  </a:ext>
                </a:extLst>
              </p14:cNvPr>
              <p14:cNvContentPartPr/>
              <p14:nvPr/>
            </p14:nvContentPartPr>
            <p14:xfrm>
              <a:off x="2774605" y="2825818"/>
              <a:ext cx="239400" cy="263520"/>
            </p14:xfrm>
          </p:contentPart>
        </mc:Choice>
        <mc:Fallback>
          <p:pic>
            <p:nvPicPr>
              <p:cNvPr id="113" name="Ink 112">
                <a:extLst>
                  <a:ext uri="{FF2B5EF4-FFF2-40B4-BE49-F238E27FC236}">
                    <a16:creationId xmlns:a16="http://schemas.microsoft.com/office/drawing/2014/main" id="{74D5A6ED-A9F6-18B0-B7D4-D3E202F5B093}"/>
                  </a:ext>
                </a:extLst>
              </p:cNvPr>
              <p:cNvPicPr/>
              <p:nvPr/>
            </p:nvPicPr>
            <p:blipFill>
              <a:blip r:embed="rId183"/>
              <a:stretch>
                <a:fillRect/>
              </a:stretch>
            </p:blipFill>
            <p:spPr>
              <a:xfrm>
                <a:off x="2756605" y="2807818"/>
                <a:ext cx="275040" cy="299160"/>
              </a:xfrm>
              <a:prstGeom prst="rect">
                <a:avLst/>
              </a:prstGeom>
            </p:spPr>
          </p:pic>
        </mc:Fallback>
      </mc:AlternateContent>
      <p:grpSp>
        <p:nvGrpSpPr>
          <p:cNvPr id="120" name="Group 119">
            <a:extLst>
              <a:ext uri="{FF2B5EF4-FFF2-40B4-BE49-F238E27FC236}">
                <a16:creationId xmlns:a16="http://schemas.microsoft.com/office/drawing/2014/main" id="{DB4AC3C2-7FB6-9841-F2FC-5F22F66D041C}"/>
              </a:ext>
            </a:extLst>
          </p:cNvPr>
          <p:cNvGrpSpPr/>
          <p:nvPr/>
        </p:nvGrpSpPr>
        <p:grpSpPr>
          <a:xfrm>
            <a:off x="2738605" y="3186898"/>
            <a:ext cx="307440" cy="339840"/>
            <a:chOff x="1214605" y="3291828"/>
            <a:chExt cx="307440" cy="339840"/>
          </a:xfrm>
        </p:grpSpPr>
        <mc:AlternateContent xmlns:mc="http://schemas.openxmlformats.org/markup-compatibility/2006" xmlns:p14="http://schemas.microsoft.com/office/powerpoint/2010/main">
          <mc:Choice Requires="p14">
            <p:contentPart p14:bwMode="auto" r:id="rId184">
              <p14:nvContentPartPr>
                <p14:cNvPr id="114" name="Ink 113">
                  <a:extLst>
                    <a:ext uri="{FF2B5EF4-FFF2-40B4-BE49-F238E27FC236}">
                      <a16:creationId xmlns:a16="http://schemas.microsoft.com/office/drawing/2014/main" id="{BC3583CD-5BA2-ED71-D1E3-D7CAE3E00331}"/>
                    </a:ext>
                  </a:extLst>
                </p14:cNvPr>
                <p14:cNvContentPartPr/>
                <p14:nvPr/>
              </p14:nvContentPartPr>
              <p14:xfrm>
                <a:off x="1214605" y="3291828"/>
                <a:ext cx="307440" cy="24120"/>
              </p14:xfrm>
            </p:contentPart>
          </mc:Choice>
          <mc:Fallback xmlns="">
            <p:pic>
              <p:nvPicPr>
                <p:cNvPr id="114" name="Ink 113">
                  <a:extLst>
                    <a:ext uri="{FF2B5EF4-FFF2-40B4-BE49-F238E27FC236}">
                      <a16:creationId xmlns:a16="http://schemas.microsoft.com/office/drawing/2014/main" id="{BC3583CD-5BA2-ED71-D1E3-D7CAE3E00331}"/>
                    </a:ext>
                  </a:extLst>
                </p:cNvPr>
                <p:cNvPicPr/>
                <p:nvPr/>
              </p:nvPicPr>
              <p:blipFill>
                <a:blip r:embed="rId185"/>
                <a:stretch>
                  <a:fillRect/>
                </a:stretch>
              </p:blipFill>
              <p:spPr>
                <a:xfrm>
                  <a:off x="1196605" y="3274188"/>
                  <a:ext cx="343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Ink 114">
                  <a:extLst>
                    <a:ext uri="{FF2B5EF4-FFF2-40B4-BE49-F238E27FC236}">
                      <a16:creationId xmlns:a16="http://schemas.microsoft.com/office/drawing/2014/main" id="{2E329B40-60F8-08B7-5767-8E2D7A8A73DA}"/>
                    </a:ext>
                  </a:extLst>
                </p14:cNvPr>
                <p14:cNvContentPartPr/>
                <p14:nvPr/>
              </p14:nvContentPartPr>
              <p14:xfrm>
                <a:off x="1286965" y="3407748"/>
                <a:ext cx="69480" cy="223920"/>
              </p14:xfrm>
            </p:contentPart>
          </mc:Choice>
          <mc:Fallback xmlns="">
            <p:pic>
              <p:nvPicPr>
                <p:cNvPr id="115" name="Ink 114">
                  <a:extLst>
                    <a:ext uri="{FF2B5EF4-FFF2-40B4-BE49-F238E27FC236}">
                      <a16:creationId xmlns:a16="http://schemas.microsoft.com/office/drawing/2014/main" id="{2E329B40-60F8-08B7-5767-8E2D7A8A73DA}"/>
                    </a:ext>
                  </a:extLst>
                </p:cNvPr>
                <p:cNvPicPr/>
                <p:nvPr/>
              </p:nvPicPr>
              <p:blipFill>
                <a:blip r:embed="rId187"/>
                <a:stretch>
                  <a:fillRect/>
                </a:stretch>
              </p:blipFill>
              <p:spPr>
                <a:xfrm>
                  <a:off x="1269325" y="3390108"/>
                  <a:ext cx="1051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6" name="Ink 115">
                  <a:extLst>
                    <a:ext uri="{FF2B5EF4-FFF2-40B4-BE49-F238E27FC236}">
                      <a16:creationId xmlns:a16="http://schemas.microsoft.com/office/drawing/2014/main" id="{5868494A-60D2-E6B7-07E4-07E28FCF7F8E}"/>
                    </a:ext>
                  </a:extLst>
                </p14:cNvPr>
                <p14:cNvContentPartPr/>
                <p14:nvPr/>
              </p14:nvContentPartPr>
              <p14:xfrm>
                <a:off x="1339525" y="3445188"/>
                <a:ext cx="4680" cy="27720"/>
              </p14:xfrm>
            </p:contentPart>
          </mc:Choice>
          <mc:Fallback xmlns="">
            <p:pic>
              <p:nvPicPr>
                <p:cNvPr id="116" name="Ink 115">
                  <a:extLst>
                    <a:ext uri="{FF2B5EF4-FFF2-40B4-BE49-F238E27FC236}">
                      <a16:creationId xmlns:a16="http://schemas.microsoft.com/office/drawing/2014/main" id="{5868494A-60D2-E6B7-07E4-07E28FCF7F8E}"/>
                    </a:ext>
                  </a:extLst>
                </p:cNvPr>
                <p:cNvPicPr/>
                <p:nvPr/>
              </p:nvPicPr>
              <p:blipFill>
                <a:blip r:embed="rId189"/>
                <a:stretch>
                  <a:fillRect/>
                </a:stretch>
              </p:blipFill>
              <p:spPr>
                <a:xfrm>
                  <a:off x="1321525" y="3427188"/>
                  <a:ext cx="403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8" name="Ink 117">
                  <a:extLst>
                    <a:ext uri="{FF2B5EF4-FFF2-40B4-BE49-F238E27FC236}">
                      <a16:creationId xmlns:a16="http://schemas.microsoft.com/office/drawing/2014/main" id="{23B9F686-165B-C7E9-0CD4-F00895C3F2B7}"/>
                    </a:ext>
                  </a:extLst>
                </p14:cNvPr>
                <p14:cNvContentPartPr/>
                <p14:nvPr/>
              </p14:nvContentPartPr>
              <p14:xfrm>
                <a:off x="1357165" y="3407748"/>
                <a:ext cx="66240" cy="198000"/>
              </p14:xfrm>
            </p:contentPart>
          </mc:Choice>
          <mc:Fallback xmlns="">
            <p:pic>
              <p:nvPicPr>
                <p:cNvPr id="118" name="Ink 117">
                  <a:extLst>
                    <a:ext uri="{FF2B5EF4-FFF2-40B4-BE49-F238E27FC236}">
                      <a16:creationId xmlns:a16="http://schemas.microsoft.com/office/drawing/2014/main" id="{23B9F686-165B-C7E9-0CD4-F00895C3F2B7}"/>
                    </a:ext>
                  </a:extLst>
                </p:cNvPr>
                <p:cNvPicPr/>
                <p:nvPr/>
              </p:nvPicPr>
              <p:blipFill>
                <a:blip r:embed="rId191"/>
                <a:stretch>
                  <a:fillRect/>
                </a:stretch>
              </p:blipFill>
              <p:spPr>
                <a:xfrm>
                  <a:off x="1339165" y="3389748"/>
                  <a:ext cx="101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9" name="Ink 118">
                  <a:extLst>
                    <a:ext uri="{FF2B5EF4-FFF2-40B4-BE49-F238E27FC236}">
                      <a16:creationId xmlns:a16="http://schemas.microsoft.com/office/drawing/2014/main" id="{12F18984-9789-8FC3-EC8B-7582AFACBC32}"/>
                    </a:ext>
                  </a:extLst>
                </p14:cNvPr>
                <p14:cNvContentPartPr/>
                <p14:nvPr/>
              </p14:nvContentPartPr>
              <p14:xfrm>
                <a:off x="1317565" y="3522588"/>
                <a:ext cx="138960" cy="34560"/>
              </p14:xfrm>
            </p:contentPart>
          </mc:Choice>
          <mc:Fallback xmlns="">
            <p:pic>
              <p:nvPicPr>
                <p:cNvPr id="119" name="Ink 118">
                  <a:extLst>
                    <a:ext uri="{FF2B5EF4-FFF2-40B4-BE49-F238E27FC236}">
                      <a16:creationId xmlns:a16="http://schemas.microsoft.com/office/drawing/2014/main" id="{12F18984-9789-8FC3-EC8B-7582AFACBC32}"/>
                    </a:ext>
                  </a:extLst>
                </p:cNvPr>
                <p:cNvPicPr/>
                <p:nvPr/>
              </p:nvPicPr>
              <p:blipFill>
                <a:blip r:embed="rId193"/>
                <a:stretch>
                  <a:fillRect/>
                </a:stretch>
              </p:blipFill>
              <p:spPr>
                <a:xfrm>
                  <a:off x="1299925" y="3504948"/>
                  <a:ext cx="174600" cy="70200"/>
                </a:xfrm>
                <a:prstGeom prst="rect">
                  <a:avLst/>
                </a:prstGeom>
              </p:spPr>
            </p:pic>
          </mc:Fallback>
        </mc:AlternateContent>
      </p:grpSp>
      <p:grpSp>
        <p:nvGrpSpPr>
          <p:cNvPr id="123" name="Group 122">
            <a:extLst>
              <a:ext uri="{FF2B5EF4-FFF2-40B4-BE49-F238E27FC236}">
                <a16:creationId xmlns:a16="http://schemas.microsoft.com/office/drawing/2014/main" id="{B03B8047-8758-4247-ABE6-16327D737A9C}"/>
              </a:ext>
            </a:extLst>
          </p:cNvPr>
          <p:cNvGrpSpPr/>
          <p:nvPr/>
        </p:nvGrpSpPr>
        <p:grpSpPr>
          <a:xfrm>
            <a:off x="3322984" y="3089338"/>
            <a:ext cx="133200" cy="107640"/>
            <a:chOff x="1769005" y="3225948"/>
            <a:chExt cx="133200" cy="107640"/>
          </a:xfrm>
        </p:grpSpPr>
        <mc:AlternateContent xmlns:mc="http://schemas.openxmlformats.org/markup-compatibility/2006" xmlns:p14="http://schemas.microsoft.com/office/powerpoint/2010/main">
          <mc:Choice Requires="p14">
            <p:contentPart p14:bwMode="auto" r:id="rId194">
              <p14:nvContentPartPr>
                <p14:cNvPr id="121" name="Ink 120">
                  <a:extLst>
                    <a:ext uri="{FF2B5EF4-FFF2-40B4-BE49-F238E27FC236}">
                      <a16:creationId xmlns:a16="http://schemas.microsoft.com/office/drawing/2014/main" id="{33355908-EEB4-2487-E6CD-DB29FF48575E}"/>
                    </a:ext>
                  </a:extLst>
                </p14:cNvPr>
                <p14:cNvContentPartPr/>
                <p14:nvPr/>
              </p14:nvContentPartPr>
              <p14:xfrm>
                <a:off x="1769005" y="3225948"/>
                <a:ext cx="114120" cy="19080"/>
              </p14:xfrm>
            </p:contentPart>
          </mc:Choice>
          <mc:Fallback xmlns="">
            <p:pic>
              <p:nvPicPr>
                <p:cNvPr id="121" name="Ink 120">
                  <a:extLst>
                    <a:ext uri="{FF2B5EF4-FFF2-40B4-BE49-F238E27FC236}">
                      <a16:creationId xmlns:a16="http://schemas.microsoft.com/office/drawing/2014/main" id="{33355908-EEB4-2487-E6CD-DB29FF48575E}"/>
                    </a:ext>
                  </a:extLst>
                </p:cNvPr>
                <p:cNvPicPr/>
                <p:nvPr/>
              </p:nvPicPr>
              <p:blipFill>
                <a:blip r:embed="rId195"/>
                <a:stretch>
                  <a:fillRect/>
                </a:stretch>
              </p:blipFill>
              <p:spPr>
                <a:xfrm>
                  <a:off x="1751365" y="3208308"/>
                  <a:ext cx="1497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2" name="Ink 121">
                  <a:extLst>
                    <a:ext uri="{FF2B5EF4-FFF2-40B4-BE49-F238E27FC236}">
                      <a16:creationId xmlns:a16="http://schemas.microsoft.com/office/drawing/2014/main" id="{C17AA06E-B692-8F79-6C83-456B42707D8B}"/>
                    </a:ext>
                  </a:extLst>
                </p14:cNvPr>
                <p14:cNvContentPartPr/>
                <p14:nvPr/>
              </p14:nvContentPartPr>
              <p14:xfrm>
                <a:off x="1785205" y="3325308"/>
                <a:ext cx="117000" cy="8280"/>
              </p14:xfrm>
            </p:contentPart>
          </mc:Choice>
          <mc:Fallback xmlns="">
            <p:pic>
              <p:nvPicPr>
                <p:cNvPr id="122" name="Ink 121">
                  <a:extLst>
                    <a:ext uri="{FF2B5EF4-FFF2-40B4-BE49-F238E27FC236}">
                      <a16:creationId xmlns:a16="http://schemas.microsoft.com/office/drawing/2014/main" id="{C17AA06E-B692-8F79-6C83-456B42707D8B}"/>
                    </a:ext>
                  </a:extLst>
                </p:cNvPr>
                <p:cNvPicPr/>
                <p:nvPr/>
              </p:nvPicPr>
              <p:blipFill>
                <a:blip r:embed="rId197"/>
                <a:stretch>
                  <a:fillRect/>
                </a:stretch>
              </p:blipFill>
              <p:spPr>
                <a:xfrm>
                  <a:off x="1767205" y="3307668"/>
                  <a:ext cx="152640" cy="43920"/>
                </a:xfrm>
                <a:prstGeom prst="rect">
                  <a:avLst/>
                </a:prstGeom>
              </p:spPr>
            </p:pic>
          </mc:Fallback>
        </mc:AlternateContent>
      </p:grpSp>
      <p:grpSp>
        <p:nvGrpSpPr>
          <p:cNvPr id="130" name="Group 129">
            <a:extLst>
              <a:ext uri="{FF2B5EF4-FFF2-40B4-BE49-F238E27FC236}">
                <a16:creationId xmlns:a16="http://schemas.microsoft.com/office/drawing/2014/main" id="{A231FC55-C3AF-05C7-480A-74AD2D1CCF68}"/>
              </a:ext>
            </a:extLst>
          </p:cNvPr>
          <p:cNvGrpSpPr/>
          <p:nvPr/>
        </p:nvGrpSpPr>
        <p:grpSpPr>
          <a:xfrm>
            <a:off x="3728605" y="2959548"/>
            <a:ext cx="916920" cy="391680"/>
            <a:chOff x="2204605" y="2959548"/>
            <a:chExt cx="916920" cy="391680"/>
          </a:xfrm>
        </p:grpSpPr>
        <mc:AlternateContent xmlns:mc="http://schemas.openxmlformats.org/markup-compatibility/2006" xmlns:p14="http://schemas.microsoft.com/office/powerpoint/2010/main">
          <mc:Choice Requires="p14">
            <p:contentPart p14:bwMode="auto" r:id="rId198">
              <p14:nvContentPartPr>
                <p14:cNvPr id="124" name="Ink 123">
                  <a:extLst>
                    <a:ext uri="{FF2B5EF4-FFF2-40B4-BE49-F238E27FC236}">
                      <a16:creationId xmlns:a16="http://schemas.microsoft.com/office/drawing/2014/main" id="{86E9C693-9BEC-C3D2-D31C-DFAD965C8F72}"/>
                    </a:ext>
                  </a:extLst>
                </p14:cNvPr>
                <p14:cNvContentPartPr/>
                <p14:nvPr/>
              </p14:nvContentPartPr>
              <p14:xfrm rot="352873">
                <a:off x="2204605" y="3089338"/>
                <a:ext cx="208800" cy="36000"/>
              </p14:xfrm>
            </p:contentPart>
          </mc:Choice>
          <mc:Fallback xmlns="">
            <p:pic>
              <p:nvPicPr>
                <p:cNvPr id="124" name="Ink 123">
                  <a:extLst>
                    <a:ext uri="{FF2B5EF4-FFF2-40B4-BE49-F238E27FC236}">
                      <a16:creationId xmlns:a16="http://schemas.microsoft.com/office/drawing/2014/main" id="{86E9C693-9BEC-C3D2-D31C-DFAD965C8F72}"/>
                    </a:ext>
                  </a:extLst>
                </p:cNvPr>
                <p:cNvPicPr/>
                <p:nvPr/>
              </p:nvPicPr>
              <p:blipFill>
                <a:blip r:embed="rId199"/>
                <a:stretch>
                  <a:fillRect/>
                </a:stretch>
              </p:blipFill>
              <p:spPr>
                <a:xfrm rot="352873">
                  <a:off x="2186605" y="3071338"/>
                  <a:ext cx="244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5" name="Ink 124">
                  <a:extLst>
                    <a:ext uri="{FF2B5EF4-FFF2-40B4-BE49-F238E27FC236}">
                      <a16:creationId xmlns:a16="http://schemas.microsoft.com/office/drawing/2014/main" id="{4A90EAC3-7AF2-B665-A918-BBA4EEFD1FF9}"/>
                    </a:ext>
                  </a:extLst>
                </p14:cNvPr>
                <p14:cNvContentPartPr/>
                <p14:nvPr/>
              </p14:nvContentPartPr>
              <p14:xfrm>
                <a:off x="2589085" y="2959548"/>
                <a:ext cx="192600" cy="281880"/>
              </p14:xfrm>
            </p:contentPart>
          </mc:Choice>
          <mc:Fallback xmlns="">
            <p:pic>
              <p:nvPicPr>
                <p:cNvPr id="125" name="Ink 124">
                  <a:extLst>
                    <a:ext uri="{FF2B5EF4-FFF2-40B4-BE49-F238E27FC236}">
                      <a16:creationId xmlns:a16="http://schemas.microsoft.com/office/drawing/2014/main" id="{4A90EAC3-7AF2-B665-A918-BBA4EEFD1FF9}"/>
                    </a:ext>
                  </a:extLst>
                </p:cNvPr>
                <p:cNvPicPr/>
                <p:nvPr/>
              </p:nvPicPr>
              <p:blipFill>
                <a:blip r:embed="rId201"/>
                <a:stretch>
                  <a:fillRect/>
                </a:stretch>
              </p:blipFill>
              <p:spPr>
                <a:xfrm>
                  <a:off x="2571445" y="2941908"/>
                  <a:ext cx="22824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7" name="Ink 126">
                  <a:extLst>
                    <a:ext uri="{FF2B5EF4-FFF2-40B4-BE49-F238E27FC236}">
                      <a16:creationId xmlns:a16="http://schemas.microsoft.com/office/drawing/2014/main" id="{727D0286-353C-B275-84C5-CD6A1F78416B}"/>
                    </a:ext>
                  </a:extLst>
                </p14:cNvPr>
                <p14:cNvContentPartPr/>
                <p14:nvPr/>
              </p14:nvContentPartPr>
              <p14:xfrm>
                <a:off x="2570365" y="3210828"/>
                <a:ext cx="44640" cy="140400"/>
              </p14:xfrm>
            </p:contentPart>
          </mc:Choice>
          <mc:Fallback xmlns="">
            <p:pic>
              <p:nvPicPr>
                <p:cNvPr id="127" name="Ink 126">
                  <a:extLst>
                    <a:ext uri="{FF2B5EF4-FFF2-40B4-BE49-F238E27FC236}">
                      <a16:creationId xmlns:a16="http://schemas.microsoft.com/office/drawing/2014/main" id="{727D0286-353C-B275-84C5-CD6A1F78416B}"/>
                    </a:ext>
                  </a:extLst>
                </p:cNvPr>
                <p:cNvPicPr/>
                <p:nvPr/>
              </p:nvPicPr>
              <p:blipFill>
                <a:blip r:embed="rId203"/>
                <a:stretch>
                  <a:fillRect/>
                </a:stretch>
              </p:blipFill>
              <p:spPr>
                <a:xfrm>
                  <a:off x="2552365" y="3192828"/>
                  <a:ext cx="80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8" name="Ink 127">
                  <a:extLst>
                    <a:ext uri="{FF2B5EF4-FFF2-40B4-BE49-F238E27FC236}">
                      <a16:creationId xmlns:a16="http://schemas.microsoft.com/office/drawing/2014/main" id="{5218F436-4FE9-C947-B127-1C1D1B973D4A}"/>
                    </a:ext>
                  </a:extLst>
                </p14:cNvPr>
                <p14:cNvContentPartPr/>
                <p14:nvPr/>
              </p14:nvContentPartPr>
              <p14:xfrm>
                <a:off x="2923165" y="3016788"/>
                <a:ext cx="147960" cy="291960"/>
              </p14:xfrm>
            </p:contentPart>
          </mc:Choice>
          <mc:Fallback xmlns="">
            <p:pic>
              <p:nvPicPr>
                <p:cNvPr id="128" name="Ink 127">
                  <a:extLst>
                    <a:ext uri="{FF2B5EF4-FFF2-40B4-BE49-F238E27FC236}">
                      <a16:creationId xmlns:a16="http://schemas.microsoft.com/office/drawing/2014/main" id="{5218F436-4FE9-C947-B127-1C1D1B973D4A}"/>
                    </a:ext>
                  </a:extLst>
                </p:cNvPr>
                <p:cNvPicPr/>
                <p:nvPr/>
              </p:nvPicPr>
              <p:blipFill>
                <a:blip r:embed="rId205"/>
                <a:stretch>
                  <a:fillRect/>
                </a:stretch>
              </p:blipFill>
              <p:spPr>
                <a:xfrm>
                  <a:off x="2905165" y="2999148"/>
                  <a:ext cx="1836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9" name="Ink 128">
                  <a:extLst>
                    <a:ext uri="{FF2B5EF4-FFF2-40B4-BE49-F238E27FC236}">
                      <a16:creationId xmlns:a16="http://schemas.microsoft.com/office/drawing/2014/main" id="{233BB47E-44CF-8F43-7EA8-AABA252612D4}"/>
                    </a:ext>
                  </a:extLst>
                </p14:cNvPr>
                <p14:cNvContentPartPr/>
                <p14:nvPr/>
              </p14:nvContentPartPr>
              <p14:xfrm>
                <a:off x="3041965" y="3106428"/>
                <a:ext cx="79560" cy="93600"/>
              </p14:xfrm>
            </p:contentPart>
          </mc:Choice>
          <mc:Fallback xmlns="">
            <p:pic>
              <p:nvPicPr>
                <p:cNvPr id="129" name="Ink 128">
                  <a:extLst>
                    <a:ext uri="{FF2B5EF4-FFF2-40B4-BE49-F238E27FC236}">
                      <a16:creationId xmlns:a16="http://schemas.microsoft.com/office/drawing/2014/main" id="{233BB47E-44CF-8F43-7EA8-AABA252612D4}"/>
                    </a:ext>
                  </a:extLst>
                </p:cNvPr>
                <p:cNvPicPr/>
                <p:nvPr/>
              </p:nvPicPr>
              <p:blipFill>
                <a:blip r:embed="rId207"/>
                <a:stretch>
                  <a:fillRect/>
                </a:stretch>
              </p:blipFill>
              <p:spPr>
                <a:xfrm>
                  <a:off x="3023965" y="3088428"/>
                  <a:ext cx="115200" cy="129240"/>
                </a:xfrm>
                <a:prstGeom prst="rect">
                  <a:avLst/>
                </a:prstGeom>
              </p:spPr>
            </p:pic>
          </mc:Fallback>
        </mc:AlternateContent>
      </p:grpSp>
      <p:grpSp>
        <p:nvGrpSpPr>
          <p:cNvPr id="139" name="Group 138">
            <a:extLst>
              <a:ext uri="{FF2B5EF4-FFF2-40B4-BE49-F238E27FC236}">
                <a16:creationId xmlns:a16="http://schemas.microsoft.com/office/drawing/2014/main" id="{73773223-86F9-9F97-B01A-80F8AAD5D7E1}"/>
              </a:ext>
            </a:extLst>
          </p:cNvPr>
          <p:cNvGrpSpPr/>
          <p:nvPr/>
        </p:nvGrpSpPr>
        <p:grpSpPr>
          <a:xfrm>
            <a:off x="4900405" y="2894388"/>
            <a:ext cx="1243080" cy="392400"/>
            <a:chOff x="3376405" y="2894388"/>
            <a:chExt cx="1243080" cy="392400"/>
          </a:xfrm>
        </p:grpSpPr>
        <mc:AlternateContent xmlns:mc="http://schemas.openxmlformats.org/markup-compatibility/2006" xmlns:p14="http://schemas.microsoft.com/office/powerpoint/2010/main">
          <mc:Choice Requires="p14">
            <p:contentPart p14:bwMode="auto" r:id="rId208">
              <p14:nvContentPartPr>
                <p14:cNvPr id="131" name="Ink 130">
                  <a:extLst>
                    <a:ext uri="{FF2B5EF4-FFF2-40B4-BE49-F238E27FC236}">
                      <a16:creationId xmlns:a16="http://schemas.microsoft.com/office/drawing/2014/main" id="{7EF440BB-8549-ABD8-3055-618B2FE735BC}"/>
                    </a:ext>
                  </a:extLst>
                </p14:cNvPr>
                <p14:cNvContentPartPr/>
                <p14:nvPr/>
              </p14:nvContentPartPr>
              <p14:xfrm>
                <a:off x="3376405" y="2894388"/>
                <a:ext cx="181080" cy="390240"/>
              </p14:xfrm>
            </p:contentPart>
          </mc:Choice>
          <mc:Fallback xmlns="">
            <p:pic>
              <p:nvPicPr>
                <p:cNvPr id="131" name="Ink 130">
                  <a:extLst>
                    <a:ext uri="{FF2B5EF4-FFF2-40B4-BE49-F238E27FC236}">
                      <a16:creationId xmlns:a16="http://schemas.microsoft.com/office/drawing/2014/main" id="{7EF440BB-8549-ABD8-3055-618B2FE735BC}"/>
                    </a:ext>
                  </a:extLst>
                </p:cNvPr>
                <p:cNvPicPr/>
                <p:nvPr/>
              </p:nvPicPr>
              <p:blipFill>
                <a:blip r:embed="rId209"/>
                <a:stretch>
                  <a:fillRect/>
                </a:stretch>
              </p:blipFill>
              <p:spPr>
                <a:xfrm>
                  <a:off x="3358765" y="2876748"/>
                  <a:ext cx="21672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2" name="Ink 131">
                  <a:extLst>
                    <a:ext uri="{FF2B5EF4-FFF2-40B4-BE49-F238E27FC236}">
                      <a16:creationId xmlns:a16="http://schemas.microsoft.com/office/drawing/2014/main" id="{18022A92-ECA4-49B0-B899-BE3A4DA44327}"/>
                    </a:ext>
                  </a:extLst>
                </p14:cNvPr>
                <p14:cNvContentPartPr/>
                <p14:nvPr/>
              </p14:nvContentPartPr>
              <p14:xfrm>
                <a:off x="3583405" y="3032988"/>
                <a:ext cx="178920" cy="210600"/>
              </p14:xfrm>
            </p:contentPart>
          </mc:Choice>
          <mc:Fallback xmlns="">
            <p:pic>
              <p:nvPicPr>
                <p:cNvPr id="132" name="Ink 131">
                  <a:extLst>
                    <a:ext uri="{FF2B5EF4-FFF2-40B4-BE49-F238E27FC236}">
                      <a16:creationId xmlns:a16="http://schemas.microsoft.com/office/drawing/2014/main" id="{18022A92-ECA4-49B0-B899-BE3A4DA44327}"/>
                    </a:ext>
                  </a:extLst>
                </p:cNvPr>
                <p:cNvPicPr/>
                <p:nvPr/>
              </p:nvPicPr>
              <p:blipFill>
                <a:blip r:embed="rId211"/>
                <a:stretch>
                  <a:fillRect/>
                </a:stretch>
              </p:blipFill>
              <p:spPr>
                <a:xfrm>
                  <a:off x="3565765" y="3015348"/>
                  <a:ext cx="2145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3" name="Ink 132">
                  <a:extLst>
                    <a:ext uri="{FF2B5EF4-FFF2-40B4-BE49-F238E27FC236}">
                      <a16:creationId xmlns:a16="http://schemas.microsoft.com/office/drawing/2014/main" id="{2359DC15-2C67-3BA2-E90F-AB0E25289A72}"/>
                    </a:ext>
                  </a:extLst>
                </p14:cNvPr>
                <p14:cNvContentPartPr/>
                <p14:nvPr/>
              </p14:nvContentPartPr>
              <p14:xfrm>
                <a:off x="3923965" y="3042348"/>
                <a:ext cx="30600" cy="171000"/>
              </p14:xfrm>
            </p:contentPart>
          </mc:Choice>
          <mc:Fallback xmlns="">
            <p:pic>
              <p:nvPicPr>
                <p:cNvPr id="133" name="Ink 132">
                  <a:extLst>
                    <a:ext uri="{FF2B5EF4-FFF2-40B4-BE49-F238E27FC236}">
                      <a16:creationId xmlns:a16="http://schemas.microsoft.com/office/drawing/2014/main" id="{2359DC15-2C67-3BA2-E90F-AB0E25289A72}"/>
                    </a:ext>
                  </a:extLst>
                </p:cNvPr>
                <p:cNvPicPr/>
                <p:nvPr/>
              </p:nvPicPr>
              <p:blipFill>
                <a:blip r:embed="rId213"/>
                <a:stretch>
                  <a:fillRect/>
                </a:stretch>
              </p:blipFill>
              <p:spPr>
                <a:xfrm>
                  <a:off x="3905965" y="3024348"/>
                  <a:ext cx="66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4" name="Ink 133">
                  <a:extLst>
                    <a:ext uri="{FF2B5EF4-FFF2-40B4-BE49-F238E27FC236}">
                      <a16:creationId xmlns:a16="http://schemas.microsoft.com/office/drawing/2014/main" id="{8E0EB891-694D-96FE-B1DD-51990063CADD}"/>
                    </a:ext>
                  </a:extLst>
                </p14:cNvPr>
                <p14:cNvContentPartPr/>
                <p14:nvPr/>
              </p14:nvContentPartPr>
              <p14:xfrm>
                <a:off x="3876445" y="3102828"/>
                <a:ext cx="180000" cy="21240"/>
              </p14:xfrm>
            </p:contentPart>
          </mc:Choice>
          <mc:Fallback xmlns="">
            <p:pic>
              <p:nvPicPr>
                <p:cNvPr id="134" name="Ink 133">
                  <a:extLst>
                    <a:ext uri="{FF2B5EF4-FFF2-40B4-BE49-F238E27FC236}">
                      <a16:creationId xmlns:a16="http://schemas.microsoft.com/office/drawing/2014/main" id="{8E0EB891-694D-96FE-B1DD-51990063CADD}"/>
                    </a:ext>
                  </a:extLst>
                </p:cNvPr>
                <p:cNvPicPr/>
                <p:nvPr/>
              </p:nvPicPr>
              <p:blipFill>
                <a:blip r:embed="rId215"/>
                <a:stretch>
                  <a:fillRect/>
                </a:stretch>
              </p:blipFill>
              <p:spPr>
                <a:xfrm>
                  <a:off x="3858445" y="3084828"/>
                  <a:ext cx="215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5" name="Ink 134">
                  <a:extLst>
                    <a:ext uri="{FF2B5EF4-FFF2-40B4-BE49-F238E27FC236}">
                      <a16:creationId xmlns:a16="http://schemas.microsoft.com/office/drawing/2014/main" id="{D4650DFB-A788-B749-C0AB-E1EFECC3A250}"/>
                    </a:ext>
                  </a:extLst>
                </p14:cNvPr>
                <p14:cNvContentPartPr/>
                <p14:nvPr/>
              </p14:nvContentPartPr>
              <p14:xfrm>
                <a:off x="4143205" y="2986188"/>
                <a:ext cx="192960" cy="217080"/>
              </p14:xfrm>
            </p:contentPart>
          </mc:Choice>
          <mc:Fallback xmlns="">
            <p:pic>
              <p:nvPicPr>
                <p:cNvPr id="135" name="Ink 134">
                  <a:extLst>
                    <a:ext uri="{FF2B5EF4-FFF2-40B4-BE49-F238E27FC236}">
                      <a16:creationId xmlns:a16="http://schemas.microsoft.com/office/drawing/2014/main" id="{D4650DFB-A788-B749-C0AB-E1EFECC3A250}"/>
                    </a:ext>
                  </a:extLst>
                </p:cNvPr>
                <p:cNvPicPr/>
                <p:nvPr/>
              </p:nvPicPr>
              <p:blipFill>
                <a:blip r:embed="rId217"/>
                <a:stretch>
                  <a:fillRect/>
                </a:stretch>
              </p:blipFill>
              <p:spPr>
                <a:xfrm>
                  <a:off x="4125205" y="2968188"/>
                  <a:ext cx="2286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6" name="Ink 135">
                  <a:extLst>
                    <a:ext uri="{FF2B5EF4-FFF2-40B4-BE49-F238E27FC236}">
                      <a16:creationId xmlns:a16="http://schemas.microsoft.com/office/drawing/2014/main" id="{B7AA02C9-2621-1AF5-9853-F252CB750F85}"/>
                    </a:ext>
                  </a:extLst>
                </p14:cNvPr>
                <p14:cNvContentPartPr/>
                <p14:nvPr/>
              </p14:nvContentPartPr>
              <p14:xfrm>
                <a:off x="4391245" y="3077268"/>
                <a:ext cx="23040" cy="158400"/>
              </p14:xfrm>
            </p:contentPart>
          </mc:Choice>
          <mc:Fallback xmlns="">
            <p:pic>
              <p:nvPicPr>
                <p:cNvPr id="136" name="Ink 135">
                  <a:extLst>
                    <a:ext uri="{FF2B5EF4-FFF2-40B4-BE49-F238E27FC236}">
                      <a16:creationId xmlns:a16="http://schemas.microsoft.com/office/drawing/2014/main" id="{B7AA02C9-2621-1AF5-9853-F252CB750F85}"/>
                    </a:ext>
                  </a:extLst>
                </p:cNvPr>
                <p:cNvPicPr/>
                <p:nvPr/>
              </p:nvPicPr>
              <p:blipFill>
                <a:blip r:embed="rId219"/>
                <a:stretch>
                  <a:fillRect/>
                </a:stretch>
              </p:blipFill>
              <p:spPr>
                <a:xfrm>
                  <a:off x="4373605" y="3059628"/>
                  <a:ext cx="58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7" name="Ink 136">
                  <a:extLst>
                    <a:ext uri="{FF2B5EF4-FFF2-40B4-BE49-F238E27FC236}">
                      <a16:creationId xmlns:a16="http://schemas.microsoft.com/office/drawing/2014/main" id="{86C46899-D2BF-DD7B-FE04-5A793899B4C1}"/>
                    </a:ext>
                  </a:extLst>
                </p14:cNvPr>
                <p14:cNvContentPartPr/>
                <p14:nvPr/>
              </p14:nvContentPartPr>
              <p14:xfrm>
                <a:off x="4366405" y="3133788"/>
                <a:ext cx="142920" cy="29520"/>
              </p14:xfrm>
            </p:contentPart>
          </mc:Choice>
          <mc:Fallback xmlns="">
            <p:pic>
              <p:nvPicPr>
                <p:cNvPr id="137" name="Ink 136">
                  <a:extLst>
                    <a:ext uri="{FF2B5EF4-FFF2-40B4-BE49-F238E27FC236}">
                      <a16:creationId xmlns:a16="http://schemas.microsoft.com/office/drawing/2014/main" id="{86C46899-D2BF-DD7B-FE04-5A793899B4C1}"/>
                    </a:ext>
                  </a:extLst>
                </p:cNvPr>
                <p:cNvPicPr/>
                <p:nvPr/>
              </p:nvPicPr>
              <p:blipFill>
                <a:blip r:embed="rId221"/>
                <a:stretch>
                  <a:fillRect/>
                </a:stretch>
              </p:blipFill>
              <p:spPr>
                <a:xfrm>
                  <a:off x="4348765" y="3116148"/>
                  <a:ext cx="1785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8" name="Ink 137">
                  <a:extLst>
                    <a:ext uri="{FF2B5EF4-FFF2-40B4-BE49-F238E27FC236}">
                      <a16:creationId xmlns:a16="http://schemas.microsoft.com/office/drawing/2014/main" id="{13878F95-296E-1AE2-9CAE-5D481DFEAA07}"/>
                    </a:ext>
                  </a:extLst>
                </p14:cNvPr>
                <p14:cNvContentPartPr/>
                <p14:nvPr/>
              </p14:nvContentPartPr>
              <p14:xfrm>
                <a:off x="4468645" y="2922828"/>
                <a:ext cx="150840" cy="363960"/>
              </p14:xfrm>
            </p:contentPart>
          </mc:Choice>
          <mc:Fallback xmlns="">
            <p:pic>
              <p:nvPicPr>
                <p:cNvPr id="138" name="Ink 137">
                  <a:extLst>
                    <a:ext uri="{FF2B5EF4-FFF2-40B4-BE49-F238E27FC236}">
                      <a16:creationId xmlns:a16="http://schemas.microsoft.com/office/drawing/2014/main" id="{13878F95-296E-1AE2-9CAE-5D481DFEAA07}"/>
                    </a:ext>
                  </a:extLst>
                </p:cNvPr>
                <p:cNvPicPr/>
                <p:nvPr/>
              </p:nvPicPr>
              <p:blipFill>
                <a:blip r:embed="rId223"/>
                <a:stretch>
                  <a:fillRect/>
                </a:stretch>
              </p:blipFill>
              <p:spPr>
                <a:xfrm>
                  <a:off x="4451005" y="2904828"/>
                  <a:ext cx="186480" cy="399600"/>
                </a:xfrm>
                <a:prstGeom prst="rect">
                  <a:avLst/>
                </a:prstGeom>
              </p:spPr>
            </p:pic>
          </mc:Fallback>
        </mc:AlternateContent>
      </p:grpSp>
      <p:grpSp>
        <p:nvGrpSpPr>
          <p:cNvPr id="146" name="Group 145">
            <a:extLst>
              <a:ext uri="{FF2B5EF4-FFF2-40B4-BE49-F238E27FC236}">
                <a16:creationId xmlns:a16="http://schemas.microsoft.com/office/drawing/2014/main" id="{51C03A1B-52AA-2710-B134-894096FCFC70}"/>
              </a:ext>
            </a:extLst>
          </p:cNvPr>
          <p:cNvGrpSpPr/>
          <p:nvPr/>
        </p:nvGrpSpPr>
        <p:grpSpPr>
          <a:xfrm>
            <a:off x="6381445" y="2807268"/>
            <a:ext cx="582840" cy="641880"/>
            <a:chOff x="4857445" y="2807268"/>
            <a:chExt cx="582840" cy="641880"/>
          </a:xfrm>
        </p:grpSpPr>
        <mc:AlternateContent xmlns:mc="http://schemas.openxmlformats.org/markup-compatibility/2006" xmlns:p14="http://schemas.microsoft.com/office/powerpoint/2010/main">
          <mc:Choice Requires="p14">
            <p:contentPart p14:bwMode="auto" r:id="rId224">
              <p14:nvContentPartPr>
                <p14:cNvPr id="140" name="Ink 139">
                  <a:extLst>
                    <a:ext uri="{FF2B5EF4-FFF2-40B4-BE49-F238E27FC236}">
                      <a16:creationId xmlns:a16="http://schemas.microsoft.com/office/drawing/2014/main" id="{8CA2841C-DFEA-C0AA-518A-33C3CEC45797}"/>
                    </a:ext>
                  </a:extLst>
                </p14:cNvPr>
                <p14:cNvContentPartPr/>
                <p14:nvPr/>
              </p14:nvContentPartPr>
              <p14:xfrm>
                <a:off x="4883725" y="2807268"/>
                <a:ext cx="261000" cy="283680"/>
              </p14:xfrm>
            </p:contentPart>
          </mc:Choice>
          <mc:Fallback xmlns="">
            <p:pic>
              <p:nvPicPr>
                <p:cNvPr id="140" name="Ink 139">
                  <a:extLst>
                    <a:ext uri="{FF2B5EF4-FFF2-40B4-BE49-F238E27FC236}">
                      <a16:creationId xmlns:a16="http://schemas.microsoft.com/office/drawing/2014/main" id="{8CA2841C-DFEA-C0AA-518A-33C3CEC45797}"/>
                    </a:ext>
                  </a:extLst>
                </p:cNvPr>
                <p:cNvPicPr/>
                <p:nvPr/>
              </p:nvPicPr>
              <p:blipFill>
                <a:blip r:embed="rId225"/>
                <a:stretch>
                  <a:fillRect/>
                </a:stretch>
              </p:blipFill>
              <p:spPr>
                <a:xfrm>
                  <a:off x="4866085" y="2789268"/>
                  <a:ext cx="2966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1" name="Ink 140">
                  <a:extLst>
                    <a:ext uri="{FF2B5EF4-FFF2-40B4-BE49-F238E27FC236}">
                      <a16:creationId xmlns:a16="http://schemas.microsoft.com/office/drawing/2014/main" id="{AEC4FCF7-EFF0-883E-DF63-A89EE3EA8E96}"/>
                    </a:ext>
                  </a:extLst>
                </p14:cNvPr>
                <p14:cNvContentPartPr/>
                <p14:nvPr/>
              </p14:nvContentPartPr>
              <p14:xfrm>
                <a:off x="5302765" y="2862708"/>
                <a:ext cx="137520" cy="194040"/>
              </p14:xfrm>
            </p:contentPart>
          </mc:Choice>
          <mc:Fallback xmlns="">
            <p:pic>
              <p:nvPicPr>
                <p:cNvPr id="141" name="Ink 140">
                  <a:extLst>
                    <a:ext uri="{FF2B5EF4-FFF2-40B4-BE49-F238E27FC236}">
                      <a16:creationId xmlns:a16="http://schemas.microsoft.com/office/drawing/2014/main" id="{AEC4FCF7-EFF0-883E-DF63-A89EE3EA8E96}"/>
                    </a:ext>
                  </a:extLst>
                </p:cNvPr>
                <p:cNvPicPr/>
                <p:nvPr/>
              </p:nvPicPr>
              <p:blipFill>
                <a:blip r:embed="rId227"/>
                <a:stretch>
                  <a:fillRect/>
                </a:stretch>
              </p:blipFill>
              <p:spPr>
                <a:xfrm>
                  <a:off x="5284765" y="2845068"/>
                  <a:ext cx="1731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2" name="Ink 141">
                  <a:extLst>
                    <a:ext uri="{FF2B5EF4-FFF2-40B4-BE49-F238E27FC236}">
                      <a16:creationId xmlns:a16="http://schemas.microsoft.com/office/drawing/2014/main" id="{4E96B172-8053-BC2C-F458-B79DC4DEBDA9}"/>
                    </a:ext>
                  </a:extLst>
                </p14:cNvPr>
                <p14:cNvContentPartPr/>
                <p14:nvPr/>
              </p14:nvContentPartPr>
              <p14:xfrm>
                <a:off x="4857445" y="3156108"/>
                <a:ext cx="545760" cy="34560"/>
              </p14:xfrm>
            </p:contentPart>
          </mc:Choice>
          <mc:Fallback xmlns="">
            <p:pic>
              <p:nvPicPr>
                <p:cNvPr id="142" name="Ink 141">
                  <a:extLst>
                    <a:ext uri="{FF2B5EF4-FFF2-40B4-BE49-F238E27FC236}">
                      <a16:creationId xmlns:a16="http://schemas.microsoft.com/office/drawing/2014/main" id="{4E96B172-8053-BC2C-F458-B79DC4DEBDA9}"/>
                    </a:ext>
                  </a:extLst>
                </p:cNvPr>
                <p:cNvPicPr/>
                <p:nvPr/>
              </p:nvPicPr>
              <p:blipFill>
                <a:blip r:embed="rId229"/>
                <a:stretch>
                  <a:fillRect/>
                </a:stretch>
              </p:blipFill>
              <p:spPr>
                <a:xfrm>
                  <a:off x="4839805" y="3138468"/>
                  <a:ext cx="581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 name="Ink 142">
                  <a:extLst>
                    <a:ext uri="{FF2B5EF4-FFF2-40B4-BE49-F238E27FC236}">
                      <a16:creationId xmlns:a16="http://schemas.microsoft.com/office/drawing/2014/main" id="{D02A3850-4B0B-03C2-573B-13F54901DF87}"/>
                    </a:ext>
                  </a:extLst>
                </p14:cNvPr>
                <p14:cNvContentPartPr/>
                <p14:nvPr/>
              </p14:nvContentPartPr>
              <p14:xfrm>
                <a:off x="4971205" y="3176628"/>
                <a:ext cx="196920" cy="272520"/>
              </p14:xfrm>
            </p:contentPart>
          </mc:Choice>
          <mc:Fallback xmlns="">
            <p:pic>
              <p:nvPicPr>
                <p:cNvPr id="143" name="Ink 142">
                  <a:extLst>
                    <a:ext uri="{FF2B5EF4-FFF2-40B4-BE49-F238E27FC236}">
                      <a16:creationId xmlns:a16="http://schemas.microsoft.com/office/drawing/2014/main" id="{D02A3850-4B0B-03C2-573B-13F54901DF87}"/>
                    </a:ext>
                  </a:extLst>
                </p:cNvPr>
                <p:cNvPicPr/>
                <p:nvPr/>
              </p:nvPicPr>
              <p:blipFill>
                <a:blip r:embed="rId231"/>
                <a:stretch>
                  <a:fillRect/>
                </a:stretch>
              </p:blipFill>
              <p:spPr>
                <a:xfrm>
                  <a:off x="4953205" y="3158988"/>
                  <a:ext cx="2325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4" name="Ink 143">
                  <a:extLst>
                    <a:ext uri="{FF2B5EF4-FFF2-40B4-BE49-F238E27FC236}">
                      <a16:creationId xmlns:a16="http://schemas.microsoft.com/office/drawing/2014/main" id="{83B47A24-0C7C-1224-BAD3-3F298BA2B22E}"/>
                    </a:ext>
                  </a:extLst>
                </p14:cNvPr>
                <p14:cNvContentPartPr/>
                <p14:nvPr/>
              </p14:nvContentPartPr>
              <p14:xfrm>
                <a:off x="5224645" y="3250788"/>
                <a:ext cx="150120" cy="187200"/>
              </p14:xfrm>
            </p:contentPart>
          </mc:Choice>
          <mc:Fallback xmlns="">
            <p:pic>
              <p:nvPicPr>
                <p:cNvPr id="144" name="Ink 143">
                  <a:extLst>
                    <a:ext uri="{FF2B5EF4-FFF2-40B4-BE49-F238E27FC236}">
                      <a16:creationId xmlns:a16="http://schemas.microsoft.com/office/drawing/2014/main" id="{83B47A24-0C7C-1224-BAD3-3F298BA2B22E}"/>
                    </a:ext>
                  </a:extLst>
                </p:cNvPr>
                <p:cNvPicPr/>
                <p:nvPr/>
              </p:nvPicPr>
              <p:blipFill>
                <a:blip r:embed="rId233"/>
                <a:stretch>
                  <a:fillRect/>
                </a:stretch>
              </p:blipFill>
              <p:spPr>
                <a:xfrm>
                  <a:off x="5207005" y="3232788"/>
                  <a:ext cx="1857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5" name="Ink 144">
                  <a:extLst>
                    <a:ext uri="{FF2B5EF4-FFF2-40B4-BE49-F238E27FC236}">
                      <a16:creationId xmlns:a16="http://schemas.microsoft.com/office/drawing/2014/main" id="{D194285B-05F1-3FC8-9509-48AF7A1822ED}"/>
                    </a:ext>
                  </a:extLst>
                </p14:cNvPr>
                <p14:cNvContentPartPr/>
                <p14:nvPr/>
              </p14:nvContentPartPr>
              <p14:xfrm>
                <a:off x="5264605" y="3353028"/>
                <a:ext cx="97200" cy="28080"/>
              </p14:xfrm>
            </p:contentPart>
          </mc:Choice>
          <mc:Fallback xmlns="">
            <p:pic>
              <p:nvPicPr>
                <p:cNvPr id="145" name="Ink 144">
                  <a:extLst>
                    <a:ext uri="{FF2B5EF4-FFF2-40B4-BE49-F238E27FC236}">
                      <a16:creationId xmlns:a16="http://schemas.microsoft.com/office/drawing/2014/main" id="{D194285B-05F1-3FC8-9509-48AF7A1822ED}"/>
                    </a:ext>
                  </a:extLst>
                </p:cNvPr>
                <p:cNvPicPr/>
                <p:nvPr/>
              </p:nvPicPr>
              <p:blipFill>
                <a:blip r:embed="rId235"/>
                <a:stretch>
                  <a:fillRect/>
                </a:stretch>
              </p:blipFill>
              <p:spPr>
                <a:xfrm>
                  <a:off x="5246605" y="3335028"/>
                  <a:ext cx="132840" cy="63720"/>
                </a:xfrm>
                <a:prstGeom prst="rect">
                  <a:avLst/>
                </a:prstGeom>
              </p:spPr>
            </p:pic>
          </mc:Fallback>
        </mc:AlternateContent>
      </p:grpSp>
      <p:grpSp>
        <p:nvGrpSpPr>
          <p:cNvPr id="152" name="Group 151">
            <a:extLst>
              <a:ext uri="{FF2B5EF4-FFF2-40B4-BE49-F238E27FC236}">
                <a16:creationId xmlns:a16="http://schemas.microsoft.com/office/drawing/2014/main" id="{5225860A-E0A6-0EE0-A23F-55F8A44C37F7}"/>
              </a:ext>
            </a:extLst>
          </p:cNvPr>
          <p:cNvGrpSpPr/>
          <p:nvPr/>
        </p:nvGrpSpPr>
        <p:grpSpPr>
          <a:xfrm>
            <a:off x="7438045" y="2917068"/>
            <a:ext cx="735480" cy="291960"/>
            <a:chOff x="5914045" y="2917068"/>
            <a:chExt cx="735480" cy="291960"/>
          </a:xfrm>
        </p:grpSpPr>
        <mc:AlternateContent xmlns:mc="http://schemas.openxmlformats.org/markup-compatibility/2006" xmlns:p14="http://schemas.microsoft.com/office/powerpoint/2010/main">
          <mc:Choice Requires="p14">
            <p:contentPart p14:bwMode="auto" r:id="rId236">
              <p14:nvContentPartPr>
                <p14:cNvPr id="147" name="Ink 146">
                  <a:extLst>
                    <a:ext uri="{FF2B5EF4-FFF2-40B4-BE49-F238E27FC236}">
                      <a16:creationId xmlns:a16="http://schemas.microsoft.com/office/drawing/2014/main" id="{0F1B90CB-81F3-AE17-7EE4-ACE49DC0E34E}"/>
                    </a:ext>
                  </a:extLst>
                </p14:cNvPr>
                <p14:cNvContentPartPr/>
                <p14:nvPr/>
              </p14:nvContentPartPr>
              <p14:xfrm>
                <a:off x="5914045" y="3068628"/>
                <a:ext cx="176760" cy="36720"/>
              </p14:xfrm>
            </p:contentPart>
          </mc:Choice>
          <mc:Fallback xmlns="">
            <p:pic>
              <p:nvPicPr>
                <p:cNvPr id="147" name="Ink 146">
                  <a:extLst>
                    <a:ext uri="{FF2B5EF4-FFF2-40B4-BE49-F238E27FC236}">
                      <a16:creationId xmlns:a16="http://schemas.microsoft.com/office/drawing/2014/main" id="{0F1B90CB-81F3-AE17-7EE4-ACE49DC0E34E}"/>
                    </a:ext>
                  </a:extLst>
                </p:cNvPr>
                <p:cNvPicPr/>
                <p:nvPr/>
              </p:nvPicPr>
              <p:blipFill>
                <a:blip r:embed="rId237"/>
                <a:stretch>
                  <a:fillRect/>
                </a:stretch>
              </p:blipFill>
              <p:spPr>
                <a:xfrm>
                  <a:off x="5896405" y="3050988"/>
                  <a:ext cx="212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8" name="Ink 147">
                  <a:extLst>
                    <a:ext uri="{FF2B5EF4-FFF2-40B4-BE49-F238E27FC236}">
                      <a16:creationId xmlns:a16="http://schemas.microsoft.com/office/drawing/2014/main" id="{3DE77A03-7501-AF95-7B84-D8C9BAB09F90}"/>
                    </a:ext>
                  </a:extLst>
                </p14:cNvPr>
                <p14:cNvContentPartPr/>
                <p14:nvPr/>
              </p14:nvContentPartPr>
              <p14:xfrm>
                <a:off x="6309325" y="3059268"/>
                <a:ext cx="16560" cy="2520"/>
              </p14:xfrm>
            </p:contentPart>
          </mc:Choice>
          <mc:Fallback xmlns="">
            <p:pic>
              <p:nvPicPr>
                <p:cNvPr id="148" name="Ink 147">
                  <a:extLst>
                    <a:ext uri="{FF2B5EF4-FFF2-40B4-BE49-F238E27FC236}">
                      <a16:creationId xmlns:a16="http://schemas.microsoft.com/office/drawing/2014/main" id="{3DE77A03-7501-AF95-7B84-D8C9BAB09F90}"/>
                    </a:ext>
                  </a:extLst>
                </p:cNvPr>
                <p:cNvPicPr/>
                <p:nvPr/>
              </p:nvPicPr>
              <p:blipFill>
                <a:blip r:embed="rId239"/>
                <a:stretch>
                  <a:fillRect/>
                </a:stretch>
              </p:blipFill>
              <p:spPr>
                <a:xfrm>
                  <a:off x="6291325" y="3041268"/>
                  <a:ext cx="52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9" name="Ink 148">
                  <a:extLst>
                    <a:ext uri="{FF2B5EF4-FFF2-40B4-BE49-F238E27FC236}">
                      <a16:creationId xmlns:a16="http://schemas.microsoft.com/office/drawing/2014/main" id="{0772BC45-F4FC-EEC9-51E7-D544A003243F}"/>
                    </a:ext>
                  </a:extLst>
                </p14:cNvPr>
                <p14:cNvContentPartPr/>
                <p14:nvPr/>
              </p14:nvContentPartPr>
              <p14:xfrm>
                <a:off x="6402565" y="2971788"/>
                <a:ext cx="37440" cy="154080"/>
              </p14:xfrm>
            </p:contentPart>
          </mc:Choice>
          <mc:Fallback xmlns="">
            <p:pic>
              <p:nvPicPr>
                <p:cNvPr id="149" name="Ink 148">
                  <a:extLst>
                    <a:ext uri="{FF2B5EF4-FFF2-40B4-BE49-F238E27FC236}">
                      <a16:creationId xmlns:a16="http://schemas.microsoft.com/office/drawing/2014/main" id="{0772BC45-F4FC-EEC9-51E7-D544A003243F}"/>
                    </a:ext>
                  </a:extLst>
                </p:cNvPr>
                <p:cNvPicPr/>
                <p:nvPr/>
              </p:nvPicPr>
              <p:blipFill>
                <a:blip r:embed="rId241"/>
                <a:stretch>
                  <a:fillRect/>
                </a:stretch>
              </p:blipFill>
              <p:spPr>
                <a:xfrm>
                  <a:off x="6384565" y="2953788"/>
                  <a:ext cx="73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0" name="Ink 149">
                  <a:extLst>
                    <a:ext uri="{FF2B5EF4-FFF2-40B4-BE49-F238E27FC236}">
                      <a16:creationId xmlns:a16="http://schemas.microsoft.com/office/drawing/2014/main" id="{0135AB57-0916-099D-5E38-CF265408FF7B}"/>
                    </a:ext>
                  </a:extLst>
                </p14:cNvPr>
                <p14:cNvContentPartPr/>
                <p14:nvPr/>
              </p14:nvContentPartPr>
              <p14:xfrm>
                <a:off x="6330925" y="2935068"/>
                <a:ext cx="78480" cy="266040"/>
              </p14:xfrm>
            </p:contentPart>
          </mc:Choice>
          <mc:Fallback xmlns="">
            <p:pic>
              <p:nvPicPr>
                <p:cNvPr id="150" name="Ink 149">
                  <a:extLst>
                    <a:ext uri="{FF2B5EF4-FFF2-40B4-BE49-F238E27FC236}">
                      <a16:creationId xmlns:a16="http://schemas.microsoft.com/office/drawing/2014/main" id="{0135AB57-0916-099D-5E38-CF265408FF7B}"/>
                    </a:ext>
                  </a:extLst>
                </p:cNvPr>
                <p:cNvPicPr/>
                <p:nvPr/>
              </p:nvPicPr>
              <p:blipFill>
                <a:blip r:embed="rId243"/>
                <a:stretch>
                  <a:fillRect/>
                </a:stretch>
              </p:blipFill>
              <p:spPr>
                <a:xfrm>
                  <a:off x="6313285" y="2917428"/>
                  <a:ext cx="1141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1" name="Ink 150">
                  <a:extLst>
                    <a:ext uri="{FF2B5EF4-FFF2-40B4-BE49-F238E27FC236}">
                      <a16:creationId xmlns:a16="http://schemas.microsoft.com/office/drawing/2014/main" id="{DD5E3B4F-227F-9ECC-55FB-D08F338E9A23}"/>
                    </a:ext>
                  </a:extLst>
                </p14:cNvPr>
                <p14:cNvContentPartPr/>
                <p14:nvPr/>
              </p14:nvContentPartPr>
              <p14:xfrm>
                <a:off x="6449365" y="2917068"/>
                <a:ext cx="200160" cy="291960"/>
              </p14:xfrm>
            </p:contentPart>
          </mc:Choice>
          <mc:Fallback xmlns="">
            <p:pic>
              <p:nvPicPr>
                <p:cNvPr id="151" name="Ink 150">
                  <a:extLst>
                    <a:ext uri="{FF2B5EF4-FFF2-40B4-BE49-F238E27FC236}">
                      <a16:creationId xmlns:a16="http://schemas.microsoft.com/office/drawing/2014/main" id="{DD5E3B4F-227F-9ECC-55FB-D08F338E9A23}"/>
                    </a:ext>
                  </a:extLst>
                </p:cNvPr>
                <p:cNvPicPr/>
                <p:nvPr/>
              </p:nvPicPr>
              <p:blipFill>
                <a:blip r:embed="rId245"/>
                <a:stretch>
                  <a:fillRect/>
                </a:stretch>
              </p:blipFill>
              <p:spPr>
                <a:xfrm>
                  <a:off x="6431725" y="2899428"/>
                  <a:ext cx="235800" cy="327600"/>
                </a:xfrm>
                <a:prstGeom prst="rect">
                  <a:avLst/>
                </a:prstGeom>
              </p:spPr>
            </p:pic>
          </mc:Fallback>
        </mc:AlternateContent>
      </p:grpSp>
      <p:grpSp>
        <p:nvGrpSpPr>
          <p:cNvPr id="167" name="Group 166">
            <a:extLst>
              <a:ext uri="{FF2B5EF4-FFF2-40B4-BE49-F238E27FC236}">
                <a16:creationId xmlns:a16="http://schemas.microsoft.com/office/drawing/2014/main" id="{B1D08A7A-7657-C2B3-F193-389826AA0B1B}"/>
              </a:ext>
            </a:extLst>
          </p:cNvPr>
          <p:cNvGrpSpPr/>
          <p:nvPr/>
        </p:nvGrpSpPr>
        <p:grpSpPr>
          <a:xfrm rot="177817">
            <a:off x="2467373" y="3758524"/>
            <a:ext cx="1936080" cy="341494"/>
            <a:chOff x="771085" y="3948468"/>
            <a:chExt cx="1936080" cy="341494"/>
          </a:xfrm>
        </p:grpSpPr>
        <mc:AlternateContent xmlns:mc="http://schemas.openxmlformats.org/markup-compatibility/2006" xmlns:p14="http://schemas.microsoft.com/office/powerpoint/2010/main">
          <mc:Choice Requires="p14">
            <p:contentPart p14:bwMode="auto" r:id="rId246">
              <p14:nvContentPartPr>
                <p14:cNvPr id="153" name="Ink 152">
                  <a:extLst>
                    <a:ext uri="{FF2B5EF4-FFF2-40B4-BE49-F238E27FC236}">
                      <a16:creationId xmlns:a16="http://schemas.microsoft.com/office/drawing/2014/main" id="{F350F5D4-DE91-D5A3-EF85-6D8DDE6F4022}"/>
                    </a:ext>
                  </a:extLst>
                </p14:cNvPr>
                <p14:cNvContentPartPr/>
                <p14:nvPr/>
              </p14:nvContentPartPr>
              <p14:xfrm>
                <a:off x="831374" y="3961282"/>
                <a:ext cx="171360" cy="328680"/>
              </p14:xfrm>
            </p:contentPart>
          </mc:Choice>
          <mc:Fallback xmlns="">
            <p:pic>
              <p:nvPicPr>
                <p:cNvPr id="153" name="Ink 152">
                  <a:extLst>
                    <a:ext uri="{FF2B5EF4-FFF2-40B4-BE49-F238E27FC236}">
                      <a16:creationId xmlns:a16="http://schemas.microsoft.com/office/drawing/2014/main" id="{F350F5D4-DE91-D5A3-EF85-6D8DDE6F4022}"/>
                    </a:ext>
                  </a:extLst>
                </p:cNvPr>
                <p:cNvPicPr/>
                <p:nvPr/>
              </p:nvPicPr>
              <p:blipFill>
                <a:blip r:embed="rId247"/>
                <a:stretch>
                  <a:fillRect/>
                </a:stretch>
              </p:blipFill>
              <p:spPr>
                <a:xfrm>
                  <a:off x="813374" y="3943302"/>
                  <a:ext cx="207000" cy="364281"/>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4" name="Ink 153">
                  <a:extLst>
                    <a:ext uri="{FF2B5EF4-FFF2-40B4-BE49-F238E27FC236}">
                      <a16:creationId xmlns:a16="http://schemas.microsoft.com/office/drawing/2014/main" id="{2174CAF3-4D6C-C9AE-098C-B8B5B10A538F}"/>
                    </a:ext>
                  </a:extLst>
                </p14:cNvPr>
                <p14:cNvContentPartPr/>
                <p14:nvPr/>
              </p14:nvContentPartPr>
              <p14:xfrm>
                <a:off x="835525" y="4050348"/>
                <a:ext cx="147240" cy="47520"/>
              </p14:xfrm>
            </p:contentPart>
          </mc:Choice>
          <mc:Fallback xmlns="">
            <p:pic>
              <p:nvPicPr>
                <p:cNvPr id="154" name="Ink 153">
                  <a:extLst>
                    <a:ext uri="{FF2B5EF4-FFF2-40B4-BE49-F238E27FC236}">
                      <a16:creationId xmlns:a16="http://schemas.microsoft.com/office/drawing/2014/main" id="{2174CAF3-4D6C-C9AE-098C-B8B5B10A538F}"/>
                    </a:ext>
                  </a:extLst>
                </p:cNvPr>
                <p:cNvPicPr/>
                <p:nvPr/>
              </p:nvPicPr>
              <p:blipFill>
                <a:blip r:embed="rId249"/>
                <a:stretch>
                  <a:fillRect/>
                </a:stretch>
              </p:blipFill>
              <p:spPr>
                <a:xfrm>
                  <a:off x="817885" y="4032708"/>
                  <a:ext cx="182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5" name="Ink 154">
                  <a:extLst>
                    <a:ext uri="{FF2B5EF4-FFF2-40B4-BE49-F238E27FC236}">
                      <a16:creationId xmlns:a16="http://schemas.microsoft.com/office/drawing/2014/main" id="{B6568931-5DB7-AE9C-B699-C42877D4EB64}"/>
                    </a:ext>
                  </a:extLst>
                </p14:cNvPr>
                <p14:cNvContentPartPr/>
                <p14:nvPr/>
              </p14:nvContentPartPr>
              <p14:xfrm>
                <a:off x="771085" y="4183188"/>
                <a:ext cx="187560" cy="34560"/>
              </p14:xfrm>
            </p:contentPart>
          </mc:Choice>
          <mc:Fallback xmlns="">
            <p:pic>
              <p:nvPicPr>
                <p:cNvPr id="155" name="Ink 154">
                  <a:extLst>
                    <a:ext uri="{FF2B5EF4-FFF2-40B4-BE49-F238E27FC236}">
                      <a16:creationId xmlns:a16="http://schemas.microsoft.com/office/drawing/2014/main" id="{B6568931-5DB7-AE9C-B699-C42877D4EB64}"/>
                    </a:ext>
                  </a:extLst>
                </p:cNvPr>
                <p:cNvPicPr/>
                <p:nvPr/>
              </p:nvPicPr>
              <p:blipFill>
                <a:blip r:embed="rId251"/>
                <a:stretch>
                  <a:fillRect/>
                </a:stretch>
              </p:blipFill>
              <p:spPr>
                <a:xfrm>
                  <a:off x="753085" y="4165548"/>
                  <a:ext cx="2232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6" name="Ink 155">
                  <a:extLst>
                    <a:ext uri="{FF2B5EF4-FFF2-40B4-BE49-F238E27FC236}">
                      <a16:creationId xmlns:a16="http://schemas.microsoft.com/office/drawing/2014/main" id="{64106DC2-85F1-7A34-5CC4-52C86E0373CA}"/>
                    </a:ext>
                  </a:extLst>
                </p14:cNvPr>
                <p14:cNvContentPartPr/>
                <p14:nvPr/>
              </p14:nvContentPartPr>
              <p14:xfrm>
                <a:off x="946765" y="4088148"/>
                <a:ext cx="256680" cy="151920"/>
              </p14:xfrm>
            </p:contentPart>
          </mc:Choice>
          <mc:Fallback xmlns="">
            <p:pic>
              <p:nvPicPr>
                <p:cNvPr id="156" name="Ink 155">
                  <a:extLst>
                    <a:ext uri="{FF2B5EF4-FFF2-40B4-BE49-F238E27FC236}">
                      <a16:creationId xmlns:a16="http://schemas.microsoft.com/office/drawing/2014/main" id="{64106DC2-85F1-7A34-5CC4-52C86E0373CA}"/>
                    </a:ext>
                  </a:extLst>
                </p:cNvPr>
                <p:cNvPicPr/>
                <p:nvPr/>
              </p:nvPicPr>
              <p:blipFill>
                <a:blip r:embed="rId253"/>
                <a:stretch>
                  <a:fillRect/>
                </a:stretch>
              </p:blipFill>
              <p:spPr>
                <a:xfrm>
                  <a:off x="929125" y="4070508"/>
                  <a:ext cx="292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Ink 157">
                  <a:extLst>
                    <a:ext uri="{FF2B5EF4-FFF2-40B4-BE49-F238E27FC236}">
                      <a16:creationId xmlns:a16="http://schemas.microsoft.com/office/drawing/2014/main" id="{077FCC4C-BDED-FD92-4E28-488AA3ADE066}"/>
                    </a:ext>
                  </a:extLst>
                </p14:cNvPr>
                <p14:cNvContentPartPr/>
                <p14:nvPr/>
              </p14:nvContentPartPr>
              <p14:xfrm>
                <a:off x="1300645" y="4094268"/>
                <a:ext cx="221400" cy="109800"/>
              </p14:xfrm>
            </p:contentPart>
          </mc:Choice>
          <mc:Fallback xmlns="">
            <p:pic>
              <p:nvPicPr>
                <p:cNvPr id="158" name="Ink 157">
                  <a:extLst>
                    <a:ext uri="{FF2B5EF4-FFF2-40B4-BE49-F238E27FC236}">
                      <a16:creationId xmlns:a16="http://schemas.microsoft.com/office/drawing/2014/main" id="{077FCC4C-BDED-FD92-4E28-488AA3ADE066}"/>
                    </a:ext>
                  </a:extLst>
                </p:cNvPr>
                <p:cNvPicPr/>
                <p:nvPr/>
              </p:nvPicPr>
              <p:blipFill>
                <a:blip r:embed="rId255"/>
                <a:stretch>
                  <a:fillRect/>
                </a:stretch>
              </p:blipFill>
              <p:spPr>
                <a:xfrm>
                  <a:off x="1283005" y="4076268"/>
                  <a:ext cx="257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Ink 158">
                  <a:extLst>
                    <a:ext uri="{FF2B5EF4-FFF2-40B4-BE49-F238E27FC236}">
                      <a16:creationId xmlns:a16="http://schemas.microsoft.com/office/drawing/2014/main" id="{A99709C7-F93F-9C2B-252D-CA971EBD7524}"/>
                    </a:ext>
                  </a:extLst>
                </p14:cNvPr>
                <p14:cNvContentPartPr/>
                <p14:nvPr/>
              </p14:nvContentPartPr>
              <p14:xfrm>
                <a:off x="1593685" y="4069428"/>
                <a:ext cx="172800" cy="124560"/>
              </p14:xfrm>
            </p:contentPart>
          </mc:Choice>
          <mc:Fallback xmlns="">
            <p:pic>
              <p:nvPicPr>
                <p:cNvPr id="159" name="Ink 158">
                  <a:extLst>
                    <a:ext uri="{FF2B5EF4-FFF2-40B4-BE49-F238E27FC236}">
                      <a16:creationId xmlns:a16="http://schemas.microsoft.com/office/drawing/2014/main" id="{A99709C7-F93F-9C2B-252D-CA971EBD7524}"/>
                    </a:ext>
                  </a:extLst>
                </p:cNvPr>
                <p:cNvPicPr/>
                <p:nvPr/>
              </p:nvPicPr>
              <p:blipFill>
                <a:blip r:embed="rId257"/>
                <a:stretch>
                  <a:fillRect/>
                </a:stretch>
              </p:blipFill>
              <p:spPr>
                <a:xfrm>
                  <a:off x="1575685" y="4051428"/>
                  <a:ext cx="208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0" name="Ink 159">
                  <a:extLst>
                    <a:ext uri="{FF2B5EF4-FFF2-40B4-BE49-F238E27FC236}">
                      <a16:creationId xmlns:a16="http://schemas.microsoft.com/office/drawing/2014/main" id="{D893F8E0-D429-03BE-8BA6-5F22E78FA3C9}"/>
                    </a:ext>
                  </a:extLst>
                </p14:cNvPr>
                <p14:cNvContentPartPr/>
                <p14:nvPr/>
              </p14:nvContentPartPr>
              <p14:xfrm>
                <a:off x="1741645" y="4052508"/>
                <a:ext cx="189360" cy="119880"/>
              </p14:xfrm>
            </p:contentPart>
          </mc:Choice>
          <mc:Fallback xmlns="">
            <p:pic>
              <p:nvPicPr>
                <p:cNvPr id="160" name="Ink 159">
                  <a:extLst>
                    <a:ext uri="{FF2B5EF4-FFF2-40B4-BE49-F238E27FC236}">
                      <a16:creationId xmlns:a16="http://schemas.microsoft.com/office/drawing/2014/main" id="{D893F8E0-D429-03BE-8BA6-5F22E78FA3C9}"/>
                    </a:ext>
                  </a:extLst>
                </p:cNvPr>
                <p:cNvPicPr/>
                <p:nvPr/>
              </p:nvPicPr>
              <p:blipFill>
                <a:blip r:embed="rId259"/>
                <a:stretch>
                  <a:fillRect/>
                </a:stretch>
              </p:blipFill>
              <p:spPr>
                <a:xfrm>
                  <a:off x="1724005" y="4034508"/>
                  <a:ext cx="225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Ink 160">
                  <a:extLst>
                    <a:ext uri="{FF2B5EF4-FFF2-40B4-BE49-F238E27FC236}">
                      <a16:creationId xmlns:a16="http://schemas.microsoft.com/office/drawing/2014/main" id="{CDA16610-E4AB-2816-03CF-3A76B8540B3E}"/>
                    </a:ext>
                  </a:extLst>
                </p14:cNvPr>
                <p14:cNvContentPartPr/>
                <p14:nvPr/>
              </p14:nvContentPartPr>
              <p14:xfrm>
                <a:off x="1969525" y="3948468"/>
                <a:ext cx="340560" cy="217440"/>
              </p14:xfrm>
            </p:contentPart>
          </mc:Choice>
          <mc:Fallback xmlns="">
            <p:pic>
              <p:nvPicPr>
                <p:cNvPr id="161" name="Ink 160">
                  <a:extLst>
                    <a:ext uri="{FF2B5EF4-FFF2-40B4-BE49-F238E27FC236}">
                      <a16:creationId xmlns:a16="http://schemas.microsoft.com/office/drawing/2014/main" id="{CDA16610-E4AB-2816-03CF-3A76B8540B3E}"/>
                    </a:ext>
                  </a:extLst>
                </p:cNvPr>
                <p:cNvPicPr/>
                <p:nvPr/>
              </p:nvPicPr>
              <p:blipFill>
                <a:blip r:embed="rId261"/>
                <a:stretch>
                  <a:fillRect/>
                </a:stretch>
              </p:blipFill>
              <p:spPr>
                <a:xfrm>
                  <a:off x="1951885" y="3930828"/>
                  <a:ext cx="3762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2" name="Ink 161">
                  <a:extLst>
                    <a:ext uri="{FF2B5EF4-FFF2-40B4-BE49-F238E27FC236}">
                      <a16:creationId xmlns:a16="http://schemas.microsoft.com/office/drawing/2014/main" id="{57B21DAC-B655-B9D8-D0CE-8E55EEABA26A}"/>
                    </a:ext>
                  </a:extLst>
                </p14:cNvPr>
                <p14:cNvContentPartPr/>
                <p14:nvPr/>
              </p14:nvContentPartPr>
              <p14:xfrm>
                <a:off x="2207485" y="4033068"/>
                <a:ext cx="240480" cy="111600"/>
              </p14:xfrm>
            </p:contentPart>
          </mc:Choice>
          <mc:Fallback xmlns="">
            <p:pic>
              <p:nvPicPr>
                <p:cNvPr id="162" name="Ink 161">
                  <a:extLst>
                    <a:ext uri="{FF2B5EF4-FFF2-40B4-BE49-F238E27FC236}">
                      <a16:creationId xmlns:a16="http://schemas.microsoft.com/office/drawing/2014/main" id="{57B21DAC-B655-B9D8-D0CE-8E55EEABA26A}"/>
                    </a:ext>
                  </a:extLst>
                </p:cNvPr>
                <p:cNvPicPr/>
                <p:nvPr/>
              </p:nvPicPr>
              <p:blipFill>
                <a:blip r:embed="rId263"/>
                <a:stretch>
                  <a:fillRect/>
                </a:stretch>
              </p:blipFill>
              <p:spPr>
                <a:xfrm>
                  <a:off x="2189845" y="4015428"/>
                  <a:ext cx="276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3" name="Ink 162">
                  <a:extLst>
                    <a:ext uri="{FF2B5EF4-FFF2-40B4-BE49-F238E27FC236}">
                      <a16:creationId xmlns:a16="http://schemas.microsoft.com/office/drawing/2014/main" id="{D4B62520-07D5-7F92-91D8-9A3F8A4E02F7}"/>
                    </a:ext>
                  </a:extLst>
                </p14:cNvPr>
                <p14:cNvContentPartPr/>
                <p14:nvPr/>
              </p14:nvContentPartPr>
              <p14:xfrm>
                <a:off x="2509885" y="4027308"/>
                <a:ext cx="197280" cy="116640"/>
              </p14:xfrm>
            </p:contentPart>
          </mc:Choice>
          <mc:Fallback xmlns="">
            <p:pic>
              <p:nvPicPr>
                <p:cNvPr id="163" name="Ink 162">
                  <a:extLst>
                    <a:ext uri="{FF2B5EF4-FFF2-40B4-BE49-F238E27FC236}">
                      <a16:creationId xmlns:a16="http://schemas.microsoft.com/office/drawing/2014/main" id="{D4B62520-07D5-7F92-91D8-9A3F8A4E02F7}"/>
                    </a:ext>
                  </a:extLst>
                </p:cNvPr>
                <p:cNvPicPr/>
                <p:nvPr/>
              </p:nvPicPr>
              <p:blipFill>
                <a:blip r:embed="rId265"/>
                <a:stretch>
                  <a:fillRect/>
                </a:stretch>
              </p:blipFill>
              <p:spPr>
                <a:xfrm>
                  <a:off x="2492245" y="4009308"/>
                  <a:ext cx="232920" cy="15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6">
            <p14:nvContentPartPr>
              <p14:cNvPr id="175" name="Ink 174">
                <a:extLst>
                  <a:ext uri="{FF2B5EF4-FFF2-40B4-BE49-F238E27FC236}">
                    <a16:creationId xmlns:a16="http://schemas.microsoft.com/office/drawing/2014/main" id="{ADE31D9F-7F87-6375-2315-4460430830B1}"/>
                  </a:ext>
                </a:extLst>
              </p14:cNvPr>
              <p14:cNvContentPartPr/>
              <p14:nvPr/>
            </p14:nvContentPartPr>
            <p14:xfrm>
              <a:off x="4110185" y="4402086"/>
              <a:ext cx="240840" cy="272880"/>
            </p14:xfrm>
          </p:contentPart>
        </mc:Choice>
        <mc:Fallback>
          <p:pic>
            <p:nvPicPr>
              <p:cNvPr id="175" name="Ink 174">
                <a:extLst>
                  <a:ext uri="{FF2B5EF4-FFF2-40B4-BE49-F238E27FC236}">
                    <a16:creationId xmlns:a16="http://schemas.microsoft.com/office/drawing/2014/main" id="{ADE31D9F-7F87-6375-2315-4460430830B1}"/>
                  </a:ext>
                </a:extLst>
              </p:cNvPr>
              <p:cNvPicPr/>
              <p:nvPr/>
            </p:nvPicPr>
            <p:blipFill>
              <a:blip r:embed="rId267"/>
              <a:stretch>
                <a:fillRect/>
              </a:stretch>
            </p:blipFill>
            <p:spPr>
              <a:xfrm>
                <a:off x="4092185" y="4384086"/>
                <a:ext cx="276480" cy="308520"/>
              </a:xfrm>
              <a:prstGeom prst="rect">
                <a:avLst/>
              </a:prstGeom>
            </p:spPr>
          </p:pic>
        </mc:Fallback>
      </mc:AlternateContent>
      <p:grpSp>
        <p:nvGrpSpPr>
          <p:cNvPr id="203" name="Group 202">
            <a:extLst>
              <a:ext uri="{FF2B5EF4-FFF2-40B4-BE49-F238E27FC236}">
                <a16:creationId xmlns:a16="http://schemas.microsoft.com/office/drawing/2014/main" id="{EDEFEF9A-C8E9-97A4-331E-9DB5A45964FF}"/>
              </a:ext>
            </a:extLst>
          </p:cNvPr>
          <p:cNvGrpSpPr/>
          <p:nvPr/>
        </p:nvGrpSpPr>
        <p:grpSpPr>
          <a:xfrm rot="332292">
            <a:off x="4415804" y="3860703"/>
            <a:ext cx="3496680" cy="1089170"/>
            <a:chOff x="2890405" y="3886738"/>
            <a:chExt cx="3496680" cy="1089170"/>
          </a:xfrm>
        </p:grpSpPr>
        <mc:AlternateContent xmlns:mc="http://schemas.openxmlformats.org/markup-compatibility/2006" xmlns:p14="http://schemas.microsoft.com/office/powerpoint/2010/main">
          <mc:Choice Requires="p14">
            <p:contentPart p14:bwMode="auto" r:id="rId268">
              <p14:nvContentPartPr>
                <p14:cNvPr id="168" name="Ink 167">
                  <a:extLst>
                    <a:ext uri="{FF2B5EF4-FFF2-40B4-BE49-F238E27FC236}">
                      <a16:creationId xmlns:a16="http://schemas.microsoft.com/office/drawing/2014/main" id="{CE063A75-8B58-02F2-BD0F-8818C7F5763D}"/>
                    </a:ext>
                  </a:extLst>
                </p14:cNvPr>
                <p14:cNvContentPartPr/>
                <p14:nvPr/>
              </p14:nvContentPartPr>
              <p14:xfrm rot="20689721">
                <a:off x="3004885" y="3940548"/>
                <a:ext cx="91440" cy="266040"/>
              </p14:xfrm>
            </p:contentPart>
          </mc:Choice>
          <mc:Fallback xmlns="">
            <p:pic>
              <p:nvPicPr>
                <p:cNvPr id="168" name="Ink 167">
                  <a:extLst>
                    <a:ext uri="{FF2B5EF4-FFF2-40B4-BE49-F238E27FC236}">
                      <a16:creationId xmlns:a16="http://schemas.microsoft.com/office/drawing/2014/main" id="{CE063A75-8B58-02F2-BD0F-8818C7F5763D}"/>
                    </a:ext>
                  </a:extLst>
                </p:cNvPr>
                <p:cNvPicPr/>
                <p:nvPr/>
              </p:nvPicPr>
              <p:blipFill>
                <a:blip r:embed="rId269"/>
                <a:stretch>
                  <a:fillRect/>
                </a:stretch>
              </p:blipFill>
              <p:spPr>
                <a:xfrm rot="20689721">
                  <a:off x="2986885" y="3922548"/>
                  <a:ext cx="1270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9" name="Ink 168">
                  <a:extLst>
                    <a:ext uri="{FF2B5EF4-FFF2-40B4-BE49-F238E27FC236}">
                      <a16:creationId xmlns:a16="http://schemas.microsoft.com/office/drawing/2014/main" id="{B47D9C8A-ED2A-DF0E-801E-2AC2299EABDE}"/>
                    </a:ext>
                  </a:extLst>
                </p14:cNvPr>
                <p14:cNvContentPartPr/>
                <p14:nvPr/>
              </p14:nvContentPartPr>
              <p14:xfrm rot="20796663">
                <a:off x="2890405" y="4086708"/>
                <a:ext cx="325080" cy="27360"/>
              </p14:xfrm>
            </p:contentPart>
          </mc:Choice>
          <mc:Fallback xmlns="">
            <p:pic>
              <p:nvPicPr>
                <p:cNvPr id="169" name="Ink 168">
                  <a:extLst>
                    <a:ext uri="{FF2B5EF4-FFF2-40B4-BE49-F238E27FC236}">
                      <a16:creationId xmlns:a16="http://schemas.microsoft.com/office/drawing/2014/main" id="{B47D9C8A-ED2A-DF0E-801E-2AC2299EABDE}"/>
                    </a:ext>
                  </a:extLst>
                </p:cNvPr>
                <p:cNvPicPr/>
                <p:nvPr/>
              </p:nvPicPr>
              <p:blipFill>
                <a:blip r:embed="rId271"/>
                <a:stretch>
                  <a:fillRect/>
                </a:stretch>
              </p:blipFill>
              <p:spPr>
                <a:xfrm rot="20796663">
                  <a:off x="2872425" y="4068468"/>
                  <a:ext cx="360681" cy="63475"/>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0" name="Ink 169">
                  <a:extLst>
                    <a:ext uri="{FF2B5EF4-FFF2-40B4-BE49-F238E27FC236}">
                      <a16:creationId xmlns:a16="http://schemas.microsoft.com/office/drawing/2014/main" id="{BF45B740-1E48-8B52-C79C-187F350FDB45}"/>
                    </a:ext>
                  </a:extLst>
                </p14:cNvPr>
                <p14:cNvContentPartPr/>
                <p14:nvPr/>
              </p14:nvContentPartPr>
              <p14:xfrm>
                <a:off x="3109645" y="4070148"/>
                <a:ext cx="178560" cy="122400"/>
              </p14:xfrm>
            </p:contentPart>
          </mc:Choice>
          <mc:Fallback xmlns="">
            <p:pic>
              <p:nvPicPr>
                <p:cNvPr id="170" name="Ink 169">
                  <a:extLst>
                    <a:ext uri="{FF2B5EF4-FFF2-40B4-BE49-F238E27FC236}">
                      <a16:creationId xmlns:a16="http://schemas.microsoft.com/office/drawing/2014/main" id="{BF45B740-1E48-8B52-C79C-187F350FDB45}"/>
                    </a:ext>
                  </a:extLst>
                </p:cNvPr>
                <p:cNvPicPr/>
                <p:nvPr/>
              </p:nvPicPr>
              <p:blipFill>
                <a:blip r:embed="rId273"/>
                <a:stretch>
                  <a:fillRect/>
                </a:stretch>
              </p:blipFill>
              <p:spPr>
                <a:xfrm>
                  <a:off x="3092005" y="4052148"/>
                  <a:ext cx="214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1" name="Ink 170">
                  <a:extLst>
                    <a:ext uri="{FF2B5EF4-FFF2-40B4-BE49-F238E27FC236}">
                      <a16:creationId xmlns:a16="http://schemas.microsoft.com/office/drawing/2014/main" id="{A3A53FF3-D93D-F46F-728B-D2E2D93C012B}"/>
                    </a:ext>
                  </a:extLst>
                </p14:cNvPr>
                <p14:cNvContentPartPr/>
                <p14:nvPr/>
              </p14:nvContentPartPr>
              <p14:xfrm rot="20916083">
                <a:off x="3279205" y="4030548"/>
                <a:ext cx="300960" cy="149760"/>
              </p14:xfrm>
            </p:contentPart>
          </mc:Choice>
          <mc:Fallback xmlns="">
            <p:pic>
              <p:nvPicPr>
                <p:cNvPr id="171" name="Ink 170">
                  <a:extLst>
                    <a:ext uri="{FF2B5EF4-FFF2-40B4-BE49-F238E27FC236}">
                      <a16:creationId xmlns:a16="http://schemas.microsoft.com/office/drawing/2014/main" id="{A3A53FF3-D93D-F46F-728B-D2E2D93C012B}"/>
                    </a:ext>
                  </a:extLst>
                </p:cNvPr>
                <p:cNvPicPr/>
                <p:nvPr/>
              </p:nvPicPr>
              <p:blipFill>
                <a:blip r:embed="rId275"/>
                <a:stretch>
                  <a:fillRect/>
                </a:stretch>
              </p:blipFill>
              <p:spPr>
                <a:xfrm rot="20916083">
                  <a:off x="3261205" y="4012505"/>
                  <a:ext cx="336600" cy="185486"/>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2" name="Ink 171">
                  <a:extLst>
                    <a:ext uri="{FF2B5EF4-FFF2-40B4-BE49-F238E27FC236}">
                      <a16:creationId xmlns:a16="http://schemas.microsoft.com/office/drawing/2014/main" id="{9FC2D69D-E499-4806-C9A3-6BC36257E5D8}"/>
                    </a:ext>
                  </a:extLst>
                </p14:cNvPr>
                <p14:cNvContentPartPr/>
                <p14:nvPr/>
              </p14:nvContentPartPr>
              <p14:xfrm>
                <a:off x="3617470" y="3886738"/>
                <a:ext cx="208080" cy="278640"/>
              </p14:xfrm>
            </p:contentPart>
          </mc:Choice>
          <mc:Fallback xmlns="">
            <p:pic>
              <p:nvPicPr>
                <p:cNvPr id="172" name="Ink 171">
                  <a:extLst>
                    <a:ext uri="{FF2B5EF4-FFF2-40B4-BE49-F238E27FC236}">
                      <a16:creationId xmlns:a16="http://schemas.microsoft.com/office/drawing/2014/main" id="{9FC2D69D-E499-4806-C9A3-6BC36257E5D8}"/>
                    </a:ext>
                  </a:extLst>
                </p:cNvPr>
                <p:cNvPicPr/>
                <p:nvPr/>
              </p:nvPicPr>
              <p:blipFill>
                <a:blip r:embed="rId277"/>
                <a:stretch>
                  <a:fillRect/>
                </a:stretch>
              </p:blipFill>
              <p:spPr>
                <a:xfrm>
                  <a:off x="3599439" y="3868715"/>
                  <a:ext cx="243782" cy="314326"/>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3" name="Ink 172">
                  <a:extLst>
                    <a:ext uri="{FF2B5EF4-FFF2-40B4-BE49-F238E27FC236}">
                      <a16:creationId xmlns:a16="http://schemas.microsoft.com/office/drawing/2014/main" id="{994D8E7D-E0CD-CC77-F5A2-914D95818D04}"/>
                    </a:ext>
                  </a:extLst>
                </p14:cNvPr>
                <p14:cNvContentPartPr/>
                <p14:nvPr/>
              </p14:nvContentPartPr>
              <p14:xfrm rot="20969253">
                <a:off x="3800220" y="3981118"/>
                <a:ext cx="308160" cy="133920"/>
              </p14:xfrm>
            </p:contentPart>
          </mc:Choice>
          <mc:Fallback xmlns="">
            <p:pic>
              <p:nvPicPr>
                <p:cNvPr id="173" name="Ink 172">
                  <a:extLst>
                    <a:ext uri="{FF2B5EF4-FFF2-40B4-BE49-F238E27FC236}">
                      <a16:creationId xmlns:a16="http://schemas.microsoft.com/office/drawing/2014/main" id="{994D8E7D-E0CD-CC77-F5A2-914D95818D04}"/>
                    </a:ext>
                  </a:extLst>
                </p:cNvPr>
                <p:cNvPicPr/>
                <p:nvPr/>
              </p:nvPicPr>
              <p:blipFill>
                <a:blip r:embed="rId279"/>
                <a:stretch>
                  <a:fillRect/>
                </a:stretch>
              </p:blipFill>
              <p:spPr>
                <a:xfrm rot="20969253">
                  <a:off x="3782220" y="3963118"/>
                  <a:ext cx="343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6" name="Ink 175">
                  <a:extLst>
                    <a:ext uri="{FF2B5EF4-FFF2-40B4-BE49-F238E27FC236}">
                      <a16:creationId xmlns:a16="http://schemas.microsoft.com/office/drawing/2014/main" id="{1F3AD4C9-FEFF-3E57-E606-0BD16DB3FCB2}"/>
                    </a:ext>
                  </a:extLst>
                </p14:cNvPr>
                <p14:cNvContentPartPr/>
                <p14:nvPr/>
              </p14:nvContentPartPr>
              <p14:xfrm>
                <a:off x="2955565" y="4668828"/>
                <a:ext cx="176760" cy="26640"/>
              </p14:xfrm>
            </p:contentPart>
          </mc:Choice>
          <mc:Fallback xmlns="">
            <p:pic>
              <p:nvPicPr>
                <p:cNvPr id="176" name="Ink 175">
                  <a:extLst>
                    <a:ext uri="{FF2B5EF4-FFF2-40B4-BE49-F238E27FC236}">
                      <a16:creationId xmlns:a16="http://schemas.microsoft.com/office/drawing/2014/main" id="{1F3AD4C9-FEFF-3E57-E606-0BD16DB3FCB2}"/>
                    </a:ext>
                  </a:extLst>
                </p:cNvPr>
                <p:cNvPicPr/>
                <p:nvPr/>
              </p:nvPicPr>
              <p:blipFill>
                <a:blip r:embed="rId281"/>
                <a:stretch>
                  <a:fillRect/>
                </a:stretch>
              </p:blipFill>
              <p:spPr>
                <a:xfrm>
                  <a:off x="2937925" y="4651188"/>
                  <a:ext cx="212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7" name="Ink 176">
                  <a:extLst>
                    <a:ext uri="{FF2B5EF4-FFF2-40B4-BE49-F238E27FC236}">
                      <a16:creationId xmlns:a16="http://schemas.microsoft.com/office/drawing/2014/main" id="{8A1B93BD-2104-DAE3-C09C-861A577F57FB}"/>
                    </a:ext>
                  </a:extLst>
                </p14:cNvPr>
                <p14:cNvContentPartPr/>
                <p14:nvPr/>
              </p14:nvContentPartPr>
              <p14:xfrm>
                <a:off x="2961325" y="4752348"/>
                <a:ext cx="238320" cy="21240"/>
              </p14:xfrm>
            </p:contentPart>
          </mc:Choice>
          <mc:Fallback xmlns="">
            <p:pic>
              <p:nvPicPr>
                <p:cNvPr id="177" name="Ink 176">
                  <a:extLst>
                    <a:ext uri="{FF2B5EF4-FFF2-40B4-BE49-F238E27FC236}">
                      <a16:creationId xmlns:a16="http://schemas.microsoft.com/office/drawing/2014/main" id="{8A1B93BD-2104-DAE3-C09C-861A577F57FB}"/>
                    </a:ext>
                  </a:extLst>
                </p:cNvPr>
                <p:cNvPicPr/>
                <p:nvPr/>
              </p:nvPicPr>
              <p:blipFill>
                <a:blip r:embed="rId283"/>
                <a:stretch>
                  <a:fillRect/>
                </a:stretch>
              </p:blipFill>
              <p:spPr>
                <a:xfrm>
                  <a:off x="2943685" y="4734708"/>
                  <a:ext cx="273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Ink 177">
                  <a:extLst>
                    <a:ext uri="{FF2B5EF4-FFF2-40B4-BE49-F238E27FC236}">
                      <a16:creationId xmlns:a16="http://schemas.microsoft.com/office/drawing/2014/main" id="{660F0BE5-7A37-913B-A81F-E374732C9785}"/>
                    </a:ext>
                  </a:extLst>
                </p14:cNvPr>
                <p14:cNvContentPartPr/>
                <p14:nvPr/>
              </p14:nvContentPartPr>
              <p14:xfrm>
                <a:off x="3324205" y="4690068"/>
                <a:ext cx="213840" cy="38880"/>
              </p14:xfrm>
            </p:contentPart>
          </mc:Choice>
          <mc:Fallback xmlns="">
            <p:pic>
              <p:nvPicPr>
                <p:cNvPr id="178" name="Ink 177">
                  <a:extLst>
                    <a:ext uri="{FF2B5EF4-FFF2-40B4-BE49-F238E27FC236}">
                      <a16:creationId xmlns:a16="http://schemas.microsoft.com/office/drawing/2014/main" id="{660F0BE5-7A37-913B-A81F-E374732C9785}"/>
                    </a:ext>
                  </a:extLst>
                </p:cNvPr>
                <p:cNvPicPr/>
                <p:nvPr/>
              </p:nvPicPr>
              <p:blipFill>
                <a:blip r:embed="rId285"/>
                <a:stretch>
                  <a:fillRect/>
                </a:stretch>
              </p:blipFill>
              <p:spPr>
                <a:xfrm>
                  <a:off x="3306205" y="4672428"/>
                  <a:ext cx="249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Ink 178">
                  <a:extLst>
                    <a:ext uri="{FF2B5EF4-FFF2-40B4-BE49-F238E27FC236}">
                      <a16:creationId xmlns:a16="http://schemas.microsoft.com/office/drawing/2014/main" id="{997F35E7-FA71-FF4C-8585-FA92943F62F3}"/>
                    </a:ext>
                  </a:extLst>
                </p14:cNvPr>
                <p14:cNvContentPartPr/>
                <p14:nvPr/>
              </p14:nvContentPartPr>
              <p14:xfrm>
                <a:off x="3628045" y="4549668"/>
                <a:ext cx="216000" cy="320400"/>
              </p14:xfrm>
            </p:contentPart>
          </mc:Choice>
          <mc:Fallback xmlns="">
            <p:pic>
              <p:nvPicPr>
                <p:cNvPr id="179" name="Ink 178">
                  <a:extLst>
                    <a:ext uri="{FF2B5EF4-FFF2-40B4-BE49-F238E27FC236}">
                      <a16:creationId xmlns:a16="http://schemas.microsoft.com/office/drawing/2014/main" id="{997F35E7-FA71-FF4C-8585-FA92943F62F3}"/>
                    </a:ext>
                  </a:extLst>
                </p:cNvPr>
                <p:cNvPicPr/>
                <p:nvPr/>
              </p:nvPicPr>
              <p:blipFill>
                <a:blip r:embed="rId287"/>
                <a:stretch>
                  <a:fillRect/>
                </a:stretch>
              </p:blipFill>
              <p:spPr>
                <a:xfrm>
                  <a:off x="3610045" y="4532028"/>
                  <a:ext cx="25164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1" name="Ink 180">
                  <a:extLst>
                    <a:ext uri="{FF2B5EF4-FFF2-40B4-BE49-F238E27FC236}">
                      <a16:creationId xmlns:a16="http://schemas.microsoft.com/office/drawing/2014/main" id="{40EE5DAD-9690-4518-B9F9-3409F56EA45A}"/>
                    </a:ext>
                  </a:extLst>
                </p14:cNvPr>
                <p14:cNvContentPartPr/>
                <p14:nvPr/>
              </p14:nvContentPartPr>
              <p14:xfrm>
                <a:off x="4019365" y="4361028"/>
                <a:ext cx="163440" cy="439560"/>
              </p14:xfrm>
            </p:contentPart>
          </mc:Choice>
          <mc:Fallback xmlns="">
            <p:pic>
              <p:nvPicPr>
                <p:cNvPr id="181" name="Ink 180">
                  <a:extLst>
                    <a:ext uri="{FF2B5EF4-FFF2-40B4-BE49-F238E27FC236}">
                      <a16:creationId xmlns:a16="http://schemas.microsoft.com/office/drawing/2014/main" id="{40EE5DAD-9690-4518-B9F9-3409F56EA45A}"/>
                    </a:ext>
                  </a:extLst>
                </p:cNvPr>
                <p:cNvPicPr/>
                <p:nvPr/>
              </p:nvPicPr>
              <p:blipFill>
                <a:blip r:embed="rId289"/>
                <a:stretch>
                  <a:fillRect/>
                </a:stretch>
              </p:blipFill>
              <p:spPr>
                <a:xfrm>
                  <a:off x="4001725" y="4343388"/>
                  <a:ext cx="19908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3" name="Ink 182">
                  <a:extLst>
                    <a:ext uri="{FF2B5EF4-FFF2-40B4-BE49-F238E27FC236}">
                      <a16:creationId xmlns:a16="http://schemas.microsoft.com/office/drawing/2014/main" id="{09023557-EA0D-1793-BBFD-5D01A86619C3}"/>
                    </a:ext>
                  </a:extLst>
                </p14:cNvPr>
                <p14:cNvContentPartPr/>
                <p14:nvPr/>
              </p14:nvContentPartPr>
              <p14:xfrm>
                <a:off x="4281805" y="4368588"/>
                <a:ext cx="314640" cy="193680"/>
              </p14:xfrm>
            </p:contentPart>
          </mc:Choice>
          <mc:Fallback xmlns="">
            <p:pic>
              <p:nvPicPr>
                <p:cNvPr id="183" name="Ink 182">
                  <a:extLst>
                    <a:ext uri="{FF2B5EF4-FFF2-40B4-BE49-F238E27FC236}">
                      <a16:creationId xmlns:a16="http://schemas.microsoft.com/office/drawing/2014/main" id="{09023557-EA0D-1793-BBFD-5D01A86619C3}"/>
                    </a:ext>
                  </a:extLst>
                </p:cNvPr>
                <p:cNvPicPr/>
                <p:nvPr/>
              </p:nvPicPr>
              <p:blipFill>
                <a:blip r:embed="rId291"/>
                <a:stretch>
                  <a:fillRect/>
                </a:stretch>
              </p:blipFill>
              <p:spPr>
                <a:xfrm>
                  <a:off x="4263805" y="4350588"/>
                  <a:ext cx="3502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4" name="Ink 183">
                  <a:extLst>
                    <a:ext uri="{FF2B5EF4-FFF2-40B4-BE49-F238E27FC236}">
                      <a16:creationId xmlns:a16="http://schemas.microsoft.com/office/drawing/2014/main" id="{77242DFD-3FBA-B337-6F3D-4148EC6F468B}"/>
                    </a:ext>
                  </a:extLst>
                </p14:cNvPr>
                <p14:cNvContentPartPr/>
                <p14:nvPr/>
              </p14:nvContentPartPr>
              <p14:xfrm>
                <a:off x="4265965" y="4629228"/>
                <a:ext cx="349560" cy="43560"/>
              </p14:xfrm>
            </p:contentPart>
          </mc:Choice>
          <mc:Fallback xmlns="">
            <p:pic>
              <p:nvPicPr>
                <p:cNvPr id="184" name="Ink 183">
                  <a:extLst>
                    <a:ext uri="{FF2B5EF4-FFF2-40B4-BE49-F238E27FC236}">
                      <a16:creationId xmlns:a16="http://schemas.microsoft.com/office/drawing/2014/main" id="{77242DFD-3FBA-B337-6F3D-4148EC6F468B}"/>
                    </a:ext>
                  </a:extLst>
                </p:cNvPr>
                <p:cNvPicPr/>
                <p:nvPr/>
              </p:nvPicPr>
              <p:blipFill>
                <a:blip r:embed="rId293"/>
                <a:stretch>
                  <a:fillRect/>
                </a:stretch>
              </p:blipFill>
              <p:spPr>
                <a:xfrm>
                  <a:off x="4248325" y="4611588"/>
                  <a:ext cx="385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5" name="Ink 184">
                  <a:extLst>
                    <a:ext uri="{FF2B5EF4-FFF2-40B4-BE49-F238E27FC236}">
                      <a16:creationId xmlns:a16="http://schemas.microsoft.com/office/drawing/2014/main" id="{575891A2-4A65-5FB4-3B10-693799C6453D}"/>
                    </a:ext>
                  </a:extLst>
                </p14:cNvPr>
                <p14:cNvContentPartPr/>
                <p14:nvPr/>
              </p14:nvContentPartPr>
              <p14:xfrm>
                <a:off x="4360645" y="4660908"/>
                <a:ext cx="187200" cy="315000"/>
              </p14:xfrm>
            </p:contentPart>
          </mc:Choice>
          <mc:Fallback xmlns="">
            <p:pic>
              <p:nvPicPr>
                <p:cNvPr id="185" name="Ink 184">
                  <a:extLst>
                    <a:ext uri="{FF2B5EF4-FFF2-40B4-BE49-F238E27FC236}">
                      <a16:creationId xmlns:a16="http://schemas.microsoft.com/office/drawing/2014/main" id="{575891A2-4A65-5FB4-3B10-693799C6453D}"/>
                    </a:ext>
                  </a:extLst>
                </p:cNvPr>
                <p:cNvPicPr/>
                <p:nvPr/>
              </p:nvPicPr>
              <p:blipFill>
                <a:blip r:embed="rId295"/>
                <a:stretch>
                  <a:fillRect/>
                </a:stretch>
              </p:blipFill>
              <p:spPr>
                <a:xfrm>
                  <a:off x="4343005" y="4642908"/>
                  <a:ext cx="2228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7" name="Ink 186">
                  <a:extLst>
                    <a:ext uri="{FF2B5EF4-FFF2-40B4-BE49-F238E27FC236}">
                      <a16:creationId xmlns:a16="http://schemas.microsoft.com/office/drawing/2014/main" id="{2A087663-A840-8854-4B7C-8B16181D6AA6}"/>
                    </a:ext>
                  </a:extLst>
                </p14:cNvPr>
                <p14:cNvContentPartPr/>
                <p14:nvPr/>
              </p14:nvContentPartPr>
              <p14:xfrm>
                <a:off x="4244725" y="4612668"/>
                <a:ext cx="431640" cy="88200"/>
              </p14:xfrm>
            </p:contentPart>
          </mc:Choice>
          <mc:Fallback xmlns="">
            <p:pic>
              <p:nvPicPr>
                <p:cNvPr id="187" name="Ink 186">
                  <a:extLst>
                    <a:ext uri="{FF2B5EF4-FFF2-40B4-BE49-F238E27FC236}">
                      <a16:creationId xmlns:a16="http://schemas.microsoft.com/office/drawing/2014/main" id="{2A087663-A840-8854-4B7C-8B16181D6AA6}"/>
                    </a:ext>
                  </a:extLst>
                </p:cNvPr>
                <p:cNvPicPr/>
                <p:nvPr/>
              </p:nvPicPr>
              <p:blipFill>
                <a:blip r:embed="rId297"/>
                <a:stretch>
                  <a:fillRect/>
                </a:stretch>
              </p:blipFill>
              <p:spPr>
                <a:xfrm>
                  <a:off x="4226725" y="4594668"/>
                  <a:ext cx="467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9" name="Ink 188">
                  <a:extLst>
                    <a:ext uri="{FF2B5EF4-FFF2-40B4-BE49-F238E27FC236}">
                      <a16:creationId xmlns:a16="http://schemas.microsoft.com/office/drawing/2014/main" id="{273516AB-7C71-B9DA-91C4-C594E3E2221D}"/>
                    </a:ext>
                  </a:extLst>
                </p14:cNvPr>
                <p14:cNvContentPartPr/>
                <p14:nvPr/>
              </p14:nvContentPartPr>
              <p14:xfrm>
                <a:off x="4912165" y="4407828"/>
                <a:ext cx="39600" cy="247320"/>
              </p14:xfrm>
            </p:contentPart>
          </mc:Choice>
          <mc:Fallback xmlns="">
            <p:pic>
              <p:nvPicPr>
                <p:cNvPr id="189" name="Ink 188">
                  <a:extLst>
                    <a:ext uri="{FF2B5EF4-FFF2-40B4-BE49-F238E27FC236}">
                      <a16:creationId xmlns:a16="http://schemas.microsoft.com/office/drawing/2014/main" id="{273516AB-7C71-B9DA-91C4-C594E3E2221D}"/>
                    </a:ext>
                  </a:extLst>
                </p:cNvPr>
                <p:cNvPicPr/>
                <p:nvPr/>
              </p:nvPicPr>
              <p:blipFill>
                <a:blip r:embed="rId299"/>
                <a:stretch>
                  <a:fillRect/>
                </a:stretch>
              </p:blipFill>
              <p:spPr>
                <a:xfrm>
                  <a:off x="4894525" y="4389828"/>
                  <a:ext cx="752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0" name="Ink 189">
                  <a:extLst>
                    <a:ext uri="{FF2B5EF4-FFF2-40B4-BE49-F238E27FC236}">
                      <a16:creationId xmlns:a16="http://schemas.microsoft.com/office/drawing/2014/main" id="{AC5EF8CE-1459-D338-A6D7-30AD69015515}"/>
                    </a:ext>
                  </a:extLst>
                </p14:cNvPr>
                <p14:cNvContentPartPr/>
                <p14:nvPr/>
              </p14:nvContentPartPr>
              <p14:xfrm>
                <a:off x="4851685" y="4547868"/>
                <a:ext cx="204480" cy="28800"/>
              </p14:xfrm>
            </p:contentPart>
          </mc:Choice>
          <mc:Fallback xmlns="">
            <p:pic>
              <p:nvPicPr>
                <p:cNvPr id="190" name="Ink 189">
                  <a:extLst>
                    <a:ext uri="{FF2B5EF4-FFF2-40B4-BE49-F238E27FC236}">
                      <a16:creationId xmlns:a16="http://schemas.microsoft.com/office/drawing/2014/main" id="{AC5EF8CE-1459-D338-A6D7-30AD69015515}"/>
                    </a:ext>
                  </a:extLst>
                </p:cNvPr>
                <p:cNvPicPr/>
                <p:nvPr/>
              </p:nvPicPr>
              <p:blipFill>
                <a:blip r:embed="rId301"/>
                <a:stretch>
                  <a:fillRect/>
                </a:stretch>
              </p:blipFill>
              <p:spPr>
                <a:xfrm>
                  <a:off x="4834045" y="4530228"/>
                  <a:ext cx="240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1" name="Ink 190">
                  <a:extLst>
                    <a:ext uri="{FF2B5EF4-FFF2-40B4-BE49-F238E27FC236}">
                      <a16:creationId xmlns:a16="http://schemas.microsoft.com/office/drawing/2014/main" id="{4E80B881-0BCD-AF1A-C803-227FB673F4A5}"/>
                    </a:ext>
                  </a:extLst>
                </p14:cNvPr>
                <p14:cNvContentPartPr/>
                <p14:nvPr/>
              </p14:nvContentPartPr>
              <p14:xfrm>
                <a:off x="5160205" y="4412148"/>
                <a:ext cx="150480" cy="181800"/>
              </p14:xfrm>
            </p:contentPart>
          </mc:Choice>
          <mc:Fallback xmlns="">
            <p:pic>
              <p:nvPicPr>
                <p:cNvPr id="191" name="Ink 190">
                  <a:extLst>
                    <a:ext uri="{FF2B5EF4-FFF2-40B4-BE49-F238E27FC236}">
                      <a16:creationId xmlns:a16="http://schemas.microsoft.com/office/drawing/2014/main" id="{4E80B881-0BCD-AF1A-C803-227FB673F4A5}"/>
                    </a:ext>
                  </a:extLst>
                </p:cNvPr>
                <p:cNvPicPr/>
                <p:nvPr/>
              </p:nvPicPr>
              <p:blipFill>
                <a:blip r:embed="rId303"/>
                <a:stretch>
                  <a:fillRect/>
                </a:stretch>
              </p:blipFill>
              <p:spPr>
                <a:xfrm>
                  <a:off x="5142565" y="4394148"/>
                  <a:ext cx="1861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2" name="Ink 191">
                  <a:extLst>
                    <a:ext uri="{FF2B5EF4-FFF2-40B4-BE49-F238E27FC236}">
                      <a16:creationId xmlns:a16="http://schemas.microsoft.com/office/drawing/2014/main" id="{F7895EB6-F858-B99F-C3B9-7E6EFD08B894}"/>
                    </a:ext>
                  </a:extLst>
                </p14:cNvPr>
                <p14:cNvContentPartPr/>
                <p14:nvPr/>
              </p14:nvContentPartPr>
              <p14:xfrm>
                <a:off x="5373685" y="4483428"/>
                <a:ext cx="68760" cy="151560"/>
              </p14:xfrm>
            </p:contentPart>
          </mc:Choice>
          <mc:Fallback xmlns="">
            <p:pic>
              <p:nvPicPr>
                <p:cNvPr id="192" name="Ink 191">
                  <a:extLst>
                    <a:ext uri="{FF2B5EF4-FFF2-40B4-BE49-F238E27FC236}">
                      <a16:creationId xmlns:a16="http://schemas.microsoft.com/office/drawing/2014/main" id="{F7895EB6-F858-B99F-C3B9-7E6EFD08B894}"/>
                    </a:ext>
                  </a:extLst>
                </p:cNvPr>
                <p:cNvPicPr/>
                <p:nvPr/>
              </p:nvPicPr>
              <p:blipFill>
                <a:blip r:embed="rId305"/>
                <a:stretch>
                  <a:fillRect/>
                </a:stretch>
              </p:blipFill>
              <p:spPr>
                <a:xfrm>
                  <a:off x="5355685" y="4465428"/>
                  <a:ext cx="1044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3" name="Ink 192">
                  <a:extLst>
                    <a:ext uri="{FF2B5EF4-FFF2-40B4-BE49-F238E27FC236}">
                      <a16:creationId xmlns:a16="http://schemas.microsoft.com/office/drawing/2014/main" id="{B9F7FC5A-BF6B-DE80-C468-1A9CC09CA954}"/>
                    </a:ext>
                  </a:extLst>
                </p14:cNvPr>
                <p14:cNvContentPartPr/>
                <p14:nvPr/>
              </p14:nvContentPartPr>
              <p14:xfrm>
                <a:off x="5325085" y="4544268"/>
                <a:ext cx="156600" cy="36720"/>
              </p14:xfrm>
            </p:contentPart>
          </mc:Choice>
          <mc:Fallback xmlns="">
            <p:pic>
              <p:nvPicPr>
                <p:cNvPr id="193" name="Ink 192">
                  <a:extLst>
                    <a:ext uri="{FF2B5EF4-FFF2-40B4-BE49-F238E27FC236}">
                      <a16:creationId xmlns:a16="http://schemas.microsoft.com/office/drawing/2014/main" id="{B9F7FC5A-BF6B-DE80-C468-1A9CC09CA954}"/>
                    </a:ext>
                  </a:extLst>
                </p:cNvPr>
                <p:cNvPicPr/>
                <p:nvPr/>
              </p:nvPicPr>
              <p:blipFill>
                <a:blip r:embed="rId307"/>
                <a:stretch>
                  <a:fillRect/>
                </a:stretch>
              </p:blipFill>
              <p:spPr>
                <a:xfrm>
                  <a:off x="5307085" y="4526628"/>
                  <a:ext cx="192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4" name="Ink 193">
                  <a:extLst>
                    <a:ext uri="{FF2B5EF4-FFF2-40B4-BE49-F238E27FC236}">
                      <a16:creationId xmlns:a16="http://schemas.microsoft.com/office/drawing/2014/main" id="{68E36B88-247B-64ED-C599-FC7B07B10D0A}"/>
                    </a:ext>
                  </a:extLst>
                </p14:cNvPr>
                <p14:cNvContentPartPr/>
                <p14:nvPr/>
              </p14:nvContentPartPr>
              <p14:xfrm>
                <a:off x="5525245" y="4336188"/>
                <a:ext cx="134640" cy="272880"/>
              </p14:xfrm>
            </p:contentPart>
          </mc:Choice>
          <mc:Fallback xmlns="">
            <p:pic>
              <p:nvPicPr>
                <p:cNvPr id="194" name="Ink 193">
                  <a:extLst>
                    <a:ext uri="{FF2B5EF4-FFF2-40B4-BE49-F238E27FC236}">
                      <a16:creationId xmlns:a16="http://schemas.microsoft.com/office/drawing/2014/main" id="{68E36B88-247B-64ED-C599-FC7B07B10D0A}"/>
                    </a:ext>
                  </a:extLst>
                </p:cNvPr>
                <p:cNvPicPr/>
                <p:nvPr/>
              </p:nvPicPr>
              <p:blipFill>
                <a:blip r:embed="rId309"/>
                <a:stretch>
                  <a:fillRect/>
                </a:stretch>
              </p:blipFill>
              <p:spPr>
                <a:xfrm>
                  <a:off x="5507605" y="4318548"/>
                  <a:ext cx="17028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6" name="Ink 195">
                  <a:extLst>
                    <a:ext uri="{FF2B5EF4-FFF2-40B4-BE49-F238E27FC236}">
                      <a16:creationId xmlns:a16="http://schemas.microsoft.com/office/drawing/2014/main" id="{EFCA754F-1747-3E30-2D06-F73B8C6C78B8}"/>
                    </a:ext>
                  </a:extLst>
                </p14:cNvPr>
                <p14:cNvContentPartPr/>
                <p14:nvPr/>
              </p14:nvContentPartPr>
              <p14:xfrm>
                <a:off x="5834845" y="4159788"/>
                <a:ext cx="227880" cy="309960"/>
              </p14:xfrm>
            </p:contentPart>
          </mc:Choice>
          <mc:Fallback xmlns="">
            <p:pic>
              <p:nvPicPr>
                <p:cNvPr id="196" name="Ink 195">
                  <a:extLst>
                    <a:ext uri="{FF2B5EF4-FFF2-40B4-BE49-F238E27FC236}">
                      <a16:creationId xmlns:a16="http://schemas.microsoft.com/office/drawing/2014/main" id="{EFCA754F-1747-3E30-2D06-F73B8C6C78B8}"/>
                    </a:ext>
                  </a:extLst>
                </p:cNvPr>
                <p:cNvPicPr/>
                <p:nvPr/>
              </p:nvPicPr>
              <p:blipFill>
                <a:blip r:embed="rId311"/>
                <a:stretch>
                  <a:fillRect/>
                </a:stretch>
              </p:blipFill>
              <p:spPr>
                <a:xfrm>
                  <a:off x="5816845" y="4141788"/>
                  <a:ext cx="2635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7" name="Ink 196">
                  <a:extLst>
                    <a:ext uri="{FF2B5EF4-FFF2-40B4-BE49-F238E27FC236}">
                      <a16:creationId xmlns:a16="http://schemas.microsoft.com/office/drawing/2014/main" id="{734E9A36-A59A-58FD-FF0F-9C44CD6CBB81}"/>
                    </a:ext>
                  </a:extLst>
                </p14:cNvPr>
                <p14:cNvContentPartPr/>
                <p14:nvPr/>
              </p14:nvContentPartPr>
              <p14:xfrm>
                <a:off x="6200245" y="4202268"/>
                <a:ext cx="175320" cy="225360"/>
              </p14:xfrm>
            </p:contentPart>
          </mc:Choice>
          <mc:Fallback xmlns="">
            <p:pic>
              <p:nvPicPr>
                <p:cNvPr id="197" name="Ink 196">
                  <a:extLst>
                    <a:ext uri="{FF2B5EF4-FFF2-40B4-BE49-F238E27FC236}">
                      <a16:creationId xmlns:a16="http://schemas.microsoft.com/office/drawing/2014/main" id="{734E9A36-A59A-58FD-FF0F-9C44CD6CBB81}"/>
                    </a:ext>
                  </a:extLst>
                </p:cNvPr>
                <p:cNvPicPr/>
                <p:nvPr/>
              </p:nvPicPr>
              <p:blipFill>
                <a:blip r:embed="rId313"/>
                <a:stretch>
                  <a:fillRect/>
                </a:stretch>
              </p:blipFill>
              <p:spPr>
                <a:xfrm>
                  <a:off x="6182605" y="4184628"/>
                  <a:ext cx="2109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9" name="Ink 198">
                  <a:extLst>
                    <a:ext uri="{FF2B5EF4-FFF2-40B4-BE49-F238E27FC236}">
                      <a16:creationId xmlns:a16="http://schemas.microsoft.com/office/drawing/2014/main" id="{DC824D4E-246D-EC58-790E-53C8EB01D93A}"/>
                    </a:ext>
                  </a:extLst>
                </p14:cNvPr>
                <p14:cNvContentPartPr/>
                <p14:nvPr/>
              </p14:nvContentPartPr>
              <p14:xfrm>
                <a:off x="5770765" y="4516188"/>
                <a:ext cx="616320" cy="77400"/>
              </p14:xfrm>
            </p:contentPart>
          </mc:Choice>
          <mc:Fallback xmlns="">
            <p:pic>
              <p:nvPicPr>
                <p:cNvPr id="199" name="Ink 198">
                  <a:extLst>
                    <a:ext uri="{FF2B5EF4-FFF2-40B4-BE49-F238E27FC236}">
                      <a16:creationId xmlns:a16="http://schemas.microsoft.com/office/drawing/2014/main" id="{DC824D4E-246D-EC58-790E-53C8EB01D93A}"/>
                    </a:ext>
                  </a:extLst>
                </p:cNvPr>
                <p:cNvPicPr/>
                <p:nvPr/>
              </p:nvPicPr>
              <p:blipFill>
                <a:blip r:embed="rId315"/>
                <a:stretch>
                  <a:fillRect/>
                </a:stretch>
              </p:blipFill>
              <p:spPr>
                <a:xfrm>
                  <a:off x="5752765" y="4498188"/>
                  <a:ext cx="651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0" name="Ink 199">
                  <a:extLst>
                    <a:ext uri="{FF2B5EF4-FFF2-40B4-BE49-F238E27FC236}">
                      <a16:creationId xmlns:a16="http://schemas.microsoft.com/office/drawing/2014/main" id="{03865B8E-4EC0-0CC0-C664-BC6E0B60326F}"/>
                    </a:ext>
                  </a:extLst>
                </p14:cNvPr>
                <p14:cNvContentPartPr/>
                <p14:nvPr/>
              </p14:nvContentPartPr>
              <p14:xfrm>
                <a:off x="5903245" y="4571628"/>
                <a:ext cx="176040" cy="252000"/>
              </p14:xfrm>
            </p:contentPart>
          </mc:Choice>
          <mc:Fallback xmlns="">
            <p:pic>
              <p:nvPicPr>
                <p:cNvPr id="200" name="Ink 199">
                  <a:extLst>
                    <a:ext uri="{FF2B5EF4-FFF2-40B4-BE49-F238E27FC236}">
                      <a16:creationId xmlns:a16="http://schemas.microsoft.com/office/drawing/2014/main" id="{03865B8E-4EC0-0CC0-C664-BC6E0B60326F}"/>
                    </a:ext>
                  </a:extLst>
                </p:cNvPr>
                <p:cNvPicPr/>
                <p:nvPr/>
              </p:nvPicPr>
              <p:blipFill>
                <a:blip r:embed="rId317"/>
                <a:stretch>
                  <a:fillRect/>
                </a:stretch>
              </p:blipFill>
              <p:spPr>
                <a:xfrm>
                  <a:off x="5885245" y="4553628"/>
                  <a:ext cx="2116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1" name="Ink 200">
                  <a:extLst>
                    <a:ext uri="{FF2B5EF4-FFF2-40B4-BE49-F238E27FC236}">
                      <a16:creationId xmlns:a16="http://schemas.microsoft.com/office/drawing/2014/main" id="{D6896486-70E4-29D1-5744-FC439CF6BE6F}"/>
                    </a:ext>
                  </a:extLst>
                </p14:cNvPr>
                <p14:cNvContentPartPr/>
                <p14:nvPr/>
              </p14:nvContentPartPr>
              <p14:xfrm>
                <a:off x="6158485" y="4644348"/>
                <a:ext cx="140400" cy="179280"/>
              </p14:xfrm>
            </p:contentPart>
          </mc:Choice>
          <mc:Fallback xmlns="">
            <p:pic>
              <p:nvPicPr>
                <p:cNvPr id="201" name="Ink 200">
                  <a:extLst>
                    <a:ext uri="{FF2B5EF4-FFF2-40B4-BE49-F238E27FC236}">
                      <a16:creationId xmlns:a16="http://schemas.microsoft.com/office/drawing/2014/main" id="{D6896486-70E4-29D1-5744-FC439CF6BE6F}"/>
                    </a:ext>
                  </a:extLst>
                </p:cNvPr>
                <p:cNvPicPr/>
                <p:nvPr/>
              </p:nvPicPr>
              <p:blipFill>
                <a:blip r:embed="rId319"/>
                <a:stretch>
                  <a:fillRect/>
                </a:stretch>
              </p:blipFill>
              <p:spPr>
                <a:xfrm>
                  <a:off x="6140485" y="4626708"/>
                  <a:ext cx="176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2" name="Ink 201">
                  <a:extLst>
                    <a:ext uri="{FF2B5EF4-FFF2-40B4-BE49-F238E27FC236}">
                      <a16:creationId xmlns:a16="http://schemas.microsoft.com/office/drawing/2014/main" id="{ACFD85CC-2F8F-6423-1F76-518A6C6C1F64}"/>
                    </a:ext>
                  </a:extLst>
                </p14:cNvPr>
                <p14:cNvContentPartPr/>
                <p14:nvPr/>
              </p14:nvContentPartPr>
              <p14:xfrm>
                <a:off x="6215725" y="4714188"/>
                <a:ext cx="142200" cy="43200"/>
              </p14:xfrm>
            </p:contentPart>
          </mc:Choice>
          <mc:Fallback xmlns="">
            <p:pic>
              <p:nvPicPr>
                <p:cNvPr id="202" name="Ink 201">
                  <a:extLst>
                    <a:ext uri="{FF2B5EF4-FFF2-40B4-BE49-F238E27FC236}">
                      <a16:creationId xmlns:a16="http://schemas.microsoft.com/office/drawing/2014/main" id="{ACFD85CC-2F8F-6423-1F76-518A6C6C1F64}"/>
                    </a:ext>
                  </a:extLst>
                </p:cNvPr>
                <p:cNvPicPr/>
                <p:nvPr/>
              </p:nvPicPr>
              <p:blipFill>
                <a:blip r:embed="rId321"/>
                <a:stretch>
                  <a:fillRect/>
                </a:stretch>
              </p:blipFill>
              <p:spPr>
                <a:xfrm>
                  <a:off x="6198085" y="4696188"/>
                  <a:ext cx="177840" cy="78840"/>
                </a:xfrm>
                <a:prstGeom prst="rect">
                  <a:avLst/>
                </a:prstGeom>
              </p:spPr>
            </p:pic>
          </mc:Fallback>
        </mc:AlternateContent>
      </p:grpSp>
      <p:grpSp>
        <p:nvGrpSpPr>
          <p:cNvPr id="208" name="Group 207">
            <a:extLst>
              <a:ext uri="{FF2B5EF4-FFF2-40B4-BE49-F238E27FC236}">
                <a16:creationId xmlns:a16="http://schemas.microsoft.com/office/drawing/2014/main" id="{EEA99F5A-DAD5-BFA1-043C-2CB37B031A77}"/>
              </a:ext>
            </a:extLst>
          </p:cNvPr>
          <p:cNvGrpSpPr/>
          <p:nvPr/>
        </p:nvGrpSpPr>
        <p:grpSpPr>
          <a:xfrm>
            <a:off x="8261365" y="4265988"/>
            <a:ext cx="752040" cy="333720"/>
            <a:chOff x="6737365" y="4265988"/>
            <a:chExt cx="752040" cy="333720"/>
          </a:xfrm>
        </p:grpSpPr>
        <mc:AlternateContent xmlns:mc="http://schemas.openxmlformats.org/markup-compatibility/2006" xmlns:p14="http://schemas.microsoft.com/office/powerpoint/2010/main">
          <mc:Choice Requires="p14">
            <p:contentPart p14:bwMode="auto" r:id="rId322">
              <p14:nvContentPartPr>
                <p14:cNvPr id="204" name="Ink 203">
                  <a:extLst>
                    <a:ext uri="{FF2B5EF4-FFF2-40B4-BE49-F238E27FC236}">
                      <a16:creationId xmlns:a16="http://schemas.microsoft.com/office/drawing/2014/main" id="{1D033E4F-1960-DB7F-E413-07088A85FAFA}"/>
                    </a:ext>
                  </a:extLst>
                </p14:cNvPr>
                <p14:cNvContentPartPr/>
                <p14:nvPr/>
              </p14:nvContentPartPr>
              <p14:xfrm>
                <a:off x="6737365" y="4423308"/>
                <a:ext cx="195480" cy="17640"/>
              </p14:xfrm>
            </p:contentPart>
          </mc:Choice>
          <mc:Fallback xmlns="">
            <p:pic>
              <p:nvPicPr>
                <p:cNvPr id="204" name="Ink 203">
                  <a:extLst>
                    <a:ext uri="{FF2B5EF4-FFF2-40B4-BE49-F238E27FC236}">
                      <a16:creationId xmlns:a16="http://schemas.microsoft.com/office/drawing/2014/main" id="{1D033E4F-1960-DB7F-E413-07088A85FAFA}"/>
                    </a:ext>
                  </a:extLst>
                </p:cNvPr>
                <p:cNvPicPr/>
                <p:nvPr/>
              </p:nvPicPr>
              <p:blipFill>
                <a:blip r:embed="rId323"/>
                <a:stretch>
                  <a:fillRect/>
                </a:stretch>
              </p:blipFill>
              <p:spPr>
                <a:xfrm>
                  <a:off x="6719365" y="4405308"/>
                  <a:ext cx="231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5" name="Ink 204">
                  <a:extLst>
                    <a:ext uri="{FF2B5EF4-FFF2-40B4-BE49-F238E27FC236}">
                      <a16:creationId xmlns:a16="http://schemas.microsoft.com/office/drawing/2014/main" id="{1020671E-5793-2505-401C-5257E2E1EB68}"/>
                    </a:ext>
                  </a:extLst>
                </p14:cNvPr>
                <p14:cNvContentPartPr/>
                <p14:nvPr/>
              </p14:nvContentPartPr>
              <p14:xfrm>
                <a:off x="7160725" y="4349868"/>
                <a:ext cx="151560" cy="132120"/>
              </p14:xfrm>
            </p:contentPart>
          </mc:Choice>
          <mc:Fallback xmlns="">
            <p:pic>
              <p:nvPicPr>
                <p:cNvPr id="205" name="Ink 204">
                  <a:extLst>
                    <a:ext uri="{FF2B5EF4-FFF2-40B4-BE49-F238E27FC236}">
                      <a16:creationId xmlns:a16="http://schemas.microsoft.com/office/drawing/2014/main" id="{1020671E-5793-2505-401C-5257E2E1EB68}"/>
                    </a:ext>
                  </a:extLst>
                </p:cNvPr>
                <p:cNvPicPr/>
                <p:nvPr/>
              </p:nvPicPr>
              <p:blipFill>
                <a:blip r:embed="rId325"/>
                <a:stretch>
                  <a:fillRect/>
                </a:stretch>
              </p:blipFill>
              <p:spPr>
                <a:xfrm>
                  <a:off x="7143085" y="4331868"/>
                  <a:ext cx="187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6" name="Ink 205">
                  <a:extLst>
                    <a:ext uri="{FF2B5EF4-FFF2-40B4-BE49-F238E27FC236}">
                      <a16:creationId xmlns:a16="http://schemas.microsoft.com/office/drawing/2014/main" id="{F45D2517-45A3-5184-6892-2ACC2725462A}"/>
                    </a:ext>
                  </a:extLst>
                </p14:cNvPr>
                <p14:cNvContentPartPr/>
                <p14:nvPr/>
              </p14:nvContentPartPr>
              <p14:xfrm>
                <a:off x="7043005" y="4286148"/>
                <a:ext cx="172800" cy="313560"/>
              </p14:xfrm>
            </p:contentPart>
          </mc:Choice>
          <mc:Fallback xmlns="">
            <p:pic>
              <p:nvPicPr>
                <p:cNvPr id="206" name="Ink 205">
                  <a:extLst>
                    <a:ext uri="{FF2B5EF4-FFF2-40B4-BE49-F238E27FC236}">
                      <a16:creationId xmlns:a16="http://schemas.microsoft.com/office/drawing/2014/main" id="{F45D2517-45A3-5184-6892-2ACC2725462A}"/>
                    </a:ext>
                  </a:extLst>
                </p:cNvPr>
                <p:cNvPicPr/>
                <p:nvPr/>
              </p:nvPicPr>
              <p:blipFill>
                <a:blip r:embed="rId327"/>
                <a:stretch>
                  <a:fillRect/>
                </a:stretch>
              </p:blipFill>
              <p:spPr>
                <a:xfrm>
                  <a:off x="7025005" y="4268508"/>
                  <a:ext cx="2084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7" name="Ink 206">
                  <a:extLst>
                    <a:ext uri="{FF2B5EF4-FFF2-40B4-BE49-F238E27FC236}">
                      <a16:creationId xmlns:a16="http://schemas.microsoft.com/office/drawing/2014/main" id="{F2576D68-1A2D-197D-A809-9DEA071A09C9}"/>
                    </a:ext>
                  </a:extLst>
                </p14:cNvPr>
                <p14:cNvContentPartPr/>
                <p14:nvPr/>
              </p14:nvContentPartPr>
              <p14:xfrm>
                <a:off x="7207165" y="4265988"/>
                <a:ext cx="282240" cy="299880"/>
              </p14:xfrm>
            </p:contentPart>
          </mc:Choice>
          <mc:Fallback xmlns="">
            <p:pic>
              <p:nvPicPr>
                <p:cNvPr id="207" name="Ink 206">
                  <a:extLst>
                    <a:ext uri="{FF2B5EF4-FFF2-40B4-BE49-F238E27FC236}">
                      <a16:creationId xmlns:a16="http://schemas.microsoft.com/office/drawing/2014/main" id="{F2576D68-1A2D-197D-A809-9DEA071A09C9}"/>
                    </a:ext>
                  </a:extLst>
                </p:cNvPr>
                <p:cNvPicPr/>
                <p:nvPr/>
              </p:nvPicPr>
              <p:blipFill>
                <a:blip r:embed="rId329"/>
                <a:stretch>
                  <a:fillRect/>
                </a:stretch>
              </p:blipFill>
              <p:spPr>
                <a:xfrm>
                  <a:off x="7189525" y="4247988"/>
                  <a:ext cx="317880" cy="335520"/>
                </a:xfrm>
                <a:prstGeom prst="rect">
                  <a:avLst/>
                </a:prstGeom>
              </p:spPr>
            </p:pic>
          </mc:Fallback>
        </mc:AlternateContent>
      </p:grpSp>
      <p:grpSp>
        <p:nvGrpSpPr>
          <p:cNvPr id="216" name="Group 215">
            <a:extLst>
              <a:ext uri="{FF2B5EF4-FFF2-40B4-BE49-F238E27FC236}">
                <a16:creationId xmlns:a16="http://schemas.microsoft.com/office/drawing/2014/main" id="{FEACC3E8-0784-7555-AAC5-0CA618ABE144}"/>
              </a:ext>
            </a:extLst>
          </p:cNvPr>
          <p:cNvGrpSpPr/>
          <p:nvPr/>
        </p:nvGrpSpPr>
        <p:grpSpPr>
          <a:xfrm rot="241360">
            <a:off x="2399453" y="5286778"/>
            <a:ext cx="752400" cy="322946"/>
            <a:chOff x="837325" y="5418682"/>
            <a:chExt cx="752400" cy="322946"/>
          </a:xfrm>
        </p:grpSpPr>
        <mc:AlternateContent xmlns:mc="http://schemas.openxmlformats.org/markup-compatibility/2006" xmlns:p14="http://schemas.microsoft.com/office/powerpoint/2010/main">
          <mc:Choice Requires="p14">
            <p:contentPart p14:bwMode="auto" r:id="rId330">
              <p14:nvContentPartPr>
                <p14:cNvPr id="210" name="Ink 209">
                  <a:extLst>
                    <a:ext uri="{FF2B5EF4-FFF2-40B4-BE49-F238E27FC236}">
                      <a16:creationId xmlns:a16="http://schemas.microsoft.com/office/drawing/2014/main" id="{F6405AFA-19C4-5048-73C6-4A5B750BAD4D}"/>
                    </a:ext>
                  </a:extLst>
                </p14:cNvPr>
                <p14:cNvContentPartPr/>
                <p14:nvPr/>
              </p14:nvContentPartPr>
              <p14:xfrm>
                <a:off x="1124965" y="5544348"/>
                <a:ext cx="114840" cy="147600"/>
              </p14:xfrm>
            </p:contentPart>
          </mc:Choice>
          <mc:Fallback xmlns="">
            <p:pic>
              <p:nvPicPr>
                <p:cNvPr id="210" name="Ink 209">
                  <a:extLst>
                    <a:ext uri="{FF2B5EF4-FFF2-40B4-BE49-F238E27FC236}">
                      <a16:creationId xmlns:a16="http://schemas.microsoft.com/office/drawing/2014/main" id="{F6405AFA-19C4-5048-73C6-4A5B750BAD4D}"/>
                    </a:ext>
                  </a:extLst>
                </p:cNvPr>
                <p:cNvPicPr/>
                <p:nvPr/>
              </p:nvPicPr>
              <p:blipFill>
                <a:blip r:embed="rId331"/>
                <a:stretch>
                  <a:fillRect/>
                </a:stretch>
              </p:blipFill>
              <p:spPr>
                <a:xfrm>
                  <a:off x="1106965" y="5526708"/>
                  <a:ext cx="150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1" name="Ink 210">
                  <a:extLst>
                    <a:ext uri="{FF2B5EF4-FFF2-40B4-BE49-F238E27FC236}">
                      <a16:creationId xmlns:a16="http://schemas.microsoft.com/office/drawing/2014/main" id="{AF74D546-AE8A-DBF7-5FFC-FE7ECCF3E838}"/>
                    </a:ext>
                  </a:extLst>
                </p14:cNvPr>
                <p14:cNvContentPartPr/>
                <p14:nvPr/>
              </p14:nvContentPartPr>
              <p14:xfrm>
                <a:off x="1278381" y="5418682"/>
                <a:ext cx="257400" cy="241920"/>
              </p14:xfrm>
            </p:contentPart>
          </mc:Choice>
          <mc:Fallback xmlns="">
            <p:pic>
              <p:nvPicPr>
                <p:cNvPr id="211" name="Ink 210">
                  <a:extLst>
                    <a:ext uri="{FF2B5EF4-FFF2-40B4-BE49-F238E27FC236}">
                      <a16:creationId xmlns:a16="http://schemas.microsoft.com/office/drawing/2014/main" id="{AF74D546-AE8A-DBF7-5FFC-FE7ECCF3E838}"/>
                    </a:ext>
                  </a:extLst>
                </p:cNvPr>
                <p:cNvPicPr/>
                <p:nvPr/>
              </p:nvPicPr>
              <p:blipFill>
                <a:blip r:embed="rId333"/>
                <a:stretch>
                  <a:fillRect/>
                </a:stretch>
              </p:blipFill>
              <p:spPr>
                <a:xfrm>
                  <a:off x="1260381" y="5400655"/>
                  <a:ext cx="293040" cy="277613"/>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2" name="Ink 211">
                  <a:extLst>
                    <a:ext uri="{FF2B5EF4-FFF2-40B4-BE49-F238E27FC236}">
                      <a16:creationId xmlns:a16="http://schemas.microsoft.com/office/drawing/2014/main" id="{F7FACBD7-47FD-97EF-F164-637D18F67AE3}"/>
                    </a:ext>
                  </a:extLst>
                </p14:cNvPr>
                <p14:cNvContentPartPr/>
                <p14:nvPr/>
              </p14:nvContentPartPr>
              <p14:xfrm>
                <a:off x="1474885" y="5575668"/>
                <a:ext cx="114840" cy="28800"/>
              </p14:xfrm>
            </p:contentPart>
          </mc:Choice>
          <mc:Fallback xmlns="">
            <p:pic>
              <p:nvPicPr>
                <p:cNvPr id="212" name="Ink 211">
                  <a:extLst>
                    <a:ext uri="{FF2B5EF4-FFF2-40B4-BE49-F238E27FC236}">
                      <a16:creationId xmlns:a16="http://schemas.microsoft.com/office/drawing/2014/main" id="{F7FACBD7-47FD-97EF-F164-637D18F67AE3}"/>
                    </a:ext>
                  </a:extLst>
                </p:cNvPr>
                <p:cNvPicPr/>
                <p:nvPr/>
              </p:nvPicPr>
              <p:blipFill>
                <a:blip r:embed="rId335"/>
                <a:stretch>
                  <a:fillRect/>
                </a:stretch>
              </p:blipFill>
              <p:spPr>
                <a:xfrm>
                  <a:off x="1456885" y="5557668"/>
                  <a:ext cx="150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4" name="Ink 213">
                  <a:extLst>
                    <a:ext uri="{FF2B5EF4-FFF2-40B4-BE49-F238E27FC236}">
                      <a16:creationId xmlns:a16="http://schemas.microsoft.com/office/drawing/2014/main" id="{69DC0672-D8B7-F786-7ADB-2C42D9DCC80A}"/>
                    </a:ext>
                  </a:extLst>
                </p14:cNvPr>
                <p14:cNvContentPartPr/>
                <p14:nvPr/>
              </p14:nvContentPartPr>
              <p14:xfrm>
                <a:off x="837325" y="5503668"/>
                <a:ext cx="64800" cy="237960"/>
              </p14:xfrm>
            </p:contentPart>
          </mc:Choice>
          <mc:Fallback xmlns="">
            <p:pic>
              <p:nvPicPr>
                <p:cNvPr id="214" name="Ink 213">
                  <a:extLst>
                    <a:ext uri="{FF2B5EF4-FFF2-40B4-BE49-F238E27FC236}">
                      <a16:creationId xmlns:a16="http://schemas.microsoft.com/office/drawing/2014/main" id="{69DC0672-D8B7-F786-7ADB-2C42D9DCC80A}"/>
                    </a:ext>
                  </a:extLst>
                </p:cNvPr>
                <p:cNvPicPr/>
                <p:nvPr/>
              </p:nvPicPr>
              <p:blipFill>
                <a:blip r:embed="rId337"/>
                <a:stretch>
                  <a:fillRect/>
                </a:stretch>
              </p:blipFill>
              <p:spPr>
                <a:xfrm>
                  <a:off x="819685" y="5486028"/>
                  <a:ext cx="1004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5" name="Ink 214">
                  <a:extLst>
                    <a:ext uri="{FF2B5EF4-FFF2-40B4-BE49-F238E27FC236}">
                      <a16:creationId xmlns:a16="http://schemas.microsoft.com/office/drawing/2014/main" id="{AD6B81AC-B9BB-C2E2-6342-B88BBE8150FB}"/>
                    </a:ext>
                  </a:extLst>
                </p14:cNvPr>
                <p14:cNvContentPartPr/>
                <p14:nvPr/>
              </p14:nvContentPartPr>
              <p14:xfrm>
                <a:off x="880611" y="5427849"/>
                <a:ext cx="192600" cy="236520"/>
              </p14:xfrm>
            </p:contentPart>
          </mc:Choice>
          <mc:Fallback xmlns="">
            <p:pic>
              <p:nvPicPr>
                <p:cNvPr id="215" name="Ink 214">
                  <a:extLst>
                    <a:ext uri="{FF2B5EF4-FFF2-40B4-BE49-F238E27FC236}">
                      <a16:creationId xmlns:a16="http://schemas.microsoft.com/office/drawing/2014/main" id="{AD6B81AC-B9BB-C2E2-6342-B88BBE8150FB}"/>
                    </a:ext>
                  </a:extLst>
                </p:cNvPr>
                <p:cNvPicPr/>
                <p:nvPr/>
              </p:nvPicPr>
              <p:blipFill>
                <a:blip r:embed="rId339"/>
                <a:stretch>
                  <a:fillRect/>
                </a:stretch>
              </p:blipFill>
              <p:spPr>
                <a:xfrm>
                  <a:off x="862611" y="5409849"/>
                  <a:ext cx="228240" cy="272160"/>
                </a:xfrm>
                <a:prstGeom prst="rect">
                  <a:avLst/>
                </a:prstGeom>
              </p:spPr>
            </p:pic>
          </mc:Fallback>
        </mc:AlternateContent>
      </p:grpSp>
      <p:grpSp>
        <p:nvGrpSpPr>
          <p:cNvPr id="223" name="Group 222">
            <a:extLst>
              <a:ext uri="{FF2B5EF4-FFF2-40B4-BE49-F238E27FC236}">
                <a16:creationId xmlns:a16="http://schemas.microsoft.com/office/drawing/2014/main" id="{1AEA7C40-CF72-95BA-93C2-5C4E7C27D6FE}"/>
              </a:ext>
            </a:extLst>
          </p:cNvPr>
          <p:cNvGrpSpPr/>
          <p:nvPr/>
        </p:nvGrpSpPr>
        <p:grpSpPr>
          <a:xfrm rot="324065">
            <a:off x="3361045" y="5367588"/>
            <a:ext cx="1630080" cy="277560"/>
            <a:chOff x="1837045" y="5367588"/>
            <a:chExt cx="1630080" cy="277560"/>
          </a:xfrm>
        </p:grpSpPr>
        <mc:AlternateContent xmlns:mc="http://schemas.openxmlformats.org/markup-compatibility/2006" xmlns:p14="http://schemas.microsoft.com/office/powerpoint/2010/main">
          <mc:Choice Requires="p14">
            <p:contentPart p14:bwMode="auto" r:id="rId340">
              <p14:nvContentPartPr>
                <p14:cNvPr id="217" name="Ink 216">
                  <a:extLst>
                    <a:ext uri="{FF2B5EF4-FFF2-40B4-BE49-F238E27FC236}">
                      <a16:creationId xmlns:a16="http://schemas.microsoft.com/office/drawing/2014/main" id="{60051E28-DD54-5A0E-9039-5615EA57F112}"/>
                    </a:ext>
                  </a:extLst>
                </p14:cNvPr>
                <p14:cNvContentPartPr/>
                <p14:nvPr/>
              </p14:nvContentPartPr>
              <p14:xfrm>
                <a:off x="1837045" y="5438868"/>
                <a:ext cx="192960" cy="206280"/>
              </p14:xfrm>
            </p:contentPart>
          </mc:Choice>
          <mc:Fallback xmlns="">
            <p:pic>
              <p:nvPicPr>
                <p:cNvPr id="217" name="Ink 216">
                  <a:extLst>
                    <a:ext uri="{FF2B5EF4-FFF2-40B4-BE49-F238E27FC236}">
                      <a16:creationId xmlns:a16="http://schemas.microsoft.com/office/drawing/2014/main" id="{60051E28-DD54-5A0E-9039-5615EA57F112}"/>
                    </a:ext>
                  </a:extLst>
                </p:cNvPr>
                <p:cNvPicPr/>
                <p:nvPr/>
              </p:nvPicPr>
              <p:blipFill>
                <a:blip r:embed="rId341"/>
                <a:stretch>
                  <a:fillRect/>
                </a:stretch>
              </p:blipFill>
              <p:spPr>
                <a:xfrm>
                  <a:off x="1819045" y="5421228"/>
                  <a:ext cx="2286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8" name="Ink 217">
                  <a:extLst>
                    <a:ext uri="{FF2B5EF4-FFF2-40B4-BE49-F238E27FC236}">
                      <a16:creationId xmlns:a16="http://schemas.microsoft.com/office/drawing/2014/main" id="{71C88902-A750-2029-8D36-5C2959D6654B}"/>
                    </a:ext>
                  </a:extLst>
                </p14:cNvPr>
                <p14:cNvContentPartPr/>
                <p14:nvPr/>
              </p14:nvContentPartPr>
              <p14:xfrm>
                <a:off x="2078965" y="5435628"/>
                <a:ext cx="138600" cy="165960"/>
              </p14:xfrm>
            </p:contentPart>
          </mc:Choice>
          <mc:Fallback xmlns="">
            <p:pic>
              <p:nvPicPr>
                <p:cNvPr id="218" name="Ink 217">
                  <a:extLst>
                    <a:ext uri="{FF2B5EF4-FFF2-40B4-BE49-F238E27FC236}">
                      <a16:creationId xmlns:a16="http://schemas.microsoft.com/office/drawing/2014/main" id="{71C88902-A750-2029-8D36-5C2959D6654B}"/>
                    </a:ext>
                  </a:extLst>
                </p:cNvPr>
                <p:cNvPicPr/>
                <p:nvPr/>
              </p:nvPicPr>
              <p:blipFill>
                <a:blip r:embed="rId343"/>
                <a:stretch>
                  <a:fillRect/>
                </a:stretch>
              </p:blipFill>
              <p:spPr>
                <a:xfrm>
                  <a:off x="2060965" y="5417988"/>
                  <a:ext cx="174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0" name="Ink 219">
                  <a:extLst>
                    <a:ext uri="{FF2B5EF4-FFF2-40B4-BE49-F238E27FC236}">
                      <a16:creationId xmlns:a16="http://schemas.microsoft.com/office/drawing/2014/main" id="{ECADAA2B-0848-6865-2614-97203628D226}"/>
                    </a:ext>
                  </a:extLst>
                </p14:cNvPr>
                <p14:cNvContentPartPr/>
                <p14:nvPr/>
              </p14:nvContentPartPr>
              <p14:xfrm>
                <a:off x="2446885" y="5425548"/>
                <a:ext cx="211680" cy="141120"/>
              </p14:xfrm>
            </p:contentPart>
          </mc:Choice>
          <mc:Fallback xmlns="">
            <p:pic>
              <p:nvPicPr>
                <p:cNvPr id="220" name="Ink 219">
                  <a:extLst>
                    <a:ext uri="{FF2B5EF4-FFF2-40B4-BE49-F238E27FC236}">
                      <a16:creationId xmlns:a16="http://schemas.microsoft.com/office/drawing/2014/main" id="{ECADAA2B-0848-6865-2614-97203628D226}"/>
                    </a:ext>
                  </a:extLst>
                </p:cNvPr>
                <p:cNvPicPr/>
                <p:nvPr/>
              </p:nvPicPr>
              <p:blipFill>
                <a:blip r:embed="rId345"/>
                <a:stretch>
                  <a:fillRect/>
                </a:stretch>
              </p:blipFill>
              <p:spPr>
                <a:xfrm>
                  <a:off x="2428885" y="5407908"/>
                  <a:ext cx="247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1" name="Ink 220">
                  <a:extLst>
                    <a:ext uri="{FF2B5EF4-FFF2-40B4-BE49-F238E27FC236}">
                      <a16:creationId xmlns:a16="http://schemas.microsoft.com/office/drawing/2014/main" id="{62EADC4E-2004-EB04-BA41-57B043322F5B}"/>
                    </a:ext>
                  </a:extLst>
                </p14:cNvPr>
                <p14:cNvContentPartPr/>
                <p14:nvPr/>
              </p14:nvContentPartPr>
              <p14:xfrm>
                <a:off x="2590525" y="5367588"/>
                <a:ext cx="289080" cy="204840"/>
              </p14:xfrm>
            </p:contentPart>
          </mc:Choice>
          <mc:Fallback xmlns="">
            <p:pic>
              <p:nvPicPr>
                <p:cNvPr id="221" name="Ink 220">
                  <a:extLst>
                    <a:ext uri="{FF2B5EF4-FFF2-40B4-BE49-F238E27FC236}">
                      <a16:creationId xmlns:a16="http://schemas.microsoft.com/office/drawing/2014/main" id="{62EADC4E-2004-EB04-BA41-57B043322F5B}"/>
                    </a:ext>
                  </a:extLst>
                </p:cNvPr>
                <p:cNvPicPr/>
                <p:nvPr/>
              </p:nvPicPr>
              <p:blipFill>
                <a:blip r:embed="rId347"/>
                <a:stretch>
                  <a:fillRect/>
                </a:stretch>
              </p:blipFill>
              <p:spPr>
                <a:xfrm>
                  <a:off x="2572525" y="5349588"/>
                  <a:ext cx="3247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2" name="Ink 221">
                  <a:extLst>
                    <a:ext uri="{FF2B5EF4-FFF2-40B4-BE49-F238E27FC236}">
                      <a16:creationId xmlns:a16="http://schemas.microsoft.com/office/drawing/2014/main" id="{EB64BFD8-6FBB-9F6E-84CF-65CE8DD1F1DC}"/>
                    </a:ext>
                  </a:extLst>
                </p14:cNvPr>
                <p14:cNvContentPartPr/>
                <p14:nvPr/>
              </p14:nvContentPartPr>
              <p14:xfrm>
                <a:off x="2916685" y="5377668"/>
                <a:ext cx="550440" cy="157320"/>
              </p14:xfrm>
            </p:contentPart>
          </mc:Choice>
          <mc:Fallback xmlns="">
            <p:pic>
              <p:nvPicPr>
                <p:cNvPr id="222" name="Ink 221">
                  <a:extLst>
                    <a:ext uri="{FF2B5EF4-FFF2-40B4-BE49-F238E27FC236}">
                      <a16:creationId xmlns:a16="http://schemas.microsoft.com/office/drawing/2014/main" id="{EB64BFD8-6FBB-9F6E-84CF-65CE8DD1F1DC}"/>
                    </a:ext>
                  </a:extLst>
                </p:cNvPr>
                <p:cNvPicPr/>
                <p:nvPr/>
              </p:nvPicPr>
              <p:blipFill>
                <a:blip r:embed="rId349"/>
                <a:stretch>
                  <a:fillRect/>
                </a:stretch>
              </p:blipFill>
              <p:spPr>
                <a:xfrm>
                  <a:off x="2899045" y="5359668"/>
                  <a:ext cx="586080" cy="19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0">
            <p14:nvContentPartPr>
              <p14:cNvPr id="224" name="Ink 223">
                <a:extLst>
                  <a:ext uri="{FF2B5EF4-FFF2-40B4-BE49-F238E27FC236}">
                    <a16:creationId xmlns:a16="http://schemas.microsoft.com/office/drawing/2014/main" id="{554F1DB1-D21E-BEB0-BCD6-5631A2E13D3A}"/>
                  </a:ext>
                </a:extLst>
              </p14:cNvPr>
              <p14:cNvContentPartPr/>
              <p14:nvPr/>
            </p14:nvContentPartPr>
            <p14:xfrm>
              <a:off x="5213245" y="5362548"/>
              <a:ext cx="218880" cy="201240"/>
            </p14:xfrm>
          </p:contentPart>
        </mc:Choice>
        <mc:Fallback>
          <p:pic>
            <p:nvPicPr>
              <p:cNvPr id="224" name="Ink 223">
                <a:extLst>
                  <a:ext uri="{FF2B5EF4-FFF2-40B4-BE49-F238E27FC236}">
                    <a16:creationId xmlns:a16="http://schemas.microsoft.com/office/drawing/2014/main" id="{554F1DB1-D21E-BEB0-BCD6-5631A2E13D3A}"/>
                  </a:ext>
                </a:extLst>
              </p:cNvPr>
              <p:cNvPicPr/>
              <p:nvPr/>
            </p:nvPicPr>
            <p:blipFill>
              <a:blip r:embed="rId351"/>
              <a:stretch>
                <a:fillRect/>
              </a:stretch>
            </p:blipFill>
            <p:spPr>
              <a:xfrm>
                <a:off x="5195245" y="5344548"/>
                <a:ext cx="254520" cy="236880"/>
              </a:xfrm>
              <a:prstGeom prst="rect">
                <a:avLst/>
              </a:prstGeom>
            </p:spPr>
          </p:pic>
        </mc:Fallback>
      </mc:AlternateContent>
      <p:grpSp>
        <p:nvGrpSpPr>
          <p:cNvPr id="229" name="Group 228">
            <a:extLst>
              <a:ext uri="{FF2B5EF4-FFF2-40B4-BE49-F238E27FC236}">
                <a16:creationId xmlns:a16="http://schemas.microsoft.com/office/drawing/2014/main" id="{52EB4597-6205-22DC-BB61-D794F78AE5A0}"/>
              </a:ext>
            </a:extLst>
          </p:cNvPr>
          <p:cNvGrpSpPr/>
          <p:nvPr/>
        </p:nvGrpSpPr>
        <p:grpSpPr>
          <a:xfrm>
            <a:off x="5725885" y="5223948"/>
            <a:ext cx="947520" cy="551520"/>
            <a:chOff x="4201885" y="5223948"/>
            <a:chExt cx="947520" cy="551520"/>
          </a:xfrm>
        </p:grpSpPr>
        <mc:AlternateContent xmlns:mc="http://schemas.openxmlformats.org/markup-compatibility/2006" xmlns:p14="http://schemas.microsoft.com/office/powerpoint/2010/main">
          <mc:Choice Requires="p14">
            <p:contentPart p14:bwMode="auto" r:id="rId352">
              <p14:nvContentPartPr>
                <p14:cNvPr id="225" name="Ink 224">
                  <a:extLst>
                    <a:ext uri="{FF2B5EF4-FFF2-40B4-BE49-F238E27FC236}">
                      <a16:creationId xmlns:a16="http://schemas.microsoft.com/office/drawing/2014/main" id="{1CB81A04-9D1B-6FEE-8347-780FACE70A05}"/>
                    </a:ext>
                  </a:extLst>
                </p14:cNvPr>
                <p14:cNvContentPartPr/>
                <p14:nvPr/>
              </p14:nvContentPartPr>
              <p14:xfrm>
                <a:off x="4201885" y="5237988"/>
                <a:ext cx="485640" cy="249840"/>
              </p14:xfrm>
            </p:contentPart>
          </mc:Choice>
          <mc:Fallback xmlns="">
            <p:pic>
              <p:nvPicPr>
                <p:cNvPr id="225" name="Ink 224">
                  <a:extLst>
                    <a:ext uri="{FF2B5EF4-FFF2-40B4-BE49-F238E27FC236}">
                      <a16:creationId xmlns:a16="http://schemas.microsoft.com/office/drawing/2014/main" id="{1CB81A04-9D1B-6FEE-8347-780FACE70A05}"/>
                    </a:ext>
                  </a:extLst>
                </p:cNvPr>
                <p:cNvPicPr/>
                <p:nvPr/>
              </p:nvPicPr>
              <p:blipFill>
                <a:blip r:embed="rId353"/>
                <a:stretch>
                  <a:fillRect/>
                </a:stretch>
              </p:blipFill>
              <p:spPr>
                <a:xfrm>
                  <a:off x="4184245" y="5220348"/>
                  <a:ext cx="5212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6" name="Ink 225">
                  <a:extLst>
                    <a:ext uri="{FF2B5EF4-FFF2-40B4-BE49-F238E27FC236}">
                      <a16:creationId xmlns:a16="http://schemas.microsoft.com/office/drawing/2014/main" id="{CFC439BE-3A94-AB17-8F20-B1B2E8BCCAD4}"/>
                    </a:ext>
                  </a:extLst>
                </p14:cNvPr>
                <p14:cNvContentPartPr/>
                <p14:nvPr/>
              </p14:nvContentPartPr>
              <p14:xfrm>
                <a:off x="4862845" y="5223948"/>
                <a:ext cx="279360" cy="203760"/>
              </p14:xfrm>
            </p:contentPart>
          </mc:Choice>
          <mc:Fallback xmlns="">
            <p:pic>
              <p:nvPicPr>
                <p:cNvPr id="226" name="Ink 225">
                  <a:extLst>
                    <a:ext uri="{FF2B5EF4-FFF2-40B4-BE49-F238E27FC236}">
                      <a16:creationId xmlns:a16="http://schemas.microsoft.com/office/drawing/2014/main" id="{CFC439BE-3A94-AB17-8F20-B1B2E8BCCAD4}"/>
                    </a:ext>
                  </a:extLst>
                </p:cNvPr>
                <p:cNvPicPr/>
                <p:nvPr/>
              </p:nvPicPr>
              <p:blipFill>
                <a:blip r:embed="rId355"/>
                <a:stretch>
                  <a:fillRect/>
                </a:stretch>
              </p:blipFill>
              <p:spPr>
                <a:xfrm>
                  <a:off x="4845205" y="5206308"/>
                  <a:ext cx="3150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7" name="Ink 226">
                  <a:extLst>
                    <a:ext uri="{FF2B5EF4-FFF2-40B4-BE49-F238E27FC236}">
                      <a16:creationId xmlns:a16="http://schemas.microsoft.com/office/drawing/2014/main" id="{4690DA9B-DA27-49B0-CD14-414EA160AFBD}"/>
                    </a:ext>
                  </a:extLst>
                </p14:cNvPr>
                <p14:cNvContentPartPr/>
                <p14:nvPr/>
              </p14:nvContentPartPr>
              <p14:xfrm>
                <a:off x="4765285" y="5464428"/>
                <a:ext cx="384120" cy="41760"/>
              </p14:xfrm>
            </p:contentPart>
          </mc:Choice>
          <mc:Fallback xmlns="">
            <p:pic>
              <p:nvPicPr>
                <p:cNvPr id="227" name="Ink 226">
                  <a:extLst>
                    <a:ext uri="{FF2B5EF4-FFF2-40B4-BE49-F238E27FC236}">
                      <a16:creationId xmlns:a16="http://schemas.microsoft.com/office/drawing/2014/main" id="{4690DA9B-DA27-49B0-CD14-414EA160AFBD}"/>
                    </a:ext>
                  </a:extLst>
                </p:cNvPr>
                <p:cNvPicPr/>
                <p:nvPr/>
              </p:nvPicPr>
              <p:blipFill>
                <a:blip r:embed="rId357"/>
                <a:stretch>
                  <a:fillRect/>
                </a:stretch>
              </p:blipFill>
              <p:spPr>
                <a:xfrm>
                  <a:off x="4747645" y="5446788"/>
                  <a:ext cx="419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8" name="Ink 227">
                  <a:extLst>
                    <a:ext uri="{FF2B5EF4-FFF2-40B4-BE49-F238E27FC236}">
                      <a16:creationId xmlns:a16="http://schemas.microsoft.com/office/drawing/2014/main" id="{A64A12DC-8C2F-B0F0-1278-0D195D2BD77E}"/>
                    </a:ext>
                  </a:extLst>
                </p14:cNvPr>
                <p14:cNvContentPartPr/>
                <p14:nvPr/>
              </p14:nvContentPartPr>
              <p14:xfrm>
                <a:off x="4866085" y="5493588"/>
                <a:ext cx="159840" cy="281880"/>
              </p14:xfrm>
            </p:contentPart>
          </mc:Choice>
          <mc:Fallback xmlns="">
            <p:pic>
              <p:nvPicPr>
                <p:cNvPr id="228" name="Ink 227">
                  <a:extLst>
                    <a:ext uri="{FF2B5EF4-FFF2-40B4-BE49-F238E27FC236}">
                      <a16:creationId xmlns:a16="http://schemas.microsoft.com/office/drawing/2014/main" id="{A64A12DC-8C2F-B0F0-1278-0D195D2BD77E}"/>
                    </a:ext>
                  </a:extLst>
                </p:cNvPr>
                <p:cNvPicPr/>
                <p:nvPr/>
              </p:nvPicPr>
              <p:blipFill>
                <a:blip r:embed="rId359"/>
                <a:stretch>
                  <a:fillRect/>
                </a:stretch>
              </p:blipFill>
              <p:spPr>
                <a:xfrm>
                  <a:off x="4848445" y="5475948"/>
                  <a:ext cx="195480" cy="317520"/>
                </a:xfrm>
                <a:prstGeom prst="rect">
                  <a:avLst/>
                </a:prstGeom>
              </p:spPr>
            </p:pic>
          </mc:Fallback>
        </mc:AlternateContent>
      </p:grpSp>
      <p:grpSp>
        <p:nvGrpSpPr>
          <p:cNvPr id="243" name="Group 242">
            <a:extLst>
              <a:ext uri="{FF2B5EF4-FFF2-40B4-BE49-F238E27FC236}">
                <a16:creationId xmlns:a16="http://schemas.microsoft.com/office/drawing/2014/main" id="{4ABC6583-8BD3-5D04-3572-655EF2D59350}"/>
              </a:ext>
            </a:extLst>
          </p:cNvPr>
          <p:cNvGrpSpPr/>
          <p:nvPr/>
        </p:nvGrpSpPr>
        <p:grpSpPr>
          <a:xfrm rot="212609">
            <a:off x="6885014" y="5185118"/>
            <a:ext cx="2866320" cy="586080"/>
            <a:chOff x="5435965" y="5075628"/>
            <a:chExt cx="2866320" cy="586080"/>
          </a:xfrm>
        </p:grpSpPr>
        <mc:AlternateContent xmlns:mc="http://schemas.openxmlformats.org/markup-compatibility/2006" xmlns:p14="http://schemas.microsoft.com/office/powerpoint/2010/main">
          <mc:Choice Requires="p14">
            <p:contentPart p14:bwMode="auto" r:id="rId360">
              <p14:nvContentPartPr>
                <p14:cNvPr id="230" name="Ink 229">
                  <a:extLst>
                    <a:ext uri="{FF2B5EF4-FFF2-40B4-BE49-F238E27FC236}">
                      <a16:creationId xmlns:a16="http://schemas.microsoft.com/office/drawing/2014/main" id="{BE418CF6-2145-909C-45FD-7306B1540B3A}"/>
                    </a:ext>
                  </a:extLst>
                </p14:cNvPr>
                <p14:cNvContentPartPr/>
                <p14:nvPr/>
              </p14:nvContentPartPr>
              <p14:xfrm>
                <a:off x="5435965" y="5328348"/>
                <a:ext cx="467280" cy="164160"/>
              </p14:xfrm>
            </p:contentPart>
          </mc:Choice>
          <mc:Fallback xmlns="">
            <p:pic>
              <p:nvPicPr>
                <p:cNvPr id="230" name="Ink 229">
                  <a:extLst>
                    <a:ext uri="{FF2B5EF4-FFF2-40B4-BE49-F238E27FC236}">
                      <a16:creationId xmlns:a16="http://schemas.microsoft.com/office/drawing/2014/main" id="{BE418CF6-2145-909C-45FD-7306B1540B3A}"/>
                    </a:ext>
                  </a:extLst>
                </p:cNvPr>
                <p:cNvPicPr/>
                <p:nvPr/>
              </p:nvPicPr>
              <p:blipFill>
                <a:blip r:embed="rId361"/>
                <a:stretch>
                  <a:fillRect/>
                </a:stretch>
              </p:blipFill>
              <p:spPr>
                <a:xfrm>
                  <a:off x="5418325" y="5310708"/>
                  <a:ext cx="5029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1" name="Ink 230">
                  <a:extLst>
                    <a:ext uri="{FF2B5EF4-FFF2-40B4-BE49-F238E27FC236}">
                      <a16:creationId xmlns:a16="http://schemas.microsoft.com/office/drawing/2014/main" id="{F853524C-9530-08A7-B136-2D31A66769E4}"/>
                    </a:ext>
                  </a:extLst>
                </p14:cNvPr>
                <p14:cNvContentPartPr/>
                <p14:nvPr/>
              </p14:nvContentPartPr>
              <p14:xfrm>
                <a:off x="6071365" y="5305308"/>
                <a:ext cx="563760" cy="356400"/>
              </p14:xfrm>
            </p:contentPart>
          </mc:Choice>
          <mc:Fallback xmlns="">
            <p:pic>
              <p:nvPicPr>
                <p:cNvPr id="231" name="Ink 230">
                  <a:extLst>
                    <a:ext uri="{FF2B5EF4-FFF2-40B4-BE49-F238E27FC236}">
                      <a16:creationId xmlns:a16="http://schemas.microsoft.com/office/drawing/2014/main" id="{F853524C-9530-08A7-B136-2D31A66769E4}"/>
                    </a:ext>
                  </a:extLst>
                </p:cNvPr>
                <p:cNvPicPr/>
                <p:nvPr/>
              </p:nvPicPr>
              <p:blipFill>
                <a:blip r:embed="rId363"/>
                <a:stretch>
                  <a:fillRect/>
                </a:stretch>
              </p:blipFill>
              <p:spPr>
                <a:xfrm>
                  <a:off x="6053725" y="5287668"/>
                  <a:ext cx="59940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2" name="Ink 231">
                  <a:extLst>
                    <a:ext uri="{FF2B5EF4-FFF2-40B4-BE49-F238E27FC236}">
                      <a16:creationId xmlns:a16="http://schemas.microsoft.com/office/drawing/2014/main" id="{A8064259-C221-08FC-D9A3-3EE06F9C8F7D}"/>
                    </a:ext>
                  </a:extLst>
                </p14:cNvPr>
                <p14:cNvContentPartPr/>
                <p14:nvPr/>
              </p14:nvContentPartPr>
              <p14:xfrm>
                <a:off x="6547645" y="5169228"/>
                <a:ext cx="261720" cy="292680"/>
              </p14:xfrm>
            </p:contentPart>
          </mc:Choice>
          <mc:Fallback xmlns="">
            <p:pic>
              <p:nvPicPr>
                <p:cNvPr id="232" name="Ink 231">
                  <a:extLst>
                    <a:ext uri="{FF2B5EF4-FFF2-40B4-BE49-F238E27FC236}">
                      <a16:creationId xmlns:a16="http://schemas.microsoft.com/office/drawing/2014/main" id="{A8064259-C221-08FC-D9A3-3EE06F9C8F7D}"/>
                    </a:ext>
                  </a:extLst>
                </p:cNvPr>
                <p:cNvPicPr/>
                <p:nvPr/>
              </p:nvPicPr>
              <p:blipFill>
                <a:blip r:embed="rId365"/>
                <a:stretch>
                  <a:fillRect/>
                </a:stretch>
              </p:blipFill>
              <p:spPr>
                <a:xfrm>
                  <a:off x="6530005" y="5151228"/>
                  <a:ext cx="29736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3" name="Ink 232">
                  <a:extLst>
                    <a:ext uri="{FF2B5EF4-FFF2-40B4-BE49-F238E27FC236}">
                      <a16:creationId xmlns:a16="http://schemas.microsoft.com/office/drawing/2014/main" id="{40241579-21B9-71ED-D8CE-731884DFAAFF}"/>
                    </a:ext>
                  </a:extLst>
                </p14:cNvPr>
                <p14:cNvContentPartPr/>
                <p14:nvPr/>
              </p14:nvContentPartPr>
              <p14:xfrm>
                <a:off x="6833125" y="5244108"/>
                <a:ext cx="17280" cy="87480"/>
              </p14:xfrm>
            </p:contentPart>
          </mc:Choice>
          <mc:Fallback xmlns="">
            <p:pic>
              <p:nvPicPr>
                <p:cNvPr id="233" name="Ink 232">
                  <a:extLst>
                    <a:ext uri="{FF2B5EF4-FFF2-40B4-BE49-F238E27FC236}">
                      <a16:creationId xmlns:a16="http://schemas.microsoft.com/office/drawing/2014/main" id="{40241579-21B9-71ED-D8CE-731884DFAAFF}"/>
                    </a:ext>
                  </a:extLst>
                </p:cNvPr>
                <p:cNvPicPr/>
                <p:nvPr/>
              </p:nvPicPr>
              <p:blipFill>
                <a:blip r:embed="rId367"/>
                <a:stretch>
                  <a:fillRect/>
                </a:stretch>
              </p:blipFill>
              <p:spPr>
                <a:xfrm>
                  <a:off x="6815485" y="5226108"/>
                  <a:ext cx="52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8" name="Ink 237">
                  <a:extLst>
                    <a:ext uri="{FF2B5EF4-FFF2-40B4-BE49-F238E27FC236}">
                      <a16:creationId xmlns:a16="http://schemas.microsoft.com/office/drawing/2014/main" id="{DACEAA23-70F6-1C96-EA5A-64E2A4EE1F82}"/>
                    </a:ext>
                  </a:extLst>
                </p14:cNvPr>
                <p14:cNvContentPartPr/>
                <p14:nvPr/>
              </p14:nvContentPartPr>
              <p14:xfrm>
                <a:off x="6819085" y="5167068"/>
                <a:ext cx="711000" cy="431280"/>
              </p14:xfrm>
            </p:contentPart>
          </mc:Choice>
          <mc:Fallback xmlns="">
            <p:pic>
              <p:nvPicPr>
                <p:cNvPr id="238" name="Ink 237">
                  <a:extLst>
                    <a:ext uri="{FF2B5EF4-FFF2-40B4-BE49-F238E27FC236}">
                      <a16:creationId xmlns:a16="http://schemas.microsoft.com/office/drawing/2014/main" id="{DACEAA23-70F6-1C96-EA5A-64E2A4EE1F82}"/>
                    </a:ext>
                  </a:extLst>
                </p:cNvPr>
                <p:cNvPicPr/>
                <p:nvPr/>
              </p:nvPicPr>
              <p:blipFill>
                <a:blip r:embed="rId369"/>
                <a:stretch>
                  <a:fillRect/>
                </a:stretch>
              </p:blipFill>
              <p:spPr>
                <a:xfrm>
                  <a:off x="6801445" y="5149428"/>
                  <a:ext cx="74664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9" name="Ink 238">
                  <a:extLst>
                    <a:ext uri="{FF2B5EF4-FFF2-40B4-BE49-F238E27FC236}">
                      <a16:creationId xmlns:a16="http://schemas.microsoft.com/office/drawing/2014/main" id="{FB8FA9D6-C033-74D0-391B-06F46F8A32CD}"/>
                    </a:ext>
                  </a:extLst>
                </p14:cNvPr>
                <p14:cNvContentPartPr/>
                <p14:nvPr/>
              </p14:nvContentPartPr>
              <p14:xfrm>
                <a:off x="7131925" y="5200548"/>
                <a:ext cx="4680" cy="3240"/>
              </p14:xfrm>
            </p:contentPart>
          </mc:Choice>
          <mc:Fallback xmlns="">
            <p:pic>
              <p:nvPicPr>
                <p:cNvPr id="239" name="Ink 238">
                  <a:extLst>
                    <a:ext uri="{FF2B5EF4-FFF2-40B4-BE49-F238E27FC236}">
                      <a16:creationId xmlns:a16="http://schemas.microsoft.com/office/drawing/2014/main" id="{FB8FA9D6-C033-74D0-391B-06F46F8A32CD}"/>
                    </a:ext>
                  </a:extLst>
                </p:cNvPr>
                <p:cNvPicPr/>
                <p:nvPr/>
              </p:nvPicPr>
              <p:blipFill>
                <a:blip r:embed="rId371"/>
                <a:stretch>
                  <a:fillRect/>
                </a:stretch>
              </p:blipFill>
              <p:spPr>
                <a:xfrm>
                  <a:off x="7113925" y="5182908"/>
                  <a:ext cx="40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1" name="Ink 240">
                  <a:extLst>
                    <a:ext uri="{FF2B5EF4-FFF2-40B4-BE49-F238E27FC236}">
                      <a16:creationId xmlns:a16="http://schemas.microsoft.com/office/drawing/2014/main" id="{BBD9FC7B-70BA-BAE1-D4FD-7C616A408BFB}"/>
                    </a:ext>
                  </a:extLst>
                </p14:cNvPr>
                <p14:cNvContentPartPr/>
                <p14:nvPr/>
              </p14:nvContentPartPr>
              <p14:xfrm>
                <a:off x="7674805" y="5212788"/>
                <a:ext cx="475200" cy="140760"/>
              </p14:xfrm>
            </p:contentPart>
          </mc:Choice>
          <mc:Fallback xmlns="">
            <p:pic>
              <p:nvPicPr>
                <p:cNvPr id="241" name="Ink 240">
                  <a:extLst>
                    <a:ext uri="{FF2B5EF4-FFF2-40B4-BE49-F238E27FC236}">
                      <a16:creationId xmlns:a16="http://schemas.microsoft.com/office/drawing/2014/main" id="{BBD9FC7B-70BA-BAE1-D4FD-7C616A408BFB}"/>
                    </a:ext>
                  </a:extLst>
                </p:cNvPr>
                <p:cNvPicPr/>
                <p:nvPr/>
              </p:nvPicPr>
              <p:blipFill>
                <a:blip r:embed="rId373"/>
                <a:stretch>
                  <a:fillRect/>
                </a:stretch>
              </p:blipFill>
              <p:spPr>
                <a:xfrm>
                  <a:off x="7657165" y="5195148"/>
                  <a:ext cx="510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2" name="Ink 241">
                  <a:extLst>
                    <a:ext uri="{FF2B5EF4-FFF2-40B4-BE49-F238E27FC236}">
                      <a16:creationId xmlns:a16="http://schemas.microsoft.com/office/drawing/2014/main" id="{0A856BE5-51A7-9668-FD5A-AD1EC99AC8AD}"/>
                    </a:ext>
                  </a:extLst>
                </p14:cNvPr>
                <p14:cNvContentPartPr/>
                <p14:nvPr/>
              </p14:nvContentPartPr>
              <p14:xfrm>
                <a:off x="8076925" y="5075628"/>
                <a:ext cx="225360" cy="255600"/>
              </p14:xfrm>
            </p:contentPart>
          </mc:Choice>
          <mc:Fallback xmlns="">
            <p:pic>
              <p:nvPicPr>
                <p:cNvPr id="242" name="Ink 241">
                  <a:extLst>
                    <a:ext uri="{FF2B5EF4-FFF2-40B4-BE49-F238E27FC236}">
                      <a16:creationId xmlns:a16="http://schemas.microsoft.com/office/drawing/2014/main" id="{0A856BE5-51A7-9668-FD5A-AD1EC99AC8AD}"/>
                    </a:ext>
                  </a:extLst>
                </p:cNvPr>
                <p:cNvPicPr/>
                <p:nvPr/>
              </p:nvPicPr>
              <p:blipFill>
                <a:blip r:embed="rId375"/>
                <a:stretch>
                  <a:fillRect/>
                </a:stretch>
              </p:blipFill>
              <p:spPr>
                <a:xfrm>
                  <a:off x="8059285" y="5057988"/>
                  <a:ext cx="261000" cy="291240"/>
                </a:xfrm>
                <a:prstGeom prst="rect">
                  <a:avLst/>
                </a:prstGeom>
              </p:spPr>
            </p:pic>
          </mc:Fallback>
        </mc:AlternateContent>
      </p:grpSp>
      <p:grpSp>
        <p:nvGrpSpPr>
          <p:cNvPr id="258" name="Group 257">
            <a:extLst>
              <a:ext uri="{FF2B5EF4-FFF2-40B4-BE49-F238E27FC236}">
                <a16:creationId xmlns:a16="http://schemas.microsoft.com/office/drawing/2014/main" id="{C5787C54-7AB3-91DB-4325-A45768E0332E}"/>
              </a:ext>
            </a:extLst>
          </p:cNvPr>
          <p:cNvGrpSpPr/>
          <p:nvPr/>
        </p:nvGrpSpPr>
        <p:grpSpPr>
          <a:xfrm>
            <a:off x="2335405" y="5877348"/>
            <a:ext cx="1036080" cy="388080"/>
            <a:chOff x="811405" y="5877348"/>
            <a:chExt cx="1036080" cy="388080"/>
          </a:xfrm>
        </p:grpSpPr>
        <mc:AlternateContent xmlns:mc="http://schemas.openxmlformats.org/markup-compatibility/2006" xmlns:p14="http://schemas.microsoft.com/office/powerpoint/2010/main">
          <mc:Choice Requires="p14">
            <p:contentPart p14:bwMode="auto" r:id="rId376">
              <p14:nvContentPartPr>
                <p14:cNvPr id="244" name="Ink 243">
                  <a:extLst>
                    <a:ext uri="{FF2B5EF4-FFF2-40B4-BE49-F238E27FC236}">
                      <a16:creationId xmlns:a16="http://schemas.microsoft.com/office/drawing/2014/main" id="{D066D8DF-6E5C-36A7-0619-5646C4BB1432}"/>
                    </a:ext>
                  </a:extLst>
                </p14:cNvPr>
                <p14:cNvContentPartPr/>
                <p14:nvPr/>
              </p14:nvContentPartPr>
              <p14:xfrm>
                <a:off x="811405" y="5877348"/>
                <a:ext cx="290520" cy="264960"/>
              </p14:xfrm>
            </p:contentPart>
          </mc:Choice>
          <mc:Fallback xmlns="">
            <p:pic>
              <p:nvPicPr>
                <p:cNvPr id="244" name="Ink 243">
                  <a:extLst>
                    <a:ext uri="{FF2B5EF4-FFF2-40B4-BE49-F238E27FC236}">
                      <a16:creationId xmlns:a16="http://schemas.microsoft.com/office/drawing/2014/main" id="{D066D8DF-6E5C-36A7-0619-5646C4BB1432}"/>
                    </a:ext>
                  </a:extLst>
                </p:cNvPr>
                <p:cNvPicPr/>
                <p:nvPr/>
              </p:nvPicPr>
              <p:blipFill>
                <a:blip r:embed="rId377"/>
                <a:stretch>
                  <a:fillRect/>
                </a:stretch>
              </p:blipFill>
              <p:spPr>
                <a:xfrm>
                  <a:off x="793405" y="5859708"/>
                  <a:ext cx="3261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5" name="Ink 244">
                  <a:extLst>
                    <a:ext uri="{FF2B5EF4-FFF2-40B4-BE49-F238E27FC236}">
                      <a16:creationId xmlns:a16="http://schemas.microsoft.com/office/drawing/2014/main" id="{8C359FD9-E0C8-EBD5-EDB9-A89BE7B26FAB}"/>
                    </a:ext>
                  </a:extLst>
                </p14:cNvPr>
                <p14:cNvContentPartPr/>
                <p14:nvPr/>
              </p14:nvContentPartPr>
              <p14:xfrm>
                <a:off x="1029565" y="6098388"/>
                <a:ext cx="77040" cy="167040"/>
              </p14:xfrm>
            </p:contentPart>
          </mc:Choice>
          <mc:Fallback xmlns="">
            <p:pic>
              <p:nvPicPr>
                <p:cNvPr id="245" name="Ink 244">
                  <a:extLst>
                    <a:ext uri="{FF2B5EF4-FFF2-40B4-BE49-F238E27FC236}">
                      <a16:creationId xmlns:a16="http://schemas.microsoft.com/office/drawing/2014/main" id="{8C359FD9-E0C8-EBD5-EDB9-A89BE7B26FAB}"/>
                    </a:ext>
                  </a:extLst>
                </p:cNvPr>
                <p:cNvPicPr/>
                <p:nvPr/>
              </p:nvPicPr>
              <p:blipFill>
                <a:blip r:embed="rId379"/>
                <a:stretch>
                  <a:fillRect/>
                </a:stretch>
              </p:blipFill>
              <p:spPr>
                <a:xfrm>
                  <a:off x="1011925" y="6080388"/>
                  <a:ext cx="112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6" name="Ink 245">
                  <a:extLst>
                    <a:ext uri="{FF2B5EF4-FFF2-40B4-BE49-F238E27FC236}">
                      <a16:creationId xmlns:a16="http://schemas.microsoft.com/office/drawing/2014/main" id="{FB6046EC-AA2B-0F7C-6EF6-04F9B2B0FCF5}"/>
                    </a:ext>
                  </a:extLst>
                </p14:cNvPr>
                <p14:cNvContentPartPr/>
                <p14:nvPr/>
              </p14:nvContentPartPr>
              <p14:xfrm>
                <a:off x="1047565" y="6190548"/>
                <a:ext cx="78480" cy="8280"/>
              </p14:xfrm>
            </p:contentPart>
          </mc:Choice>
          <mc:Fallback xmlns="">
            <p:pic>
              <p:nvPicPr>
                <p:cNvPr id="246" name="Ink 245">
                  <a:extLst>
                    <a:ext uri="{FF2B5EF4-FFF2-40B4-BE49-F238E27FC236}">
                      <a16:creationId xmlns:a16="http://schemas.microsoft.com/office/drawing/2014/main" id="{FB6046EC-AA2B-0F7C-6EF6-04F9B2B0FCF5}"/>
                    </a:ext>
                  </a:extLst>
                </p:cNvPr>
                <p:cNvPicPr/>
                <p:nvPr/>
              </p:nvPicPr>
              <p:blipFill>
                <a:blip r:embed="rId381"/>
                <a:stretch>
                  <a:fillRect/>
                </a:stretch>
              </p:blipFill>
              <p:spPr>
                <a:xfrm>
                  <a:off x="1029925" y="6172548"/>
                  <a:ext cx="114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7" name="Ink 246">
                  <a:extLst>
                    <a:ext uri="{FF2B5EF4-FFF2-40B4-BE49-F238E27FC236}">
                      <a16:creationId xmlns:a16="http://schemas.microsoft.com/office/drawing/2014/main" id="{0D05B3CE-E03E-4744-BCF0-A4CE08C1AABD}"/>
                    </a:ext>
                  </a:extLst>
                </p14:cNvPr>
                <p14:cNvContentPartPr/>
                <p14:nvPr/>
              </p14:nvContentPartPr>
              <p14:xfrm>
                <a:off x="1276885" y="6048348"/>
                <a:ext cx="127800" cy="54000"/>
              </p14:xfrm>
            </p:contentPart>
          </mc:Choice>
          <mc:Fallback xmlns="">
            <p:pic>
              <p:nvPicPr>
                <p:cNvPr id="247" name="Ink 246">
                  <a:extLst>
                    <a:ext uri="{FF2B5EF4-FFF2-40B4-BE49-F238E27FC236}">
                      <a16:creationId xmlns:a16="http://schemas.microsoft.com/office/drawing/2014/main" id="{0D05B3CE-E03E-4744-BCF0-A4CE08C1AABD}"/>
                    </a:ext>
                  </a:extLst>
                </p:cNvPr>
                <p:cNvPicPr/>
                <p:nvPr/>
              </p:nvPicPr>
              <p:blipFill>
                <a:blip r:embed="rId383"/>
                <a:stretch>
                  <a:fillRect/>
                </a:stretch>
              </p:blipFill>
              <p:spPr>
                <a:xfrm>
                  <a:off x="1258885" y="6030348"/>
                  <a:ext cx="163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8" name="Ink 247">
                  <a:extLst>
                    <a:ext uri="{FF2B5EF4-FFF2-40B4-BE49-F238E27FC236}">
                      <a16:creationId xmlns:a16="http://schemas.microsoft.com/office/drawing/2014/main" id="{8D1595DE-3094-D519-3B1D-C42FCEAB386E}"/>
                    </a:ext>
                  </a:extLst>
                </p14:cNvPr>
                <p14:cNvContentPartPr/>
                <p14:nvPr/>
              </p14:nvContentPartPr>
              <p14:xfrm>
                <a:off x="1264285" y="6170748"/>
                <a:ext cx="142200" cy="9000"/>
              </p14:xfrm>
            </p:contentPart>
          </mc:Choice>
          <mc:Fallback xmlns="">
            <p:pic>
              <p:nvPicPr>
                <p:cNvPr id="248" name="Ink 247">
                  <a:extLst>
                    <a:ext uri="{FF2B5EF4-FFF2-40B4-BE49-F238E27FC236}">
                      <a16:creationId xmlns:a16="http://schemas.microsoft.com/office/drawing/2014/main" id="{8D1595DE-3094-D519-3B1D-C42FCEAB386E}"/>
                    </a:ext>
                  </a:extLst>
                </p:cNvPr>
                <p:cNvPicPr/>
                <p:nvPr/>
              </p:nvPicPr>
              <p:blipFill>
                <a:blip r:embed="rId385"/>
                <a:stretch>
                  <a:fillRect/>
                </a:stretch>
              </p:blipFill>
              <p:spPr>
                <a:xfrm>
                  <a:off x="1246645" y="6153108"/>
                  <a:ext cx="1778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5" name="Ink 254">
                  <a:extLst>
                    <a:ext uri="{FF2B5EF4-FFF2-40B4-BE49-F238E27FC236}">
                      <a16:creationId xmlns:a16="http://schemas.microsoft.com/office/drawing/2014/main" id="{0A1E4FE8-9E91-3179-C126-D2C97991C01C}"/>
                    </a:ext>
                  </a:extLst>
                </p14:cNvPr>
                <p14:cNvContentPartPr/>
                <p14:nvPr/>
              </p14:nvContentPartPr>
              <p14:xfrm>
                <a:off x="1523125" y="5968428"/>
                <a:ext cx="175320" cy="229680"/>
              </p14:xfrm>
            </p:contentPart>
          </mc:Choice>
          <mc:Fallback xmlns="">
            <p:pic>
              <p:nvPicPr>
                <p:cNvPr id="255" name="Ink 254">
                  <a:extLst>
                    <a:ext uri="{FF2B5EF4-FFF2-40B4-BE49-F238E27FC236}">
                      <a16:creationId xmlns:a16="http://schemas.microsoft.com/office/drawing/2014/main" id="{0A1E4FE8-9E91-3179-C126-D2C97991C01C}"/>
                    </a:ext>
                  </a:extLst>
                </p:cNvPr>
                <p:cNvPicPr/>
                <p:nvPr/>
              </p:nvPicPr>
              <p:blipFill>
                <a:blip r:embed="rId387"/>
                <a:stretch>
                  <a:fillRect/>
                </a:stretch>
              </p:blipFill>
              <p:spPr>
                <a:xfrm>
                  <a:off x="1505485" y="5950428"/>
                  <a:ext cx="2109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6" name="Ink 255">
                  <a:extLst>
                    <a:ext uri="{FF2B5EF4-FFF2-40B4-BE49-F238E27FC236}">
                      <a16:creationId xmlns:a16="http://schemas.microsoft.com/office/drawing/2014/main" id="{E48F3F0E-C87A-40C4-53E9-BCB043BC3003}"/>
                    </a:ext>
                  </a:extLst>
                </p14:cNvPr>
                <p14:cNvContentPartPr/>
                <p14:nvPr/>
              </p14:nvContentPartPr>
              <p14:xfrm>
                <a:off x="1731565" y="6066708"/>
                <a:ext cx="79200" cy="183600"/>
              </p14:xfrm>
            </p:contentPart>
          </mc:Choice>
          <mc:Fallback xmlns="">
            <p:pic>
              <p:nvPicPr>
                <p:cNvPr id="256" name="Ink 255">
                  <a:extLst>
                    <a:ext uri="{FF2B5EF4-FFF2-40B4-BE49-F238E27FC236}">
                      <a16:creationId xmlns:a16="http://schemas.microsoft.com/office/drawing/2014/main" id="{E48F3F0E-C87A-40C4-53E9-BCB043BC3003}"/>
                    </a:ext>
                  </a:extLst>
                </p:cNvPr>
                <p:cNvPicPr/>
                <p:nvPr/>
              </p:nvPicPr>
              <p:blipFill>
                <a:blip r:embed="rId389"/>
                <a:stretch>
                  <a:fillRect/>
                </a:stretch>
              </p:blipFill>
              <p:spPr>
                <a:xfrm>
                  <a:off x="1713565" y="6048708"/>
                  <a:ext cx="1148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7" name="Ink 256">
                  <a:extLst>
                    <a:ext uri="{FF2B5EF4-FFF2-40B4-BE49-F238E27FC236}">
                      <a16:creationId xmlns:a16="http://schemas.microsoft.com/office/drawing/2014/main" id="{EF590DED-5018-66B5-5D1D-1B762ED51911}"/>
                    </a:ext>
                  </a:extLst>
                </p14:cNvPr>
                <p14:cNvContentPartPr/>
                <p14:nvPr/>
              </p14:nvContentPartPr>
              <p14:xfrm>
                <a:off x="1715005" y="6169308"/>
                <a:ext cx="132480" cy="29520"/>
              </p14:xfrm>
            </p:contentPart>
          </mc:Choice>
          <mc:Fallback xmlns="">
            <p:pic>
              <p:nvPicPr>
                <p:cNvPr id="257" name="Ink 256">
                  <a:extLst>
                    <a:ext uri="{FF2B5EF4-FFF2-40B4-BE49-F238E27FC236}">
                      <a16:creationId xmlns:a16="http://schemas.microsoft.com/office/drawing/2014/main" id="{EF590DED-5018-66B5-5D1D-1B762ED51911}"/>
                    </a:ext>
                  </a:extLst>
                </p:cNvPr>
                <p:cNvPicPr/>
                <p:nvPr/>
              </p:nvPicPr>
              <p:blipFill>
                <a:blip r:embed="rId391"/>
                <a:stretch>
                  <a:fillRect/>
                </a:stretch>
              </p:blipFill>
              <p:spPr>
                <a:xfrm>
                  <a:off x="1697365" y="6151668"/>
                  <a:ext cx="168120" cy="65160"/>
                </a:xfrm>
                <a:prstGeom prst="rect">
                  <a:avLst/>
                </a:prstGeom>
              </p:spPr>
            </p:pic>
          </mc:Fallback>
        </mc:AlternateContent>
      </p:grpSp>
      <p:grpSp>
        <p:nvGrpSpPr>
          <p:cNvPr id="277" name="Group 276">
            <a:extLst>
              <a:ext uri="{FF2B5EF4-FFF2-40B4-BE49-F238E27FC236}">
                <a16:creationId xmlns:a16="http://schemas.microsoft.com/office/drawing/2014/main" id="{10CA3D3A-DE6A-AC94-660E-A2915EE8BA7D}"/>
              </a:ext>
            </a:extLst>
          </p:cNvPr>
          <p:cNvGrpSpPr/>
          <p:nvPr/>
        </p:nvGrpSpPr>
        <p:grpSpPr>
          <a:xfrm rot="195117">
            <a:off x="3636805" y="5992124"/>
            <a:ext cx="2587680" cy="351000"/>
            <a:chOff x="2162125" y="5864748"/>
            <a:chExt cx="2587680" cy="351000"/>
          </a:xfrm>
        </p:grpSpPr>
        <mc:AlternateContent xmlns:mc="http://schemas.openxmlformats.org/markup-compatibility/2006" xmlns:p14="http://schemas.microsoft.com/office/powerpoint/2010/main">
          <mc:Choice Requires="p14">
            <p:contentPart p14:bwMode="auto" r:id="rId392">
              <p14:nvContentPartPr>
                <p14:cNvPr id="259" name="Ink 258">
                  <a:extLst>
                    <a:ext uri="{FF2B5EF4-FFF2-40B4-BE49-F238E27FC236}">
                      <a16:creationId xmlns:a16="http://schemas.microsoft.com/office/drawing/2014/main" id="{2699BFBE-3396-0E7D-3037-598A783D6E40}"/>
                    </a:ext>
                  </a:extLst>
                </p14:cNvPr>
                <p14:cNvContentPartPr/>
                <p14:nvPr/>
              </p14:nvContentPartPr>
              <p14:xfrm>
                <a:off x="2162125" y="5893188"/>
                <a:ext cx="139320" cy="319680"/>
              </p14:xfrm>
            </p:contentPart>
          </mc:Choice>
          <mc:Fallback xmlns="">
            <p:pic>
              <p:nvPicPr>
                <p:cNvPr id="259" name="Ink 258">
                  <a:extLst>
                    <a:ext uri="{FF2B5EF4-FFF2-40B4-BE49-F238E27FC236}">
                      <a16:creationId xmlns:a16="http://schemas.microsoft.com/office/drawing/2014/main" id="{2699BFBE-3396-0E7D-3037-598A783D6E40}"/>
                    </a:ext>
                  </a:extLst>
                </p:cNvPr>
                <p:cNvPicPr/>
                <p:nvPr/>
              </p:nvPicPr>
              <p:blipFill>
                <a:blip r:embed="rId393"/>
                <a:stretch>
                  <a:fillRect/>
                </a:stretch>
              </p:blipFill>
              <p:spPr>
                <a:xfrm>
                  <a:off x="2144125" y="5875188"/>
                  <a:ext cx="1749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0" name="Ink 259">
                  <a:extLst>
                    <a:ext uri="{FF2B5EF4-FFF2-40B4-BE49-F238E27FC236}">
                      <a16:creationId xmlns:a16="http://schemas.microsoft.com/office/drawing/2014/main" id="{F6008DAD-44BC-FB9D-57C4-567C6EB4C1C4}"/>
                    </a:ext>
                  </a:extLst>
                </p14:cNvPr>
                <p14:cNvContentPartPr/>
                <p14:nvPr/>
              </p14:nvContentPartPr>
              <p14:xfrm>
                <a:off x="2468845" y="5926308"/>
                <a:ext cx="80280" cy="187560"/>
              </p14:xfrm>
            </p:contentPart>
          </mc:Choice>
          <mc:Fallback xmlns="">
            <p:pic>
              <p:nvPicPr>
                <p:cNvPr id="260" name="Ink 259">
                  <a:extLst>
                    <a:ext uri="{FF2B5EF4-FFF2-40B4-BE49-F238E27FC236}">
                      <a16:creationId xmlns:a16="http://schemas.microsoft.com/office/drawing/2014/main" id="{F6008DAD-44BC-FB9D-57C4-567C6EB4C1C4}"/>
                    </a:ext>
                  </a:extLst>
                </p:cNvPr>
                <p:cNvPicPr/>
                <p:nvPr/>
              </p:nvPicPr>
              <p:blipFill>
                <a:blip r:embed="rId395"/>
                <a:stretch>
                  <a:fillRect/>
                </a:stretch>
              </p:blipFill>
              <p:spPr>
                <a:xfrm>
                  <a:off x="2450845" y="5908308"/>
                  <a:ext cx="1159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1" name="Ink 260">
                  <a:extLst>
                    <a:ext uri="{FF2B5EF4-FFF2-40B4-BE49-F238E27FC236}">
                      <a16:creationId xmlns:a16="http://schemas.microsoft.com/office/drawing/2014/main" id="{84880CEF-7639-5D55-BC98-328FB78E16C2}"/>
                    </a:ext>
                  </a:extLst>
                </p14:cNvPr>
                <p14:cNvContentPartPr/>
                <p14:nvPr/>
              </p14:nvContentPartPr>
              <p14:xfrm>
                <a:off x="2471725" y="5929188"/>
                <a:ext cx="169200" cy="179640"/>
              </p14:xfrm>
            </p:contentPart>
          </mc:Choice>
          <mc:Fallback xmlns="">
            <p:pic>
              <p:nvPicPr>
                <p:cNvPr id="261" name="Ink 260">
                  <a:extLst>
                    <a:ext uri="{FF2B5EF4-FFF2-40B4-BE49-F238E27FC236}">
                      <a16:creationId xmlns:a16="http://schemas.microsoft.com/office/drawing/2014/main" id="{84880CEF-7639-5D55-BC98-328FB78E16C2}"/>
                    </a:ext>
                  </a:extLst>
                </p:cNvPr>
                <p:cNvPicPr/>
                <p:nvPr/>
              </p:nvPicPr>
              <p:blipFill>
                <a:blip r:embed="rId397"/>
                <a:stretch>
                  <a:fillRect/>
                </a:stretch>
              </p:blipFill>
              <p:spPr>
                <a:xfrm>
                  <a:off x="2453725" y="5911548"/>
                  <a:ext cx="204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2" name="Ink 261">
                  <a:extLst>
                    <a:ext uri="{FF2B5EF4-FFF2-40B4-BE49-F238E27FC236}">
                      <a16:creationId xmlns:a16="http://schemas.microsoft.com/office/drawing/2014/main" id="{9396C6EF-9A68-852B-94F9-FE3130497921}"/>
                    </a:ext>
                  </a:extLst>
                </p14:cNvPr>
                <p14:cNvContentPartPr/>
                <p14:nvPr/>
              </p14:nvContentPartPr>
              <p14:xfrm>
                <a:off x="2677645" y="5996508"/>
                <a:ext cx="245160" cy="219240"/>
              </p14:xfrm>
            </p:contentPart>
          </mc:Choice>
          <mc:Fallback xmlns="">
            <p:pic>
              <p:nvPicPr>
                <p:cNvPr id="262" name="Ink 261">
                  <a:extLst>
                    <a:ext uri="{FF2B5EF4-FFF2-40B4-BE49-F238E27FC236}">
                      <a16:creationId xmlns:a16="http://schemas.microsoft.com/office/drawing/2014/main" id="{9396C6EF-9A68-852B-94F9-FE3130497921}"/>
                    </a:ext>
                  </a:extLst>
                </p:cNvPr>
                <p:cNvPicPr/>
                <p:nvPr/>
              </p:nvPicPr>
              <p:blipFill>
                <a:blip r:embed="rId399"/>
                <a:stretch>
                  <a:fillRect/>
                </a:stretch>
              </p:blipFill>
              <p:spPr>
                <a:xfrm>
                  <a:off x="2659645" y="5978868"/>
                  <a:ext cx="2808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3" name="Ink 262">
                  <a:extLst>
                    <a:ext uri="{FF2B5EF4-FFF2-40B4-BE49-F238E27FC236}">
                      <a16:creationId xmlns:a16="http://schemas.microsoft.com/office/drawing/2014/main" id="{AB848A40-C42F-0144-A1F6-36CE3DD41CFF}"/>
                    </a:ext>
                  </a:extLst>
                </p14:cNvPr>
                <p14:cNvContentPartPr/>
                <p14:nvPr/>
              </p14:nvContentPartPr>
              <p14:xfrm>
                <a:off x="3004525" y="5969508"/>
                <a:ext cx="241200" cy="129240"/>
              </p14:xfrm>
            </p:contentPart>
          </mc:Choice>
          <mc:Fallback xmlns="">
            <p:pic>
              <p:nvPicPr>
                <p:cNvPr id="263" name="Ink 262">
                  <a:extLst>
                    <a:ext uri="{FF2B5EF4-FFF2-40B4-BE49-F238E27FC236}">
                      <a16:creationId xmlns:a16="http://schemas.microsoft.com/office/drawing/2014/main" id="{AB848A40-C42F-0144-A1F6-36CE3DD41CFF}"/>
                    </a:ext>
                  </a:extLst>
                </p:cNvPr>
                <p:cNvPicPr/>
                <p:nvPr/>
              </p:nvPicPr>
              <p:blipFill>
                <a:blip r:embed="rId401"/>
                <a:stretch>
                  <a:fillRect/>
                </a:stretch>
              </p:blipFill>
              <p:spPr>
                <a:xfrm>
                  <a:off x="2986525" y="5951868"/>
                  <a:ext cx="276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4" name="Ink 263">
                  <a:extLst>
                    <a:ext uri="{FF2B5EF4-FFF2-40B4-BE49-F238E27FC236}">
                      <a16:creationId xmlns:a16="http://schemas.microsoft.com/office/drawing/2014/main" id="{44D93623-998E-F8E4-F773-3B0F650AF715}"/>
                    </a:ext>
                  </a:extLst>
                </p14:cNvPr>
                <p14:cNvContentPartPr/>
                <p14:nvPr/>
              </p14:nvContentPartPr>
              <p14:xfrm>
                <a:off x="3255445" y="5906868"/>
                <a:ext cx="64800" cy="191520"/>
              </p14:xfrm>
            </p:contentPart>
          </mc:Choice>
          <mc:Fallback xmlns="">
            <p:pic>
              <p:nvPicPr>
                <p:cNvPr id="264" name="Ink 263">
                  <a:extLst>
                    <a:ext uri="{FF2B5EF4-FFF2-40B4-BE49-F238E27FC236}">
                      <a16:creationId xmlns:a16="http://schemas.microsoft.com/office/drawing/2014/main" id="{44D93623-998E-F8E4-F773-3B0F650AF715}"/>
                    </a:ext>
                  </a:extLst>
                </p:cNvPr>
                <p:cNvPicPr/>
                <p:nvPr/>
              </p:nvPicPr>
              <p:blipFill>
                <a:blip r:embed="rId403"/>
                <a:stretch>
                  <a:fillRect/>
                </a:stretch>
              </p:blipFill>
              <p:spPr>
                <a:xfrm>
                  <a:off x="3237445" y="5889228"/>
                  <a:ext cx="1004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5" name="Ink 264">
                  <a:extLst>
                    <a:ext uri="{FF2B5EF4-FFF2-40B4-BE49-F238E27FC236}">
                      <a16:creationId xmlns:a16="http://schemas.microsoft.com/office/drawing/2014/main" id="{1BA2C68D-F420-9B8B-835B-852E194250CF}"/>
                    </a:ext>
                  </a:extLst>
                </p14:cNvPr>
                <p14:cNvContentPartPr/>
                <p14:nvPr/>
              </p14:nvContentPartPr>
              <p14:xfrm>
                <a:off x="3335005" y="5864748"/>
                <a:ext cx="168480" cy="219240"/>
              </p14:xfrm>
            </p:contentPart>
          </mc:Choice>
          <mc:Fallback xmlns="">
            <p:pic>
              <p:nvPicPr>
                <p:cNvPr id="265" name="Ink 264">
                  <a:extLst>
                    <a:ext uri="{FF2B5EF4-FFF2-40B4-BE49-F238E27FC236}">
                      <a16:creationId xmlns:a16="http://schemas.microsoft.com/office/drawing/2014/main" id="{1BA2C68D-F420-9B8B-835B-852E194250CF}"/>
                    </a:ext>
                  </a:extLst>
                </p:cNvPr>
                <p:cNvPicPr/>
                <p:nvPr/>
              </p:nvPicPr>
              <p:blipFill>
                <a:blip r:embed="rId405"/>
                <a:stretch>
                  <a:fillRect/>
                </a:stretch>
              </p:blipFill>
              <p:spPr>
                <a:xfrm>
                  <a:off x="3317005" y="5847108"/>
                  <a:ext cx="2041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7" name="Ink 266">
                  <a:extLst>
                    <a:ext uri="{FF2B5EF4-FFF2-40B4-BE49-F238E27FC236}">
                      <a16:creationId xmlns:a16="http://schemas.microsoft.com/office/drawing/2014/main" id="{14E88A21-9FA9-BC23-F9F3-AAE9A24A2B5E}"/>
                    </a:ext>
                  </a:extLst>
                </p14:cNvPr>
                <p14:cNvContentPartPr/>
                <p14:nvPr/>
              </p14:nvContentPartPr>
              <p14:xfrm>
                <a:off x="3536245" y="5914068"/>
                <a:ext cx="105840" cy="138960"/>
              </p14:xfrm>
            </p:contentPart>
          </mc:Choice>
          <mc:Fallback xmlns="">
            <p:pic>
              <p:nvPicPr>
                <p:cNvPr id="267" name="Ink 266">
                  <a:extLst>
                    <a:ext uri="{FF2B5EF4-FFF2-40B4-BE49-F238E27FC236}">
                      <a16:creationId xmlns:a16="http://schemas.microsoft.com/office/drawing/2014/main" id="{14E88A21-9FA9-BC23-F9F3-AAE9A24A2B5E}"/>
                    </a:ext>
                  </a:extLst>
                </p:cNvPr>
                <p:cNvPicPr/>
                <p:nvPr/>
              </p:nvPicPr>
              <p:blipFill>
                <a:blip r:embed="rId407"/>
                <a:stretch>
                  <a:fillRect/>
                </a:stretch>
              </p:blipFill>
              <p:spPr>
                <a:xfrm>
                  <a:off x="3518245" y="5896428"/>
                  <a:ext cx="141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8" name="Ink 267">
                  <a:extLst>
                    <a:ext uri="{FF2B5EF4-FFF2-40B4-BE49-F238E27FC236}">
                      <a16:creationId xmlns:a16="http://schemas.microsoft.com/office/drawing/2014/main" id="{1CC3E5FD-963F-ACB2-2E44-9285C7CC93D4}"/>
                    </a:ext>
                  </a:extLst>
                </p14:cNvPr>
                <p14:cNvContentPartPr/>
                <p14:nvPr/>
              </p14:nvContentPartPr>
              <p14:xfrm>
                <a:off x="3777805" y="5884548"/>
                <a:ext cx="14040" cy="2520"/>
              </p14:xfrm>
            </p:contentPart>
          </mc:Choice>
          <mc:Fallback xmlns="">
            <p:pic>
              <p:nvPicPr>
                <p:cNvPr id="268" name="Ink 267">
                  <a:extLst>
                    <a:ext uri="{FF2B5EF4-FFF2-40B4-BE49-F238E27FC236}">
                      <a16:creationId xmlns:a16="http://schemas.microsoft.com/office/drawing/2014/main" id="{1CC3E5FD-963F-ACB2-2E44-9285C7CC93D4}"/>
                    </a:ext>
                  </a:extLst>
                </p:cNvPr>
                <p:cNvPicPr/>
                <p:nvPr/>
              </p:nvPicPr>
              <p:blipFill>
                <a:blip r:embed="rId239"/>
                <a:stretch>
                  <a:fillRect/>
                </a:stretch>
              </p:blipFill>
              <p:spPr>
                <a:xfrm>
                  <a:off x="3760165" y="5866548"/>
                  <a:ext cx="49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0" name="Ink 269">
                  <a:extLst>
                    <a:ext uri="{FF2B5EF4-FFF2-40B4-BE49-F238E27FC236}">
                      <a16:creationId xmlns:a16="http://schemas.microsoft.com/office/drawing/2014/main" id="{20D05C74-C7FE-DB9E-79C0-F424F63D912B}"/>
                    </a:ext>
                  </a:extLst>
                </p14:cNvPr>
                <p14:cNvContentPartPr/>
                <p14:nvPr/>
              </p14:nvContentPartPr>
              <p14:xfrm>
                <a:off x="3910285" y="5921628"/>
                <a:ext cx="217800" cy="105120"/>
              </p14:xfrm>
            </p:contentPart>
          </mc:Choice>
          <mc:Fallback xmlns="">
            <p:pic>
              <p:nvPicPr>
                <p:cNvPr id="270" name="Ink 269">
                  <a:extLst>
                    <a:ext uri="{FF2B5EF4-FFF2-40B4-BE49-F238E27FC236}">
                      <a16:creationId xmlns:a16="http://schemas.microsoft.com/office/drawing/2014/main" id="{20D05C74-C7FE-DB9E-79C0-F424F63D912B}"/>
                    </a:ext>
                  </a:extLst>
                </p:cNvPr>
                <p:cNvPicPr/>
                <p:nvPr/>
              </p:nvPicPr>
              <p:blipFill>
                <a:blip r:embed="rId410"/>
                <a:stretch>
                  <a:fillRect/>
                </a:stretch>
              </p:blipFill>
              <p:spPr>
                <a:xfrm>
                  <a:off x="3892645" y="5903988"/>
                  <a:ext cx="253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1" name="Ink 270">
                  <a:extLst>
                    <a:ext uri="{FF2B5EF4-FFF2-40B4-BE49-F238E27FC236}">
                      <a16:creationId xmlns:a16="http://schemas.microsoft.com/office/drawing/2014/main" id="{FC9CA3A2-1DA0-DD9A-7BCA-EC23ADE6B0D6}"/>
                    </a:ext>
                  </a:extLst>
                </p14:cNvPr>
                <p14:cNvContentPartPr/>
                <p14:nvPr/>
              </p14:nvContentPartPr>
              <p14:xfrm>
                <a:off x="4110085" y="5879148"/>
                <a:ext cx="270360" cy="159840"/>
              </p14:xfrm>
            </p:contentPart>
          </mc:Choice>
          <mc:Fallback xmlns="">
            <p:pic>
              <p:nvPicPr>
                <p:cNvPr id="271" name="Ink 270">
                  <a:extLst>
                    <a:ext uri="{FF2B5EF4-FFF2-40B4-BE49-F238E27FC236}">
                      <a16:creationId xmlns:a16="http://schemas.microsoft.com/office/drawing/2014/main" id="{FC9CA3A2-1DA0-DD9A-7BCA-EC23ADE6B0D6}"/>
                    </a:ext>
                  </a:extLst>
                </p:cNvPr>
                <p:cNvPicPr/>
                <p:nvPr/>
              </p:nvPicPr>
              <p:blipFill>
                <a:blip r:embed="rId412"/>
                <a:stretch>
                  <a:fillRect/>
                </a:stretch>
              </p:blipFill>
              <p:spPr>
                <a:xfrm>
                  <a:off x="4092085" y="5861508"/>
                  <a:ext cx="306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2" name="Ink 271">
                  <a:extLst>
                    <a:ext uri="{FF2B5EF4-FFF2-40B4-BE49-F238E27FC236}">
                      <a16:creationId xmlns:a16="http://schemas.microsoft.com/office/drawing/2014/main" id="{44EFC96F-0535-0307-88E1-B52F575EC586}"/>
                    </a:ext>
                  </a:extLst>
                </p14:cNvPr>
                <p14:cNvContentPartPr/>
                <p14:nvPr/>
              </p14:nvContentPartPr>
              <p14:xfrm>
                <a:off x="4424725" y="5898228"/>
                <a:ext cx="100800" cy="118440"/>
              </p14:xfrm>
            </p:contentPart>
          </mc:Choice>
          <mc:Fallback xmlns="">
            <p:pic>
              <p:nvPicPr>
                <p:cNvPr id="272" name="Ink 271">
                  <a:extLst>
                    <a:ext uri="{FF2B5EF4-FFF2-40B4-BE49-F238E27FC236}">
                      <a16:creationId xmlns:a16="http://schemas.microsoft.com/office/drawing/2014/main" id="{44EFC96F-0535-0307-88E1-B52F575EC586}"/>
                    </a:ext>
                  </a:extLst>
                </p:cNvPr>
                <p:cNvPicPr/>
                <p:nvPr/>
              </p:nvPicPr>
              <p:blipFill>
                <a:blip r:embed="rId414"/>
                <a:stretch>
                  <a:fillRect/>
                </a:stretch>
              </p:blipFill>
              <p:spPr>
                <a:xfrm>
                  <a:off x="4406725" y="5880228"/>
                  <a:ext cx="136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3" name="Ink 272">
                  <a:extLst>
                    <a:ext uri="{FF2B5EF4-FFF2-40B4-BE49-F238E27FC236}">
                      <a16:creationId xmlns:a16="http://schemas.microsoft.com/office/drawing/2014/main" id="{76B1EA30-7167-E0F8-F207-38A26016CD65}"/>
                    </a:ext>
                  </a:extLst>
                </p14:cNvPr>
                <p14:cNvContentPartPr/>
                <p14:nvPr/>
              </p14:nvContentPartPr>
              <p14:xfrm>
                <a:off x="4576645" y="5926668"/>
                <a:ext cx="173160" cy="89280"/>
              </p14:xfrm>
            </p:contentPart>
          </mc:Choice>
          <mc:Fallback xmlns="">
            <p:pic>
              <p:nvPicPr>
                <p:cNvPr id="273" name="Ink 272">
                  <a:extLst>
                    <a:ext uri="{FF2B5EF4-FFF2-40B4-BE49-F238E27FC236}">
                      <a16:creationId xmlns:a16="http://schemas.microsoft.com/office/drawing/2014/main" id="{76B1EA30-7167-E0F8-F207-38A26016CD65}"/>
                    </a:ext>
                  </a:extLst>
                </p:cNvPr>
                <p:cNvPicPr/>
                <p:nvPr/>
              </p:nvPicPr>
              <p:blipFill>
                <a:blip r:embed="rId416"/>
                <a:stretch>
                  <a:fillRect/>
                </a:stretch>
              </p:blipFill>
              <p:spPr>
                <a:xfrm>
                  <a:off x="4558645" y="5908668"/>
                  <a:ext cx="208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4" name="Ink 273">
                  <a:extLst>
                    <a:ext uri="{FF2B5EF4-FFF2-40B4-BE49-F238E27FC236}">
                      <a16:creationId xmlns:a16="http://schemas.microsoft.com/office/drawing/2014/main" id="{4326D928-9042-6470-C587-9B98ED46003D}"/>
                    </a:ext>
                  </a:extLst>
                </p14:cNvPr>
                <p14:cNvContentPartPr/>
                <p14:nvPr/>
              </p14:nvContentPartPr>
              <p14:xfrm>
                <a:off x="4444885" y="5915508"/>
                <a:ext cx="42840" cy="86040"/>
              </p14:xfrm>
            </p:contentPart>
          </mc:Choice>
          <mc:Fallback xmlns="">
            <p:pic>
              <p:nvPicPr>
                <p:cNvPr id="274" name="Ink 273">
                  <a:extLst>
                    <a:ext uri="{FF2B5EF4-FFF2-40B4-BE49-F238E27FC236}">
                      <a16:creationId xmlns:a16="http://schemas.microsoft.com/office/drawing/2014/main" id="{4326D928-9042-6470-C587-9B98ED46003D}"/>
                    </a:ext>
                  </a:extLst>
                </p:cNvPr>
                <p:cNvPicPr/>
                <p:nvPr/>
              </p:nvPicPr>
              <p:blipFill>
                <a:blip r:embed="rId418"/>
                <a:stretch>
                  <a:fillRect/>
                </a:stretch>
              </p:blipFill>
              <p:spPr>
                <a:xfrm>
                  <a:off x="4426885" y="5897868"/>
                  <a:ext cx="78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6" name="Ink 275">
                  <a:extLst>
                    <a:ext uri="{FF2B5EF4-FFF2-40B4-BE49-F238E27FC236}">
                      <a16:creationId xmlns:a16="http://schemas.microsoft.com/office/drawing/2014/main" id="{E52D7457-0046-A1D5-91B4-B35A479FF05B}"/>
                    </a:ext>
                  </a:extLst>
                </p14:cNvPr>
                <p14:cNvContentPartPr/>
                <p14:nvPr/>
              </p14:nvContentPartPr>
              <p14:xfrm>
                <a:off x="4427965" y="5909748"/>
                <a:ext cx="37800" cy="77400"/>
              </p14:xfrm>
            </p:contentPart>
          </mc:Choice>
          <mc:Fallback xmlns="">
            <p:pic>
              <p:nvPicPr>
                <p:cNvPr id="276" name="Ink 275">
                  <a:extLst>
                    <a:ext uri="{FF2B5EF4-FFF2-40B4-BE49-F238E27FC236}">
                      <a16:creationId xmlns:a16="http://schemas.microsoft.com/office/drawing/2014/main" id="{E52D7457-0046-A1D5-91B4-B35A479FF05B}"/>
                    </a:ext>
                  </a:extLst>
                </p:cNvPr>
                <p:cNvPicPr/>
                <p:nvPr/>
              </p:nvPicPr>
              <p:blipFill>
                <a:blip r:embed="rId420"/>
                <a:stretch>
                  <a:fillRect/>
                </a:stretch>
              </p:blipFill>
              <p:spPr>
                <a:xfrm>
                  <a:off x="4409965" y="5892108"/>
                  <a:ext cx="73440" cy="113040"/>
                </a:xfrm>
                <a:prstGeom prst="rect">
                  <a:avLst/>
                </a:prstGeom>
              </p:spPr>
            </p:pic>
          </mc:Fallback>
        </mc:AlternateContent>
      </p:grpSp>
      <p:grpSp>
        <p:nvGrpSpPr>
          <p:cNvPr id="284" name="Group 283">
            <a:extLst>
              <a:ext uri="{FF2B5EF4-FFF2-40B4-BE49-F238E27FC236}">
                <a16:creationId xmlns:a16="http://schemas.microsoft.com/office/drawing/2014/main" id="{DE816E7B-00BF-F62C-2B00-38F3A55EC397}"/>
              </a:ext>
            </a:extLst>
          </p:cNvPr>
          <p:cNvGrpSpPr/>
          <p:nvPr/>
        </p:nvGrpSpPr>
        <p:grpSpPr>
          <a:xfrm>
            <a:off x="6286026" y="5990069"/>
            <a:ext cx="713520" cy="228240"/>
            <a:chOff x="4838005" y="5841708"/>
            <a:chExt cx="713520" cy="228240"/>
          </a:xfrm>
        </p:grpSpPr>
        <mc:AlternateContent xmlns:mc="http://schemas.openxmlformats.org/markup-compatibility/2006" xmlns:p14="http://schemas.microsoft.com/office/powerpoint/2010/main">
          <mc:Choice Requires="p14">
            <p:contentPart p14:bwMode="auto" r:id="rId421">
              <p14:nvContentPartPr>
                <p14:cNvPr id="278" name="Ink 277">
                  <a:extLst>
                    <a:ext uri="{FF2B5EF4-FFF2-40B4-BE49-F238E27FC236}">
                      <a16:creationId xmlns:a16="http://schemas.microsoft.com/office/drawing/2014/main" id="{EDD181AE-8B47-0784-16E3-A8F8710A9765}"/>
                    </a:ext>
                  </a:extLst>
                </p14:cNvPr>
                <p14:cNvContentPartPr/>
                <p14:nvPr/>
              </p14:nvContentPartPr>
              <p14:xfrm>
                <a:off x="4838005" y="5889588"/>
                <a:ext cx="78480" cy="180360"/>
              </p14:xfrm>
            </p:contentPart>
          </mc:Choice>
          <mc:Fallback xmlns="">
            <p:pic>
              <p:nvPicPr>
                <p:cNvPr id="278" name="Ink 277">
                  <a:extLst>
                    <a:ext uri="{FF2B5EF4-FFF2-40B4-BE49-F238E27FC236}">
                      <a16:creationId xmlns:a16="http://schemas.microsoft.com/office/drawing/2014/main" id="{EDD181AE-8B47-0784-16E3-A8F8710A9765}"/>
                    </a:ext>
                  </a:extLst>
                </p:cNvPr>
                <p:cNvPicPr/>
                <p:nvPr/>
              </p:nvPicPr>
              <p:blipFill>
                <a:blip r:embed="rId422"/>
                <a:stretch>
                  <a:fillRect/>
                </a:stretch>
              </p:blipFill>
              <p:spPr>
                <a:xfrm>
                  <a:off x="4820005" y="5871588"/>
                  <a:ext cx="114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9" name="Ink 278">
                  <a:extLst>
                    <a:ext uri="{FF2B5EF4-FFF2-40B4-BE49-F238E27FC236}">
                      <a16:creationId xmlns:a16="http://schemas.microsoft.com/office/drawing/2014/main" id="{FD8EF118-944B-1588-84FC-08637090FA4A}"/>
                    </a:ext>
                  </a:extLst>
                </p14:cNvPr>
                <p14:cNvContentPartPr/>
                <p14:nvPr/>
              </p14:nvContentPartPr>
              <p14:xfrm>
                <a:off x="4859605" y="5923428"/>
                <a:ext cx="113040" cy="70560"/>
              </p14:xfrm>
            </p:contentPart>
          </mc:Choice>
          <mc:Fallback xmlns="">
            <p:pic>
              <p:nvPicPr>
                <p:cNvPr id="279" name="Ink 278">
                  <a:extLst>
                    <a:ext uri="{FF2B5EF4-FFF2-40B4-BE49-F238E27FC236}">
                      <a16:creationId xmlns:a16="http://schemas.microsoft.com/office/drawing/2014/main" id="{FD8EF118-944B-1588-84FC-08637090FA4A}"/>
                    </a:ext>
                  </a:extLst>
                </p:cNvPr>
                <p:cNvPicPr/>
                <p:nvPr/>
              </p:nvPicPr>
              <p:blipFill>
                <a:blip r:embed="rId424"/>
                <a:stretch>
                  <a:fillRect/>
                </a:stretch>
              </p:blipFill>
              <p:spPr>
                <a:xfrm>
                  <a:off x="4841965" y="5905428"/>
                  <a:ext cx="148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80" name="Ink 279">
                  <a:extLst>
                    <a:ext uri="{FF2B5EF4-FFF2-40B4-BE49-F238E27FC236}">
                      <a16:creationId xmlns:a16="http://schemas.microsoft.com/office/drawing/2014/main" id="{D2A5BEAF-F387-B26C-A53B-2DB4A3BC4099}"/>
                    </a:ext>
                  </a:extLst>
                </p14:cNvPr>
                <p14:cNvContentPartPr/>
                <p14:nvPr/>
              </p14:nvContentPartPr>
              <p14:xfrm>
                <a:off x="5016205" y="5849988"/>
                <a:ext cx="62280" cy="169560"/>
              </p14:xfrm>
            </p:contentPart>
          </mc:Choice>
          <mc:Fallback xmlns="">
            <p:pic>
              <p:nvPicPr>
                <p:cNvPr id="280" name="Ink 279">
                  <a:extLst>
                    <a:ext uri="{FF2B5EF4-FFF2-40B4-BE49-F238E27FC236}">
                      <a16:creationId xmlns:a16="http://schemas.microsoft.com/office/drawing/2014/main" id="{D2A5BEAF-F387-B26C-A53B-2DB4A3BC4099}"/>
                    </a:ext>
                  </a:extLst>
                </p:cNvPr>
                <p:cNvPicPr/>
                <p:nvPr/>
              </p:nvPicPr>
              <p:blipFill>
                <a:blip r:embed="rId426"/>
                <a:stretch>
                  <a:fillRect/>
                </a:stretch>
              </p:blipFill>
              <p:spPr>
                <a:xfrm>
                  <a:off x="4998205" y="5831988"/>
                  <a:ext cx="97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81" name="Ink 280">
                  <a:extLst>
                    <a:ext uri="{FF2B5EF4-FFF2-40B4-BE49-F238E27FC236}">
                      <a16:creationId xmlns:a16="http://schemas.microsoft.com/office/drawing/2014/main" id="{EAC0EAE8-29D5-E4C4-FCC7-D5281F2D8906}"/>
                    </a:ext>
                  </a:extLst>
                </p14:cNvPr>
                <p14:cNvContentPartPr/>
                <p14:nvPr/>
              </p14:nvContentPartPr>
              <p14:xfrm>
                <a:off x="5036365" y="5919108"/>
                <a:ext cx="132480" cy="84600"/>
              </p14:xfrm>
            </p:contentPart>
          </mc:Choice>
          <mc:Fallback xmlns="">
            <p:pic>
              <p:nvPicPr>
                <p:cNvPr id="281" name="Ink 280">
                  <a:extLst>
                    <a:ext uri="{FF2B5EF4-FFF2-40B4-BE49-F238E27FC236}">
                      <a16:creationId xmlns:a16="http://schemas.microsoft.com/office/drawing/2014/main" id="{EAC0EAE8-29D5-E4C4-FCC7-D5281F2D8906}"/>
                    </a:ext>
                  </a:extLst>
                </p:cNvPr>
                <p:cNvPicPr/>
                <p:nvPr/>
              </p:nvPicPr>
              <p:blipFill>
                <a:blip r:embed="rId428"/>
                <a:stretch>
                  <a:fillRect/>
                </a:stretch>
              </p:blipFill>
              <p:spPr>
                <a:xfrm>
                  <a:off x="5018365" y="5901108"/>
                  <a:ext cx="168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82" name="Ink 281">
                  <a:extLst>
                    <a:ext uri="{FF2B5EF4-FFF2-40B4-BE49-F238E27FC236}">
                      <a16:creationId xmlns:a16="http://schemas.microsoft.com/office/drawing/2014/main" id="{72AB51D9-8FA0-334F-21FA-540EE806C339}"/>
                    </a:ext>
                  </a:extLst>
                </p14:cNvPr>
                <p14:cNvContentPartPr/>
                <p14:nvPr/>
              </p14:nvContentPartPr>
              <p14:xfrm>
                <a:off x="5199085" y="5841708"/>
                <a:ext cx="360" cy="360"/>
              </p14:xfrm>
            </p:contentPart>
          </mc:Choice>
          <mc:Fallback xmlns="">
            <p:pic>
              <p:nvPicPr>
                <p:cNvPr id="282" name="Ink 281">
                  <a:extLst>
                    <a:ext uri="{FF2B5EF4-FFF2-40B4-BE49-F238E27FC236}">
                      <a16:creationId xmlns:a16="http://schemas.microsoft.com/office/drawing/2014/main" id="{72AB51D9-8FA0-334F-21FA-540EE806C339}"/>
                    </a:ext>
                  </a:extLst>
                </p:cNvPr>
                <p:cNvPicPr/>
                <p:nvPr/>
              </p:nvPicPr>
              <p:blipFill>
                <a:blip r:embed="rId430"/>
                <a:stretch>
                  <a:fillRect/>
                </a:stretch>
              </p:blipFill>
              <p:spPr>
                <a:xfrm>
                  <a:off x="5181445" y="58237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3" name="Ink 282">
                  <a:extLst>
                    <a:ext uri="{FF2B5EF4-FFF2-40B4-BE49-F238E27FC236}">
                      <a16:creationId xmlns:a16="http://schemas.microsoft.com/office/drawing/2014/main" id="{2021CDFF-0F73-62CB-9DAC-70D6F671A86F}"/>
                    </a:ext>
                  </a:extLst>
                </p14:cNvPr>
                <p14:cNvContentPartPr/>
                <p14:nvPr/>
              </p14:nvContentPartPr>
              <p14:xfrm>
                <a:off x="5240485" y="5890308"/>
                <a:ext cx="311040" cy="126360"/>
              </p14:xfrm>
            </p:contentPart>
          </mc:Choice>
          <mc:Fallback xmlns="">
            <p:pic>
              <p:nvPicPr>
                <p:cNvPr id="283" name="Ink 282">
                  <a:extLst>
                    <a:ext uri="{FF2B5EF4-FFF2-40B4-BE49-F238E27FC236}">
                      <a16:creationId xmlns:a16="http://schemas.microsoft.com/office/drawing/2014/main" id="{2021CDFF-0F73-62CB-9DAC-70D6F671A86F}"/>
                    </a:ext>
                  </a:extLst>
                </p:cNvPr>
                <p:cNvPicPr/>
                <p:nvPr/>
              </p:nvPicPr>
              <p:blipFill>
                <a:blip r:embed="rId432"/>
                <a:stretch>
                  <a:fillRect/>
                </a:stretch>
              </p:blipFill>
              <p:spPr>
                <a:xfrm>
                  <a:off x="5222845" y="5872668"/>
                  <a:ext cx="346680" cy="16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3">
            <p14:nvContentPartPr>
              <p14:cNvPr id="285" name="Ink 284">
                <a:extLst>
                  <a:ext uri="{FF2B5EF4-FFF2-40B4-BE49-F238E27FC236}">
                    <a16:creationId xmlns:a16="http://schemas.microsoft.com/office/drawing/2014/main" id="{7475C640-789C-DBCD-8ED5-FC65360CA642}"/>
                  </a:ext>
                </a:extLst>
              </p14:cNvPr>
              <p14:cNvContentPartPr/>
              <p14:nvPr/>
            </p14:nvContentPartPr>
            <p14:xfrm>
              <a:off x="7003914" y="6023445"/>
              <a:ext cx="101880" cy="280440"/>
            </p14:xfrm>
          </p:contentPart>
        </mc:Choice>
        <mc:Fallback>
          <p:pic>
            <p:nvPicPr>
              <p:cNvPr id="285" name="Ink 284">
                <a:extLst>
                  <a:ext uri="{FF2B5EF4-FFF2-40B4-BE49-F238E27FC236}">
                    <a16:creationId xmlns:a16="http://schemas.microsoft.com/office/drawing/2014/main" id="{7475C640-789C-DBCD-8ED5-FC65360CA642}"/>
                  </a:ext>
                </a:extLst>
              </p:cNvPr>
              <p:cNvPicPr/>
              <p:nvPr/>
            </p:nvPicPr>
            <p:blipFill>
              <a:blip r:embed="rId434"/>
              <a:stretch>
                <a:fillRect/>
              </a:stretch>
            </p:blipFill>
            <p:spPr>
              <a:xfrm>
                <a:off x="6985914" y="6005445"/>
                <a:ext cx="137520" cy="316080"/>
              </a:xfrm>
              <a:prstGeom prst="rect">
                <a:avLst/>
              </a:prstGeom>
            </p:spPr>
          </p:pic>
        </mc:Fallback>
      </mc:AlternateContent>
    </p:spTree>
    <p:extLst>
      <p:ext uri="{BB962C8B-B14F-4D97-AF65-F5344CB8AC3E}">
        <p14:creationId xmlns:p14="http://schemas.microsoft.com/office/powerpoint/2010/main" val="123500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CCCEFFDF-7801-1A39-9E3F-7F13462AAF63}"/>
              </a:ext>
            </a:extLst>
          </p:cNvPr>
          <p:cNvSpPr>
            <a:spLocks noGrp="1"/>
          </p:cNvSpPr>
          <p:nvPr>
            <p:ph type="title"/>
          </p:nvPr>
        </p:nvSpPr>
        <p:spPr/>
        <p:txBody>
          <a:bodyPr/>
          <a:lstStyle/>
          <a:p>
            <a:pPr eaLnBrk="1" hangingPunct="1"/>
            <a:r>
              <a:rPr lang="en-US" altLang="en-US"/>
              <a:t>Concentration profile</a:t>
            </a:r>
          </a:p>
        </p:txBody>
      </p:sp>
      <p:sp>
        <p:nvSpPr>
          <p:cNvPr id="76803" name="Content Placeholder 2">
            <a:extLst>
              <a:ext uri="{FF2B5EF4-FFF2-40B4-BE49-F238E27FC236}">
                <a16:creationId xmlns:a16="http://schemas.microsoft.com/office/drawing/2014/main" id="{786D6FCD-F98D-994E-CE67-73645F1D3C82}"/>
              </a:ext>
            </a:extLst>
          </p:cNvPr>
          <p:cNvSpPr>
            <a:spLocks noGrp="1"/>
          </p:cNvSpPr>
          <p:nvPr>
            <p:ph idx="1"/>
          </p:nvPr>
        </p:nvSpPr>
        <p:spPr/>
        <p:txBody>
          <a:bodyPr/>
          <a:lstStyle/>
          <a:p>
            <a:pPr eaLnBrk="1" hangingPunct="1"/>
            <a:endParaRPr lang="en-US" altLang="en-US"/>
          </a:p>
          <a:p>
            <a:pPr eaLnBrk="1" hangingPunct="1"/>
            <a:endParaRPr lang="en-US" altLang="en-US"/>
          </a:p>
          <a:p>
            <a:pPr eaLnBrk="1" hangingPunct="1"/>
            <a:endParaRPr lang="en-US" altLang="en-US"/>
          </a:p>
        </p:txBody>
      </p:sp>
      <p:pic>
        <p:nvPicPr>
          <p:cNvPr id="76804" name="Picture 2">
            <a:extLst>
              <a:ext uri="{FF2B5EF4-FFF2-40B4-BE49-F238E27FC236}">
                <a16:creationId xmlns:a16="http://schemas.microsoft.com/office/drawing/2014/main" id="{6DB41461-26F5-2B42-74BB-3BDAF0636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6" y="2438400"/>
            <a:ext cx="75660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Slide Number Placeholder 4">
            <a:extLst>
              <a:ext uri="{FF2B5EF4-FFF2-40B4-BE49-F238E27FC236}">
                <a16:creationId xmlns:a16="http://schemas.microsoft.com/office/drawing/2014/main" id="{AF75D36F-AD01-13AC-3118-E9C8067A3B7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8ED173-D92E-4D10-8F8B-6A8B08379E63}" type="slidenum">
              <a:rPr lang="en-US" altLang="en-US" sz="1200">
                <a:solidFill>
                  <a:srgbClr val="898989"/>
                </a:solidFill>
              </a:rPr>
              <a:pPr>
                <a:spcBef>
                  <a:spcPct val="0"/>
                </a:spcBef>
                <a:buFontTx/>
                <a:buNone/>
              </a:pPr>
              <a:t>3</a:t>
            </a:fld>
            <a:endParaRPr lang="en-US" altLang="en-US" sz="1200">
              <a:solidFill>
                <a:srgbClr val="898989"/>
              </a:solidFill>
            </a:endParaRPr>
          </a:p>
        </p:txBody>
      </p:sp>
      <p:pic>
        <p:nvPicPr>
          <p:cNvPr id="76806" name="Picture 2">
            <a:extLst>
              <a:ext uri="{FF2B5EF4-FFF2-40B4-BE49-F238E27FC236}">
                <a16:creationId xmlns:a16="http://schemas.microsoft.com/office/drawing/2014/main" id="{3D61BF68-6E62-E0A8-2453-DB0078515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7" y="1327766"/>
            <a:ext cx="8255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85FE2-F457-72BA-C282-A417FE9BDAD3}"/>
              </a:ext>
            </a:extLst>
          </p:cNvPr>
          <p:cNvSpPr>
            <a:spLocks noGrp="1"/>
          </p:cNvSpPr>
          <p:nvPr>
            <p:ph type="sldNum" sz="quarter" idx="12"/>
          </p:nvPr>
        </p:nvSpPr>
        <p:spPr/>
        <p:txBody>
          <a:bodyPr/>
          <a:lstStyle/>
          <a:p>
            <a:pPr>
              <a:defRPr/>
            </a:pPr>
            <a:fld id="{C3734F09-793E-4A16-AED9-BB093119DCA3}" type="slidenum">
              <a:rPr lang="en-US" altLang="en-US" smtClean="0"/>
              <a:pPr>
                <a:defRPr/>
              </a:pPr>
              <a:t>30</a:t>
            </a:fld>
            <a:endParaRPr lang="en-US" altLang="en-US"/>
          </a:p>
        </p:txBody>
      </p:sp>
      <p:grpSp>
        <p:nvGrpSpPr>
          <p:cNvPr id="21" name="Group 20">
            <a:extLst>
              <a:ext uri="{FF2B5EF4-FFF2-40B4-BE49-F238E27FC236}">
                <a16:creationId xmlns:a16="http://schemas.microsoft.com/office/drawing/2014/main" id="{7DFE6F98-116C-E0DC-5240-D7685B3022AF}"/>
              </a:ext>
            </a:extLst>
          </p:cNvPr>
          <p:cNvGrpSpPr/>
          <p:nvPr/>
        </p:nvGrpSpPr>
        <p:grpSpPr>
          <a:xfrm rot="156392">
            <a:off x="2261965" y="257388"/>
            <a:ext cx="3444480" cy="594360"/>
            <a:chOff x="737965" y="257388"/>
            <a:chExt cx="3444480" cy="59436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572A4AF8-FD76-883A-5840-4E4E8D99C22B}"/>
                    </a:ext>
                  </a:extLst>
                </p14:cNvPr>
                <p14:cNvContentPartPr/>
                <p14:nvPr/>
              </p14:nvContentPartPr>
              <p14:xfrm>
                <a:off x="737965" y="470508"/>
                <a:ext cx="59040" cy="238680"/>
              </p14:xfrm>
            </p:contentPart>
          </mc:Choice>
          <mc:Fallback xmlns="">
            <p:pic>
              <p:nvPicPr>
                <p:cNvPr id="3" name="Ink 2">
                  <a:extLst>
                    <a:ext uri="{FF2B5EF4-FFF2-40B4-BE49-F238E27FC236}">
                      <a16:creationId xmlns:a16="http://schemas.microsoft.com/office/drawing/2014/main" id="{572A4AF8-FD76-883A-5840-4E4E8D99C22B}"/>
                    </a:ext>
                  </a:extLst>
                </p:cNvPr>
                <p:cNvPicPr/>
                <p:nvPr/>
              </p:nvPicPr>
              <p:blipFill>
                <a:blip r:embed="rId3"/>
                <a:stretch>
                  <a:fillRect/>
                </a:stretch>
              </p:blipFill>
              <p:spPr>
                <a:xfrm>
                  <a:off x="720325" y="452508"/>
                  <a:ext cx="946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6979ACF-F039-B5D1-C231-E4D1652F435F}"/>
                    </a:ext>
                  </a:extLst>
                </p14:cNvPr>
                <p14:cNvContentPartPr/>
                <p14:nvPr/>
              </p14:nvContentPartPr>
              <p14:xfrm>
                <a:off x="778025" y="378508"/>
                <a:ext cx="183600" cy="258120"/>
              </p14:xfrm>
            </p:contentPart>
          </mc:Choice>
          <mc:Fallback xmlns="">
            <p:pic>
              <p:nvPicPr>
                <p:cNvPr id="4" name="Ink 3">
                  <a:extLst>
                    <a:ext uri="{FF2B5EF4-FFF2-40B4-BE49-F238E27FC236}">
                      <a16:creationId xmlns:a16="http://schemas.microsoft.com/office/drawing/2014/main" id="{16979ACF-F039-B5D1-C231-E4D1652F435F}"/>
                    </a:ext>
                  </a:extLst>
                </p:cNvPr>
                <p:cNvPicPr/>
                <p:nvPr/>
              </p:nvPicPr>
              <p:blipFill>
                <a:blip r:embed="rId5"/>
                <a:stretch>
                  <a:fillRect/>
                </a:stretch>
              </p:blipFill>
              <p:spPr>
                <a:xfrm>
                  <a:off x="760025" y="360868"/>
                  <a:ext cx="2192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48207C1-4632-C9DA-87F2-6F7B2395C51B}"/>
                    </a:ext>
                  </a:extLst>
                </p14:cNvPr>
                <p14:cNvContentPartPr/>
                <p14:nvPr/>
              </p14:nvContentPartPr>
              <p14:xfrm>
                <a:off x="1009765" y="520188"/>
                <a:ext cx="103680" cy="144000"/>
              </p14:xfrm>
            </p:contentPart>
          </mc:Choice>
          <mc:Fallback xmlns="">
            <p:pic>
              <p:nvPicPr>
                <p:cNvPr id="5" name="Ink 4">
                  <a:extLst>
                    <a:ext uri="{FF2B5EF4-FFF2-40B4-BE49-F238E27FC236}">
                      <a16:creationId xmlns:a16="http://schemas.microsoft.com/office/drawing/2014/main" id="{A48207C1-4632-C9DA-87F2-6F7B2395C51B}"/>
                    </a:ext>
                  </a:extLst>
                </p:cNvPr>
                <p:cNvPicPr/>
                <p:nvPr/>
              </p:nvPicPr>
              <p:blipFill>
                <a:blip r:embed="rId7"/>
                <a:stretch>
                  <a:fillRect/>
                </a:stretch>
              </p:blipFill>
              <p:spPr>
                <a:xfrm>
                  <a:off x="991765" y="502188"/>
                  <a:ext cx="139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1CE269AA-ACDD-0E1B-CA3F-5439CA2E4473}"/>
                    </a:ext>
                  </a:extLst>
                </p14:cNvPr>
                <p14:cNvContentPartPr/>
                <p14:nvPr/>
              </p14:nvContentPartPr>
              <p14:xfrm>
                <a:off x="1216765" y="504708"/>
                <a:ext cx="185400" cy="172440"/>
              </p14:xfrm>
            </p:contentPart>
          </mc:Choice>
          <mc:Fallback xmlns="">
            <p:pic>
              <p:nvPicPr>
                <p:cNvPr id="6" name="Ink 5">
                  <a:extLst>
                    <a:ext uri="{FF2B5EF4-FFF2-40B4-BE49-F238E27FC236}">
                      <a16:creationId xmlns:a16="http://schemas.microsoft.com/office/drawing/2014/main" id="{1CE269AA-ACDD-0E1B-CA3F-5439CA2E4473}"/>
                    </a:ext>
                  </a:extLst>
                </p:cNvPr>
                <p:cNvPicPr/>
                <p:nvPr/>
              </p:nvPicPr>
              <p:blipFill>
                <a:blip r:embed="rId9"/>
                <a:stretch>
                  <a:fillRect/>
                </a:stretch>
              </p:blipFill>
              <p:spPr>
                <a:xfrm>
                  <a:off x="1199125" y="486708"/>
                  <a:ext cx="2210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40E2CEE-4C89-BD70-46CB-2AC9CB920522}"/>
                    </a:ext>
                  </a:extLst>
                </p14:cNvPr>
                <p14:cNvContentPartPr/>
                <p14:nvPr/>
              </p14:nvContentPartPr>
              <p14:xfrm>
                <a:off x="1415125" y="433428"/>
                <a:ext cx="6840" cy="11880"/>
              </p14:xfrm>
            </p:contentPart>
          </mc:Choice>
          <mc:Fallback xmlns="">
            <p:pic>
              <p:nvPicPr>
                <p:cNvPr id="7" name="Ink 6">
                  <a:extLst>
                    <a:ext uri="{FF2B5EF4-FFF2-40B4-BE49-F238E27FC236}">
                      <a16:creationId xmlns:a16="http://schemas.microsoft.com/office/drawing/2014/main" id="{B40E2CEE-4C89-BD70-46CB-2AC9CB920522}"/>
                    </a:ext>
                  </a:extLst>
                </p:cNvPr>
                <p:cNvPicPr/>
                <p:nvPr/>
              </p:nvPicPr>
              <p:blipFill>
                <a:blip r:embed="rId11"/>
                <a:stretch>
                  <a:fillRect/>
                </a:stretch>
              </p:blipFill>
              <p:spPr>
                <a:xfrm>
                  <a:off x="1397485" y="415788"/>
                  <a:ext cx="42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D0D2D7F3-23D3-CA50-C029-F49CFD196A86}"/>
                    </a:ext>
                  </a:extLst>
                </p14:cNvPr>
                <p14:cNvContentPartPr/>
                <p14:nvPr/>
              </p14:nvContentPartPr>
              <p14:xfrm>
                <a:off x="1414765" y="332628"/>
                <a:ext cx="285120" cy="311040"/>
              </p14:xfrm>
            </p:contentPart>
          </mc:Choice>
          <mc:Fallback xmlns="">
            <p:pic>
              <p:nvPicPr>
                <p:cNvPr id="8" name="Ink 7">
                  <a:extLst>
                    <a:ext uri="{FF2B5EF4-FFF2-40B4-BE49-F238E27FC236}">
                      <a16:creationId xmlns:a16="http://schemas.microsoft.com/office/drawing/2014/main" id="{D0D2D7F3-23D3-CA50-C029-F49CFD196A86}"/>
                    </a:ext>
                  </a:extLst>
                </p:cNvPr>
                <p:cNvPicPr/>
                <p:nvPr/>
              </p:nvPicPr>
              <p:blipFill>
                <a:blip r:embed="rId13"/>
                <a:stretch>
                  <a:fillRect/>
                </a:stretch>
              </p:blipFill>
              <p:spPr>
                <a:xfrm>
                  <a:off x="1397125" y="314988"/>
                  <a:ext cx="32076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AE152D37-BEF7-7227-745B-297360F7F159}"/>
                    </a:ext>
                  </a:extLst>
                </p14:cNvPr>
                <p14:cNvContentPartPr/>
                <p14:nvPr/>
              </p14:nvContentPartPr>
              <p14:xfrm>
                <a:off x="1728685" y="416148"/>
                <a:ext cx="10800" cy="9720"/>
              </p14:xfrm>
            </p:contentPart>
          </mc:Choice>
          <mc:Fallback xmlns="">
            <p:pic>
              <p:nvPicPr>
                <p:cNvPr id="9" name="Ink 8">
                  <a:extLst>
                    <a:ext uri="{FF2B5EF4-FFF2-40B4-BE49-F238E27FC236}">
                      <a16:creationId xmlns:a16="http://schemas.microsoft.com/office/drawing/2014/main" id="{AE152D37-BEF7-7227-745B-297360F7F159}"/>
                    </a:ext>
                  </a:extLst>
                </p:cNvPr>
                <p:cNvPicPr/>
                <p:nvPr/>
              </p:nvPicPr>
              <p:blipFill>
                <a:blip r:embed="rId15"/>
                <a:stretch>
                  <a:fillRect/>
                </a:stretch>
              </p:blipFill>
              <p:spPr>
                <a:xfrm>
                  <a:off x="1711045" y="398148"/>
                  <a:ext cx="46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8A665049-60FD-82D5-ACF2-484214368B83}"/>
                    </a:ext>
                  </a:extLst>
                </p14:cNvPr>
                <p14:cNvContentPartPr/>
                <p14:nvPr/>
              </p14:nvContentPartPr>
              <p14:xfrm>
                <a:off x="1764325" y="467628"/>
                <a:ext cx="370440" cy="384120"/>
              </p14:xfrm>
            </p:contentPart>
          </mc:Choice>
          <mc:Fallback xmlns="">
            <p:pic>
              <p:nvPicPr>
                <p:cNvPr id="10" name="Ink 9">
                  <a:extLst>
                    <a:ext uri="{FF2B5EF4-FFF2-40B4-BE49-F238E27FC236}">
                      <a16:creationId xmlns:a16="http://schemas.microsoft.com/office/drawing/2014/main" id="{8A665049-60FD-82D5-ACF2-484214368B83}"/>
                    </a:ext>
                  </a:extLst>
                </p:cNvPr>
                <p:cNvPicPr/>
                <p:nvPr/>
              </p:nvPicPr>
              <p:blipFill>
                <a:blip r:embed="rId17"/>
                <a:stretch>
                  <a:fillRect/>
                </a:stretch>
              </p:blipFill>
              <p:spPr>
                <a:xfrm>
                  <a:off x="1746325" y="449988"/>
                  <a:ext cx="4060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61EEBB04-36B0-AB2C-6878-858AA11C07C9}"/>
                    </a:ext>
                  </a:extLst>
                </p14:cNvPr>
                <p14:cNvContentPartPr/>
                <p14:nvPr/>
              </p14:nvContentPartPr>
              <p14:xfrm>
                <a:off x="2308645" y="452868"/>
                <a:ext cx="198000" cy="203760"/>
              </p14:xfrm>
            </p:contentPart>
          </mc:Choice>
          <mc:Fallback xmlns="">
            <p:pic>
              <p:nvPicPr>
                <p:cNvPr id="12" name="Ink 11">
                  <a:extLst>
                    <a:ext uri="{FF2B5EF4-FFF2-40B4-BE49-F238E27FC236}">
                      <a16:creationId xmlns:a16="http://schemas.microsoft.com/office/drawing/2014/main" id="{61EEBB04-36B0-AB2C-6878-858AA11C07C9}"/>
                    </a:ext>
                  </a:extLst>
                </p:cNvPr>
                <p:cNvPicPr/>
                <p:nvPr/>
              </p:nvPicPr>
              <p:blipFill>
                <a:blip r:embed="rId19"/>
                <a:stretch>
                  <a:fillRect/>
                </a:stretch>
              </p:blipFill>
              <p:spPr>
                <a:xfrm>
                  <a:off x="2290645" y="434868"/>
                  <a:ext cx="2336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B3E3D7F1-423D-67A6-4809-FB6E77D5D426}"/>
                    </a:ext>
                  </a:extLst>
                </p14:cNvPr>
                <p14:cNvContentPartPr/>
                <p14:nvPr/>
              </p14:nvContentPartPr>
              <p14:xfrm>
                <a:off x="2576845" y="449988"/>
                <a:ext cx="151560" cy="114120"/>
              </p14:xfrm>
            </p:contentPart>
          </mc:Choice>
          <mc:Fallback xmlns="">
            <p:pic>
              <p:nvPicPr>
                <p:cNvPr id="13" name="Ink 12">
                  <a:extLst>
                    <a:ext uri="{FF2B5EF4-FFF2-40B4-BE49-F238E27FC236}">
                      <a16:creationId xmlns:a16="http://schemas.microsoft.com/office/drawing/2014/main" id="{B3E3D7F1-423D-67A6-4809-FB6E77D5D426}"/>
                    </a:ext>
                  </a:extLst>
                </p:cNvPr>
                <p:cNvPicPr/>
                <p:nvPr/>
              </p:nvPicPr>
              <p:blipFill>
                <a:blip r:embed="rId21"/>
                <a:stretch>
                  <a:fillRect/>
                </a:stretch>
              </p:blipFill>
              <p:spPr>
                <a:xfrm>
                  <a:off x="2558845" y="432348"/>
                  <a:ext cx="187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C2453B24-2176-4AE3-4F02-A4E84D275D2E}"/>
                    </a:ext>
                  </a:extLst>
                </p14:cNvPr>
                <p14:cNvContentPartPr/>
                <p14:nvPr/>
              </p14:nvContentPartPr>
              <p14:xfrm>
                <a:off x="2874205" y="345228"/>
                <a:ext cx="133560" cy="225000"/>
              </p14:xfrm>
            </p:contentPart>
          </mc:Choice>
          <mc:Fallback xmlns="">
            <p:pic>
              <p:nvPicPr>
                <p:cNvPr id="14" name="Ink 13">
                  <a:extLst>
                    <a:ext uri="{FF2B5EF4-FFF2-40B4-BE49-F238E27FC236}">
                      <a16:creationId xmlns:a16="http://schemas.microsoft.com/office/drawing/2014/main" id="{C2453B24-2176-4AE3-4F02-A4E84D275D2E}"/>
                    </a:ext>
                  </a:extLst>
                </p:cNvPr>
                <p:cNvPicPr/>
                <p:nvPr/>
              </p:nvPicPr>
              <p:blipFill>
                <a:blip r:embed="rId23"/>
                <a:stretch>
                  <a:fillRect/>
                </a:stretch>
              </p:blipFill>
              <p:spPr>
                <a:xfrm>
                  <a:off x="2856565" y="327588"/>
                  <a:ext cx="1692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E5C2F732-A513-40FD-CB76-E1D05F05CC37}"/>
                    </a:ext>
                  </a:extLst>
                </p14:cNvPr>
                <p14:cNvContentPartPr/>
                <p14:nvPr/>
              </p14:nvContentPartPr>
              <p14:xfrm>
                <a:off x="2833165" y="292308"/>
                <a:ext cx="149400" cy="389160"/>
              </p14:xfrm>
            </p:contentPart>
          </mc:Choice>
          <mc:Fallback xmlns="">
            <p:pic>
              <p:nvPicPr>
                <p:cNvPr id="15" name="Ink 14">
                  <a:extLst>
                    <a:ext uri="{FF2B5EF4-FFF2-40B4-BE49-F238E27FC236}">
                      <a16:creationId xmlns:a16="http://schemas.microsoft.com/office/drawing/2014/main" id="{E5C2F732-A513-40FD-CB76-E1D05F05CC37}"/>
                    </a:ext>
                  </a:extLst>
                </p:cNvPr>
                <p:cNvPicPr/>
                <p:nvPr/>
              </p:nvPicPr>
              <p:blipFill>
                <a:blip r:embed="rId25"/>
                <a:stretch>
                  <a:fillRect/>
                </a:stretch>
              </p:blipFill>
              <p:spPr>
                <a:xfrm>
                  <a:off x="2815525" y="274668"/>
                  <a:ext cx="1850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B3A6EED5-60C9-7792-DBAE-2065B59226C0}"/>
                    </a:ext>
                  </a:extLst>
                </p14:cNvPr>
                <p14:cNvContentPartPr/>
                <p14:nvPr/>
              </p14:nvContentPartPr>
              <p14:xfrm>
                <a:off x="3071125" y="347748"/>
                <a:ext cx="83520" cy="260280"/>
              </p14:xfrm>
            </p:contentPart>
          </mc:Choice>
          <mc:Fallback xmlns="">
            <p:pic>
              <p:nvPicPr>
                <p:cNvPr id="16" name="Ink 15">
                  <a:extLst>
                    <a:ext uri="{FF2B5EF4-FFF2-40B4-BE49-F238E27FC236}">
                      <a16:creationId xmlns:a16="http://schemas.microsoft.com/office/drawing/2014/main" id="{B3A6EED5-60C9-7792-DBAE-2065B59226C0}"/>
                    </a:ext>
                  </a:extLst>
                </p:cNvPr>
                <p:cNvPicPr/>
                <p:nvPr/>
              </p:nvPicPr>
              <p:blipFill>
                <a:blip r:embed="rId27"/>
                <a:stretch>
                  <a:fillRect/>
                </a:stretch>
              </p:blipFill>
              <p:spPr>
                <a:xfrm>
                  <a:off x="3053125" y="330108"/>
                  <a:ext cx="1191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BD79B52B-D2DD-573F-D6E3-2817EDA7D549}"/>
                    </a:ext>
                  </a:extLst>
                </p14:cNvPr>
                <p14:cNvContentPartPr/>
                <p14:nvPr/>
              </p14:nvContentPartPr>
              <p14:xfrm>
                <a:off x="3331405" y="325788"/>
                <a:ext cx="325440" cy="346680"/>
              </p14:xfrm>
            </p:contentPart>
          </mc:Choice>
          <mc:Fallback xmlns="">
            <p:pic>
              <p:nvPicPr>
                <p:cNvPr id="17" name="Ink 16">
                  <a:extLst>
                    <a:ext uri="{FF2B5EF4-FFF2-40B4-BE49-F238E27FC236}">
                      <a16:creationId xmlns:a16="http://schemas.microsoft.com/office/drawing/2014/main" id="{BD79B52B-D2DD-573F-D6E3-2817EDA7D549}"/>
                    </a:ext>
                  </a:extLst>
                </p:cNvPr>
                <p:cNvPicPr/>
                <p:nvPr/>
              </p:nvPicPr>
              <p:blipFill>
                <a:blip r:embed="rId29"/>
                <a:stretch>
                  <a:fillRect/>
                </a:stretch>
              </p:blipFill>
              <p:spPr>
                <a:xfrm>
                  <a:off x="3313765" y="307788"/>
                  <a:ext cx="36108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DA034427-FC62-C4B3-6C1A-08BCB400A7F1}"/>
                    </a:ext>
                  </a:extLst>
                </p14:cNvPr>
                <p14:cNvContentPartPr/>
                <p14:nvPr/>
              </p14:nvContentPartPr>
              <p14:xfrm>
                <a:off x="3877885" y="362868"/>
                <a:ext cx="60840" cy="209160"/>
              </p14:xfrm>
            </p:contentPart>
          </mc:Choice>
          <mc:Fallback xmlns="">
            <p:pic>
              <p:nvPicPr>
                <p:cNvPr id="18" name="Ink 17">
                  <a:extLst>
                    <a:ext uri="{FF2B5EF4-FFF2-40B4-BE49-F238E27FC236}">
                      <a16:creationId xmlns:a16="http://schemas.microsoft.com/office/drawing/2014/main" id="{DA034427-FC62-C4B3-6C1A-08BCB400A7F1}"/>
                    </a:ext>
                  </a:extLst>
                </p:cNvPr>
                <p:cNvPicPr/>
                <p:nvPr/>
              </p:nvPicPr>
              <p:blipFill>
                <a:blip r:embed="rId31"/>
                <a:stretch>
                  <a:fillRect/>
                </a:stretch>
              </p:blipFill>
              <p:spPr>
                <a:xfrm>
                  <a:off x="3860245" y="345228"/>
                  <a:ext cx="964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3B34744F-CB75-0A00-28FB-958628374383}"/>
                    </a:ext>
                  </a:extLst>
                </p14:cNvPr>
                <p14:cNvContentPartPr/>
                <p14:nvPr/>
              </p14:nvContentPartPr>
              <p14:xfrm>
                <a:off x="3770965" y="257388"/>
                <a:ext cx="167760" cy="318600"/>
              </p14:xfrm>
            </p:contentPart>
          </mc:Choice>
          <mc:Fallback xmlns="">
            <p:pic>
              <p:nvPicPr>
                <p:cNvPr id="19" name="Ink 18">
                  <a:extLst>
                    <a:ext uri="{FF2B5EF4-FFF2-40B4-BE49-F238E27FC236}">
                      <a16:creationId xmlns:a16="http://schemas.microsoft.com/office/drawing/2014/main" id="{3B34744F-CB75-0A00-28FB-958628374383}"/>
                    </a:ext>
                  </a:extLst>
                </p:cNvPr>
                <p:cNvPicPr/>
                <p:nvPr/>
              </p:nvPicPr>
              <p:blipFill>
                <a:blip r:embed="rId33"/>
                <a:stretch>
                  <a:fillRect/>
                </a:stretch>
              </p:blipFill>
              <p:spPr>
                <a:xfrm>
                  <a:off x="3753325" y="239388"/>
                  <a:ext cx="2034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DEDB46A8-A33F-E7FC-2BD6-AD1A2794DF2A}"/>
                    </a:ext>
                  </a:extLst>
                </p14:cNvPr>
                <p14:cNvContentPartPr/>
                <p14:nvPr/>
              </p14:nvContentPartPr>
              <p14:xfrm>
                <a:off x="3915685" y="323988"/>
                <a:ext cx="266760" cy="267120"/>
              </p14:xfrm>
            </p:contentPart>
          </mc:Choice>
          <mc:Fallback xmlns="">
            <p:pic>
              <p:nvPicPr>
                <p:cNvPr id="20" name="Ink 19">
                  <a:extLst>
                    <a:ext uri="{FF2B5EF4-FFF2-40B4-BE49-F238E27FC236}">
                      <a16:creationId xmlns:a16="http://schemas.microsoft.com/office/drawing/2014/main" id="{DEDB46A8-A33F-E7FC-2BD6-AD1A2794DF2A}"/>
                    </a:ext>
                  </a:extLst>
                </p:cNvPr>
                <p:cNvPicPr/>
                <p:nvPr/>
              </p:nvPicPr>
              <p:blipFill>
                <a:blip r:embed="rId35"/>
                <a:stretch>
                  <a:fillRect/>
                </a:stretch>
              </p:blipFill>
              <p:spPr>
                <a:xfrm>
                  <a:off x="3898045" y="305988"/>
                  <a:ext cx="302400" cy="30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E24DDFE6-622B-F5E3-4B3B-2D9447E8DD93}"/>
                  </a:ext>
                </a:extLst>
              </p14:cNvPr>
              <p14:cNvContentPartPr/>
              <p14:nvPr/>
            </p14:nvContentPartPr>
            <p14:xfrm>
              <a:off x="2524045" y="1192308"/>
              <a:ext cx="140400" cy="220320"/>
            </p14:xfrm>
          </p:contentPart>
        </mc:Choice>
        <mc:Fallback>
          <p:pic>
            <p:nvPicPr>
              <p:cNvPr id="22" name="Ink 21">
                <a:extLst>
                  <a:ext uri="{FF2B5EF4-FFF2-40B4-BE49-F238E27FC236}">
                    <a16:creationId xmlns:a16="http://schemas.microsoft.com/office/drawing/2014/main" id="{E24DDFE6-622B-F5E3-4B3B-2D9447E8DD93}"/>
                  </a:ext>
                </a:extLst>
              </p:cNvPr>
              <p:cNvPicPr/>
              <p:nvPr/>
            </p:nvPicPr>
            <p:blipFill>
              <a:blip r:embed="rId37"/>
              <a:stretch>
                <a:fillRect/>
              </a:stretch>
            </p:blipFill>
            <p:spPr>
              <a:xfrm>
                <a:off x="2506045" y="1174308"/>
                <a:ext cx="176040" cy="255960"/>
              </a:xfrm>
              <a:prstGeom prst="rect">
                <a:avLst/>
              </a:prstGeom>
            </p:spPr>
          </p:pic>
        </mc:Fallback>
      </mc:AlternateContent>
      <p:grpSp>
        <p:nvGrpSpPr>
          <p:cNvPr id="32" name="Group 31">
            <a:extLst>
              <a:ext uri="{FF2B5EF4-FFF2-40B4-BE49-F238E27FC236}">
                <a16:creationId xmlns:a16="http://schemas.microsoft.com/office/drawing/2014/main" id="{68D9A516-4902-B529-3E1A-065778986386}"/>
              </a:ext>
            </a:extLst>
          </p:cNvPr>
          <p:cNvGrpSpPr/>
          <p:nvPr/>
        </p:nvGrpSpPr>
        <p:grpSpPr>
          <a:xfrm>
            <a:off x="2328205" y="1546908"/>
            <a:ext cx="708840" cy="500400"/>
            <a:chOff x="804205" y="1546908"/>
            <a:chExt cx="708840" cy="500400"/>
          </a:xfrm>
        </p:grpSpPr>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93466894-9C41-011A-2F97-65D8C9960068}"/>
                    </a:ext>
                  </a:extLst>
                </p14:cNvPr>
                <p14:cNvContentPartPr/>
                <p14:nvPr/>
              </p14:nvContentPartPr>
              <p14:xfrm>
                <a:off x="833005" y="1546908"/>
                <a:ext cx="378720" cy="7200"/>
              </p14:xfrm>
            </p:contentPart>
          </mc:Choice>
          <mc:Fallback xmlns="">
            <p:pic>
              <p:nvPicPr>
                <p:cNvPr id="23" name="Ink 22">
                  <a:extLst>
                    <a:ext uri="{FF2B5EF4-FFF2-40B4-BE49-F238E27FC236}">
                      <a16:creationId xmlns:a16="http://schemas.microsoft.com/office/drawing/2014/main" id="{93466894-9C41-011A-2F97-65D8C9960068}"/>
                    </a:ext>
                  </a:extLst>
                </p:cNvPr>
                <p:cNvPicPr/>
                <p:nvPr/>
              </p:nvPicPr>
              <p:blipFill>
                <a:blip r:embed="rId39"/>
                <a:stretch>
                  <a:fillRect/>
                </a:stretch>
              </p:blipFill>
              <p:spPr>
                <a:xfrm>
                  <a:off x="815365" y="1529268"/>
                  <a:ext cx="414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C2BDB71B-C125-EB7B-6E08-460B5154D5A2}"/>
                    </a:ext>
                  </a:extLst>
                </p14:cNvPr>
                <p14:cNvContentPartPr/>
                <p14:nvPr/>
              </p14:nvContentPartPr>
              <p14:xfrm>
                <a:off x="917605" y="1714668"/>
                <a:ext cx="181800" cy="204840"/>
              </p14:xfrm>
            </p:contentPart>
          </mc:Choice>
          <mc:Fallback xmlns="">
            <p:pic>
              <p:nvPicPr>
                <p:cNvPr id="24" name="Ink 23">
                  <a:extLst>
                    <a:ext uri="{FF2B5EF4-FFF2-40B4-BE49-F238E27FC236}">
                      <a16:creationId xmlns:a16="http://schemas.microsoft.com/office/drawing/2014/main" id="{C2BDB71B-C125-EB7B-6E08-460B5154D5A2}"/>
                    </a:ext>
                  </a:extLst>
                </p:cNvPr>
                <p:cNvPicPr/>
                <p:nvPr/>
              </p:nvPicPr>
              <p:blipFill>
                <a:blip r:embed="rId41"/>
                <a:stretch>
                  <a:fillRect/>
                </a:stretch>
              </p:blipFill>
              <p:spPr>
                <a:xfrm>
                  <a:off x="899965" y="1697028"/>
                  <a:ext cx="2174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9506AAF0-318A-2369-BF41-767CCE7B9087}"/>
                    </a:ext>
                  </a:extLst>
                </p14:cNvPr>
                <p14:cNvContentPartPr/>
                <p14:nvPr/>
              </p14:nvContentPartPr>
              <p14:xfrm>
                <a:off x="1126405" y="1677948"/>
                <a:ext cx="82080" cy="223560"/>
              </p14:xfrm>
            </p:contentPart>
          </mc:Choice>
          <mc:Fallback xmlns="">
            <p:pic>
              <p:nvPicPr>
                <p:cNvPr id="25" name="Ink 24">
                  <a:extLst>
                    <a:ext uri="{FF2B5EF4-FFF2-40B4-BE49-F238E27FC236}">
                      <a16:creationId xmlns:a16="http://schemas.microsoft.com/office/drawing/2014/main" id="{9506AAF0-318A-2369-BF41-767CCE7B9087}"/>
                    </a:ext>
                  </a:extLst>
                </p:cNvPr>
                <p:cNvPicPr/>
                <p:nvPr/>
              </p:nvPicPr>
              <p:blipFill>
                <a:blip r:embed="rId43"/>
                <a:stretch>
                  <a:fillRect/>
                </a:stretch>
              </p:blipFill>
              <p:spPr>
                <a:xfrm>
                  <a:off x="1108765" y="1659948"/>
                  <a:ext cx="1177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FEDD6D14-FBCF-561C-B7BA-1E6B76FB6BFF}"/>
                    </a:ext>
                  </a:extLst>
                </p14:cNvPr>
                <p14:cNvContentPartPr/>
                <p14:nvPr/>
              </p14:nvContentPartPr>
              <p14:xfrm>
                <a:off x="1256725" y="1712868"/>
                <a:ext cx="102240" cy="190080"/>
              </p14:xfrm>
            </p:contentPart>
          </mc:Choice>
          <mc:Fallback xmlns="">
            <p:pic>
              <p:nvPicPr>
                <p:cNvPr id="27" name="Ink 26">
                  <a:extLst>
                    <a:ext uri="{FF2B5EF4-FFF2-40B4-BE49-F238E27FC236}">
                      <a16:creationId xmlns:a16="http://schemas.microsoft.com/office/drawing/2014/main" id="{FEDD6D14-FBCF-561C-B7BA-1E6B76FB6BFF}"/>
                    </a:ext>
                  </a:extLst>
                </p:cNvPr>
                <p:cNvPicPr/>
                <p:nvPr/>
              </p:nvPicPr>
              <p:blipFill>
                <a:blip r:embed="rId45"/>
                <a:stretch>
                  <a:fillRect/>
                </a:stretch>
              </p:blipFill>
              <p:spPr>
                <a:xfrm>
                  <a:off x="1239085" y="1695228"/>
                  <a:ext cx="137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D24C66AE-06FE-762F-2B13-BB114F438E8A}"/>
                    </a:ext>
                  </a:extLst>
                </p14:cNvPr>
                <p14:cNvContentPartPr/>
                <p14:nvPr/>
              </p14:nvContentPartPr>
              <p14:xfrm>
                <a:off x="1286245" y="1793148"/>
                <a:ext cx="151920" cy="33120"/>
              </p14:xfrm>
            </p:contentPart>
          </mc:Choice>
          <mc:Fallback xmlns="">
            <p:pic>
              <p:nvPicPr>
                <p:cNvPr id="28" name="Ink 27">
                  <a:extLst>
                    <a:ext uri="{FF2B5EF4-FFF2-40B4-BE49-F238E27FC236}">
                      <a16:creationId xmlns:a16="http://schemas.microsoft.com/office/drawing/2014/main" id="{D24C66AE-06FE-762F-2B13-BB114F438E8A}"/>
                    </a:ext>
                  </a:extLst>
                </p:cNvPr>
                <p:cNvPicPr/>
                <p:nvPr/>
              </p:nvPicPr>
              <p:blipFill>
                <a:blip r:embed="rId47"/>
                <a:stretch>
                  <a:fillRect/>
                </a:stretch>
              </p:blipFill>
              <p:spPr>
                <a:xfrm>
                  <a:off x="1268245" y="1775148"/>
                  <a:ext cx="1875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40D9F765-932A-1D86-4573-F34AFF087529}"/>
                    </a:ext>
                  </a:extLst>
                </p14:cNvPr>
                <p14:cNvContentPartPr/>
                <p14:nvPr/>
              </p14:nvContentPartPr>
              <p14:xfrm>
                <a:off x="804205" y="1675788"/>
                <a:ext cx="138240" cy="371520"/>
              </p14:xfrm>
            </p:contentPart>
          </mc:Choice>
          <mc:Fallback xmlns="">
            <p:pic>
              <p:nvPicPr>
                <p:cNvPr id="29" name="Ink 28">
                  <a:extLst>
                    <a:ext uri="{FF2B5EF4-FFF2-40B4-BE49-F238E27FC236}">
                      <a16:creationId xmlns:a16="http://schemas.microsoft.com/office/drawing/2014/main" id="{40D9F765-932A-1D86-4573-F34AFF087529}"/>
                    </a:ext>
                  </a:extLst>
                </p:cNvPr>
                <p:cNvPicPr/>
                <p:nvPr/>
              </p:nvPicPr>
              <p:blipFill>
                <a:blip r:embed="rId49"/>
                <a:stretch>
                  <a:fillRect/>
                </a:stretch>
              </p:blipFill>
              <p:spPr>
                <a:xfrm>
                  <a:off x="786205" y="1657788"/>
                  <a:ext cx="17388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93EA03B2-3014-41D1-AA8D-6A53B92EA231}"/>
                    </a:ext>
                  </a:extLst>
                </p14:cNvPr>
                <p14:cNvContentPartPr/>
                <p14:nvPr/>
              </p14:nvContentPartPr>
              <p14:xfrm>
                <a:off x="1374805" y="1649148"/>
                <a:ext cx="138240" cy="288720"/>
              </p14:xfrm>
            </p:contentPart>
          </mc:Choice>
          <mc:Fallback xmlns="">
            <p:pic>
              <p:nvPicPr>
                <p:cNvPr id="30" name="Ink 29">
                  <a:extLst>
                    <a:ext uri="{FF2B5EF4-FFF2-40B4-BE49-F238E27FC236}">
                      <a16:creationId xmlns:a16="http://schemas.microsoft.com/office/drawing/2014/main" id="{93EA03B2-3014-41D1-AA8D-6A53B92EA231}"/>
                    </a:ext>
                  </a:extLst>
                </p:cNvPr>
                <p:cNvPicPr/>
                <p:nvPr/>
              </p:nvPicPr>
              <p:blipFill>
                <a:blip r:embed="rId51"/>
                <a:stretch>
                  <a:fillRect/>
                </a:stretch>
              </p:blipFill>
              <p:spPr>
                <a:xfrm>
                  <a:off x="1357165" y="1631148"/>
                  <a:ext cx="1738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B5A716B9-D690-C4BD-8BF7-46B64B780CBE}"/>
                    </a:ext>
                  </a:extLst>
                </p14:cNvPr>
                <p14:cNvContentPartPr/>
                <p14:nvPr/>
              </p14:nvContentPartPr>
              <p14:xfrm>
                <a:off x="1063765" y="1548348"/>
                <a:ext cx="414000" cy="9360"/>
              </p14:xfrm>
            </p:contentPart>
          </mc:Choice>
          <mc:Fallback xmlns="">
            <p:pic>
              <p:nvPicPr>
                <p:cNvPr id="31" name="Ink 30">
                  <a:extLst>
                    <a:ext uri="{FF2B5EF4-FFF2-40B4-BE49-F238E27FC236}">
                      <a16:creationId xmlns:a16="http://schemas.microsoft.com/office/drawing/2014/main" id="{B5A716B9-D690-C4BD-8BF7-46B64B780CBE}"/>
                    </a:ext>
                  </a:extLst>
                </p:cNvPr>
                <p:cNvPicPr/>
                <p:nvPr/>
              </p:nvPicPr>
              <p:blipFill>
                <a:blip r:embed="rId53"/>
                <a:stretch>
                  <a:fillRect/>
                </a:stretch>
              </p:blipFill>
              <p:spPr>
                <a:xfrm>
                  <a:off x="1045765" y="1530708"/>
                  <a:ext cx="449640" cy="45000"/>
                </a:xfrm>
                <a:prstGeom prst="rect">
                  <a:avLst/>
                </a:prstGeom>
              </p:spPr>
            </p:pic>
          </mc:Fallback>
        </mc:AlternateContent>
      </p:grpSp>
      <p:grpSp>
        <p:nvGrpSpPr>
          <p:cNvPr id="35" name="Group 34">
            <a:extLst>
              <a:ext uri="{FF2B5EF4-FFF2-40B4-BE49-F238E27FC236}">
                <a16:creationId xmlns:a16="http://schemas.microsoft.com/office/drawing/2014/main" id="{946C1EC3-F233-77F5-24AD-16E193C33F4D}"/>
              </a:ext>
            </a:extLst>
          </p:cNvPr>
          <p:cNvGrpSpPr/>
          <p:nvPr/>
        </p:nvGrpSpPr>
        <p:grpSpPr>
          <a:xfrm>
            <a:off x="3383365" y="1499748"/>
            <a:ext cx="156960" cy="122040"/>
            <a:chOff x="1859365" y="1499748"/>
            <a:chExt cx="156960" cy="122040"/>
          </a:xfrm>
        </p:grpSpPr>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EE3BC596-FF2D-7297-9288-A19455AE42A5}"/>
                    </a:ext>
                  </a:extLst>
                </p14:cNvPr>
                <p14:cNvContentPartPr/>
                <p14:nvPr/>
              </p14:nvContentPartPr>
              <p14:xfrm>
                <a:off x="1859365" y="1499748"/>
                <a:ext cx="143280" cy="27000"/>
              </p14:xfrm>
            </p:contentPart>
          </mc:Choice>
          <mc:Fallback xmlns="">
            <p:pic>
              <p:nvPicPr>
                <p:cNvPr id="33" name="Ink 32">
                  <a:extLst>
                    <a:ext uri="{FF2B5EF4-FFF2-40B4-BE49-F238E27FC236}">
                      <a16:creationId xmlns:a16="http://schemas.microsoft.com/office/drawing/2014/main" id="{EE3BC596-FF2D-7297-9288-A19455AE42A5}"/>
                    </a:ext>
                  </a:extLst>
                </p:cNvPr>
                <p:cNvPicPr/>
                <p:nvPr/>
              </p:nvPicPr>
              <p:blipFill>
                <a:blip r:embed="rId55"/>
                <a:stretch>
                  <a:fillRect/>
                </a:stretch>
              </p:blipFill>
              <p:spPr>
                <a:xfrm>
                  <a:off x="1841365" y="1481748"/>
                  <a:ext cx="178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F5C9D0D4-C239-1DA1-1283-0A9B41EEE4ED}"/>
                    </a:ext>
                  </a:extLst>
                </p14:cNvPr>
                <p14:cNvContentPartPr/>
                <p14:nvPr/>
              </p14:nvContentPartPr>
              <p14:xfrm>
                <a:off x="1889605" y="1605228"/>
                <a:ext cx="126720" cy="16560"/>
              </p14:xfrm>
            </p:contentPart>
          </mc:Choice>
          <mc:Fallback xmlns="">
            <p:pic>
              <p:nvPicPr>
                <p:cNvPr id="34" name="Ink 33">
                  <a:extLst>
                    <a:ext uri="{FF2B5EF4-FFF2-40B4-BE49-F238E27FC236}">
                      <a16:creationId xmlns:a16="http://schemas.microsoft.com/office/drawing/2014/main" id="{F5C9D0D4-C239-1DA1-1283-0A9B41EEE4ED}"/>
                    </a:ext>
                  </a:extLst>
                </p:cNvPr>
                <p:cNvPicPr/>
                <p:nvPr/>
              </p:nvPicPr>
              <p:blipFill>
                <a:blip r:embed="rId57"/>
                <a:stretch>
                  <a:fillRect/>
                </a:stretch>
              </p:blipFill>
              <p:spPr>
                <a:xfrm>
                  <a:off x="1871605" y="1587588"/>
                  <a:ext cx="162360" cy="5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37" name="Ink 36">
                <a:extLst>
                  <a:ext uri="{FF2B5EF4-FFF2-40B4-BE49-F238E27FC236}">
                    <a16:creationId xmlns:a16="http://schemas.microsoft.com/office/drawing/2014/main" id="{6B053305-7C3A-2CC9-9999-A86C9ABC7012}"/>
                  </a:ext>
                </a:extLst>
              </p14:cNvPr>
              <p14:cNvContentPartPr/>
              <p14:nvPr/>
            </p14:nvContentPartPr>
            <p14:xfrm rot="470687">
              <a:off x="3880885" y="1200228"/>
              <a:ext cx="143280" cy="25560"/>
            </p14:xfrm>
          </p:contentPart>
        </mc:Choice>
        <mc:Fallback>
          <p:pic>
            <p:nvPicPr>
              <p:cNvPr id="37" name="Ink 36">
                <a:extLst>
                  <a:ext uri="{FF2B5EF4-FFF2-40B4-BE49-F238E27FC236}">
                    <a16:creationId xmlns:a16="http://schemas.microsoft.com/office/drawing/2014/main" id="{6B053305-7C3A-2CC9-9999-A86C9ABC7012}"/>
                  </a:ext>
                </a:extLst>
              </p:cNvPr>
              <p:cNvPicPr/>
              <p:nvPr/>
            </p:nvPicPr>
            <p:blipFill>
              <a:blip r:embed="rId59"/>
              <a:stretch>
                <a:fillRect/>
              </a:stretch>
            </p:blipFill>
            <p:spPr>
              <a:xfrm rot="470687">
                <a:off x="3862885" y="1182478"/>
                <a:ext cx="178920" cy="60705"/>
              </a:xfrm>
              <a:prstGeom prst="rect">
                <a:avLst/>
              </a:prstGeom>
            </p:spPr>
          </p:pic>
        </mc:Fallback>
      </mc:AlternateContent>
      <p:grpSp>
        <p:nvGrpSpPr>
          <p:cNvPr id="73" name="Group 72">
            <a:extLst>
              <a:ext uri="{FF2B5EF4-FFF2-40B4-BE49-F238E27FC236}">
                <a16:creationId xmlns:a16="http://schemas.microsoft.com/office/drawing/2014/main" id="{F8539494-8C3C-CAEC-779D-6B5E5F295FB5}"/>
              </a:ext>
            </a:extLst>
          </p:cNvPr>
          <p:cNvGrpSpPr/>
          <p:nvPr/>
        </p:nvGrpSpPr>
        <p:grpSpPr>
          <a:xfrm>
            <a:off x="3918685" y="895668"/>
            <a:ext cx="1630440" cy="1365120"/>
            <a:chOff x="2394685" y="895668"/>
            <a:chExt cx="1630440" cy="1365120"/>
          </a:xfrm>
        </p:grpSpPr>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33EAE1FD-A60B-86ED-B415-D9DFAD9E9B1E}"/>
                    </a:ext>
                  </a:extLst>
                </p14:cNvPr>
                <p14:cNvContentPartPr/>
                <p14:nvPr/>
              </p14:nvContentPartPr>
              <p14:xfrm>
                <a:off x="2667925" y="1007988"/>
                <a:ext cx="169200" cy="282960"/>
              </p14:xfrm>
            </p:contentPart>
          </mc:Choice>
          <mc:Fallback xmlns="">
            <p:pic>
              <p:nvPicPr>
                <p:cNvPr id="38" name="Ink 37">
                  <a:extLst>
                    <a:ext uri="{FF2B5EF4-FFF2-40B4-BE49-F238E27FC236}">
                      <a16:creationId xmlns:a16="http://schemas.microsoft.com/office/drawing/2014/main" id="{33EAE1FD-A60B-86ED-B415-D9DFAD9E9B1E}"/>
                    </a:ext>
                  </a:extLst>
                </p:cNvPr>
                <p:cNvPicPr/>
                <p:nvPr/>
              </p:nvPicPr>
              <p:blipFill>
                <a:blip r:embed="rId63"/>
                <a:stretch>
                  <a:fillRect/>
                </a:stretch>
              </p:blipFill>
              <p:spPr>
                <a:xfrm>
                  <a:off x="2649925" y="990348"/>
                  <a:ext cx="20484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EA94B051-FB16-259E-D609-A62950021E98}"/>
                    </a:ext>
                  </a:extLst>
                </p14:cNvPr>
                <p14:cNvContentPartPr/>
                <p14:nvPr/>
              </p14:nvContentPartPr>
              <p14:xfrm>
                <a:off x="3020365" y="1009788"/>
                <a:ext cx="136080" cy="166680"/>
              </p14:xfrm>
            </p:contentPart>
          </mc:Choice>
          <mc:Fallback xmlns="">
            <p:pic>
              <p:nvPicPr>
                <p:cNvPr id="39" name="Ink 38">
                  <a:extLst>
                    <a:ext uri="{FF2B5EF4-FFF2-40B4-BE49-F238E27FC236}">
                      <a16:creationId xmlns:a16="http://schemas.microsoft.com/office/drawing/2014/main" id="{EA94B051-FB16-259E-D609-A62950021E98}"/>
                    </a:ext>
                  </a:extLst>
                </p:cNvPr>
                <p:cNvPicPr/>
                <p:nvPr/>
              </p:nvPicPr>
              <p:blipFill>
                <a:blip r:embed="rId65"/>
                <a:stretch>
                  <a:fillRect/>
                </a:stretch>
              </p:blipFill>
              <p:spPr>
                <a:xfrm>
                  <a:off x="3002365" y="991788"/>
                  <a:ext cx="1717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3F16FFD6-9445-1749-B229-F64440BBC0E0}"/>
                    </a:ext>
                  </a:extLst>
                </p14:cNvPr>
                <p14:cNvContentPartPr/>
                <p14:nvPr/>
              </p14:nvContentPartPr>
              <p14:xfrm>
                <a:off x="3173725" y="1084668"/>
                <a:ext cx="71640" cy="162360"/>
              </p14:xfrm>
            </p:contentPart>
          </mc:Choice>
          <mc:Fallback xmlns="">
            <p:pic>
              <p:nvPicPr>
                <p:cNvPr id="40" name="Ink 39">
                  <a:extLst>
                    <a:ext uri="{FF2B5EF4-FFF2-40B4-BE49-F238E27FC236}">
                      <a16:creationId xmlns:a16="http://schemas.microsoft.com/office/drawing/2014/main" id="{3F16FFD6-9445-1749-B229-F64440BBC0E0}"/>
                    </a:ext>
                  </a:extLst>
                </p:cNvPr>
                <p:cNvPicPr/>
                <p:nvPr/>
              </p:nvPicPr>
              <p:blipFill>
                <a:blip r:embed="rId67"/>
                <a:stretch>
                  <a:fillRect/>
                </a:stretch>
              </p:blipFill>
              <p:spPr>
                <a:xfrm>
                  <a:off x="3156085" y="1067028"/>
                  <a:ext cx="107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43276916-154A-ABDE-CDE3-B902257D7223}"/>
                    </a:ext>
                  </a:extLst>
                </p14:cNvPr>
                <p14:cNvContentPartPr/>
                <p14:nvPr/>
              </p14:nvContentPartPr>
              <p14:xfrm>
                <a:off x="3154645" y="1158468"/>
                <a:ext cx="133200" cy="13320"/>
              </p14:xfrm>
            </p:contentPart>
          </mc:Choice>
          <mc:Fallback xmlns="">
            <p:pic>
              <p:nvPicPr>
                <p:cNvPr id="41" name="Ink 40">
                  <a:extLst>
                    <a:ext uri="{FF2B5EF4-FFF2-40B4-BE49-F238E27FC236}">
                      <a16:creationId xmlns:a16="http://schemas.microsoft.com/office/drawing/2014/main" id="{43276916-154A-ABDE-CDE3-B902257D7223}"/>
                    </a:ext>
                  </a:extLst>
                </p:cNvPr>
                <p:cNvPicPr/>
                <p:nvPr/>
              </p:nvPicPr>
              <p:blipFill>
                <a:blip r:embed="rId69"/>
                <a:stretch>
                  <a:fillRect/>
                </a:stretch>
              </p:blipFill>
              <p:spPr>
                <a:xfrm>
                  <a:off x="3137005" y="1140828"/>
                  <a:ext cx="1688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F9238613-4709-648E-FCCD-65142D11D7F8}"/>
                    </a:ext>
                  </a:extLst>
                </p14:cNvPr>
                <p14:cNvContentPartPr/>
                <p14:nvPr/>
              </p14:nvContentPartPr>
              <p14:xfrm>
                <a:off x="3448405" y="895668"/>
                <a:ext cx="196200" cy="290520"/>
              </p14:xfrm>
            </p:contentPart>
          </mc:Choice>
          <mc:Fallback xmlns="">
            <p:pic>
              <p:nvPicPr>
                <p:cNvPr id="43" name="Ink 42">
                  <a:extLst>
                    <a:ext uri="{FF2B5EF4-FFF2-40B4-BE49-F238E27FC236}">
                      <a16:creationId xmlns:a16="http://schemas.microsoft.com/office/drawing/2014/main" id="{F9238613-4709-648E-FCCD-65142D11D7F8}"/>
                    </a:ext>
                  </a:extLst>
                </p:cNvPr>
                <p:cNvPicPr/>
                <p:nvPr/>
              </p:nvPicPr>
              <p:blipFill>
                <a:blip r:embed="rId71"/>
                <a:stretch>
                  <a:fillRect/>
                </a:stretch>
              </p:blipFill>
              <p:spPr>
                <a:xfrm>
                  <a:off x="3430405" y="878028"/>
                  <a:ext cx="23184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BF9438C3-AE4C-CAE4-6D27-E929D2EE6774}"/>
                    </a:ext>
                  </a:extLst>
                </p14:cNvPr>
                <p14:cNvContentPartPr/>
                <p14:nvPr/>
              </p14:nvContentPartPr>
              <p14:xfrm>
                <a:off x="3728845" y="968748"/>
                <a:ext cx="112680" cy="209160"/>
              </p14:xfrm>
            </p:contentPart>
          </mc:Choice>
          <mc:Fallback xmlns="">
            <p:pic>
              <p:nvPicPr>
                <p:cNvPr id="45" name="Ink 44">
                  <a:extLst>
                    <a:ext uri="{FF2B5EF4-FFF2-40B4-BE49-F238E27FC236}">
                      <a16:creationId xmlns:a16="http://schemas.microsoft.com/office/drawing/2014/main" id="{BF9438C3-AE4C-CAE4-6D27-E929D2EE6774}"/>
                    </a:ext>
                  </a:extLst>
                </p:cNvPr>
                <p:cNvPicPr/>
                <p:nvPr/>
              </p:nvPicPr>
              <p:blipFill>
                <a:blip r:embed="rId73"/>
                <a:stretch>
                  <a:fillRect/>
                </a:stretch>
              </p:blipFill>
              <p:spPr>
                <a:xfrm>
                  <a:off x="3710845" y="950748"/>
                  <a:ext cx="1483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5890F6DA-FEC0-2A86-6753-54B369463636}"/>
                    </a:ext>
                  </a:extLst>
                </p14:cNvPr>
                <p14:cNvContentPartPr/>
                <p14:nvPr/>
              </p14:nvContentPartPr>
              <p14:xfrm>
                <a:off x="3469285" y="1226868"/>
                <a:ext cx="6840" cy="8280"/>
              </p14:xfrm>
            </p:contentPart>
          </mc:Choice>
          <mc:Fallback xmlns="">
            <p:pic>
              <p:nvPicPr>
                <p:cNvPr id="46" name="Ink 45">
                  <a:extLst>
                    <a:ext uri="{FF2B5EF4-FFF2-40B4-BE49-F238E27FC236}">
                      <a16:creationId xmlns:a16="http://schemas.microsoft.com/office/drawing/2014/main" id="{5890F6DA-FEC0-2A86-6753-54B369463636}"/>
                    </a:ext>
                  </a:extLst>
                </p:cNvPr>
                <p:cNvPicPr/>
                <p:nvPr/>
              </p:nvPicPr>
              <p:blipFill>
                <a:blip r:embed="rId75"/>
                <a:stretch>
                  <a:fillRect/>
                </a:stretch>
              </p:blipFill>
              <p:spPr>
                <a:xfrm>
                  <a:off x="3451285" y="1208868"/>
                  <a:ext cx="42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0781DE25-3515-34EA-E716-3336441C0A59}"/>
                    </a:ext>
                  </a:extLst>
                </p14:cNvPr>
                <p14:cNvContentPartPr/>
                <p14:nvPr/>
              </p14:nvContentPartPr>
              <p14:xfrm>
                <a:off x="3426445" y="1260348"/>
                <a:ext cx="372240" cy="12600"/>
              </p14:xfrm>
            </p:contentPart>
          </mc:Choice>
          <mc:Fallback xmlns="">
            <p:pic>
              <p:nvPicPr>
                <p:cNvPr id="47" name="Ink 46">
                  <a:extLst>
                    <a:ext uri="{FF2B5EF4-FFF2-40B4-BE49-F238E27FC236}">
                      <a16:creationId xmlns:a16="http://schemas.microsoft.com/office/drawing/2014/main" id="{0781DE25-3515-34EA-E716-3336441C0A59}"/>
                    </a:ext>
                  </a:extLst>
                </p:cNvPr>
                <p:cNvPicPr/>
                <p:nvPr/>
              </p:nvPicPr>
              <p:blipFill>
                <a:blip r:embed="rId77"/>
                <a:stretch>
                  <a:fillRect/>
                </a:stretch>
              </p:blipFill>
              <p:spPr>
                <a:xfrm>
                  <a:off x="3408805" y="1242348"/>
                  <a:ext cx="407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90ACF651-8F41-F913-7F30-97533DECA494}"/>
                    </a:ext>
                  </a:extLst>
                </p14:cNvPr>
                <p14:cNvContentPartPr/>
                <p14:nvPr/>
              </p14:nvContentPartPr>
              <p14:xfrm>
                <a:off x="3494125" y="1250988"/>
                <a:ext cx="153720" cy="195840"/>
              </p14:xfrm>
            </p:contentPart>
          </mc:Choice>
          <mc:Fallback xmlns="">
            <p:pic>
              <p:nvPicPr>
                <p:cNvPr id="48" name="Ink 47">
                  <a:extLst>
                    <a:ext uri="{FF2B5EF4-FFF2-40B4-BE49-F238E27FC236}">
                      <a16:creationId xmlns:a16="http://schemas.microsoft.com/office/drawing/2014/main" id="{90ACF651-8F41-F913-7F30-97533DECA494}"/>
                    </a:ext>
                  </a:extLst>
                </p:cNvPr>
                <p:cNvPicPr/>
                <p:nvPr/>
              </p:nvPicPr>
              <p:blipFill>
                <a:blip r:embed="rId79"/>
                <a:stretch>
                  <a:fillRect/>
                </a:stretch>
              </p:blipFill>
              <p:spPr>
                <a:xfrm>
                  <a:off x="3476125" y="1233348"/>
                  <a:ext cx="1893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6476EB54-9B7E-9C06-112B-43104A6150BF}"/>
                    </a:ext>
                  </a:extLst>
                </p14:cNvPr>
                <p14:cNvContentPartPr/>
                <p14:nvPr/>
              </p14:nvContentPartPr>
              <p14:xfrm>
                <a:off x="3670885" y="1330548"/>
                <a:ext cx="108000" cy="134640"/>
              </p14:xfrm>
            </p:contentPart>
          </mc:Choice>
          <mc:Fallback xmlns="">
            <p:pic>
              <p:nvPicPr>
                <p:cNvPr id="49" name="Ink 48">
                  <a:extLst>
                    <a:ext uri="{FF2B5EF4-FFF2-40B4-BE49-F238E27FC236}">
                      <a16:creationId xmlns:a16="http://schemas.microsoft.com/office/drawing/2014/main" id="{6476EB54-9B7E-9C06-112B-43104A6150BF}"/>
                    </a:ext>
                  </a:extLst>
                </p:cNvPr>
                <p:cNvPicPr/>
                <p:nvPr/>
              </p:nvPicPr>
              <p:blipFill>
                <a:blip r:embed="rId81"/>
                <a:stretch>
                  <a:fillRect/>
                </a:stretch>
              </p:blipFill>
              <p:spPr>
                <a:xfrm>
                  <a:off x="3653245" y="1312548"/>
                  <a:ext cx="143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CB2DE52C-08CA-727C-0CE4-893D9771283D}"/>
                    </a:ext>
                  </a:extLst>
                </p14:cNvPr>
                <p14:cNvContentPartPr/>
                <p14:nvPr/>
              </p14:nvContentPartPr>
              <p14:xfrm>
                <a:off x="3722365" y="1386348"/>
                <a:ext cx="68760" cy="6120"/>
              </p14:xfrm>
            </p:contentPart>
          </mc:Choice>
          <mc:Fallback xmlns="">
            <p:pic>
              <p:nvPicPr>
                <p:cNvPr id="50" name="Ink 49">
                  <a:extLst>
                    <a:ext uri="{FF2B5EF4-FFF2-40B4-BE49-F238E27FC236}">
                      <a16:creationId xmlns:a16="http://schemas.microsoft.com/office/drawing/2014/main" id="{CB2DE52C-08CA-727C-0CE4-893D9771283D}"/>
                    </a:ext>
                  </a:extLst>
                </p:cNvPr>
                <p:cNvPicPr/>
                <p:nvPr/>
              </p:nvPicPr>
              <p:blipFill>
                <a:blip r:embed="rId83"/>
                <a:stretch>
                  <a:fillRect/>
                </a:stretch>
              </p:blipFill>
              <p:spPr>
                <a:xfrm>
                  <a:off x="3704365" y="1368348"/>
                  <a:ext cx="104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Ink 51">
                  <a:extLst>
                    <a:ext uri="{FF2B5EF4-FFF2-40B4-BE49-F238E27FC236}">
                      <a16:creationId xmlns:a16="http://schemas.microsoft.com/office/drawing/2014/main" id="{348C31B8-7F9E-43F9-A200-FC3AFBBE79B8}"/>
                    </a:ext>
                  </a:extLst>
                </p14:cNvPr>
                <p14:cNvContentPartPr/>
                <p14:nvPr/>
              </p14:nvContentPartPr>
              <p14:xfrm>
                <a:off x="2394685" y="1831668"/>
                <a:ext cx="196920" cy="15480"/>
              </p14:xfrm>
            </p:contentPart>
          </mc:Choice>
          <mc:Fallback xmlns="">
            <p:pic>
              <p:nvPicPr>
                <p:cNvPr id="52" name="Ink 51">
                  <a:extLst>
                    <a:ext uri="{FF2B5EF4-FFF2-40B4-BE49-F238E27FC236}">
                      <a16:creationId xmlns:a16="http://schemas.microsoft.com/office/drawing/2014/main" id="{348C31B8-7F9E-43F9-A200-FC3AFBBE79B8}"/>
                    </a:ext>
                  </a:extLst>
                </p:cNvPr>
                <p:cNvPicPr/>
                <p:nvPr/>
              </p:nvPicPr>
              <p:blipFill>
                <a:blip r:embed="rId85"/>
                <a:stretch>
                  <a:fillRect/>
                </a:stretch>
              </p:blipFill>
              <p:spPr>
                <a:xfrm>
                  <a:off x="2376685" y="1813668"/>
                  <a:ext cx="232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Ink 52">
                  <a:extLst>
                    <a:ext uri="{FF2B5EF4-FFF2-40B4-BE49-F238E27FC236}">
                      <a16:creationId xmlns:a16="http://schemas.microsoft.com/office/drawing/2014/main" id="{917C3838-C724-E4AE-9773-A715EB4EC7EF}"/>
                    </a:ext>
                  </a:extLst>
                </p14:cNvPr>
                <p14:cNvContentPartPr/>
                <p14:nvPr/>
              </p14:nvContentPartPr>
              <p14:xfrm>
                <a:off x="2749285" y="1669308"/>
                <a:ext cx="125640" cy="268560"/>
              </p14:xfrm>
            </p:contentPart>
          </mc:Choice>
          <mc:Fallback xmlns="">
            <p:pic>
              <p:nvPicPr>
                <p:cNvPr id="53" name="Ink 52">
                  <a:extLst>
                    <a:ext uri="{FF2B5EF4-FFF2-40B4-BE49-F238E27FC236}">
                      <a16:creationId xmlns:a16="http://schemas.microsoft.com/office/drawing/2014/main" id="{917C3838-C724-E4AE-9773-A715EB4EC7EF}"/>
                    </a:ext>
                  </a:extLst>
                </p:cNvPr>
                <p:cNvPicPr/>
                <p:nvPr/>
              </p:nvPicPr>
              <p:blipFill>
                <a:blip r:embed="rId87"/>
                <a:stretch>
                  <a:fillRect/>
                </a:stretch>
              </p:blipFill>
              <p:spPr>
                <a:xfrm>
                  <a:off x="2731645" y="1651308"/>
                  <a:ext cx="1612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Ink 53">
                  <a:extLst>
                    <a:ext uri="{FF2B5EF4-FFF2-40B4-BE49-F238E27FC236}">
                      <a16:creationId xmlns:a16="http://schemas.microsoft.com/office/drawing/2014/main" id="{51E779A8-B8E9-B327-1538-E1D146843C8B}"/>
                    </a:ext>
                  </a:extLst>
                </p14:cNvPr>
                <p14:cNvContentPartPr/>
                <p14:nvPr/>
              </p14:nvContentPartPr>
              <p14:xfrm>
                <a:off x="2925325" y="1718988"/>
                <a:ext cx="132480" cy="275040"/>
              </p14:xfrm>
            </p:contentPart>
          </mc:Choice>
          <mc:Fallback xmlns="">
            <p:pic>
              <p:nvPicPr>
                <p:cNvPr id="54" name="Ink 53">
                  <a:extLst>
                    <a:ext uri="{FF2B5EF4-FFF2-40B4-BE49-F238E27FC236}">
                      <a16:creationId xmlns:a16="http://schemas.microsoft.com/office/drawing/2014/main" id="{51E779A8-B8E9-B327-1538-E1D146843C8B}"/>
                    </a:ext>
                  </a:extLst>
                </p:cNvPr>
                <p:cNvPicPr/>
                <p:nvPr/>
              </p:nvPicPr>
              <p:blipFill>
                <a:blip r:embed="rId89"/>
                <a:stretch>
                  <a:fillRect/>
                </a:stretch>
              </p:blipFill>
              <p:spPr>
                <a:xfrm>
                  <a:off x="2907685" y="1701348"/>
                  <a:ext cx="1681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Ink 54">
                  <a:extLst>
                    <a:ext uri="{FF2B5EF4-FFF2-40B4-BE49-F238E27FC236}">
                      <a16:creationId xmlns:a16="http://schemas.microsoft.com/office/drawing/2014/main" id="{CDEEA44D-9AA0-D218-7A85-918891391927}"/>
                    </a:ext>
                  </a:extLst>
                </p14:cNvPr>
                <p14:cNvContentPartPr/>
                <p14:nvPr/>
              </p14:nvContentPartPr>
              <p14:xfrm>
                <a:off x="3040165" y="1833468"/>
                <a:ext cx="57240" cy="81000"/>
              </p14:xfrm>
            </p:contentPart>
          </mc:Choice>
          <mc:Fallback xmlns="">
            <p:pic>
              <p:nvPicPr>
                <p:cNvPr id="55" name="Ink 54">
                  <a:extLst>
                    <a:ext uri="{FF2B5EF4-FFF2-40B4-BE49-F238E27FC236}">
                      <a16:creationId xmlns:a16="http://schemas.microsoft.com/office/drawing/2014/main" id="{CDEEA44D-9AA0-D218-7A85-918891391927}"/>
                    </a:ext>
                  </a:extLst>
                </p:cNvPr>
                <p:cNvPicPr/>
                <p:nvPr/>
              </p:nvPicPr>
              <p:blipFill>
                <a:blip r:embed="rId91"/>
                <a:stretch>
                  <a:fillRect/>
                </a:stretch>
              </p:blipFill>
              <p:spPr>
                <a:xfrm>
                  <a:off x="3022525" y="1815828"/>
                  <a:ext cx="92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CAD5A582-DAD8-AC1D-0255-2601D4C1F8F4}"/>
                    </a:ext>
                  </a:extLst>
                </p14:cNvPr>
                <p14:cNvContentPartPr/>
                <p14:nvPr/>
              </p14:nvContentPartPr>
              <p14:xfrm>
                <a:off x="3203605" y="1672548"/>
                <a:ext cx="116640" cy="192600"/>
              </p14:xfrm>
            </p:contentPart>
          </mc:Choice>
          <mc:Fallback xmlns="">
            <p:pic>
              <p:nvPicPr>
                <p:cNvPr id="57" name="Ink 56">
                  <a:extLst>
                    <a:ext uri="{FF2B5EF4-FFF2-40B4-BE49-F238E27FC236}">
                      <a16:creationId xmlns:a16="http://schemas.microsoft.com/office/drawing/2014/main" id="{CAD5A582-DAD8-AC1D-0255-2601D4C1F8F4}"/>
                    </a:ext>
                  </a:extLst>
                </p:cNvPr>
                <p:cNvPicPr/>
                <p:nvPr/>
              </p:nvPicPr>
              <p:blipFill>
                <a:blip r:embed="rId93"/>
                <a:stretch>
                  <a:fillRect/>
                </a:stretch>
              </p:blipFill>
              <p:spPr>
                <a:xfrm>
                  <a:off x="3185605" y="1654908"/>
                  <a:ext cx="1522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B13090F4-8C13-DBD9-BE10-28FB4EE578ED}"/>
                    </a:ext>
                  </a:extLst>
                </p14:cNvPr>
                <p14:cNvContentPartPr/>
                <p14:nvPr/>
              </p14:nvContentPartPr>
              <p14:xfrm>
                <a:off x="3355885" y="1803948"/>
                <a:ext cx="60480" cy="177480"/>
              </p14:xfrm>
            </p:contentPart>
          </mc:Choice>
          <mc:Fallback xmlns="">
            <p:pic>
              <p:nvPicPr>
                <p:cNvPr id="58" name="Ink 57">
                  <a:extLst>
                    <a:ext uri="{FF2B5EF4-FFF2-40B4-BE49-F238E27FC236}">
                      <a16:creationId xmlns:a16="http://schemas.microsoft.com/office/drawing/2014/main" id="{B13090F4-8C13-DBD9-BE10-28FB4EE578ED}"/>
                    </a:ext>
                  </a:extLst>
                </p:cNvPr>
                <p:cNvPicPr/>
                <p:nvPr/>
              </p:nvPicPr>
              <p:blipFill>
                <a:blip r:embed="rId95"/>
                <a:stretch>
                  <a:fillRect/>
                </a:stretch>
              </p:blipFill>
              <p:spPr>
                <a:xfrm>
                  <a:off x="3338245" y="1786308"/>
                  <a:ext cx="961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714C8EB3-7FD3-96ED-1D15-6DE3063A6687}"/>
                    </a:ext>
                  </a:extLst>
                </p14:cNvPr>
                <p14:cNvContentPartPr/>
                <p14:nvPr/>
              </p14:nvContentPartPr>
              <p14:xfrm>
                <a:off x="3348325" y="1859028"/>
                <a:ext cx="131760" cy="38880"/>
              </p14:xfrm>
            </p:contentPart>
          </mc:Choice>
          <mc:Fallback xmlns="">
            <p:pic>
              <p:nvPicPr>
                <p:cNvPr id="59" name="Ink 58">
                  <a:extLst>
                    <a:ext uri="{FF2B5EF4-FFF2-40B4-BE49-F238E27FC236}">
                      <a16:creationId xmlns:a16="http://schemas.microsoft.com/office/drawing/2014/main" id="{714C8EB3-7FD3-96ED-1D15-6DE3063A6687}"/>
                    </a:ext>
                  </a:extLst>
                </p:cNvPr>
                <p:cNvPicPr/>
                <p:nvPr/>
              </p:nvPicPr>
              <p:blipFill>
                <a:blip r:embed="rId97"/>
                <a:stretch>
                  <a:fillRect/>
                </a:stretch>
              </p:blipFill>
              <p:spPr>
                <a:xfrm>
                  <a:off x="3330325" y="1841388"/>
                  <a:ext cx="167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CC8E04E2-0661-B855-0CCF-2F83140F4635}"/>
                    </a:ext>
                  </a:extLst>
                </p14:cNvPr>
                <p14:cNvContentPartPr/>
                <p14:nvPr/>
              </p14:nvContentPartPr>
              <p14:xfrm>
                <a:off x="3576565" y="1630068"/>
                <a:ext cx="185760" cy="208800"/>
              </p14:xfrm>
            </p:contentPart>
          </mc:Choice>
          <mc:Fallback xmlns="">
            <p:pic>
              <p:nvPicPr>
                <p:cNvPr id="61" name="Ink 60">
                  <a:extLst>
                    <a:ext uri="{FF2B5EF4-FFF2-40B4-BE49-F238E27FC236}">
                      <a16:creationId xmlns:a16="http://schemas.microsoft.com/office/drawing/2014/main" id="{CC8E04E2-0661-B855-0CCF-2F83140F4635}"/>
                    </a:ext>
                  </a:extLst>
                </p:cNvPr>
                <p:cNvPicPr/>
                <p:nvPr/>
              </p:nvPicPr>
              <p:blipFill>
                <a:blip r:embed="rId99"/>
                <a:stretch>
                  <a:fillRect/>
                </a:stretch>
              </p:blipFill>
              <p:spPr>
                <a:xfrm>
                  <a:off x="3558565" y="1612428"/>
                  <a:ext cx="2214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9BD7255B-8AFE-D1A0-17C5-505940EE7D8A}"/>
                    </a:ext>
                  </a:extLst>
                </p14:cNvPr>
                <p14:cNvContentPartPr/>
                <p14:nvPr/>
              </p14:nvContentPartPr>
              <p14:xfrm>
                <a:off x="3641725" y="1584348"/>
                <a:ext cx="360" cy="360"/>
              </p14:xfrm>
            </p:contentPart>
          </mc:Choice>
          <mc:Fallback xmlns="">
            <p:pic>
              <p:nvPicPr>
                <p:cNvPr id="63" name="Ink 62">
                  <a:extLst>
                    <a:ext uri="{FF2B5EF4-FFF2-40B4-BE49-F238E27FC236}">
                      <a16:creationId xmlns:a16="http://schemas.microsoft.com/office/drawing/2014/main" id="{9BD7255B-8AFE-D1A0-17C5-505940EE7D8A}"/>
                    </a:ext>
                  </a:extLst>
                </p:cNvPr>
                <p:cNvPicPr/>
                <p:nvPr/>
              </p:nvPicPr>
              <p:blipFill>
                <a:blip r:embed="rId101"/>
                <a:stretch>
                  <a:fillRect/>
                </a:stretch>
              </p:blipFill>
              <p:spPr>
                <a:xfrm>
                  <a:off x="3623725" y="1566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A74C1FCE-7C23-F2E3-A611-19BE58EB34A4}"/>
                    </a:ext>
                  </a:extLst>
                </p14:cNvPr>
                <p14:cNvContentPartPr/>
                <p14:nvPr/>
              </p14:nvContentPartPr>
              <p14:xfrm>
                <a:off x="3833245" y="1619628"/>
                <a:ext cx="45000" cy="206640"/>
              </p14:xfrm>
            </p:contentPart>
          </mc:Choice>
          <mc:Fallback xmlns="">
            <p:pic>
              <p:nvPicPr>
                <p:cNvPr id="65" name="Ink 64">
                  <a:extLst>
                    <a:ext uri="{FF2B5EF4-FFF2-40B4-BE49-F238E27FC236}">
                      <a16:creationId xmlns:a16="http://schemas.microsoft.com/office/drawing/2014/main" id="{A74C1FCE-7C23-F2E3-A611-19BE58EB34A4}"/>
                    </a:ext>
                  </a:extLst>
                </p:cNvPr>
                <p:cNvPicPr/>
                <p:nvPr/>
              </p:nvPicPr>
              <p:blipFill>
                <a:blip r:embed="rId103"/>
                <a:stretch>
                  <a:fillRect/>
                </a:stretch>
              </p:blipFill>
              <p:spPr>
                <a:xfrm>
                  <a:off x="3815245" y="1601628"/>
                  <a:ext cx="806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C85F2357-0604-9718-CC0B-DAE554DFCFFD}"/>
                    </a:ext>
                  </a:extLst>
                </p14:cNvPr>
                <p14:cNvContentPartPr/>
                <p14:nvPr/>
              </p14:nvContentPartPr>
              <p14:xfrm>
                <a:off x="3816325" y="1635828"/>
                <a:ext cx="153720" cy="15480"/>
              </p14:xfrm>
            </p:contentPart>
          </mc:Choice>
          <mc:Fallback xmlns="">
            <p:pic>
              <p:nvPicPr>
                <p:cNvPr id="66" name="Ink 65">
                  <a:extLst>
                    <a:ext uri="{FF2B5EF4-FFF2-40B4-BE49-F238E27FC236}">
                      <a16:creationId xmlns:a16="http://schemas.microsoft.com/office/drawing/2014/main" id="{C85F2357-0604-9718-CC0B-DAE554DFCFFD}"/>
                    </a:ext>
                  </a:extLst>
                </p:cNvPr>
                <p:cNvPicPr/>
                <p:nvPr/>
              </p:nvPicPr>
              <p:blipFill>
                <a:blip r:embed="rId105"/>
                <a:stretch>
                  <a:fillRect/>
                </a:stretch>
              </p:blipFill>
              <p:spPr>
                <a:xfrm>
                  <a:off x="3798685" y="1618188"/>
                  <a:ext cx="189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E803B7D1-ABB4-819B-1BFD-CA60B5BCEFA6}"/>
                    </a:ext>
                  </a:extLst>
                </p14:cNvPr>
                <p14:cNvContentPartPr/>
                <p14:nvPr/>
              </p14:nvContentPartPr>
              <p14:xfrm>
                <a:off x="3579805" y="1934268"/>
                <a:ext cx="380880" cy="20160"/>
              </p14:xfrm>
            </p:contentPart>
          </mc:Choice>
          <mc:Fallback xmlns="">
            <p:pic>
              <p:nvPicPr>
                <p:cNvPr id="67" name="Ink 66">
                  <a:extLst>
                    <a:ext uri="{FF2B5EF4-FFF2-40B4-BE49-F238E27FC236}">
                      <a16:creationId xmlns:a16="http://schemas.microsoft.com/office/drawing/2014/main" id="{E803B7D1-ABB4-819B-1BFD-CA60B5BCEFA6}"/>
                    </a:ext>
                  </a:extLst>
                </p:cNvPr>
                <p:cNvPicPr/>
                <p:nvPr/>
              </p:nvPicPr>
              <p:blipFill>
                <a:blip r:embed="rId107"/>
                <a:stretch>
                  <a:fillRect/>
                </a:stretch>
              </p:blipFill>
              <p:spPr>
                <a:xfrm>
                  <a:off x="3561805" y="1916268"/>
                  <a:ext cx="4165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 67">
                  <a:extLst>
                    <a:ext uri="{FF2B5EF4-FFF2-40B4-BE49-F238E27FC236}">
                      <a16:creationId xmlns:a16="http://schemas.microsoft.com/office/drawing/2014/main" id="{516AA0C1-12CE-3FB4-2103-42750E02CC05}"/>
                    </a:ext>
                  </a:extLst>
                </p14:cNvPr>
                <p14:cNvContentPartPr/>
                <p14:nvPr/>
              </p14:nvContentPartPr>
              <p14:xfrm>
                <a:off x="3591325" y="2006268"/>
                <a:ext cx="213480" cy="224280"/>
              </p14:xfrm>
            </p:contentPart>
          </mc:Choice>
          <mc:Fallback xmlns="">
            <p:pic>
              <p:nvPicPr>
                <p:cNvPr id="68" name="Ink 67">
                  <a:extLst>
                    <a:ext uri="{FF2B5EF4-FFF2-40B4-BE49-F238E27FC236}">
                      <a16:creationId xmlns:a16="http://schemas.microsoft.com/office/drawing/2014/main" id="{516AA0C1-12CE-3FB4-2103-42750E02CC05}"/>
                    </a:ext>
                  </a:extLst>
                </p:cNvPr>
                <p:cNvPicPr/>
                <p:nvPr/>
              </p:nvPicPr>
              <p:blipFill>
                <a:blip r:embed="rId109"/>
                <a:stretch>
                  <a:fillRect/>
                </a:stretch>
              </p:blipFill>
              <p:spPr>
                <a:xfrm>
                  <a:off x="3573685" y="1988628"/>
                  <a:ext cx="2491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 68">
                  <a:extLst>
                    <a:ext uri="{FF2B5EF4-FFF2-40B4-BE49-F238E27FC236}">
                      <a16:creationId xmlns:a16="http://schemas.microsoft.com/office/drawing/2014/main" id="{568449E6-A97A-8AF3-2251-BB5A7699CD38}"/>
                    </a:ext>
                  </a:extLst>
                </p14:cNvPr>
                <p14:cNvContentPartPr/>
                <p14:nvPr/>
              </p14:nvContentPartPr>
              <p14:xfrm>
                <a:off x="3822805" y="2068548"/>
                <a:ext cx="129600" cy="192240"/>
              </p14:xfrm>
            </p:contentPart>
          </mc:Choice>
          <mc:Fallback xmlns="">
            <p:pic>
              <p:nvPicPr>
                <p:cNvPr id="69" name="Ink 68">
                  <a:extLst>
                    <a:ext uri="{FF2B5EF4-FFF2-40B4-BE49-F238E27FC236}">
                      <a16:creationId xmlns:a16="http://schemas.microsoft.com/office/drawing/2014/main" id="{568449E6-A97A-8AF3-2251-BB5A7699CD38}"/>
                    </a:ext>
                  </a:extLst>
                </p:cNvPr>
                <p:cNvPicPr/>
                <p:nvPr/>
              </p:nvPicPr>
              <p:blipFill>
                <a:blip r:embed="rId111"/>
                <a:stretch>
                  <a:fillRect/>
                </a:stretch>
              </p:blipFill>
              <p:spPr>
                <a:xfrm>
                  <a:off x="3805165" y="2050908"/>
                  <a:ext cx="1652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 69">
                  <a:extLst>
                    <a:ext uri="{FF2B5EF4-FFF2-40B4-BE49-F238E27FC236}">
                      <a16:creationId xmlns:a16="http://schemas.microsoft.com/office/drawing/2014/main" id="{D0614B2B-1147-0E33-6589-5AE5762CE7D3}"/>
                    </a:ext>
                  </a:extLst>
                </p14:cNvPr>
                <p14:cNvContentPartPr/>
                <p14:nvPr/>
              </p14:nvContentPartPr>
              <p14:xfrm>
                <a:off x="3887605" y="2136948"/>
                <a:ext cx="137520" cy="38880"/>
              </p14:xfrm>
            </p:contentPart>
          </mc:Choice>
          <mc:Fallback xmlns="">
            <p:pic>
              <p:nvPicPr>
                <p:cNvPr id="70" name="Ink 69">
                  <a:extLst>
                    <a:ext uri="{FF2B5EF4-FFF2-40B4-BE49-F238E27FC236}">
                      <a16:creationId xmlns:a16="http://schemas.microsoft.com/office/drawing/2014/main" id="{D0614B2B-1147-0E33-6589-5AE5762CE7D3}"/>
                    </a:ext>
                  </a:extLst>
                </p:cNvPr>
                <p:cNvPicPr/>
                <p:nvPr/>
              </p:nvPicPr>
              <p:blipFill>
                <a:blip r:embed="rId113"/>
                <a:stretch>
                  <a:fillRect/>
                </a:stretch>
              </p:blipFill>
              <p:spPr>
                <a:xfrm>
                  <a:off x="3869605" y="2118948"/>
                  <a:ext cx="173160" cy="7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4">
            <p14:nvContentPartPr>
              <p14:cNvPr id="74" name="Ink 73">
                <a:extLst>
                  <a:ext uri="{FF2B5EF4-FFF2-40B4-BE49-F238E27FC236}">
                    <a16:creationId xmlns:a16="http://schemas.microsoft.com/office/drawing/2014/main" id="{4EE4231E-2E2F-4CD7-2A3C-7F1679A83D53}"/>
                  </a:ext>
                </a:extLst>
              </p14:cNvPr>
              <p14:cNvContentPartPr/>
              <p14:nvPr/>
            </p14:nvContentPartPr>
            <p14:xfrm>
              <a:off x="5896165" y="1460868"/>
              <a:ext cx="180000" cy="17280"/>
            </p14:xfrm>
          </p:contentPart>
        </mc:Choice>
        <mc:Fallback>
          <p:pic>
            <p:nvPicPr>
              <p:cNvPr id="74" name="Ink 73">
                <a:extLst>
                  <a:ext uri="{FF2B5EF4-FFF2-40B4-BE49-F238E27FC236}">
                    <a16:creationId xmlns:a16="http://schemas.microsoft.com/office/drawing/2014/main" id="{4EE4231E-2E2F-4CD7-2A3C-7F1679A83D53}"/>
                  </a:ext>
                </a:extLst>
              </p:cNvPr>
              <p:cNvPicPr/>
              <p:nvPr/>
            </p:nvPicPr>
            <p:blipFill>
              <a:blip r:embed="rId115"/>
              <a:stretch>
                <a:fillRect/>
              </a:stretch>
            </p:blipFill>
            <p:spPr>
              <a:xfrm>
                <a:off x="5878165" y="1442485"/>
                <a:ext cx="215640" cy="53678"/>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5" name="Ink 74">
                <a:extLst>
                  <a:ext uri="{FF2B5EF4-FFF2-40B4-BE49-F238E27FC236}">
                    <a16:creationId xmlns:a16="http://schemas.microsoft.com/office/drawing/2014/main" id="{ECCE0CAD-CB90-AD06-16A6-0267DE58D5C9}"/>
                  </a:ext>
                </a:extLst>
              </p14:cNvPr>
              <p14:cNvContentPartPr/>
              <p14:nvPr/>
            </p14:nvContentPartPr>
            <p14:xfrm>
              <a:off x="5891125" y="1587228"/>
              <a:ext cx="276840" cy="16920"/>
            </p14:xfrm>
          </p:contentPart>
        </mc:Choice>
        <mc:Fallback>
          <p:pic>
            <p:nvPicPr>
              <p:cNvPr id="75" name="Ink 74">
                <a:extLst>
                  <a:ext uri="{FF2B5EF4-FFF2-40B4-BE49-F238E27FC236}">
                    <a16:creationId xmlns:a16="http://schemas.microsoft.com/office/drawing/2014/main" id="{ECCE0CAD-CB90-AD06-16A6-0267DE58D5C9}"/>
                  </a:ext>
                </a:extLst>
              </p:cNvPr>
              <p:cNvPicPr/>
              <p:nvPr/>
            </p:nvPicPr>
            <p:blipFill>
              <a:blip r:embed="rId117"/>
              <a:stretch>
                <a:fillRect/>
              </a:stretch>
            </p:blipFill>
            <p:spPr>
              <a:xfrm>
                <a:off x="5873125" y="1569603"/>
                <a:ext cx="312480" cy="51818"/>
              </a:xfrm>
              <a:prstGeom prst="rect">
                <a:avLst/>
              </a:prstGeom>
            </p:spPr>
          </p:pic>
        </mc:Fallback>
      </mc:AlternateContent>
      <p:grpSp>
        <p:nvGrpSpPr>
          <p:cNvPr id="81" name="Group 80">
            <a:extLst>
              <a:ext uri="{FF2B5EF4-FFF2-40B4-BE49-F238E27FC236}">
                <a16:creationId xmlns:a16="http://schemas.microsoft.com/office/drawing/2014/main" id="{43AC547A-872D-C4D5-6757-C3EF606A7C77}"/>
              </a:ext>
            </a:extLst>
          </p:cNvPr>
          <p:cNvGrpSpPr/>
          <p:nvPr/>
        </p:nvGrpSpPr>
        <p:grpSpPr>
          <a:xfrm>
            <a:off x="6401605" y="1196268"/>
            <a:ext cx="422640" cy="342000"/>
            <a:chOff x="4877605" y="1196268"/>
            <a:chExt cx="422640" cy="342000"/>
          </a:xfrm>
        </p:grpSpPr>
        <mc:AlternateContent xmlns:mc="http://schemas.openxmlformats.org/markup-compatibility/2006" xmlns:p14="http://schemas.microsoft.com/office/powerpoint/2010/main">
          <mc:Choice Requires="p14">
            <p:contentPart p14:bwMode="auto" r:id="rId118">
              <p14:nvContentPartPr>
                <p14:cNvPr id="76" name="Ink 75">
                  <a:extLst>
                    <a:ext uri="{FF2B5EF4-FFF2-40B4-BE49-F238E27FC236}">
                      <a16:creationId xmlns:a16="http://schemas.microsoft.com/office/drawing/2014/main" id="{84F15CE5-243E-0CBD-5646-38322B27F99C}"/>
                    </a:ext>
                  </a:extLst>
                </p14:cNvPr>
                <p14:cNvContentPartPr/>
                <p14:nvPr/>
              </p14:nvContentPartPr>
              <p14:xfrm>
                <a:off x="5119525" y="1196268"/>
                <a:ext cx="105840" cy="288360"/>
              </p14:xfrm>
            </p:contentPart>
          </mc:Choice>
          <mc:Fallback xmlns="">
            <p:pic>
              <p:nvPicPr>
                <p:cNvPr id="76" name="Ink 75">
                  <a:extLst>
                    <a:ext uri="{FF2B5EF4-FFF2-40B4-BE49-F238E27FC236}">
                      <a16:creationId xmlns:a16="http://schemas.microsoft.com/office/drawing/2014/main" id="{84F15CE5-243E-0CBD-5646-38322B27F99C}"/>
                    </a:ext>
                  </a:extLst>
                </p:cNvPr>
                <p:cNvPicPr/>
                <p:nvPr/>
              </p:nvPicPr>
              <p:blipFill>
                <a:blip r:embed="rId121"/>
                <a:stretch>
                  <a:fillRect/>
                </a:stretch>
              </p:blipFill>
              <p:spPr>
                <a:xfrm>
                  <a:off x="5101525" y="1178628"/>
                  <a:ext cx="1414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Ink 76">
                  <a:extLst>
                    <a:ext uri="{FF2B5EF4-FFF2-40B4-BE49-F238E27FC236}">
                      <a16:creationId xmlns:a16="http://schemas.microsoft.com/office/drawing/2014/main" id="{3EAE6373-5A7E-9A0B-9962-42808258593E}"/>
                    </a:ext>
                  </a:extLst>
                </p14:cNvPr>
                <p14:cNvContentPartPr/>
                <p14:nvPr/>
              </p14:nvContentPartPr>
              <p14:xfrm>
                <a:off x="4877605" y="1527828"/>
                <a:ext cx="422640" cy="10440"/>
              </p14:xfrm>
            </p:contentPart>
          </mc:Choice>
          <mc:Fallback xmlns="">
            <p:pic>
              <p:nvPicPr>
                <p:cNvPr id="77" name="Ink 76">
                  <a:extLst>
                    <a:ext uri="{FF2B5EF4-FFF2-40B4-BE49-F238E27FC236}">
                      <a16:creationId xmlns:a16="http://schemas.microsoft.com/office/drawing/2014/main" id="{3EAE6373-5A7E-9A0B-9962-42808258593E}"/>
                    </a:ext>
                  </a:extLst>
                </p:cNvPr>
                <p:cNvPicPr/>
                <p:nvPr/>
              </p:nvPicPr>
              <p:blipFill>
                <a:blip r:embed="rId123"/>
                <a:stretch>
                  <a:fillRect/>
                </a:stretch>
              </p:blipFill>
              <p:spPr>
                <a:xfrm>
                  <a:off x="4859605" y="1509828"/>
                  <a:ext cx="458280" cy="46080"/>
                </a:xfrm>
                <a:prstGeom prst="rect">
                  <a:avLst/>
                </a:prstGeom>
              </p:spPr>
            </p:pic>
          </mc:Fallback>
        </mc:AlternateContent>
      </p:grpSp>
      <p:grpSp>
        <p:nvGrpSpPr>
          <p:cNvPr id="80" name="Group 79">
            <a:extLst>
              <a:ext uri="{FF2B5EF4-FFF2-40B4-BE49-F238E27FC236}">
                <a16:creationId xmlns:a16="http://schemas.microsoft.com/office/drawing/2014/main" id="{96929E81-0461-1278-4C56-426CD25E50DC}"/>
              </a:ext>
            </a:extLst>
          </p:cNvPr>
          <p:cNvGrpSpPr/>
          <p:nvPr/>
        </p:nvGrpSpPr>
        <p:grpSpPr>
          <a:xfrm>
            <a:off x="6507445" y="1671828"/>
            <a:ext cx="207360" cy="310680"/>
            <a:chOff x="4983445" y="1671828"/>
            <a:chExt cx="207360" cy="310680"/>
          </a:xfrm>
        </p:grpSpPr>
        <mc:AlternateContent xmlns:mc="http://schemas.openxmlformats.org/markup-compatibility/2006" xmlns:p14="http://schemas.microsoft.com/office/powerpoint/2010/main">
          <mc:Choice Requires="p14">
            <p:contentPart p14:bwMode="auto" r:id="rId124">
              <p14:nvContentPartPr>
                <p14:cNvPr id="78" name="Ink 77">
                  <a:extLst>
                    <a:ext uri="{FF2B5EF4-FFF2-40B4-BE49-F238E27FC236}">
                      <a16:creationId xmlns:a16="http://schemas.microsoft.com/office/drawing/2014/main" id="{B962D21F-E669-4C98-6ABD-EAAD20AABDB8}"/>
                    </a:ext>
                  </a:extLst>
                </p14:cNvPr>
                <p14:cNvContentPartPr/>
                <p14:nvPr/>
              </p14:nvContentPartPr>
              <p14:xfrm>
                <a:off x="4983445" y="1671828"/>
                <a:ext cx="207360" cy="310680"/>
              </p14:xfrm>
            </p:contentPart>
          </mc:Choice>
          <mc:Fallback xmlns="">
            <p:pic>
              <p:nvPicPr>
                <p:cNvPr id="78" name="Ink 77">
                  <a:extLst>
                    <a:ext uri="{FF2B5EF4-FFF2-40B4-BE49-F238E27FC236}">
                      <a16:creationId xmlns:a16="http://schemas.microsoft.com/office/drawing/2014/main" id="{B962D21F-E669-4C98-6ABD-EAAD20AABDB8}"/>
                    </a:ext>
                  </a:extLst>
                </p:cNvPr>
                <p:cNvPicPr/>
                <p:nvPr/>
              </p:nvPicPr>
              <p:blipFill>
                <a:blip r:embed="rId125"/>
                <a:stretch>
                  <a:fillRect/>
                </a:stretch>
              </p:blipFill>
              <p:spPr>
                <a:xfrm>
                  <a:off x="4965445" y="1653828"/>
                  <a:ext cx="2430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Ink 78">
                  <a:extLst>
                    <a:ext uri="{FF2B5EF4-FFF2-40B4-BE49-F238E27FC236}">
                      <a16:creationId xmlns:a16="http://schemas.microsoft.com/office/drawing/2014/main" id="{C34A0358-613B-96A4-FFDA-336355A43175}"/>
                    </a:ext>
                  </a:extLst>
                </p14:cNvPr>
                <p14:cNvContentPartPr/>
                <p14:nvPr/>
              </p14:nvContentPartPr>
              <p14:xfrm>
                <a:off x="5124925" y="1777668"/>
                <a:ext cx="50760" cy="88200"/>
              </p14:xfrm>
            </p:contentPart>
          </mc:Choice>
          <mc:Fallback xmlns="">
            <p:pic>
              <p:nvPicPr>
                <p:cNvPr id="79" name="Ink 78">
                  <a:extLst>
                    <a:ext uri="{FF2B5EF4-FFF2-40B4-BE49-F238E27FC236}">
                      <a16:creationId xmlns:a16="http://schemas.microsoft.com/office/drawing/2014/main" id="{C34A0358-613B-96A4-FFDA-336355A43175}"/>
                    </a:ext>
                  </a:extLst>
                </p:cNvPr>
                <p:cNvPicPr/>
                <p:nvPr/>
              </p:nvPicPr>
              <p:blipFill>
                <a:blip r:embed="rId127"/>
                <a:stretch>
                  <a:fillRect/>
                </a:stretch>
              </p:blipFill>
              <p:spPr>
                <a:xfrm>
                  <a:off x="5107285" y="1759668"/>
                  <a:ext cx="86400" cy="123840"/>
                </a:xfrm>
                <a:prstGeom prst="rect">
                  <a:avLst/>
                </a:prstGeom>
              </p:spPr>
            </p:pic>
          </mc:Fallback>
        </mc:AlternateContent>
      </p:grpSp>
      <p:grpSp>
        <p:nvGrpSpPr>
          <p:cNvPr id="92" name="Group 91">
            <a:extLst>
              <a:ext uri="{FF2B5EF4-FFF2-40B4-BE49-F238E27FC236}">
                <a16:creationId xmlns:a16="http://schemas.microsoft.com/office/drawing/2014/main" id="{1B6F18C2-F755-8123-6D08-D9290602A98D}"/>
              </a:ext>
            </a:extLst>
          </p:cNvPr>
          <p:cNvGrpSpPr/>
          <p:nvPr/>
        </p:nvGrpSpPr>
        <p:grpSpPr>
          <a:xfrm>
            <a:off x="7065805" y="1178268"/>
            <a:ext cx="662760" cy="716040"/>
            <a:chOff x="5541805" y="1178268"/>
            <a:chExt cx="662760" cy="716040"/>
          </a:xfrm>
        </p:grpSpPr>
        <mc:AlternateContent xmlns:mc="http://schemas.openxmlformats.org/markup-compatibility/2006" xmlns:p14="http://schemas.microsoft.com/office/powerpoint/2010/main">
          <mc:Choice Requires="p14">
            <p:contentPart p14:bwMode="auto" r:id="rId128">
              <p14:nvContentPartPr>
                <p14:cNvPr id="82" name="Ink 81">
                  <a:extLst>
                    <a:ext uri="{FF2B5EF4-FFF2-40B4-BE49-F238E27FC236}">
                      <a16:creationId xmlns:a16="http://schemas.microsoft.com/office/drawing/2014/main" id="{7DA348BB-28A8-8E10-D55D-4EA370AD3ECC}"/>
                    </a:ext>
                  </a:extLst>
                </p14:cNvPr>
                <p14:cNvContentPartPr/>
                <p14:nvPr/>
              </p14:nvContentPartPr>
              <p14:xfrm>
                <a:off x="5582125" y="1178268"/>
                <a:ext cx="205200" cy="312840"/>
              </p14:xfrm>
            </p:contentPart>
          </mc:Choice>
          <mc:Fallback xmlns="">
            <p:pic>
              <p:nvPicPr>
                <p:cNvPr id="82" name="Ink 81">
                  <a:extLst>
                    <a:ext uri="{FF2B5EF4-FFF2-40B4-BE49-F238E27FC236}">
                      <a16:creationId xmlns:a16="http://schemas.microsoft.com/office/drawing/2014/main" id="{7DA348BB-28A8-8E10-D55D-4EA370AD3ECC}"/>
                    </a:ext>
                  </a:extLst>
                </p:cNvPr>
                <p:cNvPicPr/>
                <p:nvPr/>
              </p:nvPicPr>
              <p:blipFill>
                <a:blip r:embed="rId129"/>
                <a:stretch>
                  <a:fillRect/>
                </a:stretch>
              </p:blipFill>
              <p:spPr>
                <a:xfrm>
                  <a:off x="5564125" y="1160268"/>
                  <a:ext cx="2408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Ink 82">
                  <a:extLst>
                    <a:ext uri="{FF2B5EF4-FFF2-40B4-BE49-F238E27FC236}">
                      <a16:creationId xmlns:a16="http://schemas.microsoft.com/office/drawing/2014/main" id="{C9CB2277-43D1-E0EF-C16B-FDD80782CD0B}"/>
                    </a:ext>
                  </a:extLst>
                </p14:cNvPr>
                <p14:cNvContentPartPr/>
                <p14:nvPr/>
              </p14:nvContentPartPr>
              <p14:xfrm>
                <a:off x="5951125" y="1208148"/>
                <a:ext cx="118440" cy="198720"/>
              </p14:xfrm>
            </p:contentPart>
          </mc:Choice>
          <mc:Fallback xmlns="">
            <p:pic>
              <p:nvPicPr>
                <p:cNvPr id="83" name="Ink 82">
                  <a:extLst>
                    <a:ext uri="{FF2B5EF4-FFF2-40B4-BE49-F238E27FC236}">
                      <a16:creationId xmlns:a16="http://schemas.microsoft.com/office/drawing/2014/main" id="{C9CB2277-43D1-E0EF-C16B-FDD80782CD0B}"/>
                    </a:ext>
                  </a:extLst>
                </p:cNvPr>
                <p:cNvPicPr/>
                <p:nvPr/>
              </p:nvPicPr>
              <p:blipFill>
                <a:blip r:embed="rId131"/>
                <a:stretch>
                  <a:fillRect/>
                </a:stretch>
              </p:blipFill>
              <p:spPr>
                <a:xfrm>
                  <a:off x="5933485" y="1190508"/>
                  <a:ext cx="1540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Ink 83">
                  <a:extLst>
                    <a:ext uri="{FF2B5EF4-FFF2-40B4-BE49-F238E27FC236}">
                      <a16:creationId xmlns:a16="http://schemas.microsoft.com/office/drawing/2014/main" id="{5B13EC41-7E1E-EE9A-23F2-773EC8D12CDC}"/>
                    </a:ext>
                  </a:extLst>
                </p14:cNvPr>
                <p14:cNvContentPartPr/>
                <p14:nvPr/>
              </p14:nvContentPartPr>
              <p14:xfrm>
                <a:off x="5570605" y="1572108"/>
                <a:ext cx="14760" cy="1080"/>
              </p14:xfrm>
            </p:contentPart>
          </mc:Choice>
          <mc:Fallback xmlns="">
            <p:pic>
              <p:nvPicPr>
                <p:cNvPr id="84" name="Ink 83">
                  <a:extLst>
                    <a:ext uri="{FF2B5EF4-FFF2-40B4-BE49-F238E27FC236}">
                      <a16:creationId xmlns:a16="http://schemas.microsoft.com/office/drawing/2014/main" id="{5B13EC41-7E1E-EE9A-23F2-773EC8D12CDC}"/>
                    </a:ext>
                  </a:extLst>
                </p:cNvPr>
                <p:cNvPicPr/>
                <p:nvPr/>
              </p:nvPicPr>
              <p:blipFill>
                <a:blip r:embed="rId133"/>
                <a:stretch>
                  <a:fillRect/>
                </a:stretch>
              </p:blipFill>
              <p:spPr>
                <a:xfrm>
                  <a:off x="5552965" y="1554108"/>
                  <a:ext cx="50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Ink 84">
                  <a:extLst>
                    <a:ext uri="{FF2B5EF4-FFF2-40B4-BE49-F238E27FC236}">
                      <a16:creationId xmlns:a16="http://schemas.microsoft.com/office/drawing/2014/main" id="{04D0C062-4498-E86B-DFAA-EBA8F31687D6}"/>
                    </a:ext>
                  </a:extLst>
                </p14:cNvPr>
                <p14:cNvContentPartPr/>
                <p14:nvPr/>
              </p14:nvContentPartPr>
              <p14:xfrm>
                <a:off x="5541805" y="1563828"/>
                <a:ext cx="662760" cy="18360"/>
              </p14:xfrm>
            </p:contentPart>
          </mc:Choice>
          <mc:Fallback xmlns="">
            <p:pic>
              <p:nvPicPr>
                <p:cNvPr id="85" name="Ink 84">
                  <a:extLst>
                    <a:ext uri="{FF2B5EF4-FFF2-40B4-BE49-F238E27FC236}">
                      <a16:creationId xmlns:a16="http://schemas.microsoft.com/office/drawing/2014/main" id="{04D0C062-4498-E86B-DFAA-EBA8F31687D6}"/>
                    </a:ext>
                  </a:extLst>
                </p:cNvPr>
                <p:cNvPicPr/>
                <p:nvPr/>
              </p:nvPicPr>
              <p:blipFill>
                <a:blip r:embed="rId135"/>
                <a:stretch>
                  <a:fillRect/>
                </a:stretch>
              </p:blipFill>
              <p:spPr>
                <a:xfrm>
                  <a:off x="5523805" y="1546188"/>
                  <a:ext cx="6984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Ink 85">
                  <a:extLst>
                    <a:ext uri="{FF2B5EF4-FFF2-40B4-BE49-F238E27FC236}">
                      <a16:creationId xmlns:a16="http://schemas.microsoft.com/office/drawing/2014/main" id="{F616A379-FF88-BE9E-56BA-26C0C59351D0}"/>
                    </a:ext>
                  </a:extLst>
                </p14:cNvPr>
                <p14:cNvContentPartPr/>
                <p14:nvPr/>
              </p14:nvContentPartPr>
              <p14:xfrm>
                <a:off x="5663125" y="1644108"/>
                <a:ext cx="211320" cy="237240"/>
              </p14:xfrm>
            </p:contentPart>
          </mc:Choice>
          <mc:Fallback xmlns="">
            <p:pic>
              <p:nvPicPr>
                <p:cNvPr id="86" name="Ink 85">
                  <a:extLst>
                    <a:ext uri="{FF2B5EF4-FFF2-40B4-BE49-F238E27FC236}">
                      <a16:creationId xmlns:a16="http://schemas.microsoft.com/office/drawing/2014/main" id="{F616A379-FF88-BE9E-56BA-26C0C59351D0}"/>
                    </a:ext>
                  </a:extLst>
                </p:cNvPr>
                <p:cNvPicPr/>
                <p:nvPr/>
              </p:nvPicPr>
              <p:blipFill>
                <a:blip r:embed="rId137"/>
                <a:stretch>
                  <a:fillRect/>
                </a:stretch>
              </p:blipFill>
              <p:spPr>
                <a:xfrm>
                  <a:off x="5645485" y="1626108"/>
                  <a:ext cx="2469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Ink 89">
                  <a:extLst>
                    <a:ext uri="{FF2B5EF4-FFF2-40B4-BE49-F238E27FC236}">
                      <a16:creationId xmlns:a16="http://schemas.microsoft.com/office/drawing/2014/main" id="{2E0FAC80-C094-0D3B-E33F-F291624C2B6F}"/>
                    </a:ext>
                  </a:extLst>
                </p14:cNvPr>
                <p14:cNvContentPartPr/>
                <p14:nvPr/>
              </p14:nvContentPartPr>
              <p14:xfrm>
                <a:off x="5986045" y="1672188"/>
                <a:ext cx="171720" cy="20520"/>
              </p14:xfrm>
            </p:contentPart>
          </mc:Choice>
          <mc:Fallback xmlns="">
            <p:pic>
              <p:nvPicPr>
                <p:cNvPr id="90" name="Ink 89">
                  <a:extLst>
                    <a:ext uri="{FF2B5EF4-FFF2-40B4-BE49-F238E27FC236}">
                      <a16:creationId xmlns:a16="http://schemas.microsoft.com/office/drawing/2014/main" id="{2E0FAC80-C094-0D3B-E33F-F291624C2B6F}"/>
                    </a:ext>
                  </a:extLst>
                </p:cNvPr>
                <p:cNvPicPr/>
                <p:nvPr/>
              </p:nvPicPr>
              <p:blipFill>
                <a:blip r:embed="rId139"/>
                <a:stretch>
                  <a:fillRect/>
                </a:stretch>
              </p:blipFill>
              <p:spPr>
                <a:xfrm>
                  <a:off x="5968045" y="1654188"/>
                  <a:ext cx="207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Ink 90">
                  <a:extLst>
                    <a:ext uri="{FF2B5EF4-FFF2-40B4-BE49-F238E27FC236}">
                      <a16:creationId xmlns:a16="http://schemas.microsoft.com/office/drawing/2014/main" id="{F8647F29-764C-2D0F-02F4-3EE1DD4C4934}"/>
                    </a:ext>
                  </a:extLst>
                </p14:cNvPr>
                <p14:cNvContentPartPr/>
                <p14:nvPr/>
              </p14:nvContentPartPr>
              <p14:xfrm>
                <a:off x="6038965" y="1691268"/>
                <a:ext cx="46800" cy="203040"/>
              </p14:xfrm>
            </p:contentPart>
          </mc:Choice>
          <mc:Fallback xmlns="">
            <p:pic>
              <p:nvPicPr>
                <p:cNvPr id="91" name="Ink 90">
                  <a:extLst>
                    <a:ext uri="{FF2B5EF4-FFF2-40B4-BE49-F238E27FC236}">
                      <a16:creationId xmlns:a16="http://schemas.microsoft.com/office/drawing/2014/main" id="{F8647F29-764C-2D0F-02F4-3EE1DD4C4934}"/>
                    </a:ext>
                  </a:extLst>
                </p:cNvPr>
                <p:cNvPicPr/>
                <p:nvPr/>
              </p:nvPicPr>
              <p:blipFill>
                <a:blip r:embed="rId141"/>
                <a:stretch>
                  <a:fillRect/>
                </a:stretch>
              </p:blipFill>
              <p:spPr>
                <a:xfrm>
                  <a:off x="6021325" y="1673268"/>
                  <a:ext cx="82440" cy="238680"/>
                </a:xfrm>
                <a:prstGeom prst="rect">
                  <a:avLst/>
                </a:prstGeom>
              </p:spPr>
            </p:pic>
          </mc:Fallback>
        </mc:AlternateContent>
      </p:grpSp>
      <p:grpSp>
        <p:nvGrpSpPr>
          <p:cNvPr id="243" name="Group 242">
            <a:extLst>
              <a:ext uri="{FF2B5EF4-FFF2-40B4-BE49-F238E27FC236}">
                <a16:creationId xmlns:a16="http://schemas.microsoft.com/office/drawing/2014/main" id="{C366E7F3-E5DD-3359-5FAB-46A86904C60A}"/>
              </a:ext>
            </a:extLst>
          </p:cNvPr>
          <p:cNvGrpSpPr/>
          <p:nvPr/>
        </p:nvGrpSpPr>
        <p:grpSpPr>
          <a:xfrm rot="179235">
            <a:off x="1921780" y="2478245"/>
            <a:ext cx="8797578" cy="2499120"/>
            <a:chOff x="397527" y="2478948"/>
            <a:chExt cx="8797578" cy="2499120"/>
          </a:xfrm>
        </p:grpSpPr>
        <mc:AlternateContent xmlns:mc="http://schemas.openxmlformats.org/markup-compatibility/2006" xmlns:p14="http://schemas.microsoft.com/office/powerpoint/2010/main">
          <mc:Choice Requires="p14">
            <p:contentPart p14:bwMode="auto" r:id="rId142">
              <p14:nvContentPartPr>
                <p14:cNvPr id="146" name="Ink 145">
                  <a:extLst>
                    <a:ext uri="{FF2B5EF4-FFF2-40B4-BE49-F238E27FC236}">
                      <a16:creationId xmlns:a16="http://schemas.microsoft.com/office/drawing/2014/main" id="{F7985820-8E58-1C51-C680-FFFF2622BAA8}"/>
                    </a:ext>
                  </a:extLst>
                </p14:cNvPr>
                <p14:cNvContentPartPr/>
                <p14:nvPr/>
              </p14:nvContentPartPr>
              <p14:xfrm>
                <a:off x="5582845" y="3457428"/>
                <a:ext cx="87480" cy="295560"/>
              </p14:xfrm>
            </p:contentPart>
          </mc:Choice>
          <mc:Fallback xmlns="">
            <p:pic>
              <p:nvPicPr>
                <p:cNvPr id="146" name="Ink 145">
                  <a:extLst>
                    <a:ext uri="{FF2B5EF4-FFF2-40B4-BE49-F238E27FC236}">
                      <a16:creationId xmlns:a16="http://schemas.microsoft.com/office/drawing/2014/main" id="{F7985820-8E58-1C51-C680-FFFF2622BAA8}"/>
                    </a:ext>
                  </a:extLst>
                </p:cNvPr>
                <p:cNvPicPr/>
                <p:nvPr/>
              </p:nvPicPr>
              <p:blipFill>
                <a:blip r:embed="rId143"/>
                <a:stretch>
                  <a:fillRect/>
                </a:stretch>
              </p:blipFill>
              <p:spPr>
                <a:xfrm>
                  <a:off x="5564845" y="3439428"/>
                  <a:ext cx="12312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7" name="Ink 146">
                  <a:extLst>
                    <a:ext uri="{FF2B5EF4-FFF2-40B4-BE49-F238E27FC236}">
                      <a16:creationId xmlns:a16="http://schemas.microsoft.com/office/drawing/2014/main" id="{411AE6CE-AE47-695F-9478-A4A5E275B1C5}"/>
                    </a:ext>
                  </a:extLst>
                </p14:cNvPr>
                <p14:cNvContentPartPr/>
                <p14:nvPr/>
              </p14:nvContentPartPr>
              <p14:xfrm>
                <a:off x="5497525" y="3404508"/>
                <a:ext cx="1235520" cy="291960"/>
              </p14:xfrm>
            </p:contentPart>
          </mc:Choice>
          <mc:Fallback xmlns="">
            <p:pic>
              <p:nvPicPr>
                <p:cNvPr id="147" name="Ink 146">
                  <a:extLst>
                    <a:ext uri="{FF2B5EF4-FFF2-40B4-BE49-F238E27FC236}">
                      <a16:creationId xmlns:a16="http://schemas.microsoft.com/office/drawing/2014/main" id="{411AE6CE-AE47-695F-9478-A4A5E275B1C5}"/>
                    </a:ext>
                  </a:extLst>
                </p:cNvPr>
                <p:cNvPicPr/>
                <p:nvPr/>
              </p:nvPicPr>
              <p:blipFill>
                <a:blip r:embed="rId145"/>
                <a:stretch>
                  <a:fillRect/>
                </a:stretch>
              </p:blipFill>
              <p:spPr>
                <a:xfrm>
                  <a:off x="5479525" y="3386868"/>
                  <a:ext cx="12711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8" name="Ink 147">
                  <a:extLst>
                    <a:ext uri="{FF2B5EF4-FFF2-40B4-BE49-F238E27FC236}">
                      <a16:creationId xmlns:a16="http://schemas.microsoft.com/office/drawing/2014/main" id="{45AB6A3A-1FEA-E728-6AC8-D2562B6B61B2}"/>
                    </a:ext>
                  </a:extLst>
                </p14:cNvPr>
                <p14:cNvContentPartPr/>
                <p14:nvPr/>
              </p14:nvContentPartPr>
              <p14:xfrm>
                <a:off x="6740965" y="3365268"/>
                <a:ext cx="94320" cy="257400"/>
              </p14:xfrm>
            </p:contentPart>
          </mc:Choice>
          <mc:Fallback xmlns="">
            <p:pic>
              <p:nvPicPr>
                <p:cNvPr id="148" name="Ink 147">
                  <a:extLst>
                    <a:ext uri="{FF2B5EF4-FFF2-40B4-BE49-F238E27FC236}">
                      <a16:creationId xmlns:a16="http://schemas.microsoft.com/office/drawing/2014/main" id="{45AB6A3A-1FEA-E728-6AC8-D2562B6B61B2}"/>
                    </a:ext>
                  </a:extLst>
                </p:cNvPr>
                <p:cNvPicPr/>
                <p:nvPr/>
              </p:nvPicPr>
              <p:blipFill>
                <a:blip r:embed="rId147"/>
                <a:stretch>
                  <a:fillRect/>
                </a:stretch>
              </p:blipFill>
              <p:spPr>
                <a:xfrm>
                  <a:off x="6723325" y="3347268"/>
                  <a:ext cx="1299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9" name="Ink 148">
                  <a:extLst>
                    <a:ext uri="{FF2B5EF4-FFF2-40B4-BE49-F238E27FC236}">
                      <a16:creationId xmlns:a16="http://schemas.microsoft.com/office/drawing/2014/main" id="{903A68D8-C62A-3FE9-E7B8-E9F2ED90AB19}"/>
                    </a:ext>
                  </a:extLst>
                </p14:cNvPr>
                <p14:cNvContentPartPr/>
                <p14:nvPr/>
              </p14:nvContentPartPr>
              <p14:xfrm>
                <a:off x="6734125" y="3514668"/>
                <a:ext cx="185760" cy="32400"/>
              </p14:xfrm>
            </p:contentPart>
          </mc:Choice>
          <mc:Fallback xmlns="">
            <p:pic>
              <p:nvPicPr>
                <p:cNvPr id="149" name="Ink 148">
                  <a:extLst>
                    <a:ext uri="{FF2B5EF4-FFF2-40B4-BE49-F238E27FC236}">
                      <a16:creationId xmlns:a16="http://schemas.microsoft.com/office/drawing/2014/main" id="{903A68D8-C62A-3FE9-E7B8-E9F2ED90AB19}"/>
                    </a:ext>
                  </a:extLst>
                </p:cNvPr>
                <p:cNvPicPr/>
                <p:nvPr/>
              </p:nvPicPr>
              <p:blipFill>
                <a:blip r:embed="rId149"/>
                <a:stretch>
                  <a:fillRect/>
                </a:stretch>
              </p:blipFill>
              <p:spPr>
                <a:xfrm>
                  <a:off x="6716125" y="3496668"/>
                  <a:ext cx="221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1" name="Ink 150">
                  <a:extLst>
                    <a:ext uri="{FF2B5EF4-FFF2-40B4-BE49-F238E27FC236}">
                      <a16:creationId xmlns:a16="http://schemas.microsoft.com/office/drawing/2014/main" id="{0AD2D171-375A-8A89-2694-BAB3FD87F987}"/>
                    </a:ext>
                  </a:extLst>
                </p14:cNvPr>
                <p14:cNvContentPartPr/>
                <p14:nvPr/>
              </p14:nvContentPartPr>
              <p14:xfrm>
                <a:off x="7002325" y="3430068"/>
                <a:ext cx="184680" cy="183600"/>
              </p14:xfrm>
            </p:contentPart>
          </mc:Choice>
          <mc:Fallback xmlns="">
            <p:pic>
              <p:nvPicPr>
                <p:cNvPr id="151" name="Ink 150">
                  <a:extLst>
                    <a:ext uri="{FF2B5EF4-FFF2-40B4-BE49-F238E27FC236}">
                      <a16:creationId xmlns:a16="http://schemas.microsoft.com/office/drawing/2014/main" id="{0AD2D171-375A-8A89-2694-BAB3FD87F987}"/>
                    </a:ext>
                  </a:extLst>
                </p:cNvPr>
                <p:cNvPicPr/>
                <p:nvPr/>
              </p:nvPicPr>
              <p:blipFill>
                <a:blip r:embed="rId151"/>
                <a:stretch>
                  <a:fillRect/>
                </a:stretch>
              </p:blipFill>
              <p:spPr>
                <a:xfrm>
                  <a:off x="6984685" y="3412428"/>
                  <a:ext cx="2203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2" name="Ink 151">
                  <a:extLst>
                    <a:ext uri="{FF2B5EF4-FFF2-40B4-BE49-F238E27FC236}">
                      <a16:creationId xmlns:a16="http://schemas.microsoft.com/office/drawing/2014/main" id="{E9F9AE63-E17B-5C67-5D5A-DCE821DEF224}"/>
                    </a:ext>
                  </a:extLst>
                </p14:cNvPr>
                <p14:cNvContentPartPr/>
                <p14:nvPr/>
              </p14:nvContentPartPr>
              <p14:xfrm>
                <a:off x="7240645" y="3472548"/>
                <a:ext cx="175680" cy="248760"/>
              </p14:xfrm>
            </p:contentPart>
          </mc:Choice>
          <mc:Fallback xmlns="">
            <p:pic>
              <p:nvPicPr>
                <p:cNvPr id="152" name="Ink 151">
                  <a:extLst>
                    <a:ext uri="{FF2B5EF4-FFF2-40B4-BE49-F238E27FC236}">
                      <a16:creationId xmlns:a16="http://schemas.microsoft.com/office/drawing/2014/main" id="{E9F9AE63-E17B-5C67-5D5A-DCE821DEF224}"/>
                    </a:ext>
                  </a:extLst>
                </p:cNvPr>
                <p:cNvPicPr/>
                <p:nvPr/>
              </p:nvPicPr>
              <p:blipFill>
                <a:blip r:embed="rId153"/>
                <a:stretch>
                  <a:fillRect/>
                </a:stretch>
              </p:blipFill>
              <p:spPr>
                <a:xfrm>
                  <a:off x="7222645" y="3454908"/>
                  <a:ext cx="2113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3" name="Ink 152">
                  <a:extLst>
                    <a:ext uri="{FF2B5EF4-FFF2-40B4-BE49-F238E27FC236}">
                      <a16:creationId xmlns:a16="http://schemas.microsoft.com/office/drawing/2014/main" id="{92F3F134-0535-CAFE-C388-C62297982CB9}"/>
                    </a:ext>
                  </a:extLst>
                </p14:cNvPr>
                <p14:cNvContentPartPr/>
                <p14:nvPr/>
              </p14:nvContentPartPr>
              <p14:xfrm>
                <a:off x="7498405" y="3453108"/>
                <a:ext cx="90000" cy="191160"/>
              </p14:xfrm>
            </p:contentPart>
          </mc:Choice>
          <mc:Fallback xmlns="">
            <p:pic>
              <p:nvPicPr>
                <p:cNvPr id="153" name="Ink 152">
                  <a:extLst>
                    <a:ext uri="{FF2B5EF4-FFF2-40B4-BE49-F238E27FC236}">
                      <a16:creationId xmlns:a16="http://schemas.microsoft.com/office/drawing/2014/main" id="{92F3F134-0535-CAFE-C388-C62297982CB9}"/>
                    </a:ext>
                  </a:extLst>
                </p:cNvPr>
                <p:cNvPicPr/>
                <p:nvPr/>
              </p:nvPicPr>
              <p:blipFill>
                <a:blip r:embed="rId155"/>
                <a:stretch>
                  <a:fillRect/>
                </a:stretch>
              </p:blipFill>
              <p:spPr>
                <a:xfrm>
                  <a:off x="7480405" y="3435108"/>
                  <a:ext cx="1256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4" name="Ink 153">
                  <a:extLst>
                    <a:ext uri="{FF2B5EF4-FFF2-40B4-BE49-F238E27FC236}">
                      <a16:creationId xmlns:a16="http://schemas.microsoft.com/office/drawing/2014/main" id="{7E59374B-B675-D6B8-97B3-C77B79EA1161}"/>
                    </a:ext>
                  </a:extLst>
                </p14:cNvPr>
                <p14:cNvContentPartPr/>
                <p14:nvPr/>
              </p14:nvContentPartPr>
              <p14:xfrm>
                <a:off x="7707205" y="3355188"/>
                <a:ext cx="37080" cy="224280"/>
              </p14:xfrm>
            </p:contentPart>
          </mc:Choice>
          <mc:Fallback xmlns="">
            <p:pic>
              <p:nvPicPr>
                <p:cNvPr id="154" name="Ink 153">
                  <a:extLst>
                    <a:ext uri="{FF2B5EF4-FFF2-40B4-BE49-F238E27FC236}">
                      <a16:creationId xmlns:a16="http://schemas.microsoft.com/office/drawing/2014/main" id="{7E59374B-B675-D6B8-97B3-C77B79EA1161}"/>
                    </a:ext>
                  </a:extLst>
                </p:cNvPr>
                <p:cNvPicPr/>
                <p:nvPr/>
              </p:nvPicPr>
              <p:blipFill>
                <a:blip r:embed="rId157"/>
                <a:stretch>
                  <a:fillRect/>
                </a:stretch>
              </p:blipFill>
              <p:spPr>
                <a:xfrm>
                  <a:off x="7689565" y="3337188"/>
                  <a:ext cx="727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5" name="Ink 154">
                  <a:extLst>
                    <a:ext uri="{FF2B5EF4-FFF2-40B4-BE49-F238E27FC236}">
                      <a16:creationId xmlns:a16="http://schemas.microsoft.com/office/drawing/2014/main" id="{3885FDE2-658B-6190-2A4B-B1CBA71A0789}"/>
                    </a:ext>
                  </a:extLst>
                </p14:cNvPr>
                <p14:cNvContentPartPr/>
                <p14:nvPr/>
              </p14:nvContentPartPr>
              <p14:xfrm>
                <a:off x="7678221" y="3386599"/>
                <a:ext cx="501840" cy="133200"/>
              </p14:xfrm>
            </p:contentPart>
          </mc:Choice>
          <mc:Fallback xmlns="">
            <p:pic>
              <p:nvPicPr>
                <p:cNvPr id="155" name="Ink 154">
                  <a:extLst>
                    <a:ext uri="{FF2B5EF4-FFF2-40B4-BE49-F238E27FC236}">
                      <a16:creationId xmlns:a16="http://schemas.microsoft.com/office/drawing/2014/main" id="{3885FDE2-658B-6190-2A4B-B1CBA71A0789}"/>
                    </a:ext>
                  </a:extLst>
                </p:cNvPr>
                <p:cNvPicPr/>
                <p:nvPr/>
              </p:nvPicPr>
              <p:blipFill>
                <a:blip r:embed="rId159"/>
                <a:stretch>
                  <a:fillRect/>
                </a:stretch>
              </p:blipFill>
              <p:spPr>
                <a:xfrm>
                  <a:off x="7660221" y="3368599"/>
                  <a:ext cx="537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7" name="Ink 156">
                  <a:extLst>
                    <a:ext uri="{FF2B5EF4-FFF2-40B4-BE49-F238E27FC236}">
                      <a16:creationId xmlns:a16="http://schemas.microsoft.com/office/drawing/2014/main" id="{F698AD7B-6E82-B6BC-B097-A00FCCB261E2}"/>
                    </a:ext>
                  </a:extLst>
                </p14:cNvPr>
                <p14:cNvContentPartPr/>
                <p14:nvPr/>
              </p14:nvContentPartPr>
              <p14:xfrm>
                <a:off x="8357005" y="3427548"/>
                <a:ext cx="180720" cy="151200"/>
              </p14:xfrm>
            </p:contentPart>
          </mc:Choice>
          <mc:Fallback xmlns="">
            <p:pic>
              <p:nvPicPr>
                <p:cNvPr id="157" name="Ink 156">
                  <a:extLst>
                    <a:ext uri="{FF2B5EF4-FFF2-40B4-BE49-F238E27FC236}">
                      <a16:creationId xmlns:a16="http://schemas.microsoft.com/office/drawing/2014/main" id="{F698AD7B-6E82-B6BC-B097-A00FCCB261E2}"/>
                    </a:ext>
                  </a:extLst>
                </p:cNvPr>
                <p:cNvPicPr/>
                <p:nvPr/>
              </p:nvPicPr>
              <p:blipFill>
                <a:blip r:embed="rId161"/>
                <a:stretch>
                  <a:fillRect/>
                </a:stretch>
              </p:blipFill>
              <p:spPr>
                <a:xfrm>
                  <a:off x="8339365" y="3409908"/>
                  <a:ext cx="216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8" name="Ink 157">
                  <a:extLst>
                    <a:ext uri="{FF2B5EF4-FFF2-40B4-BE49-F238E27FC236}">
                      <a16:creationId xmlns:a16="http://schemas.microsoft.com/office/drawing/2014/main" id="{EB59CA56-121C-1E21-D6CC-9843014482A7}"/>
                    </a:ext>
                  </a:extLst>
                </p14:cNvPr>
                <p14:cNvContentPartPr/>
                <p14:nvPr/>
              </p14:nvContentPartPr>
              <p14:xfrm>
                <a:off x="8521165" y="3291828"/>
                <a:ext cx="17280" cy="25920"/>
              </p14:xfrm>
            </p:contentPart>
          </mc:Choice>
          <mc:Fallback xmlns="">
            <p:pic>
              <p:nvPicPr>
                <p:cNvPr id="158" name="Ink 157">
                  <a:extLst>
                    <a:ext uri="{FF2B5EF4-FFF2-40B4-BE49-F238E27FC236}">
                      <a16:creationId xmlns:a16="http://schemas.microsoft.com/office/drawing/2014/main" id="{EB59CA56-121C-1E21-D6CC-9843014482A7}"/>
                    </a:ext>
                  </a:extLst>
                </p:cNvPr>
                <p:cNvPicPr/>
                <p:nvPr/>
              </p:nvPicPr>
              <p:blipFill>
                <a:blip r:embed="rId163"/>
                <a:stretch>
                  <a:fillRect/>
                </a:stretch>
              </p:blipFill>
              <p:spPr>
                <a:xfrm>
                  <a:off x="8503525" y="3274188"/>
                  <a:ext cx="529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3" name="Ink 92">
                  <a:extLst>
                    <a:ext uri="{FF2B5EF4-FFF2-40B4-BE49-F238E27FC236}">
                      <a16:creationId xmlns:a16="http://schemas.microsoft.com/office/drawing/2014/main" id="{A1EF085E-45BC-9925-D517-297591235315}"/>
                    </a:ext>
                  </a:extLst>
                </p14:cNvPr>
                <p14:cNvContentPartPr/>
                <p14:nvPr/>
              </p14:nvContentPartPr>
              <p14:xfrm>
                <a:off x="1890685" y="2727348"/>
                <a:ext cx="30240" cy="25200"/>
              </p14:xfrm>
            </p:contentPart>
          </mc:Choice>
          <mc:Fallback xmlns="">
            <p:pic>
              <p:nvPicPr>
                <p:cNvPr id="93" name="Ink 92">
                  <a:extLst>
                    <a:ext uri="{FF2B5EF4-FFF2-40B4-BE49-F238E27FC236}">
                      <a16:creationId xmlns:a16="http://schemas.microsoft.com/office/drawing/2014/main" id="{A1EF085E-45BC-9925-D517-297591235315}"/>
                    </a:ext>
                  </a:extLst>
                </p:cNvPr>
                <p:cNvPicPr/>
                <p:nvPr/>
              </p:nvPicPr>
              <p:blipFill>
                <a:blip r:embed="rId165"/>
                <a:stretch>
                  <a:fillRect/>
                </a:stretch>
              </p:blipFill>
              <p:spPr>
                <a:xfrm>
                  <a:off x="1873045" y="2709708"/>
                  <a:ext cx="65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4" name="Ink 93">
                  <a:extLst>
                    <a:ext uri="{FF2B5EF4-FFF2-40B4-BE49-F238E27FC236}">
                      <a16:creationId xmlns:a16="http://schemas.microsoft.com/office/drawing/2014/main" id="{323A14F0-7ADB-E52B-E38B-EDB68FAB17EB}"/>
                    </a:ext>
                  </a:extLst>
                </p14:cNvPr>
                <p14:cNvContentPartPr/>
                <p14:nvPr/>
              </p14:nvContentPartPr>
              <p14:xfrm>
                <a:off x="1795645" y="2891868"/>
                <a:ext cx="14040" cy="6120"/>
              </p14:xfrm>
            </p:contentPart>
          </mc:Choice>
          <mc:Fallback xmlns="">
            <p:pic>
              <p:nvPicPr>
                <p:cNvPr id="94" name="Ink 93">
                  <a:extLst>
                    <a:ext uri="{FF2B5EF4-FFF2-40B4-BE49-F238E27FC236}">
                      <a16:creationId xmlns:a16="http://schemas.microsoft.com/office/drawing/2014/main" id="{323A14F0-7ADB-E52B-E38B-EDB68FAB17EB}"/>
                    </a:ext>
                  </a:extLst>
                </p:cNvPr>
                <p:cNvPicPr/>
                <p:nvPr/>
              </p:nvPicPr>
              <p:blipFill>
                <a:blip r:embed="rId167"/>
                <a:stretch>
                  <a:fillRect/>
                </a:stretch>
              </p:blipFill>
              <p:spPr>
                <a:xfrm>
                  <a:off x="1778005" y="2873868"/>
                  <a:ext cx="49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5" name="Ink 94">
                  <a:extLst>
                    <a:ext uri="{FF2B5EF4-FFF2-40B4-BE49-F238E27FC236}">
                      <a16:creationId xmlns:a16="http://schemas.microsoft.com/office/drawing/2014/main" id="{69494254-5D17-D451-958E-E8BF0D29E5B0}"/>
                    </a:ext>
                  </a:extLst>
                </p14:cNvPr>
                <p14:cNvContentPartPr/>
                <p14:nvPr/>
              </p14:nvContentPartPr>
              <p14:xfrm>
                <a:off x="1984285" y="2900508"/>
                <a:ext cx="2880" cy="8280"/>
              </p14:xfrm>
            </p:contentPart>
          </mc:Choice>
          <mc:Fallback xmlns="">
            <p:pic>
              <p:nvPicPr>
                <p:cNvPr id="95" name="Ink 94">
                  <a:extLst>
                    <a:ext uri="{FF2B5EF4-FFF2-40B4-BE49-F238E27FC236}">
                      <a16:creationId xmlns:a16="http://schemas.microsoft.com/office/drawing/2014/main" id="{69494254-5D17-D451-958E-E8BF0D29E5B0}"/>
                    </a:ext>
                  </a:extLst>
                </p:cNvPr>
                <p:cNvPicPr/>
                <p:nvPr/>
              </p:nvPicPr>
              <p:blipFill>
                <a:blip r:embed="rId169"/>
                <a:stretch>
                  <a:fillRect/>
                </a:stretch>
              </p:blipFill>
              <p:spPr>
                <a:xfrm>
                  <a:off x="1966645" y="2882508"/>
                  <a:ext cx="38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7" name="Ink 96">
                  <a:extLst>
                    <a:ext uri="{FF2B5EF4-FFF2-40B4-BE49-F238E27FC236}">
                      <a16:creationId xmlns:a16="http://schemas.microsoft.com/office/drawing/2014/main" id="{880F022F-BD3B-688C-A0DC-FE117A0BA2FC}"/>
                    </a:ext>
                  </a:extLst>
                </p14:cNvPr>
                <p14:cNvContentPartPr/>
                <p14:nvPr/>
              </p14:nvContentPartPr>
              <p14:xfrm>
                <a:off x="2385685" y="2615388"/>
                <a:ext cx="231840" cy="183240"/>
              </p14:xfrm>
            </p:contentPart>
          </mc:Choice>
          <mc:Fallback xmlns="">
            <p:pic>
              <p:nvPicPr>
                <p:cNvPr id="97" name="Ink 96">
                  <a:extLst>
                    <a:ext uri="{FF2B5EF4-FFF2-40B4-BE49-F238E27FC236}">
                      <a16:creationId xmlns:a16="http://schemas.microsoft.com/office/drawing/2014/main" id="{880F022F-BD3B-688C-A0DC-FE117A0BA2FC}"/>
                    </a:ext>
                  </a:extLst>
                </p:cNvPr>
                <p:cNvPicPr/>
                <p:nvPr/>
              </p:nvPicPr>
              <p:blipFill>
                <a:blip r:embed="rId171"/>
                <a:stretch>
                  <a:fillRect/>
                </a:stretch>
              </p:blipFill>
              <p:spPr>
                <a:xfrm>
                  <a:off x="2368045" y="2597748"/>
                  <a:ext cx="2674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8" name="Ink 97">
                  <a:extLst>
                    <a:ext uri="{FF2B5EF4-FFF2-40B4-BE49-F238E27FC236}">
                      <a16:creationId xmlns:a16="http://schemas.microsoft.com/office/drawing/2014/main" id="{1441611B-8B3C-BADA-A3E5-1CE3BA3560F1}"/>
                    </a:ext>
                  </a:extLst>
                </p14:cNvPr>
                <p14:cNvContentPartPr/>
                <p14:nvPr/>
              </p14:nvContentPartPr>
              <p14:xfrm>
                <a:off x="2237365" y="2897628"/>
                <a:ext cx="579240" cy="39960"/>
              </p14:xfrm>
            </p:contentPart>
          </mc:Choice>
          <mc:Fallback xmlns="">
            <p:pic>
              <p:nvPicPr>
                <p:cNvPr id="98" name="Ink 97">
                  <a:extLst>
                    <a:ext uri="{FF2B5EF4-FFF2-40B4-BE49-F238E27FC236}">
                      <a16:creationId xmlns:a16="http://schemas.microsoft.com/office/drawing/2014/main" id="{1441611B-8B3C-BADA-A3E5-1CE3BA3560F1}"/>
                    </a:ext>
                  </a:extLst>
                </p:cNvPr>
                <p:cNvPicPr/>
                <p:nvPr/>
              </p:nvPicPr>
              <p:blipFill>
                <a:blip r:embed="rId173"/>
                <a:stretch>
                  <a:fillRect/>
                </a:stretch>
              </p:blipFill>
              <p:spPr>
                <a:xfrm>
                  <a:off x="2219725" y="2879628"/>
                  <a:ext cx="614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9" name="Ink 98">
                  <a:extLst>
                    <a:ext uri="{FF2B5EF4-FFF2-40B4-BE49-F238E27FC236}">
                      <a16:creationId xmlns:a16="http://schemas.microsoft.com/office/drawing/2014/main" id="{C6A4B2C4-FC8A-2AD0-774D-9629B1FEC577}"/>
                    </a:ext>
                  </a:extLst>
                </p14:cNvPr>
                <p14:cNvContentPartPr/>
                <p14:nvPr/>
              </p14:nvContentPartPr>
              <p14:xfrm>
                <a:off x="2276605" y="3037308"/>
                <a:ext cx="257040" cy="249120"/>
              </p14:xfrm>
            </p:contentPart>
          </mc:Choice>
          <mc:Fallback xmlns="">
            <p:pic>
              <p:nvPicPr>
                <p:cNvPr id="99" name="Ink 98">
                  <a:extLst>
                    <a:ext uri="{FF2B5EF4-FFF2-40B4-BE49-F238E27FC236}">
                      <a16:creationId xmlns:a16="http://schemas.microsoft.com/office/drawing/2014/main" id="{C6A4B2C4-FC8A-2AD0-774D-9629B1FEC577}"/>
                    </a:ext>
                  </a:extLst>
                </p:cNvPr>
                <p:cNvPicPr/>
                <p:nvPr/>
              </p:nvPicPr>
              <p:blipFill>
                <a:blip r:embed="rId175"/>
                <a:stretch>
                  <a:fillRect/>
                </a:stretch>
              </p:blipFill>
              <p:spPr>
                <a:xfrm>
                  <a:off x="2258965" y="3019668"/>
                  <a:ext cx="2926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0" name="Ink 99">
                  <a:extLst>
                    <a:ext uri="{FF2B5EF4-FFF2-40B4-BE49-F238E27FC236}">
                      <a16:creationId xmlns:a16="http://schemas.microsoft.com/office/drawing/2014/main" id="{D6C6E959-176B-FCDB-20FB-5AFA85A35878}"/>
                    </a:ext>
                  </a:extLst>
                </p14:cNvPr>
                <p14:cNvContentPartPr/>
                <p14:nvPr/>
              </p14:nvContentPartPr>
              <p14:xfrm>
                <a:off x="2492245" y="2987988"/>
                <a:ext cx="195480" cy="430920"/>
              </p14:xfrm>
            </p:contentPart>
          </mc:Choice>
          <mc:Fallback xmlns="">
            <p:pic>
              <p:nvPicPr>
                <p:cNvPr id="100" name="Ink 99">
                  <a:extLst>
                    <a:ext uri="{FF2B5EF4-FFF2-40B4-BE49-F238E27FC236}">
                      <a16:creationId xmlns:a16="http://schemas.microsoft.com/office/drawing/2014/main" id="{D6C6E959-176B-FCDB-20FB-5AFA85A35878}"/>
                    </a:ext>
                  </a:extLst>
                </p:cNvPr>
                <p:cNvPicPr/>
                <p:nvPr/>
              </p:nvPicPr>
              <p:blipFill>
                <a:blip r:embed="rId177"/>
                <a:stretch>
                  <a:fillRect/>
                </a:stretch>
              </p:blipFill>
              <p:spPr>
                <a:xfrm>
                  <a:off x="2474605" y="2970348"/>
                  <a:ext cx="23112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1" name="Ink 100">
                  <a:extLst>
                    <a:ext uri="{FF2B5EF4-FFF2-40B4-BE49-F238E27FC236}">
                      <a16:creationId xmlns:a16="http://schemas.microsoft.com/office/drawing/2014/main" id="{D4AC4287-AE1C-D36F-8BFE-E9A040AE3C2F}"/>
                    </a:ext>
                  </a:extLst>
                </p14:cNvPr>
                <p14:cNvContentPartPr/>
                <p14:nvPr/>
              </p14:nvContentPartPr>
              <p14:xfrm>
                <a:off x="2662165" y="3070788"/>
                <a:ext cx="109440" cy="214200"/>
              </p14:xfrm>
            </p:contentPart>
          </mc:Choice>
          <mc:Fallback xmlns="">
            <p:pic>
              <p:nvPicPr>
                <p:cNvPr id="101" name="Ink 100">
                  <a:extLst>
                    <a:ext uri="{FF2B5EF4-FFF2-40B4-BE49-F238E27FC236}">
                      <a16:creationId xmlns:a16="http://schemas.microsoft.com/office/drawing/2014/main" id="{D4AC4287-AE1C-D36F-8BFE-E9A040AE3C2F}"/>
                    </a:ext>
                  </a:extLst>
                </p:cNvPr>
                <p:cNvPicPr/>
                <p:nvPr/>
              </p:nvPicPr>
              <p:blipFill>
                <a:blip r:embed="rId179"/>
                <a:stretch>
                  <a:fillRect/>
                </a:stretch>
              </p:blipFill>
              <p:spPr>
                <a:xfrm>
                  <a:off x="2644525" y="3053148"/>
                  <a:ext cx="1450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2" name="Ink 101">
                  <a:extLst>
                    <a:ext uri="{FF2B5EF4-FFF2-40B4-BE49-F238E27FC236}">
                      <a16:creationId xmlns:a16="http://schemas.microsoft.com/office/drawing/2014/main" id="{88903DA2-DFC5-E761-0790-A830056122C4}"/>
                    </a:ext>
                  </a:extLst>
                </p14:cNvPr>
                <p14:cNvContentPartPr/>
                <p14:nvPr/>
              </p14:nvContentPartPr>
              <p14:xfrm>
                <a:off x="2696005" y="3172308"/>
                <a:ext cx="138240" cy="40320"/>
              </p14:xfrm>
            </p:contentPart>
          </mc:Choice>
          <mc:Fallback xmlns="">
            <p:pic>
              <p:nvPicPr>
                <p:cNvPr id="102" name="Ink 101">
                  <a:extLst>
                    <a:ext uri="{FF2B5EF4-FFF2-40B4-BE49-F238E27FC236}">
                      <a16:creationId xmlns:a16="http://schemas.microsoft.com/office/drawing/2014/main" id="{88903DA2-DFC5-E761-0790-A830056122C4}"/>
                    </a:ext>
                  </a:extLst>
                </p:cNvPr>
                <p:cNvPicPr/>
                <p:nvPr/>
              </p:nvPicPr>
              <p:blipFill>
                <a:blip r:embed="rId181"/>
                <a:stretch>
                  <a:fillRect/>
                </a:stretch>
              </p:blipFill>
              <p:spPr>
                <a:xfrm>
                  <a:off x="2678365" y="3154668"/>
                  <a:ext cx="173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3" name="Ink 102">
                  <a:extLst>
                    <a:ext uri="{FF2B5EF4-FFF2-40B4-BE49-F238E27FC236}">
                      <a16:creationId xmlns:a16="http://schemas.microsoft.com/office/drawing/2014/main" id="{A0595D67-80A5-06CE-3A1E-F25C45DE0991}"/>
                    </a:ext>
                  </a:extLst>
                </p14:cNvPr>
                <p14:cNvContentPartPr/>
                <p14:nvPr/>
              </p14:nvContentPartPr>
              <p14:xfrm>
                <a:off x="2177605" y="3041988"/>
                <a:ext cx="111600" cy="312480"/>
              </p14:xfrm>
            </p:contentPart>
          </mc:Choice>
          <mc:Fallback xmlns="">
            <p:pic>
              <p:nvPicPr>
                <p:cNvPr id="103" name="Ink 102">
                  <a:extLst>
                    <a:ext uri="{FF2B5EF4-FFF2-40B4-BE49-F238E27FC236}">
                      <a16:creationId xmlns:a16="http://schemas.microsoft.com/office/drawing/2014/main" id="{A0595D67-80A5-06CE-3A1E-F25C45DE0991}"/>
                    </a:ext>
                  </a:extLst>
                </p:cNvPr>
                <p:cNvPicPr/>
                <p:nvPr/>
              </p:nvPicPr>
              <p:blipFill>
                <a:blip r:embed="rId183"/>
                <a:stretch>
                  <a:fillRect/>
                </a:stretch>
              </p:blipFill>
              <p:spPr>
                <a:xfrm>
                  <a:off x="2159965" y="3023988"/>
                  <a:ext cx="1472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4" name="Ink 103">
                  <a:extLst>
                    <a:ext uri="{FF2B5EF4-FFF2-40B4-BE49-F238E27FC236}">
                      <a16:creationId xmlns:a16="http://schemas.microsoft.com/office/drawing/2014/main" id="{FE47A393-B3EC-4E16-760D-3842ACDA96FC}"/>
                    </a:ext>
                  </a:extLst>
                </p14:cNvPr>
                <p14:cNvContentPartPr/>
                <p14:nvPr/>
              </p14:nvContentPartPr>
              <p14:xfrm>
                <a:off x="2850085" y="3033708"/>
                <a:ext cx="106560" cy="319320"/>
              </p14:xfrm>
            </p:contentPart>
          </mc:Choice>
          <mc:Fallback xmlns="">
            <p:pic>
              <p:nvPicPr>
                <p:cNvPr id="104" name="Ink 103">
                  <a:extLst>
                    <a:ext uri="{FF2B5EF4-FFF2-40B4-BE49-F238E27FC236}">
                      <a16:creationId xmlns:a16="http://schemas.microsoft.com/office/drawing/2014/main" id="{FE47A393-B3EC-4E16-760D-3842ACDA96FC}"/>
                    </a:ext>
                  </a:extLst>
                </p:cNvPr>
                <p:cNvPicPr/>
                <p:nvPr/>
              </p:nvPicPr>
              <p:blipFill>
                <a:blip r:embed="rId185"/>
                <a:stretch>
                  <a:fillRect/>
                </a:stretch>
              </p:blipFill>
              <p:spPr>
                <a:xfrm>
                  <a:off x="2832085" y="3016068"/>
                  <a:ext cx="14220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8" name="Ink 107">
                  <a:extLst>
                    <a:ext uri="{FF2B5EF4-FFF2-40B4-BE49-F238E27FC236}">
                      <a16:creationId xmlns:a16="http://schemas.microsoft.com/office/drawing/2014/main" id="{B27C61A4-4D42-88B0-1A1A-26E73C2678EF}"/>
                    </a:ext>
                  </a:extLst>
                </p14:cNvPr>
                <p14:cNvContentPartPr/>
                <p14:nvPr/>
              </p14:nvContentPartPr>
              <p14:xfrm>
                <a:off x="3180925" y="2684148"/>
                <a:ext cx="182520" cy="334440"/>
              </p14:xfrm>
            </p:contentPart>
          </mc:Choice>
          <mc:Fallback xmlns="">
            <p:pic>
              <p:nvPicPr>
                <p:cNvPr id="108" name="Ink 107">
                  <a:extLst>
                    <a:ext uri="{FF2B5EF4-FFF2-40B4-BE49-F238E27FC236}">
                      <a16:creationId xmlns:a16="http://schemas.microsoft.com/office/drawing/2014/main" id="{B27C61A4-4D42-88B0-1A1A-26E73C2678EF}"/>
                    </a:ext>
                  </a:extLst>
                </p:cNvPr>
                <p:cNvPicPr/>
                <p:nvPr/>
              </p:nvPicPr>
              <p:blipFill>
                <a:blip r:embed="rId187"/>
                <a:stretch>
                  <a:fillRect/>
                </a:stretch>
              </p:blipFill>
              <p:spPr>
                <a:xfrm>
                  <a:off x="3162925" y="2666508"/>
                  <a:ext cx="2181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9" name="Ink 108">
                  <a:extLst>
                    <a:ext uri="{FF2B5EF4-FFF2-40B4-BE49-F238E27FC236}">
                      <a16:creationId xmlns:a16="http://schemas.microsoft.com/office/drawing/2014/main" id="{F6F64FB7-245F-0A2C-90BB-B4BA2665E8F5}"/>
                    </a:ext>
                  </a:extLst>
                </p14:cNvPr>
                <p14:cNvContentPartPr/>
                <p14:nvPr/>
              </p14:nvContentPartPr>
              <p14:xfrm>
                <a:off x="3307285" y="2811948"/>
                <a:ext cx="114120" cy="100080"/>
              </p14:xfrm>
            </p:contentPart>
          </mc:Choice>
          <mc:Fallback xmlns="">
            <p:pic>
              <p:nvPicPr>
                <p:cNvPr id="109" name="Ink 108">
                  <a:extLst>
                    <a:ext uri="{FF2B5EF4-FFF2-40B4-BE49-F238E27FC236}">
                      <a16:creationId xmlns:a16="http://schemas.microsoft.com/office/drawing/2014/main" id="{F6F64FB7-245F-0A2C-90BB-B4BA2665E8F5}"/>
                    </a:ext>
                  </a:extLst>
                </p:cNvPr>
                <p:cNvPicPr/>
                <p:nvPr/>
              </p:nvPicPr>
              <p:blipFill>
                <a:blip r:embed="rId189"/>
                <a:stretch>
                  <a:fillRect/>
                </a:stretch>
              </p:blipFill>
              <p:spPr>
                <a:xfrm>
                  <a:off x="3289285" y="2793948"/>
                  <a:ext cx="149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0" name="Ink 109">
                  <a:extLst>
                    <a:ext uri="{FF2B5EF4-FFF2-40B4-BE49-F238E27FC236}">
                      <a16:creationId xmlns:a16="http://schemas.microsoft.com/office/drawing/2014/main" id="{678C0472-7E30-E10F-AA04-BD419A259D30}"/>
                    </a:ext>
                  </a:extLst>
                </p14:cNvPr>
                <p14:cNvContentPartPr/>
                <p14:nvPr/>
              </p14:nvContentPartPr>
              <p14:xfrm>
                <a:off x="3584125" y="2639508"/>
                <a:ext cx="385200" cy="247680"/>
              </p14:xfrm>
            </p:contentPart>
          </mc:Choice>
          <mc:Fallback xmlns="">
            <p:pic>
              <p:nvPicPr>
                <p:cNvPr id="110" name="Ink 109">
                  <a:extLst>
                    <a:ext uri="{FF2B5EF4-FFF2-40B4-BE49-F238E27FC236}">
                      <a16:creationId xmlns:a16="http://schemas.microsoft.com/office/drawing/2014/main" id="{678C0472-7E30-E10F-AA04-BD419A259D30}"/>
                    </a:ext>
                  </a:extLst>
                </p:cNvPr>
                <p:cNvPicPr/>
                <p:nvPr/>
              </p:nvPicPr>
              <p:blipFill>
                <a:blip r:embed="rId191"/>
                <a:stretch>
                  <a:fillRect/>
                </a:stretch>
              </p:blipFill>
              <p:spPr>
                <a:xfrm>
                  <a:off x="3566485" y="2621508"/>
                  <a:ext cx="4208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1" name="Ink 110">
                  <a:extLst>
                    <a:ext uri="{FF2B5EF4-FFF2-40B4-BE49-F238E27FC236}">
                      <a16:creationId xmlns:a16="http://schemas.microsoft.com/office/drawing/2014/main" id="{16707F3A-CB49-38A6-3F71-9210978B14DF}"/>
                    </a:ext>
                  </a:extLst>
                </p14:cNvPr>
                <p14:cNvContentPartPr/>
                <p14:nvPr/>
              </p14:nvContentPartPr>
              <p14:xfrm>
                <a:off x="3846205" y="2700348"/>
                <a:ext cx="206280" cy="31680"/>
              </p14:xfrm>
            </p:contentPart>
          </mc:Choice>
          <mc:Fallback xmlns="">
            <p:pic>
              <p:nvPicPr>
                <p:cNvPr id="111" name="Ink 110">
                  <a:extLst>
                    <a:ext uri="{FF2B5EF4-FFF2-40B4-BE49-F238E27FC236}">
                      <a16:creationId xmlns:a16="http://schemas.microsoft.com/office/drawing/2014/main" id="{16707F3A-CB49-38A6-3F71-9210978B14DF}"/>
                    </a:ext>
                  </a:extLst>
                </p:cNvPr>
                <p:cNvPicPr/>
                <p:nvPr/>
              </p:nvPicPr>
              <p:blipFill>
                <a:blip r:embed="rId193"/>
                <a:stretch>
                  <a:fillRect/>
                </a:stretch>
              </p:blipFill>
              <p:spPr>
                <a:xfrm>
                  <a:off x="3828565" y="2682348"/>
                  <a:ext cx="241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3" name="Ink 112">
                  <a:extLst>
                    <a:ext uri="{FF2B5EF4-FFF2-40B4-BE49-F238E27FC236}">
                      <a16:creationId xmlns:a16="http://schemas.microsoft.com/office/drawing/2014/main" id="{494767AF-66F1-7E69-3D91-80D957FBE6DF}"/>
                    </a:ext>
                  </a:extLst>
                </p14:cNvPr>
                <p14:cNvContentPartPr/>
                <p14:nvPr/>
              </p14:nvContentPartPr>
              <p14:xfrm>
                <a:off x="4311774" y="2699734"/>
                <a:ext cx="186120" cy="24840"/>
              </p14:xfrm>
            </p:contentPart>
          </mc:Choice>
          <mc:Fallback xmlns="">
            <p:pic>
              <p:nvPicPr>
                <p:cNvPr id="113" name="Ink 112">
                  <a:extLst>
                    <a:ext uri="{FF2B5EF4-FFF2-40B4-BE49-F238E27FC236}">
                      <a16:creationId xmlns:a16="http://schemas.microsoft.com/office/drawing/2014/main" id="{494767AF-66F1-7E69-3D91-80D957FBE6DF}"/>
                    </a:ext>
                  </a:extLst>
                </p:cNvPr>
                <p:cNvPicPr/>
                <p:nvPr/>
              </p:nvPicPr>
              <p:blipFill>
                <a:blip r:embed="rId195"/>
                <a:stretch>
                  <a:fillRect/>
                </a:stretch>
              </p:blipFill>
              <p:spPr>
                <a:xfrm>
                  <a:off x="4293809" y="2681991"/>
                  <a:ext cx="221691" cy="59971"/>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4" name="Ink 113">
                  <a:extLst>
                    <a:ext uri="{FF2B5EF4-FFF2-40B4-BE49-F238E27FC236}">
                      <a16:creationId xmlns:a16="http://schemas.microsoft.com/office/drawing/2014/main" id="{A268FF5D-EAA5-F111-7DE8-BEFFAD94FE31}"/>
                    </a:ext>
                  </a:extLst>
                </p14:cNvPr>
                <p14:cNvContentPartPr/>
                <p14:nvPr/>
              </p14:nvContentPartPr>
              <p14:xfrm>
                <a:off x="4305925" y="2782788"/>
                <a:ext cx="205920" cy="18360"/>
              </p14:xfrm>
            </p:contentPart>
          </mc:Choice>
          <mc:Fallback xmlns="">
            <p:pic>
              <p:nvPicPr>
                <p:cNvPr id="114" name="Ink 113">
                  <a:extLst>
                    <a:ext uri="{FF2B5EF4-FFF2-40B4-BE49-F238E27FC236}">
                      <a16:creationId xmlns:a16="http://schemas.microsoft.com/office/drawing/2014/main" id="{A268FF5D-EAA5-F111-7DE8-BEFFAD94FE31}"/>
                    </a:ext>
                  </a:extLst>
                </p:cNvPr>
                <p:cNvPicPr/>
                <p:nvPr/>
              </p:nvPicPr>
              <p:blipFill>
                <a:blip r:embed="rId197"/>
                <a:stretch>
                  <a:fillRect/>
                </a:stretch>
              </p:blipFill>
              <p:spPr>
                <a:xfrm>
                  <a:off x="4288285" y="2765148"/>
                  <a:ext cx="241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5" name="Ink 114">
                  <a:extLst>
                    <a:ext uri="{FF2B5EF4-FFF2-40B4-BE49-F238E27FC236}">
                      <a16:creationId xmlns:a16="http://schemas.microsoft.com/office/drawing/2014/main" id="{0B7300B3-BCC9-77A0-3FE4-047366237301}"/>
                    </a:ext>
                  </a:extLst>
                </p14:cNvPr>
                <p14:cNvContentPartPr/>
                <p14:nvPr/>
              </p14:nvContentPartPr>
              <p14:xfrm>
                <a:off x="4692925" y="2478948"/>
                <a:ext cx="202680" cy="326160"/>
              </p14:xfrm>
            </p:contentPart>
          </mc:Choice>
          <mc:Fallback xmlns="">
            <p:pic>
              <p:nvPicPr>
                <p:cNvPr id="115" name="Ink 114">
                  <a:extLst>
                    <a:ext uri="{FF2B5EF4-FFF2-40B4-BE49-F238E27FC236}">
                      <a16:creationId xmlns:a16="http://schemas.microsoft.com/office/drawing/2014/main" id="{0B7300B3-BCC9-77A0-3FE4-047366237301}"/>
                    </a:ext>
                  </a:extLst>
                </p:cNvPr>
                <p:cNvPicPr/>
                <p:nvPr/>
              </p:nvPicPr>
              <p:blipFill>
                <a:blip r:embed="rId199"/>
                <a:stretch>
                  <a:fillRect/>
                </a:stretch>
              </p:blipFill>
              <p:spPr>
                <a:xfrm>
                  <a:off x="4674925" y="2461308"/>
                  <a:ext cx="2383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6" name="Ink 115">
                  <a:extLst>
                    <a:ext uri="{FF2B5EF4-FFF2-40B4-BE49-F238E27FC236}">
                      <a16:creationId xmlns:a16="http://schemas.microsoft.com/office/drawing/2014/main" id="{974A42F5-B994-6CD9-F6EB-37337A069CEA}"/>
                    </a:ext>
                  </a:extLst>
                </p14:cNvPr>
                <p14:cNvContentPartPr/>
                <p14:nvPr/>
              </p14:nvContentPartPr>
              <p14:xfrm>
                <a:off x="5036725" y="2550588"/>
                <a:ext cx="148320" cy="206640"/>
              </p14:xfrm>
            </p:contentPart>
          </mc:Choice>
          <mc:Fallback xmlns="">
            <p:pic>
              <p:nvPicPr>
                <p:cNvPr id="116" name="Ink 115">
                  <a:extLst>
                    <a:ext uri="{FF2B5EF4-FFF2-40B4-BE49-F238E27FC236}">
                      <a16:creationId xmlns:a16="http://schemas.microsoft.com/office/drawing/2014/main" id="{974A42F5-B994-6CD9-F6EB-37337A069CEA}"/>
                    </a:ext>
                  </a:extLst>
                </p:cNvPr>
                <p:cNvPicPr/>
                <p:nvPr/>
              </p:nvPicPr>
              <p:blipFill>
                <a:blip r:embed="rId201"/>
                <a:stretch>
                  <a:fillRect/>
                </a:stretch>
              </p:blipFill>
              <p:spPr>
                <a:xfrm>
                  <a:off x="5019085" y="2532588"/>
                  <a:ext cx="183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Ink 121">
                  <a:extLst>
                    <a:ext uri="{FF2B5EF4-FFF2-40B4-BE49-F238E27FC236}">
                      <a16:creationId xmlns:a16="http://schemas.microsoft.com/office/drawing/2014/main" id="{41D14E3E-34CB-7EEC-5D8A-5ED47CA546C7}"/>
                    </a:ext>
                  </a:extLst>
                </p14:cNvPr>
                <p14:cNvContentPartPr/>
                <p14:nvPr/>
              </p14:nvContentPartPr>
              <p14:xfrm>
                <a:off x="686726" y="3769722"/>
                <a:ext cx="84240" cy="216720"/>
              </p14:xfrm>
            </p:contentPart>
          </mc:Choice>
          <mc:Fallback xmlns="">
            <p:pic>
              <p:nvPicPr>
                <p:cNvPr id="122" name="Ink 121">
                  <a:extLst>
                    <a:ext uri="{FF2B5EF4-FFF2-40B4-BE49-F238E27FC236}">
                      <a16:creationId xmlns:a16="http://schemas.microsoft.com/office/drawing/2014/main" id="{41D14E3E-34CB-7EEC-5D8A-5ED47CA546C7}"/>
                    </a:ext>
                  </a:extLst>
                </p:cNvPr>
                <p:cNvPicPr/>
                <p:nvPr/>
              </p:nvPicPr>
              <p:blipFill>
                <a:blip r:embed="rId203"/>
                <a:stretch>
                  <a:fillRect/>
                </a:stretch>
              </p:blipFill>
              <p:spPr>
                <a:xfrm>
                  <a:off x="668803" y="3751722"/>
                  <a:ext cx="119728"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Ink 122">
                  <a:extLst>
                    <a:ext uri="{FF2B5EF4-FFF2-40B4-BE49-F238E27FC236}">
                      <a16:creationId xmlns:a16="http://schemas.microsoft.com/office/drawing/2014/main" id="{D39E7DFE-CB46-DBB7-C7B1-550347B27DD4}"/>
                    </a:ext>
                  </a:extLst>
                </p14:cNvPr>
                <p14:cNvContentPartPr/>
                <p14:nvPr/>
              </p14:nvContentPartPr>
              <p14:xfrm>
                <a:off x="802528" y="3751967"/>
                <a:ext cx="238320" cy="270720"/>
              </p14:xfrm>
            </p:contentPart>
          </mc:Choice>
          <mc:Fallback xmlns="">
            <p:pic>
              <p:nvPicPr>
                <p:cNvPr id="123" name="Ink 122">
                  <a:extLst>
                    <a:ext uri="{FF2B5EF4-FFF2-40B4-BE49-F238E27FC236}">
                      <a16:creationId xmlns:a16="http://schemas.microsoft.com/office/drawing/2014/main" id="{D39E7DFE-CB46-DBB7-C7B1-550347B27DD4}"/>
                    </a:ext>
                  </a:extLst>
                </p:cNvPr>
                <p:cNvPicPr/>
                <p:nvPr/>
              </p:nvPicPr>
              <p:blipFill>
                <a:blip r:embed="rId205"/>
                <a:stretch>
                  <a:fillRect/>
                </a:stretch>
              </p:blipFill>
              <p:spPr>
                <a:xfrm>
                  <a:off x="784528" y="3733967"/>
                  <a:ext cx="2739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Ink 123">
                  <a:extLst>
                    <a:ext uri="{FF2B5EF4-FFF2-40B4-BE49-F238E27FC236}">
                      <a16:creationId xmlns:a16="http://schemas.microsoft.com/office/drawing/2014/main" id="{851CF686-0AB1-E769-0F2C-39AEA6E7414C}"/>
                    </a:ext>
                  </a:extLst>
                </p14:cNvPr>
                <p14:cNvContentPartPr/>
                <p14:nvPr/>
              </p14:nvContentPartPr>
              <p14:xfrm>
                <a:off x="1180765" y="3761268"/>
                <a:ext cx="227160" cy="189000"/>
              </p14:xfrm>
            </p:contentPart>
          </mc:Choice>
          <mc:Fallback xmlns="">
            <p:pic>
              <p:nvPicPr>
                <p:cNvPr id="124" name="Ink 123">
                  <a:extLst>
                    <a:ext uri="{FF2B5EF4-FFF2-40B4-BE49-F238E27FC236}">
                      <a16:creationId xmlns:a16="http://schemas.microsoft.com/office/drawing/2014/main" id="{851CF686-0AB1-E769-0F2C-39AEA6E7414C}"/>
                    </a:ext>
                  </a:extLst>
                </p:cNvPr>
                <p:cNvPicPr/>
                <p:nvPr/>
              </p:nvPicPr>
              <p:blipFill>
                <a:blip r:embed="rId207"/>
                <a:stretch>
                  <a:fillRect/>
                </a:stretch>
              </p:blipFill>
              <p:spPr>
                <a:xfrm>
                  <a:off x="1162765" y="3743268"/>
                  <a:ext cx="2628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5" name="Ink 124">
                  <a:extLst>
                    <a:ext uri="{FF2B5EF4-FFF2-40B4-BE49-F238E27FC236}">
                      <a16:creationId xmlns:a16="http://schemas.microsoft.com/office/drawing/2014/main" id="{3D017BBE-D78B-0341-28AA-6E7808971449}"/>
                    </a:ext>
                  </a:extLst>
                </p14:cNvPr>
                <p14:cNvContentPartPr/>
                <p14:nvPr/>
              </p14:nvContentPartPr>
              <p14:xfrm>
                <a:off x="1406125" y="3807708"/>
                <a:ext cx="217440" cy="140400"/>
              </p14:xfrm>
            </p:contentPart>
          </mc:Choice>
          <mc:Fallback xmlns="">
            <p:pic>
              <p:nvPicPr>
                <p:cNvPr id="125" name="Ink 124">
                  <a:extLst>
                    <a:ext uri="{FF2B5EF4-FFF2-40B4-BE49-F238E27FC236}">
                      <a16:creationId xmlns:a16="http://schemas.microsoft.com/office/drawing/2014/main" id="{3D017BBE-D78B-0341-28AA-6E7808971449}"/>
                    </a:ext>
                  </a:extLst>
                </p:cNvPr>
                <p:cNvPicPr/>
                <p:nvPr/>
              </p:nvPicPr>
              <p:blipFill>
                <a:blip r:embed="rId209"/>
                <a:stretch>
                  <a:fillRect/>
                </a:stretch>
              </p:blipFill>
              <p:spPr>
                <a:xfrm>
                  <a:off x="1388485" y="3790068"/>
                  <a:ext cx="2530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7" name="Ink 126">
                  <a:extLst>
                    <a:ext uri="{FF2B5EF4-FFF2-40B4-BE49-F238E27FC236}">
                      <a16:creationId xmlns:a16="http://schemas.microsoft.com/office/drawing/2014/main" id="{B61AED1B-6D92-0BBE-5EE4-7F2DB6BA141C}"/>
                    </a:ext>
                  </a:extLst>
                </p14:cNvPr>
                <p14:cNvContentPartPr/>
                <p14:nvPr/>
              </p14:nvContentPartPr>
              <p14:xfrm>
                <a:off x="1820845" y="3735348"/>
                <a:ext cx="180000" cy="203400"/>
              </p14:xfrm>
            </p:contentPart>
          </mc:Choice>
          <mc:Fallback xmlns="">
            <p:pic>
              <p:nvPicPr>
                <p:cNvPr id="127" name="Ink 126">
                  <a:extLst>
                    <a:ext uri="{FF2B5EF4-FFF2-40B4-BE49-F238E27FC236}">
                      <a16:creationId xmlns:a16="http://schemas.microsoft.com/office/drawing/2014/main" id="{B61AED1B-6D92-0BBE-5EE4-7F2DB6BA141C}"/>
                    </a:ext>
                  </a:extLst>
                </p:cNvPr>
                <p:cNvPicPr/>
                <p:nvPr/>
              </p:nvPicPr>
              <p:blipFill>
                <a:blip r:embed="rId211"/>
                <a:stretch>
                  <a:fillRect/>
                </a:stretch>
              </p:blipFill>
              <p:spPr>
                <a:xfrm>
                  <a:off x="1802845" y="3717708"/>
                  <a:ext cx="215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0" name="Ink 129">
                  <a:extLst>
                    <a:ext uri="{FF2B5EF4-FFF2-40B4-BE49-F238E27FC236}">
                      <a16:creationId xmlns:a16="http://schemas.microsoft.com/office/drawing/2014/main" id="{3BD30F8E-15E7-CAFB-19DE-C6F79DEFCA58}"/>
                    </a:ext>
                  </a:extLst>
                </p14:cNvPr>
                <p14:cNvContentPartPr/>
                <p14:nvPr/>
              </p14:nvContentPartPr>
              <p14:xfrm>
                <a:off x="2052685" y="3772068"/>
                <a:ext cx="301320" cy="168120"/>
              </p14:xfrm>
            </p:contentPart>
          </mc:Choice>
          <mc:Fallback xmlns="">
            <p:pic>
              <p:nvPicPr>
                <p:cNvPr id="130" name="Ink 129">
                  <a:extLst>
                    <a:ext uri="{FF2B5EF4-FFF2-40B4-BE49-F238E27FC236}">
                      <a16:creationId xmlns:a16="http://schemas.microsoft.com/office/drawing/2014/main" id="{3BD30F8E-15E7-CAFB-19DE-C6F79DEFCA58}"/>
                    </a:ext>
                  </a:extLst>
                </p:cNvPr>
                <p:cNvPicPr/>
                <p:nvPr/>
              </p:nvPicPr>
              <p:blipFill>
                <a:blip r:embed="rId213"/>
                <a:stretch>
                  <a:fillRect/>
                </a:stretch>
              </p:blipFill>
              <p:spPr>
                <a:xfrm>
                  <a:off x="2034685" y="3754428"/>
                  <a:ext cx="3369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1" name="Ink 130">
                  <a:extLst>
                    <a:ext uri="{FF2B5EF4-FFF2-40B4-BE49-F238E27FC236}">
                      <a16:creationId xmlns:a16="http://schemas.microsoft.com/office/drawing/2014/main" id="{34403420-DA43-3046-FD3B-F803345CC095}"/>
                    </a:ext>
                  </a:extLst>
                </p14:cNvPr>
                <p14:cNvContentPartPr/>
                <p14:nvPr/>
              </p14:nvContentPartPr>
              <p14:xfrm>
                <a:off x="2381725" y="3752628"/>
                <a:ext cx="304560" cy="190800"/>
              </p14:xfrm>
            </p:contentPart>
          </mc:Choice>
          <mc:Fallback xmlns="">
            <p:pic>
              <p:nvPicPr>
                <p:cNvPr id="131" name="Ink 130">
                  <a:extLst>
                    <a:ext uri="{FF2B5EF4-FFF2-40B4-BE49-F238E27FC236}">
                      <a16:creationId xmlns:a16="http://schemas.microsoft.com/office/drawing/2014/main" id="{34403420-DA43-3046-FD3B-F803345CC095}"/>
                    </a:ext>
                  </a:extLst>
                </p:cNvPr>
                <p:cNvPicPr/>
                <p:nvPr/>
              </p:nvPicPr>
              <p:blipFill>
                <a:blip r:embed="rId215"/>
                <a:stretch>
                  <a:fillRect/>
                </a:stretch>
              </p:blipFill>
              <p:spPr>
                <a:xfrm>
                  <a:off x="2363725" y="3734988"/>
                  <a:ext cx="3402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2" name="Ink 131">
                  <a:extLst>
                    <a:ext uri="{FF2B5EF4-FFF2-40B4-BE49-F238E27FC236}">
                      <a16:creationId xmlns:a16="http://schemas.microsoft.com/office/drawing/2014/main" id="{12E0EE2E-8AED-10E1-3360-A26B29402A43}"/>
                    </a:ext>
                  </a:extLst>
                </p14:cNvPr>
                <p14:cNvContentPartPr/>
                <p14:nvPr/>
              </p14:nvContentPartPr>
              <p14:xfrm>
                <a:off x="2679085" y="3700428"/>
                <a:ext cx="13320" cy="13320"/>
              </p14:xfrm>
            </p:contentPart>
          </mc:Choice>
          <mc:Fallback xmlns="">
            <p:pic>
              <p:nvPicPr>
                <p:cNvPr id="132" name="Ink 131">
                  <a:extLst>
                    <a:ext uri="{FF2B5EF4-FFF2-40B4-BE49-F238E27FC236}">
                      <a16:creationId xmlns:a16="http://schemas.microsoft.com/office/drawing/2014/main" id="{12E0EE2E-8AED-10E1-3360-A26B29402A43}"/>
                    </a:ext>
                  </a:extLst>
                </p:cNvPr>
                <p:cNvPicPr/>
                <p:nvPr/>
              </p:nvPicPr>
              <p:blipFill>
                <a:blip r:embed="rId217"/>
                <a:stretch>
                  <a:fillRect/>
                </a:stretch>
              </p:blipFill>
              <p:spPr>
                <a:xfrm>
                  <a:off x="2661445" y="3682428"/>
                  <a:ext cx="48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3" name="Ink 132">
                  <a:extLst>
                    <a:ext uri="{FF2B5EF4-FFF2-40B4-BE49-F238E27FC236}">
                      <a16:creationId xmlns:a16="http://schemas.microsoft.com/office/drawing/2014/main" id="{0C41FFF3-E389-8B37-A446-E21113FAB5A9}"/>
                    </a:ext>
                  </a:extLst>
                </p14:cNvPr>
                <p14:cNvContentPartPr/>
                <p14:nvPr/>
              </p14:nvContentPartPr>
              <p14:xfrm>
                <a:off x="2744245" y="3607908"/>
                <a:ext cx="487440" cy="309960"/>
              </p14:xfrm>
            </p:contentPart>
          </mc:Choice>
          <mc:Fallback xmlns="">
            <p:pic>
              <p:nvPicPr>
                <p:cNvPr id="133" name="Ink 132">
                  <a:extLst>
                    <a:ext uri="{FF2B5EF4-FFF2-40B4-BE49-F238E27FC236}">
                      <a16:creationId xmlns:a16="http://schemas.microsoft.com/office/drawing/2014/main" id="{0C41FFF3-E389-8B37-A446-E21113FAB5A9}"/>
                    </a:ext>
                  </a:extLst>
                </p:cNvPr>
                <p:cNvPicPr/>
                <p:nvPr/>
              </p:nvPicPr>
              <p:blipFill>
                <a:blip r:embed="rId219"/>
                <a:stretch>
                  <a:fillRect/>
                </a:stretch>
              </p:blipFill>
              <p:spPr>
                <a:xfrm>
                  <a:off x="2726605" y="3589908"/>
                  <a:ext cx="52308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5" name="Ink 134">
                  <a:extLst>
                    <a:ext uri="{FF2B5EF4-FFF2-40B4-BE49-F238E27FC236}">
                      <a16:creationId xmlns:a16="http://schemas.microsoft.com/office/drawing/2014/main" id="{84781D2F-F86D-129C-C5DB-6F8EC64A1823}"/>
                    </a:ext>
                  </a:extLst>
                </p14:cNvPr>
                <p14:cNvContentPartPr/>
                <p14:nvPr/>
              </p14:nvContentPartPr>
              <p14:xfrm>
                <a:off x="3496645" y="3643188"/>
                <a:ext cx="210960" cy="300600"/>
              </p14:xfrm>
            </p:contentPart>
          </mc:Choice>
          <mc:Fallback xmlns="">
            <p:pic>
              <p:nvPicPr>
                <p:cNvPr id="135" name="Ink 134">
                  <a:extLst>
                    <a:ext uri="{FF2B5EF4-FFF2-40B4-BE49-F238E27FC236}">
                      <a16:creationId xmlns:a16="http://schemas.microsoft.com/office/drawing/2014/main" id="{84781D2F-F86D-129C-C5DB-6F8EC64A1823}"/>
                    </a:ext>
                  </a:extLst>
                </p:cNvPr>
                <p:cNvPicPr/>
                <p:nvPr/>
              </p:nvPicPr>
              <p:blipFill>
                <a:blip r:embed="rId221"/>
                <a:stretch>
                  <a:fillRect/>
                </a:stretch>
              </p:blipFill>
              <p:spPr>
                <a:xfrm>
                  <a:off x="3478645" y="3625188"/>
                  <a:ext cx="2466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6" name="Ink 135">
                  <a:extLst>
                    <a:ext uri="{FF2B5EF4-FFF2-40B4-BE49-F238E27FC236}">
                      <a16:creationId xmlns:a16="http://schemas.microsoft.com/office/drawing/2014/main" id="{E98E7CC6-35EE-7A2E-3509-BF4CDBF37F57}"/>
                    </a:ext>
                  </a:extLst>
                </p14:cNvPr>
                <p14:cNvContentPartPr/>
                <p14:nvPr/>
              </p14:nvContentPartPr>
              <p14:xfrm>
                <a:off x="3737485" y="3544188"/>
                <a:ext cx="158040" cy="409680"/>
              </p14:xfrm>
            </p:contentPart>
          </mc:Choice>
          <mc:Fallback xmlns="">
            <p:pic>
              <p:nvPicPr>
                <p:cNvPr id="136" name="Ink 135">
                  <a:extLst>
                    <a:ext uri="{FF2B5EF4-FFF2-40B4-BE49-F238E27FC236}">
                      <a16:creationId xmlns:a16="http://schemas.microsoft.com/office/drawing/2014/main" id="{E98E7CC6-35EE-7A2E-3509-BF4CDBF37F57}"/>
                    </a:ext>
                  </a:extLst>
                </p:cNvPr>
                <p:cNvPicPr/>
                <p:nvPr/>
              </p:nvPicPr>
              <p:blipFill>
                <a:blip r:embed="rId223"/>
                <a:stretch>
                  <a:fillRect/>
                </a:stretch>
              </p:blipFill>
              <p:spPr>
                <a:xfrm>
                  <a:off x="3719485" y="3526188"/>
                  <a:ext cx="19368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7" name="Ink 136">
                  <a:extLst>
                    <a:ext uri="{FF2B5EF4-FFF2-40B4-BE49-F238E27FC236}">
                      <a16:creationId xmlns:a16="http://schemas.microsoft.com/office/drawing/2014/main" id="{8AE12D48-C3DB-DA47-EA46-429F65D54CA6}"/>
                    </a:ext>
                  </a:extLst>
                </p14:cNvPr>
                <p14:cNvContentPartPr/>
                <p14:nvPr/>
              </p14:nvContentPartPr>
              <p14:xfrm>
                <a:off x="3880405" y="3672348"/>
                <a:ext cx="137880" cy="239400"/>
              </p14:xfrm>
            </p:contentPart>
          </mc:Choice>
          <mc:Fallback xmlns="">
            <p:pic>
              <p:nvPicPr>
                <p:cNvPr id="137" name="Ink 136">
                  <a:extLst>
                    <a:ext uri="{FF2B5EF4-FFF2-40B4-BE49-F238E27FC236}">
                      <a16:creationId xmlns:a16="http://schemas.microsoft.com/office/drawing/2014/main" id="{8AE12D48-C3DB-DA47-EA46-429F65D54CA6}"/>
                    </a:ext>
                  </a:extLst>
                </p:cNvPr>
                <p:cNvPicPr/>
                <p:nvPr/>
              </p:nvPicPr>
              <p:blipFill>
                <a:blip r:embed="rId225"/>
                <a:stretch>
                  <a:fillRect/>
                </a:stretch>
              </p:blipFill>
              <p:spPr>
                <a:xfrm>
                  <a:off x="3862405" y="3654348"/>
                  <a:ext cx="1735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Ink 137">
                  <a:extLst>
                    <a:ext uri="{FF2B5EF4-FFF2-40B4-BE49-F238E27FC236}">
                      <a16:creationId xmlns:a16="http://schemas.microsoft.com/office/drawing/2014/main" id="{AB5A69FF-D6BD-EA0D-5941-2E6B8DF5385F}"/>
                    </a:ext>
                  </a:extLst>
                </p14:cNvPr>
                <p14:cNvContentPartPr/>
                <p14:nvPr/>
              </p14:nvContentPartPr>
              <p14:xfrm>
                <a:off x="3938365" y="3792948"/>
                <a:ext cx="206640" cy="42480"/>
              </p14:xfrm>
            </p:contentPart>
          </mc:Choice>
          <mc:Fallback xmlns="">
            <p:pic>
              <p:nvPicPr>
                <p:cNvPr id="138" name="Ink 137">
                  <a:extLst>
                    <a:ext uri="{FF2B5EF4-FFF2-40B4-BE49-F238E27FC236}">
                      <a16:creationId xmlns:a16="http://schemas.microsoft.com/office/drawing/2014/main" id="{AB5A69FF-D6BD-EA0D-5941-2E6B8DF5385F}"/>
                    </a:ext>
                  </a:extLst>
                </p:cNvPr>
                <p:cNvPicPr/>
                <p:nvPr/>
              </p:nvPicPr>
              <p:blipFill>
                <a:blip r:embed="rId227"/>
                <a:stretch>
                  <a:fillRect/>
                </a:stretch>
              </p:blipFill>
              <p:spPr>
                <a:xfrm>
                  <a:off x="3920365" y="3775308"/>
                  <a:ext cx="242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0" name="Ink 139">
                  <a:extLst>
                    <a:ext uri="{FF2B5EF4-FFF2-40B4-BE49-F238E27FC236}">
                      <a16:creationId xmlns:a16="http://schemas.microsoft.com/office/drawing/2014/main" id="{B946175D-B113-DCF3-E61B-0386A9C50E63}"/>
                    </a:ext>
                  </a:extLst>
                </p14:cNvPr>
                <p14:cNvContentPartPr/>
                <p14:nvPr/>
              </p14:nvContentPartPr>
              <p14:xfrm>
                <a:off x="3338605" y="3553188"/>
                <a:ext cx="139680" cy="468000"/>
              </p14:xfrm>
            </p:contentPart>
          </mc:Choice>
          <mc:Fallback xmlns="">
            <p:pic>
              <p:nvPicPr>
                <p:cNvPr id="140" name="Ink 139">
                  <a:extLst>
                    <a:ext uri="{FF2B5EF4-FFF2-40B4-BE49-F238E27FC236}">
                      <a16:creationId xmlns:a16="http://schemas.microsoft.com/office/drawing/2014/main" id="{B946175D-B113-DCF3-E61B-0386A9C50E63}"/>
                    </a:ext>
                  </a:extLst>
                </p:cNvPr>
                <p:cNvPicPr/>
                <p:nvPr/>
              </p:nvPicPr>
              <p:blipFill>
                <a:blip r:embed="rId229"/>
                <a:stretch>
                  <a:fillRect/>
                </a:stretch>
              </p:blipFill>
              <p:spPr>
                <a:xfrm>
                  <a:off x="3320965" y="3535188"/>
                  <a:ext cx="17532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1" name="Ink 140">
                  <a:extLst>
                    <a:ext uri="{FF2B5EF4-FFF2-40B4-BE49-F238E27FC236}">
                      <a16:creationId xmlns:a16="http://schemas.microsoft.com/office/drawing/2014/main" id="{9C075C33-4B37-5DE4-F0E4-04D340B6D8F2}"/>
                    </a:ext>
                  </a:extLst>
                </p14:cNvPr>
                <p14:cNvContentPartPr/>
                <p14:nvPr/>
              </p14:nvContentPartPr>
              <p14:xfrm>
                <a:off x="4159405" y="3585588"/>
                <a:ext cx="70560" cy="347400"/>
              </p14:xfrm>
            </p:contentPart>
          </mc:Choice>
          <mc:Fallback xmlns="">
            <p:pic>
              <p:nvPicPr>
                <p:cNvPr id="141" name="Ink 140">
                  <a:extLst>
                    <a:ext uri="{FF2B5EF4-FFF2-40B4-BE49-F238E27FC236}">
                      <a16:creationId xmlns:a16="http://schemas.microsoft.com/office/drawing/2014/main" id="{9C075C33-4B37-5DE4-F0E4-04D340B6D8F2}"/>
                    </a:ext>
                  </a:extLst>
                </p:cNvPr>
                <p:cNvPicPr/>
                <p:nvPr/>
              </p:nvPicPr>
              <p:blipFill>
                <a:blip r:embed="rId231"/>
                <a:stretch>
                  <a:fillRect/>
                </a:stretch>
              </p:blipFill>
              <p:spPr>
                <a:xfrm>
                  <a:off x="4141405" y="3567588"/>
                  <a:ext cx="10620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2" name="Ink 141">
                  <a:extLst>
                    <a:ext uri="{FF2B5EF4-FFF2-40B4-BE49-F238E27FC236}">
                      <a16:creationId xmlns:a16="http://schemas.microsoft.com/office/drawing/2014/main" id="{6AB005CA-D404-ECAD-A346-FE86D500F4F0}"/>
                    </a:ext>
                  </a:extLst>
                </p14:cNvPr>
                <p14:cNvContentPartPr/>
                <p14:nvPr/>
              </p14:nvContentPartPr>
              <p14:xfrm>
                <a:off x="4532365" y="3579468"/>
                <a:ext cx="286560" cy="188640"/>
              </p14:xfrm>
            </p:contentPart>
          </mc:Choice>
          <mc:Fallback xmlns="">
            <p:pic>
              <p:nvPicPr>
                <p:cNvPr id="142" name="Ink 141">
                  <a:extLst>
                    <a:ext uri="{FF2B5EF4-FFF2-40B4-BE49-F238E27FC236}">
                      <a16:creationId xmlns:a16="http://schemas.microsoft.com/office/drawing/2014/main" id="{6AB005CA-D404-ECAD-A346-FE86D500F4F0}"/>
                    </a:ext>
                  </a:extLst>
                </p:cNvPr>
                <p:cNvPicPr/>
                <p:nvPr/>
              </p:nvPicPr>
              <p:blipFill>
                <a:blip r:embed="rId233"/>
                <a:stretch>
                  <a:fillRect/>
                </a:stretch>
              </p:blipFill>
              <p:spPr>
                <a:xfrm>
                  <a:off x="4514725" y="3561468"/>
                  <a:ext cx="322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Ink 142">
                  <a:extLst>
                    <a:ext uri="{FF2B5EF4-FFF2-40B4-BE49-F238E27FC236}">
                      <a16:creationId xmlns:a16="http://schemas.microsoft.com/office/drawing/2014/main" id="{04C25F23-D86E-B5C6-B2D1-750ADBF77148}"/>
                    </a:ext>
                  </a:extLst>
                </p14:cNvPr>
                <p14:cNvContentPartPr/>
                <p14:nvPr/>
              </p14:nvContentPartPr>
              <p14:xfrm>
                <a:off x="4559365" y="3444108"/>
                <a:ext cx="12600" cy="8280"/>
              </p14:xfrm>
            </p:contentPart>
          </mc:Choice>
          <mc:Fallback xmlns="">
            <p:pic>
              <p:nvPicPr>
                <p:cNvPr id="143" name="Ink 142">
                  <a:extLst>
                    <a:ext uri="{FF2B5EF4-FFF2-40B4-BE49-F238E27FC236}">
                      <a16:creationId xmlns:a16="http://schemas.microsoft.com/office/drawing/2014/main" id="{04C25F23-D86E-B5C6-B2D1-750ADBF77148}"/>
                    </a:ext>
                  </a:extLst>
                </p:cNvPr>
                <p:cNvPicPr/>
                <p:nvPr/>
              </p:nvPicPr>
              <p:blipFill>
                <a:blip r:embed="rId217"/>
                <a:stretch>
                  <a:fillRect/>
                </a:stretch>
              </p:blipFill>
              <p:spPr>
                <a:xfrm>
                  <a:off x="4541365" y="3426468"/>
                  <a:ext cx="48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5" name="Ink 144">
                  <a:extLst>
                    <a:ext uri="{FF2B5EF4-FFF2-40B4-BE49-F238E27FC236}">
                      <a16:creationId xmlns:a16="http://schemas.microsoft.com/office/drawing/2014/main" id="{7F6F0BDF-8BA9-1E36-3DB8-245CAE779A21}"/>
                    </a:ext>
                  </a:extLst>
                </p14:cNvPr>
                <p14:cNvContentPartPr/>
                <p14:nvPr/>
              </p14:nvContentPartPr>
              <p14:xfrm>
                <a:off x="5070565" y="3565788"/>
                <a:ext cx="237600" cy="136080"/>
              </p14:xfrm>
            </p:contentPart>
          </mc:Choice>
          <mc:Fallback xmlns="">
            <p:pic>
              <p:nvPicPr>
                <p:cNvPr id="145" name="Ink 144">
                  <a:extLst>
                    <a:ext uri="{FF2B5EF4-FFF2-40B4-BE49-F238E27FC236}">
                      <a16:creationId xmlns:a16="http://schemas.microsoft.com/office/drawing/2014/main" id="{7F6F0BDF-8BA9-1E36-3DB8-245CAE779A21}"/>
                    </a:ext>
                  </a:extLst>
                </p:cNvPr>
                <p:cNvPicPr/>
                <p:nvPr/>
              </p:nvPicPr>
              <p:blipFill>
                <a:blip r:embed="rId236"/>
                <a:stretch>
                  <a:fillRect/>
                </a:stretch>
              </p:blipFill>
              <p:spPr>
                <a:xfrm>
                  <a:off x="5052925" y="3548148"/>
                  <a:ext cx="273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0" name="Ink 159">
                  <a:extLst>
                    <a:ext uri="{FF2B5EF4-FFF2-40B4-BE49-F238E27FC236}">
                      <a16:creationId xmlns:a16="http://schemas.microsoft.com/office/drawing/2014/main" id="{1CED010D-A29E-77F3-5AE9-0FB58EF56810}"/>
                    </a:ext>
                  </a:extLst>
                </p14:cNvPr>
                <p14:cNvContentPartPr/>
                <p14:nvPr/>
              </p14:nvContentPartPr>
              <p14:xfrm>
                <a:off x="397527" y="4342008"/>
                <a:ext cx="398880" cy="134640"/>
              </p14:xfrm>
            </p:contentPart>
          </mc:Choice>
          <mc:Fallback xmlns="">
            <p:pic>
              <p:nvPicPr>
                <p:cNvPr id="160" name="Ink 159">
                  <a:extLst>
                    <a:ext uri="{FF2B5EF4-FFF2-40B4-BE49-F238E27FC236}">
                      <a16:creationId xmlns:a16="http://schemas.microsoft.com/office/drawing/2014/main" id="{1CED010D-A29E-77F3-5AE9-0FB58EF56810}"/>
                    </a:ext>
                  </a:extLst>
                </p:cNvPr>
                <p:cNvPicPr/>
                <p:nvPr/>
              </p:nvPicPr>
              <p:blipFill>
                <a:blip r:embed="rId238"/>
                <a:stretch>
                  <a:fillRect/>
                </a:stretch>
              </p:blipFill>
              <p:spPr>
                <a:xfrm>
                  <a:off x="379511" y="4324008"/>
                  <a:ext cx="434552"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1" name="Ink 160">
                  <a:extLst>
                    <a:ext uri="{FF2B5EF4-FFF2-40B4-BE49-F238E27FC236}">
                      <a16:creationId xmlns:a16="http://schemas.microsoft.com/office/drawing/2014/main" id="{8248FF5B-BB6D-13B2-7F86-220DFCFA3087}"/>
                    </a:ext>
                  </a:extLst>
                </p14:cNvPr>
                <p14:cNvContentPartPr/>
                <p14:nvPr/>
              </p14:nvContentPartPr>
              <p14:xfrm>
                <a:off x="806005" y="4357428"/>
                <a:ext cx="174240" cy="85320"/>
              </p14:xfrm>
            </p:contentPart>
          </mc:Choice>
          <mc:Fallback xmlns="">
            <p:pic>
              <p:nvPicPr>
                <p:cNvPr id="161" name="Ink 160">
                  <a:extLst>
                    <a:ext uri="{FF2B5EF4-FFF2-40B4-BE49-F238E27FC236}">
                      <a16:creationId xmlns:a16="http://schemas.microsoft.com/office/drawing/2014/main" id="{8248FF5B-BB6D-13B2-7F86-220DFCFA3087}"/>
                    </a:ext>
                  </a:extLst>
                </p:cNvPr>
                <p:cNvPicPr/>
                <p:nvPr/>
              </p:nvPicPr>
              <p:blipFill>
                <a:blip r:embed="rId240"/>
                <a:stretch>
                  <a:fillRect/>
                </a:stretch>
              </p:blipFill>
              <p:spPr>
                <a:xfrm>
                  <a:off x="788005" y="4339788"/>
                  <a:ext cx="209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3" name="Ink 162">
                  <a:extLst>
                    <a:ext uri="{FF2B5EF4-FFF2-40B4-BE49-F238E27FC236}">
                      <a16:creationId xmlns:a16="http://schemas.microsoft.com/office/drawing/2014/main" id="{6E14D9A5-9C9A-4B5E-8EF2-E894E1541E01}"/>
                    </a:ext>
                  </a:extLst>
                </p14:cNvPr>
                <p14:cNvContentPartPr/>
                <p14:nvPr/>
              </p14:nvContentPartPr>
              <p14:xfrm>
                <a:off x="1054765" y="4181388"/>
                <a:ext cx="201600" cy="243720"/>
              </p14:xfrm>
            </p:contentPart>
          </mc:Choice>
          <mc:Fallback xmlns="">
            <p:pic>
              <p:nvPicPr>
                <p:cNvPr id="163" name="Ink 162">
                  <a:extLst>
                    <a:ext uri="{FF2B5EF4-FFF2-40B4-BE49-F238E27FC236}">
                      <a16:creationId xmlns:a16="http://schemas.microsoft.com/office/drawing/2014/main" id="{6E14D9A5-9C9A-4B5E-8EF2-E894E1541E01}"/>
                    </a:ext>
                  </a:extLst>
                </p:cNvPr>
                <p:cNvPicPr/>
                <p:nvPr/>
              </p:nvPicPr>
              <p:blipFill>
                <a:blip r:embed="rId242"/>
                <a:stretch>
                  <a:fillRect/>
                </a:stretch>
              </p:blipFill>
              <p:spPr>
                <a:xfrm>
                  <a:off x="1036765" y="4163388"/>
                  <a:ext cx="2372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4" name="Ink 163">
                  <a:extLst>
                    <a:ext uri="{FF2B5EF4-FFF2-40B4-BE49-F238E27FC236}">
                      <a16:creationId xmlns:a16="http://schemas.microsoft.com/office/drawing/2014/main" id="{CA2C4D3D-C567-4FA6-6A0A-88FD464C6D95}"/>
                    </a:ext>
                  </a:extLst>
                </p14:cNvPr>
                <p14:cNvContentPartPr/>
                <p14:nvPr/>
              </p14:nvContentPartPr>
              <p14:xfrm>
                <a:off x="1202725" y="4318548"/>
                <a:ext cx="177480" cy="262080"/>
              </p14:xfrm>
            </p:contentPart>
          </mc:Choice>
          <mc:Fallback xmlns="">
            <p:pic>
              <p:nvPicPr>
                <p:cNvPr id="164" name="Ink 163">
                  <a:extLst>
                    <a:ext uri="{FF2B5EF4-FFF2-40B4-BE49-F238E27FC236}">
                      <a16:creationId xmlns:a16="http://schemas.microsoft.com/office/drawing/2014/main" id="{CA2C4D3D-C567-4FA6-6A0A-88FD464C6D95}"/>
                    </a:ext>
                  </a:extLst>
                </p:cNvPr>
                <p:cNvPicPr/>
                <p:nvPr/>
              </p:nvPicPr>
              <p:blipFill>
                <a:blip r:embed="rId244"/>
                <a:stretch>
                  <a:fillRect/>
                </a:stretch>
              </p:blipFill>
              <p:spPr>
                <a:xfrm>
                  <a:off x="1184725" y="4300908"/>
                  <a:ext cx="2131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5" name="Ink 164">
                  <a:extLst>
                    <a:ext uri="{FF2B5EF4-FFF2-40B4-BE49-F238E27FC236}">
                      <a16:creationId xmlns:a16="http://schemas.microsoft.com/office/drawing/2014/main" id="{ED964299-ADAA-BB88-B6B8-2314EE71384D}"/>
                    </a:ext>
                  </a:extLst>
                </p14:cNvPr>
                <p14:cNvContentPartPr/>
                <p14:nvPr/>
              </p14:nvContentPartPr>
              <p14:xfrm>
                <a:off x="1432045" y="4298388"/>
                <a:ext cx="378000" cy="138600"/>
              </p14:xfrm>
            </p:contentPart>
          </mc:Choice>
          <mc:Fallback xmlns="">
            <p:pic>
              <p:nvPicPr>
                <p:cNvPr id="165" name="Ink 164">
                  <a:extLst>
                    <a:ext uri="{FF2B5EF4-FFF2-40B4-BE49-F238E27FC236}">
                      <a16:creationId xmlns:a16="http://schemas.microsoft.com/office/drawing/2014/main" id="{ED964299-ADAA-BB88-B6B8-2314EE71384D}"/>
                    </a:ext>
                  </a:extLst>
                </p:cNvPr>
                <p:cNvPicPr/>
                <p:nvPr/>
              </p:nvPicPr>
              <p:blipFill>
                <a:blip r:embed="rId246"/>
                <a:stretch>
                  <a:fillRect/>
                </a:stretch>
              </p:blipFill>
              <p:spPr>
                <a:xfrm>
                  <a:off x="1414405" y="4280388"/>
                  <a:ext cx="413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7" name="Ink 166">
                  <a:extLst>
                    <a:ext uri="{FF2B5EF4-FFF2-40B4-BE49-F238E27FC236}">
                      <a16:creationId xmlns:a16="http://schemas.microsoft.com/office/drawing/2014/main" id="{F00FA551-8FB8-4C60-AD8A-94AB5E070FC6}"/>
                    </a:ext>
                  </a:extLst>
                </p14:cNvPr>
                <p14:cNvContentPartPr/>
                <p14:nvPr/>
              </p14:nvContentPartPr>
              <p14:xfrm>
                <a:off x="2064925" y="4259508"/>
                <a:ext cx="61560" cy="182160"/>
              </p14:xfrm>
            </p:contentPart>
          </mc:Choice>
          <mc:Fallback xmlns="">
            <p:pic>
              <p:nvPicPr>
                <p:cNvPr id="167" name="Ink 166">
                  <a:extLst>
                    <a:ext uri="{FF2B5EF4-FFF2-40B4-BE49-F238E27FC236}">
                      <a16:creationId xmlns:a16="http://schemas.microsoft.com/office/drawing/2014/main" id="{F00FA551-8FB8-4C60-AD8A-94AB5E070FC6}"/>
                    </a:ext>
                  </a:extLst>
                </p:cNvPr>
                <p:cNvPicPr/>
                <p:nvPr/>
              </p:nvPicPr>
              <p:blipFill>
                <a:blip r:embed="rId248"/>
                <a:stretch>
                  <a:fillRect/>
                </a:stretch>
              </p:blipFill>
              <p:spPr>
                <a:xfrm>
                  <a:off x="2047285" y="4241508"/>
                  <a:ext cx="972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8" name="Ink 167">
                  <a:extLst>
                    <a:ext uri="{FF2B5EF4-FFF2-40B4-BE49-F238E27FC236}">
                      <a16:creationId xmlns:a16="http://schemas.microsoft.com/office/drawing/2014/main" id="{A2E37338-9B78-EDC9-1106-8D30BE29D696}"/>
                    </a:ext>
                  </a:extLst>
                </p14:cNvPr>
                <p14:cNvContentPartPr/>
                <p14:nvPr/>
              </p14:nvContentPartPr>
              <p14:xfrm>
                <a:off x="2001205" y="4339068"/>
                <a:ext cx="328680" cy="84600"/>
              </p14:xfrm>
            </p:contentPart>
          </mc:Choice>
          <mc:Fallback xmlns="">
            <p:pic>
              <p:nvPicPr>
                <p:cNvPr id="168" name="Ink 167">
                  <a:extLst>
                    <a:ext uri="{FF2B5EF4-FFF2-40B4-BE49-F238E27FC236}">
                      <a16:creationId xmlns:a16="http://schemas.microsoft.com/office/drawing/2014/main" id="{A2E37338-9B78-EDC9-1106-8D30BE29D696}"/>
                    </a:ext>
                  </a:extLst>
                </p:cNvPr>
                <p:cNvPicPr/>
                <p:nvPr/>
              </p:nvPicPr>
              <p:blipFill>
                <a:blip r:embed="rId250"/>
                <a:stretch>
                  <a:fillRect/>
                </a:stretch>
              </p:blipFill>
              <p:spPr>
                <a:xfrm>
                  <a:off x="1983565" y="4321068"/>
                  <a:ext cx="364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0" name="Ink 169">
                  <a:extLst>
                    <a:ext uri="{FF2B5EF4-FFF2-40B4-BE49-F238E27FC236}">
                      <a16:creationId xmlns:a16="http://schemas.microsoft.com/office/drawing/2014/main" id="{E25A6224-C90E-1FB0-3A28-A6D9B94B59D1}"/>
                    </a:ext>
                  </a:extLst>
                </p14:cNvPr>
                <p14:cNvContentPartPr/>
                <p14:nvPr/>
              </p14:nvContentPartPr>
              <p14:xfrm>
                <a:off x="2639845" y="4280028"/>
                <a:ext cx="276480" cy="151560"/>
              </p14:xfrm>
            </p:contentPart>
          </mc:Choice>
          <mc:Fallback xmlns="">
            <p:pic>
              <p:nvPicPr>
                <p:cNvPr id="170" name="Ink 169">
                  <a:extLst>
                    <a:ext uri="{FF2B5EF4-FFF2-40B4-BE49-F238E27FC236}">
                      <a16:creationId xmlns:a16="http://schemas.microsoft.com/office/drawing/2014/main" id="{E25A6224-C90E-1FB0-3A28-A6D9B94B59D1}"/>
                    </a:ext>
                  </a:extLst>
                </p:cNvPr>
                <p:cNvPicPr/>
                <p:nvPr/>
              </p:nvPicPr>
              <p:blipFill>
                <a:blip r:embed="rId252"/>
                <a:stretch>
                  <a:fillRect/>
                </a:stretch>
              </p:blipFill>
              <p:spPr>
                <a:xfrm>
                  <a:off x="2621845" y="4262028"/>
                  <a:ext cx="3121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1" name="Ink 170">
                  <a:extLst>
                    <a:ext uri="{FF2B5EF4-FFF2-40B4-BE49-F238E27FC236}">
                      <a16:creationId xmlns:a16="http://schemas.microsoft.com/office/drawing/2014/main" id="{1F748FB6-F26A-B9A7-A6BD-8B4EF4772CC3}"/>
                    </a:ext>
                  </a:extLst>
                </p14:cNvPr>
                <p14:cNvContentPartPr/>
                <p14:nvPr/>
              </p14:nvContentPartPr>
              <p14:xfrm>
                <a:off x="2990125" y="4290108"/>
                <a:ext cx="377280" cy="118440"/>
              </p14:xfrm>
            </p:contentPart>
          </mc:Choice>
          <mc:Fallback xmlns="">
            <p:pic>
              <p:nvPicPr>
                <p:cNvPr id="171" name="Ink 170">
                  <a:extLst>
                    <a:ext uri="{FF2B5EF4-FFF2-40B4-BE49-F238E27FC236}">
                      <a16:creationId xmlns:a16="http://schemas.microsoft.com/office/drawing/2014/main" id="{1F748FB6-F26A-B9A7-A6BD-8B4EF4772CC3}"/>
                    </a:ext>
                  </a:extLst>
                </p:cNvPr>
                <p:cNvPicPr/>
                <p:nvPr/>
              </p:nvPicPr>
              <p:blipFill>
                <a:blip r:embed="rId254"/>
                <a:stretch>
                  <a:fillRect/>
                </a:stretch>
              </p:blipFill>
              <p:spPr>
                <a:xfrm>
                  <a:off x="2972125" y="4272108"/>
                  <a:ext cx="412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2" name="Ink 171">
                  <a:extLst>
                    <a:ext uri="{FF2B5EF4-FFF2-40B4-BE49-F238E27FC236}">
                      <a16:creationId xmlns:a16="http://schemas.microsoft.com/office/drawing/2014/main" id="{25329808-F992-6B6E-72A5-B531782EC260}"/>
                    </a:ext>
                  </a:extLst>
                </p14:cNvPr>
                <p14:cNvContentPartPr/>
                <p14:nvPr/>
              </p14:nvContentPartPr>
              <p14:xfrm>
                <a:off x="3424523" y="4111849"/>
                <a:ext cx="696960" cy="235080"/>
              </p14:xfrm>
            </p:contentPart>
          </mc:Choice>
          <mc:Fallback xmlns="">
            <p:pic>
              <p:nvPicPr>
                <p:cNvPr id="172" name="Ink 171">
                  <a:extLst>
                    <a:ext uri="{FF2B5EF4-FFF2-40B4-BE49-F238E27FC236}">
                      <a16:creationId xmlns:a16="http://schemas.microsoft.com/office/drawing/2014/main" id="{25329808-F992-6B6E-72A5-B531782EC260}"/>
                    </a:ext>
                  </a:extLst>
                </p:cNvPr>
                <p:cNvPicPr/>
                <p:nvPr/>
              </p:nvPicPr>
              <p:blipFill>
                <a:blip r:embed="rId256"/>
                <a:stretch>
                  <a:fillRect/>
                </a:stretch>
              </p:blipFill>
              <p:spPr>
                <a:xfrm>
                  <a:off x="3406523" y="4093821"/>
                  <a:ext cx="732600" cy="270775"/>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3" name="Ink 172">
                  <a:extLst>
                    <a:ext uri="{FF2B5EF4-FFF2-40B4-BE49-F238E27FC236}">
                      <a16:creationId xmlns:a16="http://schemas.microsoft.com/office/drawing/2014/main" id="{954DE509-06E2-D269-1BA7-E01393709C8B}"/>
                    </a:ext>
                  </a:extLst>
                </p14:cNvPr>
                <p14:cNvContentPartPr/>
                <p14:nvPr/>
              </p14:nvContentPartPr>
              <p14:xfrm>
                <a:off x="4146323" y="4208329"/>
                <a:ext cx="290160" cy="105840"/>
              </p14:xfrm>
            </p:contentPart>
          </mc:Choice>
          <mc:Fallback xmlns="">
            <p:pic>
              <p:nvPicPr>
                <p:cNvPr id="173" name="Ink 172">
                  <a:extLst>
                    <a:ext uri="{FF2B5EF4-FFF2-40B4-BE49-F238E27FC236}">
                      <a16:creationId xmlns:a16="http://schemas.microsoft.com/office/drawing/2014/main" id="{954DE509-06E2-D269-1BA7-E01393709C8B}"/>
                    </a:ext>
                  </a:extLst>
                </p:cNvPr>
                <p:cNvPicPr/>
                <p:nvPr/>
              </p:nvPicPr>
              <p:blipFill>
                <a:blip r:embed="rId258"/>
                <a:stretch>
                  <a:fillRect/>
                </a:stretch>
              </p:blipFill>
              <p:spPr>
                <a:xfrm>
                  <a:off x="4128323" y="4190329"/>
                  <a:ext cx="325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9" name="Ink 178">
                  <a:extLst>
                    <a:ext uri="{FF2B5EF4-FFF2-40B4-BE49-F238E27FC236}">
                      <a16:creationId xmlns:a16="http://schemas.microsoft.com/office/drawing/2014/main" id="{D63ACBBD-95B9-F752-A470-B4F352920885}"/>
                    </a:ext>
                  </a:extLst>
                </p14:cNvPr>
                <p14:cNvContentPartPr/>
                <p14:nvPr/>
              </p14:nvContentPartPr>
              <p14:xfrm>
                <a:off x="4552885" y="4115868"/>
                <a:ext cx="221760" cy="337320"/>
              </p14:xfrm>
            </p:contentPart>
          </mc:Choice>
          <mc:Fallback xmlns="">
            <p:pic>
              <p:nvPicPr>
                <p:cNvPr id="179" name="Ink 178">
                  <a:extLst>
                    <a:ext uri="{FF2B5EF4-FFF2-40B4-BE49-F238E27FC236}">
                      <a16:creationId xmlns:a16="http://schemas.microsoft.com/office/drawing/2014/main" id="{D63ACBBD-95B9-F752-A470-B4F352920885}"/>
                    </a:ext>
                  </a:extLst>
                </p:cNvPr>
                <p:cNvPicPr/>
                <p:nvPr/>
              </p:nvPicPr>
              <p:blipFill>
                <a:blip r:embed="rId260"/>
                <a:stretch>
                  <a:fillRect/>
                </a:stretch>
              </p:blipFill>
              <p:spPr>
                <a:xfrm>
                  <a:off x="4534885" y="4098228"/>
                  <a:ext cx="25740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0" name="Ink 179">
                  <a:extLst>
                    <a:ext uri="{FF2B5EF4-FFF2-40B4-BE49-F238E27FC236}">
                      <a16:creationId xmlns:a16="http://schemas.microsoft.com/office/drawing/2014/main" id="{F5114F41-0E3A-0780-AC46-521F1B50229C}"/>
                    </a:ext>
                  </a:extLst>
                </p14:cNvPr>
                <p14:cNvContentPartPr/>
                <p14:nvPr/>
              </p14:nvContentPartPr>
              <p14:xfrm>
                <a:off x="4584925" y="4255908"/>
                <a:ext cx="191160" cy="32760"/>
              </p14:xfrm>
            </p:contentPart>
          </mc:Choice>
          <mc:Fallback xmlns="">
            <p:pic>
              <p:nvPicPr>
                <p:cNvPr id="180" name="Ink 179">
                  <a:extLst>
                    <a:ext uri="{FF2B5EF4-FFF2-40B4-BE49-F238E27FC236}">
                      <a16:creationId xmlns:a16="http://schemas.microsoft.com/office/drawing/2014/main" id="{F5114F41-0E3A-0780-AC46-521F1B50229C}"/>
                    </a:ext>
                  </a:extLst>
                </p:cNvPr>
                <p:cNvPicPr/>
                <p:nvPr/>
              </p:nvPicPr>
              <p:blipFill>
                <a:blip r:embed="rId262"/>
                <a:stretch>
                  <a:fillRect/>
                </a:stretch>
              </p:blipFill>
              <p:spPr>
                <a:xfrm>
                  <a:off x="4566925" y="4238268"/>
                  <a:ext cx="226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1" name="Ink 180">
                  <a:extLst>
                    <a:ext uri="{FF2B5EF4-FFF2-40B4-BE49-F238E27FC236}">
                      <a16:creationId xmlns:a16="http://schemas.microsoft.com/office/drawing/2014/main" id="{51B6DEDB-09DE-858E-E02A-FD6CB6119ED1}"/>
                    </a:ext>
                  </a:extLst>
                </p14:cNvPr>
                <p14:cNvContentPartPr/>
                <p14:nvPr/>
              </p14:nvContentPartPr>
              <p14:xfrm>
                <a:off x="4862064" y="4081098"/>
                <a:ext cx="463680" cy="293400"/>
              </p14:xfrm>
            </p:contentPart>
          </mc:Choice>
          <mc:Fallback xmlns="">
            <p:pic>
              <p:nvPicPr>
                <p:cNvPr id="181" name="Ink 180">
                  <a:extLst>
                    <a:ext uri="{FF2B5EF4-FFF2-40B4-BE49-F238E27FC236}">
                      <a16:creationId xmlns:a16="http://schemas.microsoft.com/office/drawing/2014/main" id="{51B6DEDB-09DE-858E-E02A-FD6CB6119ED1}"/>
                    </a:ext>
                  </a:extLst>
                </p:cNvPr>
                <p:cNvPicPr/>
                <p:nvPr/>
              </p:nvPicPr>
              <p:blipFill>
                <a:blip r:embed="rId264"/>
                <a:stretch>
                  <a:fillRect/>
                </a:stretch>
              </p:blipFill>
              <p:spPr>
                <a:xfrm>
                  <a:off x="4844064" y="4063098"/>
                  <a:ext cx="4993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3" name="Ink 182">
                  <a:extLst>
                    <a:ext uri="{FF2B5EF4-FFF2-40B4-BE49-F238E27FC236}">
                      <a16:creationId xmlns:a16="http://schemas.microsoft.com/office/drawing/2014/main" id="{F5F063FB-17A0-A8B4-6D1F-783FBD0F8909}"/>
                    </a:ext>
                  </a:extLst>
                </p14:cNvPr>
                <p14:cNvContentPartPr/>
                <p14:nvPr/>
              </p14:nvContentPartPr>
              <p14:xfrm>
                <a:off x="5511565" y="4079508"/>
                <a:ext cx="186480" cy="205200"/>
              </p14:xfrm>
            </p:contentPart>
          </mc:Choice>
          <mc:Fallback xmlns="">
            <p:pic>
              <p:nvPicPr>
                <p:cNvPr id="183" name="Ink 182">
                  <a:extLst>
                    <a:ext uri="{FF2B5EF4-FFF2-40B4-BE49-F238E27FC236}">
                      <a16:creationId xmlns:a16="http://schemas.microsoft.com/office/drawing/2014/main" id="{F5F063FB-17A0-A8B4-6D1F-783FBD0F8909}"/>
                    </a:ext>
                  </a:extLst>
                </p:cNvPr>
                <p:cNvPicPr/>
                <p:nvPr/>
              </p:nvPicPr>
              <p:blipFill>
                <a:blip r:embed="rId266"/>
                <a:stretch>
                  <a:fillRect/>
                </a:stretch>
              </p:blipFill>
              <p:spPr>
                <a:xfrm>
                  <a:off x="5493565" y="4061508"/>
                  <a:ext cx="2221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4" name="Ink 183">
                  <a:extLst>
                    <a:ext uri="{FF2B5EF4-FFF2-40B4-BE49-F238E27FC236}">
                      <a16:creationId xmlns:a16="http://schemas.microsoft.com/office/drawing/2014/main" id="{2B9C6E1C-06AD-81CA-0392-27C9A948700C}"/>
                    </a:ext>
                  </a:extLst>
                </p14:cNvPr>
                <p14:cNvContentPartPr/>
                <p14:nvPr/>
              </p14:nvContentPartPr>
              <p14:xfrm>
                <a:off x="5714245" y="4271028"/>
                <a:ext cx="96840" cy="90360"/>
              </p14:xfrm>
            </p:contentPart>
          </mc:Choice>
          <mc:Fallback xmlns="">
            <p:pic>
              <p:nvPicPr>
                <p:cNvPr id="184" name="Ink 183">
                  <a:extLst>
                    <a:ext uri="{FF2B5EF4-FFF2-40B4-BE49-F238E27FC236}">
                      <a16:creationId xmlns:a16="http://schemas.microsoft.com/office/drawing/2014/main" id="{2B9C6E1C-06AD-81CA-0392-27C9A948700C}"/>
                    </a:ext>
                  </a:extLst>
                </p:cNvPr>
                <p:cNvPicPr/>
                <p:nvPr/>
              </p:nvPicPr>
              <p:blipFill>
                <a:blip r:embed="rId268"/>
                <a:stretch>
                  <a:fillRect/>
                </a:stretch>
              </p:blipFill>
              <p:spPr>
                <a:xfrm>
                  <a:off x="5696605" y="4253028"/>
                  <a:ext cx="132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6" name="Ink 185">
                  <a:extLst>
                    <a:ext uri="{FF2B5EF4-FFF2-40B4-BE49-F238E27FC236}">
                      <a16:creationId xmlns:a16="http://schemas.microsoft.com/office/drawing/2014/main" id="{11CD3BB2-2F64-4634-F215-4963831CA352}"/>
                    </a:ext>
                  </a:extLst>
                </p14:cNvPr>
                <p14:cNvContentPartPr/>
                <p14:nvPr/>
              </p14:nvContentPartPr>
              <p14:xfrm>
                <a:off x="6132925" y="4074468"/>
                <a:ext cx="91800" cy="194400"/>
              </p14:xfrm>
            </p:contentPart>
          </mc:Choice>
          <mc:Fallback xmlns="">
            <p:pic>
              <p:nvPicPr>
                <p:cNvPr id="186" name="Ink 185">
                  <a:extLst>
                    <a:ext uri="{FF2B5EF4-FFF2-40B4-BE49-F238E27FC236}">
                      <a16:creationId xmlns:a16="http://schemas.microsoft.com/office/drawing/2014/main" id="{11CD3BB2-2F64-4634-F215-4963831CA352}"/>
                    </a:ext>
                  </a:extLst>
                </p:cNvPr>
                <p:cNvPicPr/>
                <p:nvPr/>
              </p:nvPicPr>
              <p:blipFill>
                <a:blip r:embed="rId270"/>
                <a:stretch>
                  <a:fillRect/>
                </a:stretch>
              </p:blipFill>
              <p:spPr>
                <a:xfrm>
                  <a:off x="6114925" y="4056468"/>
                  <a:ext cx="127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7" name="Ink 186">
                  <a:extLst>
                    <a:ext uri="{FF2B5EF4-FFF2-40B4-BE49-F238E27FC236}">
                      <a16:creationId xmlns:a16="http://schemas.microsoft.com/office/drawing/2014/main" id="{7C3624B3-2BF5-9AC1-6CC9-8578A6C7A02B}"/>
                    </a:ext>
                  </a:extLst>
                </p14:cNvPr>
                <p14:cNvContentPartPr/>
                <p14:nvPr/>
              </p14:nvContentPartPr>
              <p14:xfrm>
                <a:off x="6264325" y="4102908"/>
                <a:ext cx="309600" cy="158040"/>
              </p14:xfrm>
            </p:contentPart>
          </mc:Choice>
          <mc:Fallback xmlns="">
            <p:pic>
              <p:nvPicPr>
                <p:cNvPr id="187" name="Ink 186">
                  <a:extLst>
                    <a:ext uri="{FF2B5EF4-FFF2-40B4-BE49-F238E27FC236}">
                      <a16:creationId xmlns:a16="http://schemas.microsoft.com/office/drawing/2014/main" id="{7C3624B3-2BF5-9AC1-6CC9-8578A6C7A02B}"/>
                    </a:ext>
                  </a:extLst>
                </p:cNvPr>
                <p:cNvPicPr/>
                <p:nvPr/>
              </p:nvPicPr>
              <p:blipFill>
                <a:blip r:embed="rId272"/>
                <a:stretch>
                  <a:fillRect/>
                </a:stretch>
              </p:blipFill>
              <p:spPr>
                <a:xfrm>
                  <a:off x="6246685" y="4084908"/>
                  <a:ext cx="345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8" name="Ink 187">
                  <a:extLst>
                    <a:ext uri="{FF2B5EF4-FFF2-40B4-BE49-F238E27FC236}">
                      <a16:creationId xmlns:a16="http://schemas.microsoft.com/office/drawing/2014/main" id="{DCF1DD9D-2DBC-622F-BA32-A46E2CEC74D9}"/>
                    </a:ext>
                  </a:extLst>
                </p14:cNvPr>
                <p14:cNvContentPartPr/>
                <p14:nvPr/>
              </p14:nvContentPartPr>
              <p14:xfrm>
                <a:off x="6044725" y="4158708"/>
                <a:ext cx="438840" cy="43920"/>
              </p14:xfrm>
            </p:contentPart>
          </mc:Choice>
          <mc:Fallback xmlns="">
            <p:pic>
              <p:nvPicPr>
                <p:cNvPr id="188" name="Ink 187">
                  <a:extLst>
                    <a:ext uri="{FF2B5EF4-FFF2-40B4-BE49-F238E27FC236}">
                      <a16:creationId xmlns:a16="http://schemas.microsoft.com/office/drawing/2014/main" id="{DCF1DD9D-2DBC-622F-BA32-A46E2CEC74D9}"/>
                    </a:ext>
                  </a:extLst>
                </p:cNvPr>
                <p:cNvPicPr/>
                <p:nvPr/>
              </p:nvPicPr>
              <p:blipFill>
                <a:blip r:embed="rId274"/>
                <a:stretch>
                  <a:fillRect/>
                </a:stretch>
              </p:blipFill>
              <p:spPr>
                <a:xfrm>
                  <a:off x="6027085" y="4140708"/>
                  <a:ext cx="474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9" name="Ink 188">
                  <a:extLst>
                    <a:ext uri="{FF2B5EF4-FFF2-40B4-BE49-F238E27FC236}">
                      <a16:creationId xmlns:a16="http://schemas.microsoft.com/office/drawing/2014/main" id="{0E1D8416-D412-71D7-9A30-7D1C85EF3162}"/>
                    </a:ext>
                  </a:extLst>
                </p14:cNvPr>
                <p14:cNvContentPartPr/>
                <p14:nvPr/>
              </p14:nvContentPartPr>
              <p14:xfrm>
                <a:off x="6667885" y="4112628"/>
                <a:ext cx="201240" cy="145800"/>
              </p14:xfrm>
            </p:contentPart>
          </mc:Choice>
          <mc:Fallback xmlns="">
            <p:pic>
              <p:nvPicPr>
                <p:cNvPr id="189" name="Ink 188">
                  <a:extLst>
                    <a:ext uri="{FF2B5EF4-FFF2-40B4-BE49-F238E27FC236}">
                      <a16:creationId xmlns:a16="http://schemas.microsoft.com/office/drawing/2014/main" id="{0E1D8416-D412-71D7-9A30-7D1C85EF3162}"/>
                    </a:ext>
                  </a:extLst>
                </p:cNvPr>
                <p:cNvPicPr/>
                <p:nvPr/>
              </p:nvPicPr>
              <p:blipFill>
                <a:blip r:embed="rId276"/>
                <a:stretch>
                  <a:fillRect/>
                </a:stretch>
              </p:blipFill>
              <p:spPr>
                <a:xfrm>
                  <a:off x="6650245" y="4094988"/>
                  <a:ext cx="2368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1" name="Ink 190">
                  <a:extLst>
                    <a:ext uri="{FF2B5EF4-FFF2-40B4-BE49-F238E27FC236}">
                      <a16:creationId xmlns:a16="http://schemas.microsoft.com/office/drawing/2014/main" id="{39FC0782-B1AC-3DBA-1448-729AEE84787E}"/>
                    </a:ext>
                  </a:extLst>
                </p14:cNvPr>
                <p14:cNvContentPartPr/>
                <p14:nvPr/>
              </p14:nvContentPartPr>
              <p14:xfrm>
                <a:off x="6883165" y="4018668"/>
                <a:ext cx="552240" cy="183240"/>
              </p14:xfrm>
            </p:contentPart>
          </mc:Choice>
          <mc:Fallback xmlns="">
            <p:pic>
              <p:nvPicPr>
                <p:cNvPr id="191" name="Ink 190">
                  <a:extLst>
                    <a:ext uri="{FF2B5EF4-FFF2-40B4-BE49-F238E27FC236}">
                      <a16:creationId xmlns:a16="http://schemas.microsoft.com/office/drawing/2014/main" id="{39FC0782-B1AC-3DBA-1448-729AEE84787E}"/>
                    </a:ext>
                  </a:extLst>
                </p:cNvPr>
                <p:cNvPicPr/>
                <p:nvPr/>
              </p:nvPicPr>
              <p:blipFill>
                <a:blip r:embed="rId278"/>
                <a:stretch>
                  <a:fillRect/>
                </a:stretch>
              </p:blipFill>
              <p:spPr>
                <a:xfrm>
                  <a:off x="6865165" y="4000668"/>
                  <a:ext cx="5878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3" name="Ink 192">
                  <a:extLst>
                    <a:ext uri="{FF2B5EF4-FFF2-40B4-BE49-F238E27FC236}">
                      <a16:creationId xmlns:a16="http://schemas.microsoft.com/office/drawing/2014/main" id="{E8444AB4-E5C1-2701-0875-0A14F8A6F1AE}"/>
                    </a:ext>
                  </a:extLst>
                </p14:cNvPr>
                <p14:cNvContentPartPr/>
                <p14:nvPr/>
              </p14:nvContentPartPr>
              <p14:xfrm>
                <a:off x="7253965" y="3968628"/>
                <a:ext cx="32760" cy="12600"/>
              </p14:xfrm>
            </p:contentPart>
          </mc:Choice>
          <mc:Fallback xmlns="">
            <p:pic>
              <p:nvPicPr>
                <p:cNvPr id="193" name="Ink 192">
                  <a:extLst>
                    <a:ext uri="{FF2B5EF4-FFF2-40B4-BE49-F238E27FC236}">
                      <a16:creationId xmlns:a16="http://schemas.microsoft.com/office/drawing/2014/main" id="{E8444AB4-E5C1-2701-0875-0A14F8A6F1AE}"/>
                    </a:ext>
                  </a:extLst>
                </p:cNvPr>
                <p:cNvPicPr/>
                <p:nvPr/>
              </p:nvPicPr>
              <p:blipFill>
                <a:blip r:embed="rId280"/>
                <a:stretch>
                  <a:fillRect/>
                </a:stretch>
              </p:blipFill>
              <p:spPr>
                <a:xfrm>
                  <a:off x="7236325" y="3950628"/>
                  <a:ext cx="684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5" name="Ink 194">
                  <a:extLst>
                    <a:ext uri="{FF2B5EF4-FFF2-40B4-BE49-F238E27FC236}">
                      <a16:creationId xmlns:a16="http://schemas.microsoft.com/office/drawing/2014/main" id="{FF640AE2-4693-2EDA-45B6-5DD432D334C9}"/>
                    </a:ext>
                  </a:extLst>
                </p14:cNvPr>
                <p14:cNvContentPartPr/>
                <p14:nvPr/>
              </p14:nvContentPartPr>
              <p14:xfrm>
                <a:off x="7656445" y="3981588"/>
                <a:ext cx="176040" cy="137160"/>
              </p14:xfrm>
            </p:contentPart>
          </mc:Choice>
          <mc:Fallback xmlns="">
            <p:pic>
              <p:nvPicPr>
                <p:cNvPr id="195" name="Ink 194">
                  <a:extLst>
                    <a:ext uri="{FF2B5EF4-FFF2-40B4-BE49-F238E27FC236}">
                      <a16:creationId xmlns:a16="http://schemas.microsoft.com/office/drawing/2014/main" id="{FF640AE2-4693-2EDA-45B6-5DD432D334C9}"/>
                    </a:ext>
                  </a:extLst>
                </p:cNvPr>
                <p:cNvPicPr/>
                <p:nvPr/>
              </p:nvPicPr>
              <p:blipFill>
                <a:blip r:embed="rId282"/>
                <a:stretch>
                  <a:fillRect/>
                </a:stretch>
              </p:blipFill>
              <p:spPr>
                <a:xfrm>
                  <a:off x="7638445" y="3963948"/>
                  <a:ext cx="211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6" name="Ink 195">
                  <a:extLst>
                    <a:ext uri="{FF2B5EF4-FFF2-40B4-BE49-F238E27FC236}">
                      <a16:creationId xmlns:a16="http://schemas.microsoft.com/office/drawing/2014/main" id="{BFF22559-FD0D-6957-A60C-244684E2870B}"/>
                    </a:ext>
                  </a:extLst>
                </p14:cNvPr>
                <p14:cNvContentPartPr/>
                <p14:nvPr/>
              </p14:nvContentPartPr>
              <p14:xfrm>
                <a:off x="7773805" y="3925428"/>
                <a:ext cx="248040" cy="398160"/>
              </p14:xfrm>
            </p:contentPart>
          </mc:Choice>
          <mc:Fallback xmlns="">
            <p:pic>
              <p:nvPicPr>
                <p:cNvPr id="196" name="Ink 195">
                  <a:extLst>
                    <a:ext uri="{FF2B5EF4-FFF2-40B4-BE49-F238E27FC236}">
                      <a16:creationId xmlns:a16="http://schemas.microsoft.com/office/drawing/2014/main" id="{BFF22559-FD0D-6957-A60C-244684E2870B}"/>
                    </a:ext>
                  </a:extLst>
                </p:cNvPr>
                <p:cNvPicPr/>
                <p:nvPr/>
              </p:nvPicPr>
              <p:blipFill>
                <a:blip r:embed="rId284"/>
                <a:stretch>
                  <a:fillRect/>
                </a:stretch>
              </p:blipFill>
              <p:spPr>
                <a:xfrm>
                  <a:off x="7756165" y="3907428"/>
                  <a:ext cx="28368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7" name="Ink 196">
                  <a:extLst>
                    <a:ext uri="{FF2B5EF4-FFF2-40B4-BE49-F238E27FC236}">
                      <a16:creationId xmlns:a16="http://schemas.microsoft.com/office/drawing/2014/main" id="{38F71F15-3D06-5F91-B829-0700B8B3C5C2}"/>
                    </a:ext>
                  </a:extLst>
                </p14:cNvPr>
                <p14:cNvContentPartPr/>
                <p14:nvPr/>
              </p14:nvContentPartPr>
              <p14:xfrm>
                <a:off x="7941503" y="4114578"/>
                <a:ext cx="203040" cy="169920"/>
              </p14:xfrm>
            </p:contentPart>
          </mc:Choice>
          <mc:Fallback xmlns="">
            <p:pic>
              <p:nvPicPr>
                <p:cNvPr id="197" name="Ink 196">
                  <a:extLst>
                    <a:ext uri="{FF2B5EF4-FFF2-40B4-BE49-F238E27FC236}">
                      <a16:creationId xmlns:a16="http://schemas.microsoft.com/office/drawing/2014/main" id="{38F71F15-3D06-5F91-B829-0700B8B3C5C2}"/>
                    </a:ext>
                  </a:extLst>
                </p:cNvPr>
                <p:cNvPicPr/>
                <p:nvPr/>
              </p:nvPicPr>
              <p:blipFill>
                <a:blip r:embed="rId286"/>
                <a:stretch>
                  <a:fillRect/>
                </a:stretch>
              </p:blipFill>
              <p:spPr>
                <a:xfrm>
                  <a:off x="7923503" y="4096578"/>
                  <a:ext cx="238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8" name="Ink 197">
                  <a:extLst>
                    <a:ext uri="{FF2B5EF4-FFF2-40B4-BE49-F238E27FC236}">
                      <a16:creationId xmlns:a16="http://schemas.microsoft.com/office/drawing/2014/main" id="{DD48E54C-86F1-C575-6C1C-2C8C1A6B1831}"/>
                    </a:ext>
                  </a:extLst>
                </p14:cNvPr>
                <p14:cNvContentPartPr/>
                <p14:nvPr/>
              </p14:nvContentPartPr>
              <p14:xfrm>
                <a:off x="8090965" y="4120548"/>
                <a:ext cx="154080" cy="297000"/>
              </p14:xfrm>
            </p:contentPart>
          </mc:Choice>
          <mc:Fallback xmlns="">
            <p:pic>
              <p:nvPicPr>
                <p:cNvPr id="198" name="Ink 197">
                  <a:extLst>
                    <a:ext uri="{FF2B5EF4-FFF2-40B4-BE49-F238E27FC236}">
                      <a16:creationId xmlns:a16="http://schemas.microsoft.com/office/drawing/2014/main" id="{DD48E54C-86F1-C575-6C1C-2C8C1A6B1831}"/>
                    </a:ext>
                  </a:extLst>
                </p:cNvPr>
                <p:cNvPicPr/>
                <p:nvPr/>
              </p:nvPicPr>
              <p:blipFill>
                <a:blip r:embed="rId288"/>
                <a:stretch>
                  <a:fillRect/>
                </a:stretch>
              </p:blipFill>
              <p:spPr>
                <a:xfrm>
                  <a:off x="8073325" y="4102908"/>
                  <a:ext cx="1897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9" name="Ink 198">
                  <a:extLst>
                    <a:ext uri="{FF2B5EF4-FFF2-40B4-BE49-F238E27FC236}">
                      <a16:creationId xmlns:a16="http://schemas.microsoft.com/office/drawing/2014/main" id="{343A5A9C-5F28-5314-F701-9DD73FF18B0E}"/>
                    </a:ext>
                  </a:extLst>
                </p14:cNvPr>
                <p14:cNvContentPartPr/>
                <p14:nvPr/>
              </p14:nvContentPartPr>
              <p14:xfrm>
                <a:off x="8234245" y="4188588"/>
                <a:ext cx="109440" cy="156240"/>
              </p14:xfrm>
            </p:contentPart>
          </mc:Choice>
          <mc:Fallback xmlns="">
            <p:pic>
              <p:nvPicPr>
                <p:cNvPr id="199" name="Ink 198">
                  <a:extLst>
                    <a:ext uri="{FF2B5EF4-FFF2-40B4-BE49-F238E27FC236}">
                      <a16:creationId xmlns:a16="http://schemas.microsoft.com/office/drawing/2014/main" id="{343A5A9C-5F28-5314-F701-9DD73FF18B0E}"/>
                    </a:ext>
                  </a:extLst>
                </p:cNvPr>
                <p:cNvPicPr/>
                <p:nvPr/>
              </p:nvPicPr>
              <p:blipFill>
                <a:blip r:embed="rId290"/>
                <a:stretch>
                  <a:fillRect/>
                </a:stretch>
              </p:blipFill>
              <p:spPr>
                <a:xfrm>
                  <a:off x="8216245" y="4170948"/>
                  <a:ext cx="145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0" name="Ink 199">
                  <a:extLst>
                    <a:ext uri="{FF2B5EF4-FFF2-40B4-BE49-F238E27FC236}">
                      <a16:creationId xmlns:a16="http://schemas.microsoft.com/office/drawing/2014/main" id="{03AEB4CA-2E7D-F08C-47D1-9384D2B7A67F}"/>
                    </a:ext>
                  </a:extLst>
                </p14:cNvPr>
                <p14:cNvContentPartPr/>
                <p14:nvPr/>
              </p14:nvContentPartPr>
              <p14:xfrm>
                <a:off x="8292925" y="4257348"/>
                <a:ext cx="86760" cy="14040"/>
              </p14:xfrm>
            </p:contentPart>
          </mc:Choice>
          <mc:Fallback xmlns="">
            <p:pic>
              <p:nvPicPr>
                <p:cNvPr id="200" name="Ink 199">
                  <a:extLst>
                    <a:ext uri="{FF2B5EF4-FFF2-40B4-BE49-F238E27FC236}">
                      <a16:creationId xmlns:a16="http://schemas.microsoft.com/office/drawing/2014/main" id="{03AEB4CA-2E7D-F08C-47D1-9384D2B7A67F}"/>
                    </a:ext>
                  </a:extLst>
                </p:cNvPr>
                <p:cNvPicPr/>
                <p:nvPr/>
              </p:nvPicPr>
              <p:blipFill>
                <a:blip r:embed="rId292"/>
                <a:stretch>
                  <a:fillRect/>
                </a:stretch>
              </p:blipFill>
              <p:spPr>
                <a:xfrm>
                  <a:off x="8275285" y="4239348"/>
                  <a:ext cx="1224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2" name="Ink 201">
                  <a:extLst>
                    <a:ext uri="{FF2B5EF4-FFF2-40B4-BE49-F238E27FC236}">
                      <a16:creationId xmlns:a16="http://schemas.microsoft.com/office/drawing/2014/main" id="{A183086C-F888-14E1-ABFE-6E92D5F140A9}"/>
                    </a:ext>
                  </a:extLst>
                </p14:cNvPr>
                <p14:cNvContentPartPr/>
                <p14:nvPr/>
              </p14:nvContentPartPr>
              <p14:xfrm>
                <a:off x="7865245" y="4103268"/>
                <a:ext cx="90360" cy="256320"/>
              </p14:xfrm>
            </p:contentPart>
          </mc:Choice>
          <mc:Fallback xmlns="">
            <p:pic>
              <p:nvPicPr>
                <p:cNvPr id="202" name="Ink 201">
                  <a:extLst>
                    <a:ext uri="{FF2B5EF4-FFF2-40B4-BE49-F238E27FC236}">
                      <a16:creationId xmlns:a16="http://schemas.microsoft.com/office/drawing/2014/main" id="{A183086C-F888-14E1-ABFE-6E92D5F140A9}"/>
                    </a:ext>
                  </a:extLst>
                </p:cNvPr>
                <p:cNvPicPr/>
                <p:nvPr/>
              </p:nvPicPr>
              <p:blipFill>
                <a:blip r:embed="rId294"/>
                <a:stretch>
                  <a:fillRect/>
                </a:stretch>
              </p:blipFill>
              <p:spPr>
                <a:xfrm>
                  <a:off x="7847605" y="4085628"/>
                  <a:ext cx="1260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3" name="Ink 202">
                  <a:extLst>
                    <a:ext uri="{FF2B5EF4-FFF2-40B4-BE49-F238E27FC236}">
                      <a16:creationId xmlns:a16="http://schemas.microsoft.com/office/drawing/2014/main" id="{F65B87BB-F87F-D068-8F1C-3E154385D69C}"/>
                    </a:ext>
                  </a:extLst>
                </p14:cNvPr>
                <p14:cNvContentPartPr/>
                <p14:nvPr/>
              </p14:nvContentPartPr>
              <p14:xfrm>
                <a:off x="8388325" y="4115508"/>
                <a:ext cx="67680" cy="226800"/>
              </p14:xfrm>
            </p:contentPart>
          </mc:Choice>
          <mc:Fallback xmlns="">
            <p:pic>
              <p:nvPicPr>
                <p:cNvPr id="203" name="Ink 202">
                  <a:extLst>
                    <a:ext uri="{FF2B5EF4-FFF2-40B4-BE49-F238E27FC236}">
                      <a16:creationId xmlns:a16="http://schemas.microsoft.com/office/drawing/2014/main" id="{F65B87BB-F87F-D068-8F1C-3E154385D69C}"/>
                    </a:ext>
                  </a:extLst>
                </p:cNvPr>
                <p:cNvPicPr/>
                <p:nvPr/>
              </p:nvPicPr>
              <p:blipFill>
                <a:blip r:embed="rId296"/>
                <a:stretch>
                  <a:fillRect/>
                </a:stretch>
              </p:blipFill>
              <p:spPr>
                <a:xfrm>
                  <a:off x="8370325" y="4097868"/>
                  <a:ext cx="1033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5" name="Ink 204">
                  <a:extLst>
                    <a:ext uri="{FF2B5EF4-FFF2-40B4-BE49-F238E27FC236}">
                      <a16:creationId xmlns:a16="http://schemas.microsoft.com/office/drawing/2014/main" id="{3884D43F-CC8A-D10D-57C9-9EC6D55DC7B2}"/>
                    </a:ext>
                  </a:extLst>
                </p14:cNvPr>
                <p14:cNvContentPartPr/>
                <p14:nvPr/>
              </p14:nvContentPartPr>
              <p14:xfrm>
                <a:off x="430165" y="4722828"/>
                <a:ext cx="806760" cy="255240"/>
              </p14:xfrm>
            </p:contentPart>
          </mc:Choice>
          <mc:Fallback xmlns="">
            <p:pic>
              <p:nvPicPr>
                <p:cNvPr id="205" name="Ink 204">
                  <a:extLst>
                    <a:ext uri="{FF2B5EF4-FFF2-40B4-BE49-F238E27FC236}">
                      <a16:creationId xmlns:a16="http://schemas.microsoft.com/office/drawing/2014/main" id="{3884D43F-CC8A-D10D-57C9-9EC6D55DC7B2}"/>
                    </a:ext>
                  </a:extLst>
                </p:cNvPr>
                <p:cNvPicPr/>
                <p:nvPr/>
              </p:nvPicPr>
              <p:blipFill>
                <a:blip r:embed="rId298"/>
                <a:stretch>
                  <a:fillRect/>
                </a:stretch>
              </p:blipFill>
              <p:spPr>
                <a:xfrm>
                  <a:off x="412525" y="4705188"/>
                  <a:ext cx="8424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6" name="Ink 205">
                  <a:extLst>
                    <a:ext uri="{FF2B5EF4-FFF2-40B4-BE49-F238E27FC236}">
                      <a16:creationId xmlns:a16="http://schemas.microsoft.com/office/drawing/2014/main" id="{1769C79A-B4A8-FEFE-F467-AE9BE442B78E}"/>
                    </a:ext>
                  </a:extLst>
                </p14:cNvPr>
                <p14:cNvContentPartPr/>
                <p14:nvPr/>
              </p14:nvContentPartPr>
              <p14:xfrm>
                <a:off x="1101565" y="4858188"/>
                <a:ext cx="300240" cy="29520"/>
              </p14:xfrm>
            </p:contentPart>
          </mc:Choice>
          <mc:Fallback xmlns="">
            <p:pic>
              <p:nvPicPr>
                <p:cNvPr id="206" name="Ink 205">
                  <a:extLst>
                    <a:ext uri="{FF2B5EF4-FFF2-40B4-BE49-F238E27FC236}">
                      <a16:creationId xmlns:a16="http://schemas.microsoft.com/office/drawing/2014/main" id="{1769C79A-B4A8-FEFE-F467-AE9BE442B78E}"/>
                    </a:ext>
                  </a:extLst>
                </p:cNvPr>
                <p:cNvPicPr/>
                <p:nvPr/>
              </p:nvPicPr>
              <p:blipFill>
                <a:blip r:embed="rId300"/>
                <a:stretch>
                  <a:fillRect/>
                </a:stretch>
              </p:blipFill>
              <p:spPr>
                <a:xfrm>
                  <a:off x="1083925" y="4840548"/>
                  <a:ext cx="335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7" name="Ink 206">
                  <a:extLst>
                    <a:ext uri="{FF2B5EF4-FFF2-40B4-BE49-F238E27FC236}">
                      <a16:creationId xmlns:a16="http://schemas.microsoft.com/office/drawing/2014/main" id="{43748145-9B66-9648-19AB-D46C1CDC3CBE}"/>
                    </a:ext>
                  </a:extLst>
                </p14:cNvPr>
                <p14:cNvContentPartPr/>
                <p14:nvPr/>
              </p14:nvContentPartPr>
              <p14:xfrm>
                <a:off x="1375165" y="4796988"/>
                <a:ext cx="303120" cy="169920"/>
              </p14:xfrm>
            </p:contentPart>
          </mc:Choice>
          <mc:Fallback xmlns="">
            <p:pic>
              <p:nvPicPr>
                <p:cNvPr id="207" name="Ink 206">
                  <a:extLst>
                    <a:ext uri="{FF2B5EF4-FFF2-40B4-BE49-F238E27FC236}">
                      <a16:creationId xmlns:a16="http://schemas.microsoft.com/office/drawing/2014/main" id="{43748145-9B66-9648-19AB-D46C1CDC3CBE}"/>
                    </a:ext>
                  </a:extLst>
                </p:cNvPr>
                <p:cNvPicPr/>
                <p:nvPr/>
              </p:nvPicPr>
              <p:blipFill>
                <a:blip r:embed="rId302"/>
                <a:stretch>
                  <a:fillRect/>
                </a:stretch>
              </p:blipFill>
              <p:spPr>
                <a:xfrm>
                  <a:off x="1357165" y="4778988"/>
                  <a:ext cx="3387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9" name="Ink 208">
                  <a:extLst>
                    <a:ext uri="{FF2B5EF4-FFF2-40B4-BE49-F238E27FC236}">
                      <a16:creationId xmlns:a16="http://schemas.microsoft.com/office/drawing/2014/main" id="{E1617E60-7747-24D5-45F5-B270C73355E0}"/>
                    </a:ext>
                  </a:extLst>
                </p14:cNvPr>
                <p14:cNvContentPartPr/>
                <p14:nvPr/>
              </p14:nvContentPartPr>
              <p14:xfrm>
                <a:off x="1872325" y="4655508"/>
                <a:ext cx="763200" cy="256680"/>
              </p14:xfrm>
            </p:contentPart>
          </mc:Choice>
          <mc:Fallback xmlns="">
            <p:pic>
              <p:nvPicPr>
                <p:cNvPr id="209" name="Ink 208">
                  <a:extLst>
                    <a:ext uri="{FF2B5EF4-FFF2-40B4-BE49-F238E27FC236}">
                      <a16:creationId xmlns:a16="http://schemas.microsoft.com/office/drawing/2014/main" id="{E1617E60-7747-24D5-45F5-B270C73355E0}"/>
                    </a:ext>
                  </a:extLst>
                </p:cNvPr>
                <p:cNvPicPr/>
                <p:nvPr/>
              </p:nvPicPr>
              <p:blipFill>
                <a:blip r:embed="rId304"/>
                <a:stretch>
                  <a:fillRect/>
                </a:stretch>
              </p:blipFill>
              <p:spPr>
                <a:xfrm>
                  <a:off x="1854325" y="4637508"/>
                  <a:ext cx="7988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0" name="Ink 209">
                  <a:extLst>
                    <a:ext uri="{FF2B5EF4-FFF2-40B4-BE49-F238E27FC236}">
                      <a16:creationId xmlns:a16="http://schemas.microsoft.com/office/drawing/2014/main" id="{E6DB1407-0C34-3AB0-1AA0-ECF975314F5C}"/>
                    </a:ext>
                  </a:extLst>
                </p14:cNvPr>
                <p14:cNvContentPartPr/>
                <p14:nvPr/>
              </p14:nvContentPartPr>
              <p14:xfrm>
                <a:off x="2466685" y="4814988"/>
                <a:ext cx="203040" cy="33840"/>
              </p14:xfrm>
            </p:contentPart>
          </mc:Choice>
          <mc:Fallback xmlns="">
            <p:pic>
              <p:nvPicPr>
                <p:cNvPr id="210" name="Ink 209">
                  <a:extLst>
                    <a:ext uri="{FF2B5EF4-FFF2-40B4-BE49-F238E27FC236}">
                      <a16:creationId xmlns:a16="http://schemas.microsoft.com/office/drawing/2014/main" id="{E6DB1407-0C34-3AB0-1AA0-ECF975314F5C}"/>
                    </a:ext>
                  </a:extLst>
                </p:cNvPr>
                <p:cNvPicPr/>
                <p:nvPr/>
              </p:nvPicPr>
              <p:blipFill>
                <a:blip r:embed="rId306"/>
                <a:stretch>
                  <a:fillRect/>
                </a:stretch>
              </p:blipFill>
              <p:spPr>
                <a:xfrm>
                  <a:off x="2449045" y="4796988"/>
                  <a:ext cx="238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1" name="Ink 210">
                  <a:extLst>
                    <a:ext uri="{FF2B5EF4-FFF2-40B4-BE49-F238E27FC236}">
                      <a16:creationId xmlns:a16="http://schemas.microsoft.com/office/drawing/2014/main" id="{31F309D8-BD17-6143-3B57-D95D87401432}"/>
                    </a:ext>
                  </a:extLst>
                </p14:cNvPr>
                <p14:cNvContentPartPr/>
                <p14:nvPr/>
              </p14:nvContentPartPr>
              <p14:xfrm>
                <a:off x="2665765" y="4582788"/>
                <a:ext cx="516240" cy="276480"/>
              </p14:xfrm>
            </p:contentPart>
          </mc:Choice>
          <mc:Fallback xmlns="">
            <p:pic>
              <p:nvPicPr>
                <p:cNvPr id="211" name="Ink 210">
                  <a:extLst>
                    <a:ext uri="{FF2B5EF4-FFF2-40B4-BE49-F238E27FC236}">
                      <a16:creationId xmlns:a16="http://schemas.microsoft.com/office/drawing/2014/main" id="{31F309D8-BD17-6143-3B57-D95D87401432}"/>
                    </a:ext>
                  </a:extLst>
                </p:cNvPr>
                <p:cNvPicPr/>
                <p:nvPr/>
              </p:nvPicPr>
              <p:blipFill>
                <a:blip r:embed="rId308"/>
                <a:stretch>
                  <a:fillRect/>
                </a:stretch>
              </p:blipFill>
              <p:spPr>
                <a:xfrm>
                  <a:off x="2647765" y="4565148"/>
                  <a:ext cx="5518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2" name="Ink 211">
                  <a:extLst>
                    <a:ext uri="{FF2B5EF4-FFF2-40B4-BE49-F238E27FC236}">
                      <a16:creationId xmlns:a16="http://schemas.microsoft.com/office/drawing/2014/main" id="{1A1070E5-3ED1-26A8-AF67-AA45B171084E}"/>
                    </a:ext>
                  </a:extLst>
                </p14:cNvPr>
                <p14:cNvContentPartPr/>
                <p14:nvPr/>
              </p14:nvContentPartPr>
              <p14:xfrm>
                <a:off x="3065365" y="4725708"/>
                <a:ext cx="192240" cy="37440"/>
              </p14:xfrm>
            </p:contentPart>
          </mc:Choice>
          <mc:Fallback xmlns="">
            <p:pic>
              <p:nvPicPr>
                <p:cNvPr id="212" name="Ink 211">
                  <a:extLst>
                    <a:ext uri="{FF2B5EF4-FFF2-40B4-BE49-F238E27FC236}">
                      <a16:creationId xmlns:a16="http://schemas.microsoft.com/office/drawing/2014/main" id="{1A1070E5-3ED1-26A8-AF67-AA45B171084E}"/>
                    </a:ext>
                  </a:extLst>
                </p:cNvPr>
                <p:cNvPicPr/>
                <p:nvPr/>
              </p:nvPicPr>
              <p:blipFill>
                <a:blip r:embed="rId310"/>
                <a:stretch>
                  <a:fillRect/>
                </a:stretch>
              </p:blipFill>
              <p:spPr>
                <a:xfrm>
                  <a:off x="3047365" y="4707708"/>
                  <a:ext cx="227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4" name="Ink 213">
                  <a:extLst>
                    <a:ext uri="{FF2B5EF4-FFF2-40B4-BE49-F238E27FC236}">
                      <a16:creationId xmlns:a16="http://schemas.microsoft.com/office/drawing/2014/main" id="{694B26D0-CBD2-8A2D-4BB8-C4494581F690}"/>
                    </a:ext>
                  </a:extLst>
                </p14:cNvPr>
                <p14:cNvContentPartPr/>
                <p14:nvPr/>
              </p14:nvContentPartPr>
              <p14:xfrm>
                <a:off x="3403765" y="4657668"/>
                <a:ext cx="180000" cy="291240"/>
              </p14:xfrm>
            </p:contentPart>
          </mc:Choice>
          <mc:Fallback xmlns="">
            <p:pic>
              <p:nvPicPr>
                <p:cNvPr id="214" name="Ink 213">
                  <a:extLst>
                    <a:ext uri="{FF2B5EF4-FFF2-40B4-BE49-F238E27FC236}">
                      <a16:creationId xmlns:a16="http://schemas.microsoft.com/office/drawing/2014/main" id="{694B26D0-CBD2-8A2D-4BB8-C4494581F690}"/>
                    </a:ext>
                  </a:extLst>
                </p:cNvPr>
                <p:cNvPicPr/>
                <p:nvPr/>
              </p:nvPicPr>
              <p:blipFill>
                <a:blip r:embed="rId312"/>
                <a:stretch>
                  <a:fillRect/>
                </a:stretch>
              </p:blipFill>
              <p:spPr>
                <a:xfrm>
                  <a:off x="3386125" y="4639668"/>
                  <a:ext cx="2156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5" name="Ink 214">
                  <a:extLst>
                    <a:ext uri="{FF2B5EF4-FFF2-40B4-BE49-F238E27FC236}">
                      <a16:creationId xmlns:a16="http://schemas.microsoft.com/office/drawing/2014/main" id="{670DBCDD-4DDD-ECE2-B292-B74EA63AB295}"/>
                    </a:ext>
                  </a:extLst>
                </p14:cNvPr>
                <p14:cNvContentPartPr/>
                <p14:nvPr/>
              </p14:nvContentPartPr>
              <p14:xfrm>
                <a:off x="3432205" y="4708788"/>
                <a:ext cx="466200" cy="142920"/>
              </p14:xfrm>
            </p:contentPart>
          </mc:Choice>
          <mc:Fallback xmlns="">
            <p:pic>
              <p:nvPicPr>
                <p:cNvPr id="215" name="Ink 214">
                  <a:extLst>
                    <a:ext uri="{FF2B5EF4-FFF2-40B4-BE49-F238E27FC236}">
                      <a16:creationId xmlns:a16="http://schemas.microsoft.com/office/drawing/2014/main" id="{670DBCDD-4DDD-ECE2-B292-B74EA63AB295}"/>
                    </a:ext>
                  </a:extLst>
                </p:cNvPr>
                <p:cNvPicPr/>
                <p:nvPr/>
              </p:nvPicPr>
              <p:blipFill>
                <a:blip r:embed="rId314"/>
                <a:stretch>
                  <a:fillRect/>
                </a:stretch>
              </p:blipFill>
              <p:spPr>
                <a:xfrm>
                  <a:off x="3414205" y="4691148"/>
                  <a:ext cx="501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7" name="Ink 216">
                  <a:extLst>
                    <a:ext uri="{FF2B5EF4-FFF2-40B4-BE49-F238E27FC236}">
                      <a16:creationId xmlns:a16="http://schemas.microsoft.com/office/drawing/2014/main" id="{0DBD800C-D9F9-526C-F521-4F84E4908840}"/>
                    </a:ext>
                  </a:extLst>
                </p14:cNvPr>
                <p14:cNvContentPartPr/>
                <p14:nvPr/>
              </p14:nvContentPartPr>
              <p14:xfrm>
                <a:off x="3975445" y="4622388"/>
                <a:ext cx="366120" cy="249840"/>
              </p14:xfrm>
            </p:contentPart>
          </mc:Choice>
          <mc:Fallback xmlns="">
            <p:pic>
              <p:nvPicPr>
                <p:cNvPr id="217" name="Ink 216">
                  <a:extLst>
                    <a:ext uri="{FF2B5EF4-FFF2-40B4-BE49-F238E27FC236}">
                      <a16:creationId xmlns:a16="http://schemas.microsoft.com/office/drawing/2014/main" id="{0DBD800C-D9F9-526C-F521-4F84E4908840}"/>
                    </a:ext>
                  </a:extLst>
                </p:cNvPr>
                <p:cNvPicPr/>
                <p:nvPr/>
              </p:nvPicPr>
              <p:blipFill>
                <a:blip r:embed="rId316"/>
                <a:stretch>
                  <a:fillRect/>
                </a:stretch>
              </p:blipFill>
              <p:spPr>
                <a:xfrm>
                  <a:off x="3957805" y="4604748"/>
                  <a:ext cx="4017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8" name="Ink 217">
                  <a:extLst>
                    <a:ext uri="{FF2B5EF4-FFF2-40B4-BE49-F238E27FC236}">
                      <a16:creationId xmlns:a16="http://schemas.microsoft.com/office/drawing/2014/main" id="{C3A16EC4-9ADE-2B2D-51A2-4B4E9A172AAB}"/>
                    </a:ext>
                  </a:extLst>
                </p14:cNvPr>
                <p14:cNvContentPartPr/>
                <p14:nvPr/>
              </p14:nvContentPartPr>
              <p14:xfrm>
                <a:off x="4451725" y="4660908"/>
                <a:ext cx="299160" cy="210960"/>
              </p14:xfrm>
            </p:contentPart>
          </mc:Choice>
          <mc:Fallback xmlns="">
            <p:pic>
              <p:nvPicPr>
                <p:cNvPr id="218" name="Ink 217">
                  <a:extLst>
                    <a:ext uri="{FF2B5EF4-FFF2-40B4-BE49-F238E27FC236}">
                      <a16:creationId xmlns:a16="http://schemas.microsoft.com/office/drawing/2014/main" id="{C3A16EC4-9ADE-2B2D-51A2-4B4E9A172AAB}"/>
                    </a:ext>
                  </a:extLst>
                </p:cNvPr>
                <p:cNvPicPr/>
                <p:nvPr/>
              </p:nvPicPr>
              <p:blipFill>
                <a:blip r:embed="rId318"/>
                <a:stretch>
                  <a:fillRect/>
                </a:stretch>
              </p:blipFill>
              <p:spPr>
                <a:xfrm>
                  <a:off x="4434085" y="4643268"/>
                  <a:ext cx="334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9" name="Ink 218">
                  <a:extLst>
                    <a:ext uri="{FF2B5EF4-FFF2-40B4-BE49-F238E27FC236}">
                      <a16:creationId xmlns:a16="http://schemas.microsoft.com/office/drawing/2014/main" id="{2E223019-5616-817E-EAB8-4AD0B45030A7}"/>
                    </a:ext>
                  </a:extLst>
                </p14:cNvPr>
                <p14:cNvContentPartPr/>
                <p14:nvPr/>
              </p14:nvContentPartPr>
              <p14:xfrm>
                <a:off x="4756645" y="4694028"/>
                <a:ext cx="169560" cy="90000"/>
              </p14:xfrm>
            </p:contentPart>
          </mc:Choice>
          <mc:Fallback xmlns="">
            <p:pic>
              <p:nvPicPr>
                <p:cNvPr id="219" name="Ink 218">
                  <a:extLst>
                    <a:ext uri="{FF2B5EF4-FFF2-40B4-BE49-F238E27FC236}">
                      <a16:creationId xmlns:a16="http://schemas.microsoft.com/office/drawing/2014/main" id="{2E223019-5616-817E-EAB8-4AD0B45030A7}"/>
                    </a:ext>
                  </a:extLst>
                </p:cNvPr>
                <p:cNvPicPr/>
                <p:nvPr/>
              </p:nvPicPr>
              <p:blipFill>
                <a:blip r:embed="rId320"/>
                <a:stretch>
                  <a:fillRect/>
                </a:stretch>
              </p:blipFill>
              <p:spPr>
                <a:xfrm>
                  <a:off x="4738645" y="4676388"/>
                  <a:ext cx="205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0" name="Ink 219">
                  <a:extLst>
                    <a:ext uri="{FF2B5EF4-FFF2-40B4-BE49-F238E27FC236}">
                      <a16:creationId xmlns:a16="http://schemas.microsoft.com/office/drawing/2014/main" id="{2A1D6B5C-015B-EB67-E9F4-2A2FCBED92C7}"/>
                    </a:ext>
                  </a:extLst>
                </p14:cNvPr>
                <p14:cNvContentPartPr/>
                <p14:nvPr/>
              </p14:nvContentPartPr>
              <p14:xfrm>
                <a:off x="4897045" y="4601868"/>
                <a:ext cx="237240" cy="200880"/>
              </p14:xfrm>
            </p:contentPart>
          </mc:Choice>
          <mc:Fallback xmlns="">
            <p:pic>
              <p:nvPicPr>
                <p:cNvPr id="220" name="Ink 219">
                  <a:extLst>
                    <a:ext uri="{FF2B5EF4-FFF2-40B4-BE49-F238E27FC236}">
                      <a16:creationId xmlns:a16="http://schemas.microsoft.com/office/drawing/2014/main" id="{2A1D6B5C-015B-EB67-E9F4-2A2FCBED92C7}"/>
                    </a:ext>
                  </a:extLst>
                </p:cNvPr>
                <p:cNvPicPr/>
                <p:nvPr/>
              </p:nvPicPr>
              <p:blipFill>
                <a:blip r:embed="rId322"/>
                <a:stretch>
                  <a:fillRect/>
                </a:stretch>
              </p:blipFill>
              <p:spPr>
                <a:xfrm>
                  <a:off x="4879405" y="4583868"/>
                  <a:ext cx="2728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1" name="Ink 220">
                  <a:extLst>
                    <a:ext uri="{FF2B5EF4-FFF2-40B4-BE49-F238E27FC236}">
                      <a16:creationId xmlns:a16="http://schemas.microsoft.com/office/drawing/2014/main" id="{D678676B-C752-D461-B598-860B95FDE8AD}"/>
                    </a:ext>
                  </a:extLst>
                </p14:cNvPr>
                <p14:cNvContentPartPr/>
                <p14:nvPr/>
              </p14:nvContentPartPr>
              <p14:xfrm>
                <a:off x="5196565" y="4591428"/>
                <a:ext cx="9360" cy="14040"/>
              </p14:xfrm>
            </p:contentPart>
          </mc:Choice>
          <mc:Fallback xmlns="">
            <p:pic>
              <p:nvPicPr>
                <p:cNvPr id="221" name="Ink 220">
                  <a:extLst>
                    <a:ext uri="{FF2B5EF4-FFF2-40B4-BE49-F238E27FC236}">
                      <a16:creationId xmlns:a16="http://schemas.microsoft.com/office/drawing/2014/main" id="{D678676B-C752-D461-B598-860B95FDE8AD}"/>
                    </a:ext>
                  </a:extLst>
                </p:cNvPr>
                <p:cNvPicPr/>
                <p:nvPr/>
              </p:nvPicPr>
              <p:blipFill>
                <a:blip r:embed="rId324"/>
                <a:stretch>
                  <a:fillRect/>
                </a:stretch>
              </p:blipFill>
              <p:spPr>
                <a:xfrm>
                  <a:off x="5178925" y="4573788"/>
                  <a:ext cx="45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2" name="Ink 221">
                  <a:extLst>
                    <a:ext uri="{FF2B5EF4-FFF2-40B4-BE49-F238E27FC236}">
                      <a16:creationId xmlns:a16="http://schemas.microsoft.com/office/drawing/2014/main" id="{A7CD55C1-21AD-AF28-AB61-9053859EA59C}"/>
                    </a:ext>
                  </a:extLst>
                </p14:cNvPr>
                <p14:cNvContentPartPr/>
                <p14:nvPr/>
              </p14:nvContentPartPr>
              <p14:xfrm>
                <a:off x="5183605" y="4565508"/>
                <a:ext cx="240840" cy="196920"/>
              </p14:xfrm>
            </p:contentPart>
          </mc:Choice>
          <mc:Fallback xmlns="">
            <p:pic>
              <p:nvPicPr>
                <p:cNvPr id="222" name="Ink 221">
                  <a:extLst>
                    <a:ext uri="{FF2B5EF4-FFF2-40B4-BE49-F238E27FC236}">
                      <a16:creationId xmlns:a16="http://schemas.microsoft.com/office/drawing/2014/main" id="{A7CD55C1-21AD-AF28-AB61-9053859EA59C}"/>
                    </a:ext>
                  </a:extLst>
                </p:cNvPr>
                <p:cNvPicPr/>
                <p:nvPr/>
              </p:nvPicPr>
              <p:blipFill>
                <a:blip r:embed="rId326"/>
                <a:stretch>
                  <a:fillRect/>
                </a:stretch>
              </p:blipFill>
              <p:spPr>
                <a:xfrm>
                  <a:off x="5165605" y="4547508"/>
                  <a:ext cx="2764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4" name="Ink 223">
                  <a:extLst>
                    <a:ext uri="{FF2B5EF4-FFF2-40B4-BE49-F238E27FC236}">
                      <a16:creationId xmlns:a16="http://schemas.microsoft.com/office/drawing/2014/main" id="{31FD1273-24FB-47D3-699E-D9E37DA27510}"/>
                    </a:ext>
                  </a:extLst>
                </p14:cNvPr>
                <p14:cNvContentPartPr/>
                <p14:nvPr/>
              </p14:nvContentPartPr>
              <p14:xfrm>
                <a:off x="5586805" y="4573428"/>
                <a:ext cx="99000" cy="271440"/>
              </p14:xfrm>
            </p:contentPart>
          </mc:Choice>
          <mc:Fallback xmlns="">
            <p:pic>
              <p:nvPicPr>
                <p:cNvPr id="224" name="Ink 223">
                  <a:extLst>
                    <a:ext uri="{FF2B5EF4-FFF2-40B4-BE49-F238E27FC236}">
                      <a16:creationId xmlns:a16="http://schemas.microsoft.com/office/drawing/2014/main" id="{31FD1273-24FB-47D3-699E-D9E37DA27510}"/>
                    </a:ext>
                  </a:extLst>
                </p:cNvPr>
                <p:cNvPicPr/>
                <p:nvPr/>
              </p:nvPicPr>
              <p:blipFill>
                <a:blip r:embed="rId328"/>
                <a:stretch>
                  <a:fillRect/>
                </a:stretch>
              </p:blipFill>
              <p:spPr>
                <a:xfrm>
                  <a:off x="5569165" y="4555788"/>
                  <a:ext cx="1346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5" name="Ink 224">
                  <a:extLst>
                    <a:ext uri="{FF2B5EF4-FFF2-40B4-BE49-F238E27FC236}">
                      <a16:creationId xmlns:a16="http://schemas.microsoft.com/office/drawing/2014/main" id="{4732E739-D21A-CBFA-DEC2-0DD1EEF63F3E}"/>
                    </a:ext>
                  </a:extLst>
                </p14:cNvPr>
                <p14:cNvContentPartPr/>
                <p14:nvPr/>
              </p14:nvContentPartPr>
              <p14:xfrm>
                <a:off x="5608765" y="4672788"/>
                <a:ext cx="110160" cy="110880"/>
              </p14:xfrm>
            </p:contentPart>
          </mc:Choice>
          <mc:Fallback xmlns="">
            <p:pic>
              <p:nvPicPr>
                <p:cNvPr id="225" name="Ink 224">
                  <a:extLst>
                    <a:ext uri="{FF2B5EF4-FFF2-40B4-BE49-F238E27FC236}">
                      <a16:creationId xmlns:a16="http://schemas.microsoft.com/office/drawing/2014/main" id="{4732E739-D21A-CBFA-DEC2-0DD1EEF63F3E}"/>
                    </a:ext>
                  </a:extLst>
                </p:cNvPr>
                <p:cNvPicPr/>
                <p:nvPr/>
              </p:nvPicPr>
              <p:blipFill>
                <a:blip r:embed="rId330"/>
                <a:stretch>
                  <a:fillRect/>
                </a:stretch>
              </p:blipFill>
              <p:spPr>
                <a:xfrm>
                  <a:off x="5591125" y="4655148"/>
                  <a:ext cx="145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6" name="Ink 225">
                  <a:extLst>
                    <a:ext uri="{FF2B5EF4-FFF2-40B4-BE49-F238E27FC236}">
                      <a16:creationId xmlns:a16="http://schemas.microsoft.com/office/drawing/2014/main" id="{2AF14108-589D-BE8C-F5C1-43A27595BD11}"/>
                    </a:ext>
                  </a:extLst>
                </p14:cNvPr>
                <p14:cNvContentPartPr/>
                <p14:nvPr/>
              </p14:nvContentPartPr>
              <p14:xfrm>
                <a:off x="5751685" y="4529868"/>
                <a:ext cx="538200" cy="273960"/>
              </p14:xfrm>
            </p:contentPart>
          </mc:Choice>
          <mc:Fallback xmlns="">
            <p:pic>
              <p:nvPicPr>
                <p:cNvPr id="226" name="Ink 225">
                  <a:extLst>
                    <a:ext uri="{FF2B5EF4-FFF2-40B4-BE49-F238E27FC236}">
                      <a16:creationId xmlns:a16="http://schemas.microsoft.com/office/drawing/2014/main" id="{2AF14108-589D-BE8C-F5C1-43A27595BD11}"/>
                    </a:ext>
                  </a:extLst>
                </p:cNvPr>
                <p:cNvPicPr/>
                <p:nvPr/>
              </p:nvPicPr>
              <p:blipFill>
                <a:blip r:embed="rId332"/>
                <a:stretch>
                  <a:fillRect/>
                </a:stretch>
              </p:blipFill>
              <p:spPr>
                <a:xfrm>
                  <a:off x="5734045" y="4511868"/>
                  <a:ext cx="5738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7" name="Ink 226">
                  <a:extLst>
                    <a:ext uri="{FF2B5EF4-FFF2-40B4-BE49-F238E27FC236}">
                      <a16:creationId xmlns:a16="http://schemas.microsoft.com/office/drawing/2014/main" id="{05161C0F-A5B8-5327-6C21-37B74F8A2B28}"/>
                    </a:ext>
                  </a:extLst>
                </p14:cNvPr>
                <p14:cNvContentPartPr/>
                <p14:nvPr/>
              </p14:nvContentPartPr>
              <p14:xfrm>
                <a:off x="6332725" y="4530588"/>
                <a:ext cx="9360" cy="16920"/>
              </p14:xfrm>
            </p:contentPart>
          </mc:Choice>
          <mc:Fallback xmlns="">
            <p:pic>
              <p:nvPicPr>
                <p:cNvPr id="227" name="Ink 226">
                  <a:extLst>
                    <a:ext uri="{FF2B5EF4-FFF2-40B4-BE49-F238E27FC236}">
                      <a16:creationId xmlns:a16="http://schemas.microsoft.com/office/drawing/2014/main" id="{05161C0F-A5B8-5327-6C21-37B74F8A2B28}"/>
                    </a:ext>
                  </a:extLst>
                </p:cNvPr>
                <p:cNvPicPr/>
                <p:nvPr/>
              </p:nvPicPr>
              <p:blipFill>
                <a:blip r:embed="rId334"/>
                <a:stretch>
                  <a:fillRect/>
                </a:stretch>
              </p:blipFill>
              <p:spPr>
                <a:xfrm>
                  <a:off x="6314725" y="4512588"/>
                  <a:ext cx="45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8" name="Ink 227">
                  <a:extLst>
                    <a:ext uri="{FF2B5EF4-FFF2-40B4-BE49-F238E27FC236}">
                      <a16:creationId xmlns:a16="http://schemas.microsoft.com/office/drawing/2014/main" id="{C100E0EA-B723-0DB0-55C7-F033203C3F18}"/>
                    </a:ext>
                  </a:extLst>
                </p14:cNvPr>
                <p14:cNvContentPartPr/>
                <p14:nvPr/>
              </p14:nvContentPartPr>
              <p14:xfrm>
                <a:off x="6368005" y="4623468"/>
                <a:ext cx="234360" cy="136080"/>
              </p14:xfrm>
            </p:contentPart>
          </mc:Choice>
          <mc:Fallback xmlns="">
            <p:pic>
              <p:nvPicPr>
                <p:cNvPr id="228" name="Ink 227">
                  <a:extLst>
                    <a:ext uri="{FF2B5EF4-FFF2-40B4-BE49-F238E27FC236}">
                      <a16:creationId xmlns:a16="http://schemas.microsoft.com/office/drawing/2014/main" id="{C100E0EA-B723-0DB0-55C7-F033203C3F18}"/>
                    </a:ext>
                  </a:extLst>
                </p:cNvPr>
                <p:cNvPicPr/>
                <p:nvPr/>
              </p:nvPicPr>
              <p:blipFill>
                <a:blip r:embed="rId336"/>
                <a:stretch>
                  <a:fillRect/>
                </a:stretch>
              </p:blipFill>
              <p:spPr>
                <a:xfrm>
                  <a:off x="6350005" y="4605468"/>
                  <a:ext cx="270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0" name="Ink 229">
                  <a:extLst>
                    <a:ext uri="{FF2B5EF4-FFF2-40B4-BE49-F238E27FC236}">
                      <a16:creationId xmlns:a16="http://schemas.microsoft.com/office/drawing/2014/main" id="{9C72E02A-59DE-29E5-4ED6-427700EF06EF}"/>
                    </a:ext>
                  </a:extLst>
                </p14:cNvPr>
                <p14:cNvContentPartPr/>
                <p14:nvPr/>
              </p14:nvContentPartPr>
              <p14:xfrm>
                <a:off x="6773365" y="4736508"/>
                <a:ext cx="3600" cy="10440"/>
              </p14:xfrm>
            </p:contentPart>
          </mc:Choice>
          <mc:Fallback xmlns="">
            <p:pic>
              <p:nvPicPr>
                <p:cNvPr id="230" name="Ink 229">
                  <a:extLst>
                    <a:ext uri="{FF2B5EF4-FFF2-40B4-BE49-F238E27FC236}">
                      <a16:creationId xmlns:a16="http://schemas.microsoft.com/office/drawing/2014/main" id="{9C72E02A-59DE-29E5-4ED6-427700EF06EF}"/>
                    </a:ext>
                  </a:extLst>
                </p:cNvPr>
                <p:cNvPicPr/>
                <p:nvPr/>
              </p:nvPicPr>
              <p:blipFill>
                <a:blip r:embed="rId338"/>
                <a:stretch>
                  <a:fillRect/>
                </a:stretch>
              </p:blipFill>
              <p:spPr>
                <a:xfrm>
                  <a:off x="6755725" y="4718508"/>
                  <a:ext cx="39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2" name="Ink 231">
                  <a:extLst>
                    <a:ext uri="{FF2B5EF4-FFF2-40B4-BE49-F238E27FC236}">
                      <a16:creationId xmlns:a16="http://schemas.microsoft.com/office/drawing/2014/main" id="{405A6D4E-801C-DA1B-9818-EEABC4D06B38}"/>
                    </a:ext>
                  </a:extLst>
                </p14:cNvPr>
                <p14:cNvContentPartPr/>
                <p14:nvPr/>
              </p14:nvContentPartPr>
              <p14:xfrm>
                <a:off x="6753205" y="4692948"/>
                <a:ext cx="9360" cy="16920"/>
              </p14:xfrm>
            </p:contentPart>
          </mc:Choice>
          <mc:Fallback xmlns="">
            <p:pic>
              <p:nvPicPr>
                <p:cNvPr id="232" name="Ink 231">
                  <a:extLst>
                    <a:ext uri="{FF2B5EF4-FFF2-40B4-BE49-F238E27FC236}">
                      <a16:creationId xmlns:a16="http://schemas.microsoft.com/office/drawing/2014/main" id="{405A6D4E-801C-DA1B-9818-EEABC4D06B38}"/>
                    </a:ext>
                  </a:extLst>
                </p:cNvPr>
                <p:cNvPicPr/>
                <p:nvPr/>
              </p:nvPicPr>
              <p:blipFill>
                <a:blip r:embed="rId340"/>
                <a:stretch>
                  <a:fillRect/>
                </a:stretch>
              </p:blipFill>
              <p:spPr>
                <a:xfrm>
                  <a:off x="6735565" y="4675308"/>
                  <a:ext cx="45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3" name="Ink 232">
                  <a:extLst>
                    <a:ext uri="{FF2B5EF4-FFF2-40B4-BE49-F238E27FC236}">
                      <a16:creationId xmlns:a16="http://schemas.microsoft.com/office/drawing/2014/main" id="{F0179A6F-7FFD-1E84-6DAD-E6174AE8E0FC}"/>
                    </a:ext>
                  </a:extLst>
                </p14:cNvPr>
                <p14:cNvContentPartPr/>
                <p14:nvPr/>
              </p14:nvContentPartPr>
              <p14:xfrm>
                <a:off x="7027275" y="4495037"/>
                <a:ext cx="282960" cy="203400"/>
              </p14:xfrm>
            </p:contentPart>
          </mc:Choice>
          <mc:Fallback xmlns="">
            <p:pic>
              <p:nvPicPr>
                <p:cNvPr id="233" name="Ink 232">
                  <a:extLst>
                    <a:ext uri="{FF2B5EF4-FFF2-40B4-BE49-F238E27FC236}">
                      <a16:creationId xmlns:a16="http://schemas.microsoft.com/office/drawing/2014/main" id="{F0179A6F-7FFD-1E84-6DAD-E6174AE8E0FC}"/>
                    </a:ext>
                  </a:extLst>
                </p:cNvPr>
                <p:cNvPicPr/>
                <p:nvPr/>
              </p:nvPicPr>
              <p:blipFill>
                <a:blip r:embed="rId342"/>
                <a:stretch>
                  <a:fillRect/>
                </a:stretch>
              </p:blipFill>
              <p:spPr>
                <a:xfrm>
                  <a:off x="7009298" y="4477037"/>
                  <a:ext cx="318555"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4" name="Ink 233">
                  <a:extLst>
                    <a:ext uri="{FF2B5EF4-FFF2-40B4-BE49-F238E27FC236}">
                      <a16:creationId xmlns:a16="http://schemas.microsoft.com/office/drawing/2014/main" id="{3BA022A3-EE4B-2E78-AAED-A268C0EA07B5}"/>
                    </a:ext>
                  </a:extLst>
                </p14:cNvPr>
                <p14:cNvContentPartPr/>
                <p14:nvPr/>
              </p14:nvContentPartPr>
              <p14:xfrm>
                <a:off x="7230780" y="4570488"/>
                <a:ext cx="340200" cy="139680"/>
              </p14:xfrm>
            </p:contentPart>
          </mc:Choice>
          <mc:Fallback xmlns="">
            <p:pic>
              <p:nvPicPr>
                <p:cNvPr id="234" name="Ink 233">
                  <a:extLst>
                    <a:ext uri="{FF2B5EF4-FFF2-40B4-BE49-F238E27FC236}">
                      <a16:creationId xmlns:a16="http://schemas.microsoft.com/office/drawing/2014/main" id="{3BA022A3-EE4B-2E78-AAED-A268C0EA07B5}"/>
                    </a:ext>
                  </a:extLst>
                </p:cNvPr>
                <p:cNvPicPr/>
                <p:nvPr/>
              </p:nvPicPr>
              <p:blipFill>
                <a:blip r:embed="rId344"/>
                <a:stretch>
                  <a:fillRect/>
                </a:stretch>
              </p:blipFill>
              <p:spPr>
                <a:xfrm>
                  <a:off x="7212780" y="4552488"/>
                  <a:ext cx="375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5" name="Ink 234">
                  <a:extLst>
                    <a:ext uri="{FF2B5EF4-FFF2-40B4-BE49-F238E27FC236}">
                      <a16:creationId xmlns:a16="http://schemas.microsoft.com/office/drawing/2014/main" id="{8B9D1CE8-9AC7-A404-D5D9-DFFF2908DD96}"/>
                    </a:ext>
                  </a:extLst>
                </p14:cNvPr>
                <p14:cNvContentPartPr/>
                <p14:nvPr/>
              </p14:nvContentPartPr>
              <p14:xfrm>
                <a:off x="7727380" y="4481896"/>
                <a:ext cx="75240" cy="149400"/>
              </p14:xfrm>
            </p:contentPart>
          </mc:Choice>
          <mc:Fallback xmlns="">
            <p:pic>
              <p:nvPicPr>
                <p:cNvPr id="235" name="Ink 234">
                  <a:extLst>
                    <a:ext uri="{FF2B5EF4-FFF2-40B4-BE49-F238E27FC236}">
                      <a16:creationId xmlns:a16="http://schemas.microsoft.com/office/drawing/2014/main" id="{8B9D1CE8-9AC7-A404-D5D9-DFFF2908DD96}"/>
                    </a:ext>
                  </a:extLst>
                </p:cNvPr>
                <p:cNvPicPr/>
                <p:nvPr/>
              </p:nvPicPr>
              <p:blipFill>
                <a:blip r:embed="rId346"/>
                <a:stretch>
                  <a:fillRect/>
                </a:stretch>
              </p:blipFill>
              <p:spPr>
                <a:xfrm>
                  <a:off x="7709466" y="4463896"/>
                  <a:ext cx="11071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6" name="Ink 235">
                  <a:extLst>
                    <a:ext uri="{FF2B5EF4-FFF2-40B4-BE49-F238E27FC236}">
                      <a16:creationId xmlns:a16="http://schemas.microsoft.com/office/drawing/2014/main" id="{36081179-F73C-5131-4EF4-FBFF0AEB0B21}"/>
                    </a:ext>
                  </a:extLst>
                </p14:cNvPr>
                <p14:cNvContentPartPr/>
                <p14:nvPr/>
              </p14:nvContentPartPr>
              <p14:xfrm>
                <a:off x="7841411" y="4452164"/>
                <a:ext cx="307440" cy="198360"/>
              </p14:xfrm>
            </p:contentPart>
          </mc:Choice>
          <mc:Fallback xmlns="">
            <p:pic>
              <p:nvPicPr>
                <p:cNvPr id="236" name="Ink 235">
                  <a:extLst>
                    <a:ext uri="{FF2B5EF4-FFF2-40B4-BE49-F238E27FC236}">
                      <a16:creationId xmlns:a16="http://schemas.microsoft.com/office/drawing/2014/main" id="{36081179-F73C-5131-4EF4-FBFF0AEB0B21}"/>
                    </a:ext>
                  </a:extLst>
                </p:cNvPr>
                <p:cNvPicPr/>
                <p:nvPr/>
              </p:nvPicPr>
              <p:blipFill>
                <a:blip r:embed="rId348"/>
                <a:stretch>
                  <a:fillRect/>
                </a:stretch>
              </p:blipFill>
              <p:spPr>
                <a:xfrm>
                  <a:off x="7823411" y="4434164"/>
                  <a:ext cx="343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7" name="Ink 236">
                  <a:extLst>
                    <a:ext uri="{FF2B5EF4-FFF2-40B4-BE49-F238E27FC236}">
                      <a16:creationId xmlns:a16="http://schemas.microsoft.com/office/drawing/2014/main" id="{930FF204-C482-8413-2DF1-F5B238ED7230}"/>
                    </a:ext>
                  </a:extLst>
                </p14:cNvPr>
                <p14:cNvContentPartPr/>
                <p14:nvPr/>
              </p14:nvContentPartPr>
              <p14:xfrm>
                <a:off x="8070011" y="4521965"/>
                <a:ext cx="172080" cy="117720"/>
              </p14:xfrm>
            </p:contentPart>
          </mc:Choice>
          <mc:Fallback xmlns="">
            <p:pic>
              <p:nvPicPr>
                <p:cNvPr id="237" name="Ink 236">
                  <a:extLst>
                    <a:ext uri="{FF2B5EF4-FFF2-40B4-BE49-F238E27FC236}">
                      <a16:creationId xmlns:a16="http://schemas.microsoft.com/office/drawing/2014/main" id="{930FF204-C482-8413-2DF1-F5B238ED7230}"/>
                    </a:ext>
                  </a:extLst>
                </p:cNvPr>
                <p:cNvPicPr/>
                <p:nvPr/>
              </p:nvPicPr>
              <p:blipFill>
                <a:blip r:embed="rId350"/>
                <a:stretch>
                  <a:fillRect/>
                </a:stretch>
              </p:blipFill>
              <p:spPr>
                <a:xfrm>
                  <a:off x="8052011" y="4503965"/>
                  <a:ext cx="207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8" name="Ink 237">
                  <a:extLst>
                    <a:ext uri="{FF2B5EF4-FFF2-40B4-BE49-F238E27FC236}">
                      <a16:creationId xmlns:a16="http://schemas.microsoft.com/office/drawing/2014/main" id="{59D28B16-84CF-0ED1-E590-E6A5FCFA427B}"/>
                    </a:ext>
                  </a:extLst>
                </p14:cNvPr>
                <p14:cNvContentPartPr/>
                <p14:nvPr/>
              </p14:nvContentPartPr>
              <p14:xfrm>
                <a:off x="8311536" y="4488268"/>
                <a:ext cx="196560" cy="240120"/>
              </p14:xfrm>
            </p:contentPart>
          </mc:Choice>
          <mc:Fallback xmlns="">
            <p:pic>
              <p:nvPicPr>
                <p:cNvPr id="238" name="Ink 237">
                  <a:extLst>
                    <a:ext uri="{FF2B5EF4-FFF2-40B4-BE49-F238E27FC236}">
                      <a16:creationId xmlns:a16="http://schemas.microsoft.com/office/drawing/2014/main" id="{59D28B16-84CF-0ED1-E590-E6A5FCFA427B}"/>
                    </a:ext>
                  </a:extLst>
                </p:cNvPr>
                <p:cNvPicPr/>
                <p:nvPr/>
              </p:nvPicPr>
              <p:blipFill>
                <a:blip r:embed="rId352"/>
                <a:stretch>
                  <a:fillRect/>
                </a:stretch>
              </p:blipFill>
              <p:spPr>
                <a:xfrm>
                  <a:off x="8293536" y="4470268"/>
                  <a:ext cx="2322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9" name="Ink 238">
                  <a:extLst>
                    <a:ext uri="{FF2B5EF4-FFF2-40B4-BE49-F238E27FC236}">
                      <a16:creationId xmlns:a16="http://schemas.microsoft.com/office/drawing/2014/main" id="{C645977D-284B-A795-31A7-3784EDB4B0BD}"/>
                    </a:ext>
                  </a:extLst>
                </p14:cNvPr>
                <p14:cNvContentPartPr/>
                <p14:nvPr/>
              </p14:nvContentPartPr>
              <p14:xfrm>
                <a:off x="8425258" y="4564579"/>
                <a:ext cx="114120" cy="114120"/>
              </p14:xfrm>
            </p:contentPart>
          </mc:Choice>
          <mc:Fallback xmlns="">
            <p:pic>
              <p:nvPicPr>
                <p:cNvPr id="239" name="Ink 238">
                  <a:extLst>
                    <a:ext uri="{FF2B5EF4-FFF2-40B4-BE49-F238E27FC236}">
                      <a16:creationId xmlns:a16="http://schemas.microsoft.com/office/drawing/2014/main" id="{C645977D-284B-A795-31A7-3784EDB4B0BD}"/>
                    </a:ext>
                  </a:extLst>
                </p:cNvPr>
                <p:cNvPicPr/>
                <p:nvPr/>
              </p:nvPicPr>
              <p:blipFill>
                <a:blip r:embed="rId354"/>
                <a:stretch>
                  <a:fillRect/>
                </a:stretch>
              </p:blipFill>
              <p:spPr>
                <a:xfrm>
                  <a:off x="8407258" y="4546579"/>
                  <a:ext cx="149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0" name="Ink 239">
                  <a:extLst>
                    <a:ext uri="{FF2B5EF4-FFF2-40B4-BE49-F238E27FC236}">
                      <a16:creationId xmlns:a16="http://schemas.microsoft.com/office/drawing/2014/main" id="{5738138D-2478-4CED-6F1B-B91FB26F14A5}"/>
                    </a:ext>
                  </a:extLst>
                </p14:cNvPr>
                <p14:cNvContentPartPr/>
                <p14:nvPr/>
              </p14:nvContentPartPr>
              <p14:xfrm>
                <a:off x="8559193" y="4463277"/>
                <a:ext cx="268560" cy="216720"/>
              </p14:xfrm>
            </p:contentPart>
          </mc:Choice>
          <mc:Fallback xmlns="">
            <p:pic>
              <p:nvPicPr>
                <p:cNvPr id="240" name="Ink 239">
                  <a:extLst>
                    <a:ext uri="{FF2B5EF4-FFF2-40B4-BE49-F238E27FC236}">
                      <a16:creationId xmlns:a16="http://schemas.microsoft.com/office/drawing/2014/main" id="{5738138D-2478-4CED-6F1B-B91FB26F14A5}"/>
                    </a:ext>
                  </a:extLst>
                </p:cNvPr>
                <p:cNvPicPr/>
                <p:nvPr/>
              </p:nvPicPr>
              <p:blipFill>
                <a:blip r:embed="rId356"/>
                <a:stretch>
                  <a:fillRect/>
                </a:stretch>
              </p:blipFill>
              <p:spPr>
                <a:xfrm>
                  <a:off x="8541193" y="4445247"/>
                  <a:ext cx="304200" cy="252419"/>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1" name="Ink 240">
                  <a:extLst>
                    <a:ext uri="{FF2B5EF4-FFF2-40B4-BE49-F238E27FC236}">
                      <a16:creationId xmlns:a16="http://schemas.microsoft.com/office/drawing/2014/main" id="{07726F6C-CDA8-26AA-0635-A7B55A7431C0}"/>
                    </a:ext>
                  </a:extLst>
                </p14:cNvPr>
                <p14:cNvContentPartPr/>
                <p14:nvPr/>
              </p14:nvContentPartPr>
              <p14:xfrm>
                <a:off x="8884765" y="4603668"/>
                <a:ext cx="1800" cy="11160"/>
              </p14:xfrm>
            </p:contentPart>
          </mc:Choice>
          <mc:Fallback xmlns="">
            <p:pic>
              <p:nvPicPr>
                <p:cNvPr id="241" name="Ink 240">
                  <a:extLst>
                    <a:ext uri="{FF2B5EF4-FFF2-40B4-BE49-F238E27FC236}">
                      <a16:creationId xmlns:a16="http://schemas.microsoft.com/office/drawing/2014/main" id="{07726F6C-CDA8-26AA-0635-A7B55A7431C0}"/>
                    </a:ext>
                  </a:extLst>
                </p:cNvPr>
                <p:cNvPicPr/>
                <p:nvPr/>
              </p:nvPicPr>
              <p:blipFill>
                <a:blip r:embed="rId358"/>
                <a:stretch>
                  <a:fillRect/>
                </a:stretch>
              </p:blipFill>
              <p:spPr>
                <a:xfrm>
                  <a:off x="8867125" y="4586028"/>
                  <a:ext cx="37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2" name="Ink 241">
                  <a:extLst>
                    <a:ext uri="{FF2B5EF4-FFF2-40B4-BE49-F238E27FC236}">
                      <a16:creationId xmlns:a16="http://schemas.microsoft.com/office/drawing/2014/main" id="{FB7DD40F-B61C-9321-9036-CCB20DAB6A07}"/>
                    </a:ext>
                  </a:extLst>
                </p14:cNvPr>
                <p14:cNvContentPartPr/>
                <p14:nvPr/>
              </p14:nvContentPartPr>
              <p14:xfrm>
                <a:off x="8819265" y="4463060"/>
                <a:ext cx="375840" cy="325080"/>
              </p14:xfrm>
            </p:contentPart>
          </mc:Choice>
          <mc:Fallback xmlns="">
            <p:pic>
              <p:nvPicPr>
                <p:cNvPr id="242" name="Ink 241">
                  <a:extLst>
                    <a:ext uri="{FF2B5EF4-FFF2-40B4-BE49-F238E27FC236}">
                      <a16:creationId xmlns:a16="http://schemas.microsoft.com/office/drawing/2014/main" id="{FB7DD40F-B61C-9321-9036-CCB20DAB6A07}"/>
                    </a:ext>
                  </a:extLst>
                </p:cNvPr>
                <p:cNvPicPr/>
                <p:nvPr/>
              </p:nvPicPr>
              <p:blipFill>
                <a:blip r:embed="rId360"/>
                <a:stretch>
                  <a:fillRect/>
                </a:stretch>
              </p:blipFill>
              <p:spPr>
                <a:xfrm>
                  <a:off x="8801248" y="4445080"/>
                  <a:ext cx="411514" cy="360681"/>
                </a:xfrm>
                <a:prstGeom prst="rect">
                  <a:avLst/>
                </a:prstGeom>
              </p:spPr>
            </p:pic>
          </mc:Fallback>
        </mc:AlternateContent>
      </p:grpSp>
      <p:grpSp>
        <p:nvGrpSpPr>
          <p:cNvPr id="272" name="Group 271">
            <a:extLst>
              <a:ext uri="{FF2B5EF4-FFF2-40B4-BE49-F238E27FC236}">
                <a16:creationId xmlns:a16="http://schemas.microsoft.com/office/drawing/2014/main" id="{DE67F14D-CBC3-C7BC-A34E-08C50D38FD7F}"/>
              </a:ext>
            </a:extLst>
          </p:cNvPr>
          <p:cNvGrpSpPr/>
          <p:nvPr/>
        </p:nvGrpSpPr>
        <p:grpSpPr>
          <a:xfrm rot="262763">
            <a:off x="2554234" y="5097947"/>
            <a:ext cx="1709280" cy="856080"/>
            <a:chOff x="959725" y="5347068"/>
            <a:chExt cx="1709280" cy="856080"/>
          </a:xfrm>
        </p:grpSpPr>
        <mc:AlternateContent xmlns:mc="http://schemas.openxmlformats.org/markup-compatibility/2006" xmlns:p14="http://schemas.microsoft.com/office/powerpoint/2010/main">
          <mc:Choice Requires="p14">
            <p:contentPart p14:bwMode="auto" r:id="rId361">
              <p14:nvContentPartPr>
                <p14:cNvPr id="244" name="Ink 243">
                  <a:extLst>
                    <a:ext uri="{FF2B5EF4-FFF2-40B4-BE49-F238E27FC236}">
                      <a16:creationId xmlns:a16="http://schemas.microsoft.com/office/drawing/2014/main" id="{33E328EB-4494-833C-DDE3-C577E9A8C02D}"/>
                    </a:ext>
                  </a:extLst>
                </p14:cNvPr>
                <p14:cNvContentPartPr/>
                <p14:nvPr/>
              </p14:nvContentPartPr>
              <p14:xfrm>
                <a:off x="1193725" y="5347068"/>
                <a:ext cx="223200" cy="162000"/>
              </p14:xfrm>
            </p:contentPart>
          </mc:Choice>
          <mc:Fallback xmlns="">
            <p:pic>
              <p:nvPicPr>
                <p:cNvPr id="244" name="Ink 243">
                  <a:extLst>
                    <a:ext uri="{FF2B5EF4-FFF2-40B4-BE49-F238E27FC236}">
                      <a16:creationId xmlns:a16="http://schemas.microsoft.com/office/drawing/2014/main" id="{33E328EB-4494-833C-DDE3-C577E9A8C02D}"/>
                    </a:ext>
                  </a:extLst>
                </p:cNvPr>
                <p:cNvPicPr/>
                <p:nvPr/>
              </p:nvPicPr>
              <p:blipFill>
                <a:blip r:embed="rId362"/>
                <a:stretch>
                  <a:fillRect/>
                </a:stretch>
              </p:blipFill>
              <p:spPr>
                <a:xfrm>
                  <a:off x="1176085" y="5329428"/>
                  <a:ext cx="258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5" name="Ink 244">
                  <a:extLst>
                    <a:ext uri="{FF2B5EF4-FFF2-40B4-BE49-F238E27FC236}">
                      <a16:creationId xmlns:a16="http://schemas.microsoft.com/office/drawing/2014/main" id="{BEE79A63-2C6F-5726-51D1-827E608FAD4D}"/>
                    </a:ext>
                  </a:extLst>
                </p14:cNvPr>
                <p14:cNvContentPartPr/>
                <p14:nvPr/>
              </p14:nvContentPartPr>
              <p14:xfrm>
                <a:off x="990685" y="5613828"/>
                <a:ext cx="504720" cy="58320"/>
              </p14:xfrm>
            </p:contentPart>
          </mc:Choice>
          <mc:Fallback xmlns="">
            <p:pic>
              <p:nvPicPr>
                <p:cNvPr id="245" name="Ink 244">
                  <a:extLst>
                    <a:ext uri="{FF2B5EF4-FFF2-40B4-BE49-F238E27FC236}">
                      <a16:creationId xmlns:a16="http://schemas.microsoft.com/office/drawing/2014/main" id="{BEE79A63-2C6F-5726-51D1-827E608FAD4D}"/>
                    </a:ext>
                  </a:extLst>
                </p:cNvPr>
                <p:cNvPicPr/>
                <p:nvPr/>
              </p:nvPicPr>
              <p:blipFill>
                <a:blip r:embed="rId364"/>
                <a:stretch>
                  <a:fillRect/>
                </a:stretch>
              </p:blipFill>
              <p:spPr>
                <a:xfrm>
                  <a:off x="973045" y="5596188"/>
                  <a:ext cx="540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6" name="Ink 245">
                  <a:extLst>
                    <a:ext uri="{FF2B5EF4-FFF2-40B4-BE49-F238E27FC236}">
                      <a16:creationId xmlns:a16="http://schemas.microsoft.com/office/drawing/2014/main" id="{25506404-B20E-6233-C342-0A2B0529A108}"/>
                    </a:ext>
                  </a:extLst>
                </p14:cNvPr>
                <p14:cNvContentPartPr/>
                <p14:nvPr/>
              </p14:nvContentPartPr>
              <p14:xfrm>
                <a:off x="1061245" y="5800308"/>
                <a:ext cx="300240" cy="227520"/>
              </p14:xfrm>
            </p:contentPart>
          </mc:Choice>
          <mc:Fallback xmlns="">
            <p:pic>
              <p:nvPicPr>
                <p:cNvPr id="246" name="Ink 245">
                  <a:extLst>
                    <a:ext uri="{FF2B5EF4-FFF2-40B4-BE49-F238E27FC236}">
                      <a16:creationId xmlns:a16="http://schemas.microsoft.com/office/drawing/2014/main" id="{25506404-B20E-6233-C342-0A2B0529A108}"/>
                    </a:ext>
                  </a:extLst>
                </p:cNvPr>
                <p:cNvPicPr/>
                <p:nvPr/>
              </p:nvPicPr>
              <p:blipFill>
                <a:blip r:embed="rId366"/>
                <a:stretch>
                  <a:fillRect/>
                </a:stretch>
              </p:blipFill>
              <p:spPr>
                <a:xfrm>
                  <a:off x="1043605" y="5782308"/>
                  <a:ext cx="3358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7" name="Ink 246">
                  <a:extLst>
                    <a:ext uri="{FF2B5EF4-FFF2-40B4-BE49-F238E27FC236}">
                      <a16:creationId xmlns:a16="http://schemas.microsoft.com/office/drawing/2014/main" id="{50D146B6-A23E-F8E3-E8A6-530AE539B6FF}"/>
                    </a:ext>
                  </a:extLst>
                </p14:cNvPr>
                <p14:cNvContentPartPr/>
                <p14:nvPr/>
              </p14:nvContentPartPr>
              <p14:xfrm>
                <a:off x="1346725" y="5772588"/>
                <a:ext cx="140040" cy="267120"/>
              </p14:xfrm>
            </p:contentPart>
          </mc:Choice>
          <mc:Fallback xmlns="">
            <p:pic>
              <p:nvPicPr>
                <p:cNvPr id="247" name="Ink 246">
                  <a:extLst>
                    <a:ext uri="{FF2B5EF4-FFF2-40B4-BE49-F238E27FC236}">
                      <a16:creationId xmlns:a16="http://schemas.microsoft.com/office/drawing/2014/main" id="{50D146B6-A23E-F8E3-E8A6-530AE539B6FF}"/>
                    </a:ext>
                  </a:extLst>
                </p:cNvPr>
                <p:cNvPicPr/>
                <p:nvPr/>
              </p:nvPicPr>
              <p:blipFill>
                <a:blip r:embed="rId368"/>
                <a:stretch>
                  <a:fillRect/>
                </a:stretch>
              </p:blipFill>
              <p:spPr>
                <a:xfrm>
                  <a:off x="1328725" y="5754948"/>
                  <a:ext cx="1756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8" name="Ink 247">
                  <a:extLst>
                    <a:ext uri="{FF2B5EF4-FFF2-40B4-BE49-F238E27FC236}">
                      <a16:creationId xmlns:a16="http://schemas.microsoft.com/office/drawing/2014/main" id="{23000F04-7442-2655-2F8B-AF0C5BC4F171}"/>
                    </a:ext>
                  </a:extLst>
                </p14:cNvPr>
                <p14:cNvContentPartPr/>
                <p14:nvPr/>
              </p14:nvContentPartPr>
              <p14:xfrm>
                <a:off x="1450045" y="5852508"/>
                <a:ext cx="134640" cy="189360"/>
              </p14:xfrm>
            </p:contentPart>
          </mc:Choice>
          <mc:Fallback xmlns="">
            <p:pic>
              <p:nvPicPr>
                <p:cNvPr id="248" name="Ink 247">
                  <a:extLst>
                    <a:ext uri="{FF2B5EF4-FFF2-40B4-BE49-F238E27FC236}">
                      <a16:creationId xmlns:a16="http://schemas.microsoft.com/office/drawing/2014/main" id="{23000F04-7442-2655-2F8B-AF0C5BC4F171}"/>
                    </a:ext>
                  </a:extLst>
                </p:cNvPr>
                <p:cNvPicPr/>
                <p:nvPr/>
              </p:nvPicPr>
              <p:blipFill>
                <a:blip r:embed="rId370"/>
                <a:stretch>
                  <a:fillRect/>
                </a:stretch>
              </p:blipFill>
              <p:spPr>
                <a:xfrm>
                  <a:off x="1432405" y="5834508"/>
                  <a:ext cx="1702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9" name="Ink 248">
                  <a:extLst>
                    <a:ext uri="{FF2B5EF4-FFF2-40B4-BE49-F238E27FC236}">
                      <a16:creationId xmlns:a16="http://schemas.microsoft.com/office/drawing/2014/main" id="{9C534363-D3B6-DA0E-6DDC-192115F6E846}"/>
                    </a:ext>
                  </a:extLst>
                </p14:cNvPr>
                <p14:cNvContentPartPr/>
                <p14:nvPr/>
              </p14:nvContentPartPr>
              <p14:xfrm>
                <a:off x="1521685" y="5915508"/>
                <a:ext cx="182520" cy="46080"/>
              </p14:xfrm>
            </p:contentPart>
          </mc:Choice>
          <mc:Fallback xmlns="">
            <p:pic>
              <p:nvPicPr>
                <p:cNvPr id="249" name="Ink 248">
                  <a:extLst>
                    <a:ext uri="{FF2B5EF4-FFF2-40B4-BE49-F238E27FC236}">
                      <a16:creationId xmlns:a16="http://schemas.microsoft.com/office/drawing/2014/main" id="{9C534363-D3B6-DA0E-6DDC-192115F6E846}"/>
                    </a:ext>
                  </a:extLst>
                </p:cNvPr>
                <p:cNvPicPr/>
                <p:nvPr/>
              </p:nvPicPr>
              <p:blipFill>
                <a:blip r:embed="rId372"/>
                <a:stretch>
                  <a:fillRect/>
                </a:stretch>
              </p:blipFill>
              <p:spPr>
                <a:xfrm>
                  <a:off x="1503685" y="5897868"/>
                  <a:ext cx="218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0" name="Ink 249">
                  <a:extLst>
                    <a:ext uri="{FF2B5EF4-FFF2-40B4-BE49-F238E27FC236}">
                      <a16:creationId xmlns:a16="http://schemas.microsoft.com/office/drawing/2014/main" id="{271F0D4F-836D-DCC6-AFA0-823EEC59B5A2}"/>
                    </a:ext>
                  </a:extLst>
                </p14:cNvPr>
                <p14:cNvContentPartPr/>
                <p14:nvPr/>
              </p14:nvContentPartPr>
              <p14:xfrm>
                <a:off x="959725" y="5788068"/>
                <a:ext cx="120600" cy="353520"/>
              </p14:xfrm>
            </p:contentPart>
          </mc:Choice>
          <mc:Fallback xmlns="">
            <p:pic>
              <p:nvPicPr>
                <p:cNvPr id="250" name="Ink 249">
                  <a:extLst>
                    <a:ext uri="{FF2B5EF4-FFF2-40B4-BE49-F238E27FC236}">
                      <a16:creationId xmlns:a16="http://schemas.microsoft.com/office/drawing/2014/main" id="{271F0D4F-836D-DCC6-AFA0-823EEC59B5A2}"/>
                    </a:ext>
                  </a:extLst>
                </p:cNvPr>
                <p:cNvPicPr/>
                <p:nvPr/>
              </p:nvPicPr>
              <p:blipFill>
                <a:blip r:embed="rId374"/>
                <a:stretch>
                  <a:fillRect/>
                </a:stretch>
              </p:blipFill>
              <p:spPr>
                <a:xfrm>
                  <a:off x="942085" y="5770068"/>
                  <a:ext cx="15624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1" name="Ink 250">
                  <a:extLst>
                    <a:ext uri="{FF2B5EF4-FFF2-40B4-BE49-F238E27FC236}">
                      <a16:creationId xmlns:a16="http://schemas.microsoft.com/office/drawing/2014/main" id="{3045ACF7-C235-92A7-4446-E614C01248F8}"/>
                    </a:ext>
                  </a:extLst>
                </p14:cNvPr>
                <p14:cNvContentPartPr/>
                <p14:nvPr/>
              </p14:nvContentPartPr>
              <p14:xfrm>
                <a:off x="1610245" y="5750988"/>
                <a:ext cx="135720" cy="291960"/>
              </p14:xfrm>
            </p:contentPart>
          </mc:Choice>
          <mc:Fallback xmlns="">
            <p:pic>
              <p:nvPicPr>
                <p:cNvPr id="251" name="Ink 250">
                  <a:extLst>
                    <a:ext uri="{FF2B5EF4-FFF2-40B4-BE49-F238E27FC236}">
                      <a16:creationId xmlns:a16="http://schemas.microsoft.com/office/drawing/2014/main" id="{3045ACF7-C235-92A7-4446-E614C01248F8}"/>
                    </a:ext>
                  </a:extLst>
                </p:cNvPr>
                <p:cNvPicPr/>
                <p:nvPr/>
              </p:nvPicPr>
              <p:blipFill>
                <a:blip r:embed="rId376"/>
                <a:stretch>
                  <a:fillRect/>
                </a:stretch>
              </p:blipFill>
              <p:spPr>
                <a:xfrm>
                  <a:off x="1592605" y="5732988"/>
                  <a:ext cx="1713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3" name="Ink 252">
                  <a:extLst>
                    <a:ext uri="{FF2B5EF4-FFF2-40B4-BE49-F238E27FC236}">
                      <a16:creationId xmlns:a16="http://schemas.microsoft.com/office/drawing/2014/main" id="{F31EFFCE-02DD-1E44-34F1-565A301BD971}"/>
                    </a:ext>
                  </a:extLst>
                </p14:cNvPr>
                <p14:cNvContentPartPr/>
                <p14:nvPr/>
              </p14:nvContentPartPr>
              <p14:xfrm>
                <a:off x="1900405" y="5430948"/>
                <a:ext cx="188280" cy="340200"/>
              </p14:xfrm>
            </p:contentPart>
          </mc:Choice>
          <mc:Fallback xmlns="">
            <p:pic>
              <p:nvPicPr>
                <p:cNvPr id="253" name="Ink 252">
                  <a:extLst>
                    <a:ext uri="{FF2B5EF4-FFF2-40B4-BE49-F238E27FC236}">
                      <a16:creationId xmlns:a16="http://schemas.microsoft.com/office/drawing/2014/main" id="{F31EFFCE-02DD-1E44-34F1-565A301BD971}"/>
                    </a:ext>
                  </a:extLst>
                </p:cNvPr>
                <p:cNvPicPr/>
                <p:nvPr/>
              </p:nvPicPr>
              <p:blipFill>
                <a:blip r:embed="rId378"/>
                <a:stretch>
                  <a:fillRect/>
                </a:stretch>
              </p:blipFill>
              <p:spPr>
                <a:xfrm>
                  <a:off x="1882765" y="5413308"/>
                  <a:ext cx="22392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4" name="Ink 253">
                  <a:extLst>
                    <a:ext uri="{FF2B5EF4-FFF2-40B4-BE49-F238E27FC236}">
                      <a16:creationId xmlns:a16="http://schemas.microsoft.com/office/drawing/2014/main" id="{4C43F82B-39C4-106E-054C-8D06F013CA6A}"/>
                    </a:ext>
                  </a:extLst>
                </p14:cNvPr>
                <p14:cNvContentPartPr/>
                <p14:nvPr/>
              </p14:nvContentPartPr>
              <p14:xfrm>
                <a:off x="2048725" y="5567028"/>
                <a:ext cx="122400" cy="90000"/>
              </p14:xfrm>
            </p:contentPart>
          </mc:Choice>
          <mc:Fallback xmlns="">
            <p:pic>
              <p:nvPicPr>
                <p:cNvPr id="254" name="Ink 253">
                  <a:extLst>
                    <a:ext uri="{FF2B5EF4-FFF2-40B4-BE49-F238E27FC236}">
                      <a16:creationId xmlns:a16="http://schemas.microsoft.com/office/drawing/2014/main" id="{4C43F82B-39C4-106E-054C-8D06F013CA6A}"/>
                    </a:ext>
                  </a:extLst>
                </p:cNvPr>
                <p:cNvPicPr/>
                <p:nvPr/>
              </p:nvPicPr>
              <p:blipFill>
                <a:blip r:embed="rId380"/>
                <a:stretch>
                  <a:fillRect/>
                </a:stretch>
              </p:blipFill>
              <p:spPr>
                <a:xfrm>
                  <a:off x="2031085" y="5549028"/>
                  <a:ext cx="158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6" name="Ink 255">
                  <a:extLst>
                    <a:ext uri="{FF2B5EF4-FFF2-40B4-BE49-F238E27FC236}">
                      <a16:creationId xmlns:a16="http://schemas.microsoft.com/office/drawing/2014/main" id="{9021A1FC-6A52-9F0A-7E36-D4CAD3DB2331}"/>
                    </a:ext>
                  </a:extLst>
                </p14:cNvPr>
                <p14:cNvContentPartPr/>
                <p14:nvPr/>
              </p14:nvContentPartPr>
              <p14:xfrm>
                <a:off x="2308645" y="5365788"/>
                <a:ext cx="320760" cy="580320"/>
              </p14:xfrm>
            </p:contentPart>
          </mc:Choice>
          <mc:Fallback xmlns="">
            <p:pic>
              <p:nvPicPr>
                <p:cNvPr id="256" name="Ink 255">
                  <a:extLst>
                    <a:ext uri="{FF2B5EF4-FFF2-40B4-BE49-F238E27FC236}">
                      <a16:creationId xmlns:a16="http://schemas.microsoft.com/office/drawing/2014/main" id="{9021A1FC-6A52-9F0A-7E36-D4CAD3DB2331}"/>
                    </a:ext>
                  </a:extLst>
                </p:cNvPr>
                <p:cNvPicPr/>
                <p:nvPr/>
              </p:nvPicPr>
              <p:blipFill>
                <a:blip r:embed="rId382"/>
                <a:stretch>
                  <a:fillRect/>
                </a:stretch>
              </p:blipFill>
              <p:spPr>
                <a:xfrm>
                  <a:off x="2290645" y="5348148"/>
                  <a:ext cx="35640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8" name="Ink 257">
                  <a:extLst>
                    <a:ext uri="{FF2B5EF4-FFF2-40B4-BE49-F238E27FC236}">
                      <a16:creationId xmlns:a16="http://schemas.microsoft.com/office/drawing/2014/main" id="{9237DBC5-C879-FFA5-2593-C87C9BFE3768}"/>
                    </a:ext>
                  </a:extLst>
                </p14:cNvPr>
                <p14:cNvContentPartPr/>
                <p14:nvPr/>
              </p14:nvContentPartPr>
              <p14:xfrm>
                <a:off x="2473525" y="5939628"/>
                <a:ext cx="74520" cy="190440"/>
              </p14:xfrm>
            </p:contentPart>
          </mc:Choice>
          <mc:Fallback xmlns="">
            <p:pic>
              <p:nvPicPr>
                <p:cNvPr id="258" name="Ink 257">
                  <a:extLst>
                    <a:ext uri="{FF2B5EF4-FFF2-40B4-BE49-F238E27FC236}">
                      <a16:creationId xmlns:a16="http://schemas.microsoft.com/office/drawing/2014/main" id="{9237DBC5-C879-FFA5-2593-C87C9BFE3768}"/>
                    </a:ext>
                  </a:extLst>
                </p:cNvPr>
                <p:cNvPicPr/>
                <p:nvPr/>
              </p:nvPicPr>
              <p:blipFill>
                <a:blip r:embed="rId384"/>
                <a:stretch>
                  <a:fillRect/>
                </a:stretch>
              </p:blipFill>
              <p:spPr>
                <a:xfrm>
                  <a:off x="2455885" y="5921628"/>
                  <a:ext cx="110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0" name="Ink 259">
                  <a:extLst>
                    <a:ext uri="{FF2B5EF4-FFF2-40B4-BE49-F238E27FC236}">
                      <a16:creationId xmlns:a16="http://schemas.microsoft.com/office/drawing/2014/main" id="{382E0661-BEC4-EAF6-65C7-82061F21AAAB}"/>
                    </a:ext>
                  </a:extLst>
                </p14:cNvPr>
                <p14:cNvContentPartPr/>
                <p14:nvPr/>
              </p14:nvContentPartPr>
              <p14:xfrm>
                <a:off x="2411605" y="5972028"/>
                <a:ext cx="257400" cy="41040"/>
              </p14:xfrm>
            </p:contentPart>
          </mc:Choice>
          <mc:Fallback xmlns="">
            <p:pic>
              <p:nvPicPr>
                <p:cNvPr id="260" name="Ink 259">
                  <a:extLst>
                    <a:ext uri="{FF2B5EF4-FFF2-40B4-BE49-F238E27FC236}">
                      <a16:creationId xmlns:a16="http://schemas.microsoft.com/office/drawing/2014/main" id="{382E0661-BEC4-EAF6-65C7-82061F21AAAB}"/>
                    </a:ext>
                  </a:extLst>
                </p:cNvPr>
                <p:cNvPicPr/>
                <p:nvPr/>
              </p:nvPicPr>
              <p:blipFill>
                <a:blip r:embed="rId386"/>
                <a:stretch>
                  <a:fillRect/>
                </a:stretch>
              </p:blipFill>
              <p:spPr>
                <a:xfrm>
                  <a:off x="2393605" y="5954388"/>
                  <a:ext cx="293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61" name="Ink 260">
                  <a:extLst>
                    <a:ext uri="{FF2B5EF4-FFF2-40B4-BE49-F238E27FC236}">
                      <a16:creationId xmlns:a16="http://schemas.microsoft.com/office/drawing/2014/main" id="{9860122B-194A-C8FD-DE6C-60D6C4600D54}"/>
                    </a:ext>
                  </a:extLst>
                </p14:cNvPr>
                <p14:cNvContentPartPr/>
                <p14:nvPr/>
              </p14:nvContentPartPr>
              <p14:xfrm>
                <a:off x="2592685" y="6109908"/>
                <a:ext cx="55080" cy="93240"/>
              </p14:xfrm>
            </p:contentPart>
          </mc:Choice>
          <mc:Fallback xmlns="">
            <p:pic>
              <p:nvPicPr>
                <p:cNvPr id="261" name="Ink 260">
                  <a:extLst>
                    <a:ext uri="{FF2B5EF4-FFF2-40B4-BE49-F238E27FC236}">
                      <a16:creationId xmlns:a16="http://schemas.microsoft.com/office/drawing/2014/main" id="{9860122B-194A-C8FD-DE6C-60D6C4600D54}"/>
                    </a:ext>
                  </a:extLst>
                </p:cNvPr>
                <p:cNvPicPr/>
                <p:nvPr/>
              </p:nvPicPr>
              <p:blipFill>
                <a:blip r:embed="rId388"/>
                <a:stretch>
                  <a:fillRect/>
                </a:stretch>
              </p:blipFill>
              <p:spPr>
                <a:xfrm>
                  <a:off x="2574685" y="6092268"/>
                  <a:ext cx="90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2" name="Ink 261">
                  <a:extLst>
                    <a:ext uri="{FF2B5EF4-FFF2-40B4-BE49-F238E27FC236}">
                      <a16:creationId xmlns:a16="http://schemas.microsoft.com/office/drawing/2014/main" id="{8C751C5A-FC93-746D-2C79-9801EBDF61E2}"/>
                    </a:ext>
                  </a:extLst>
                </p14:cNvPr>
                <p14:cNvContentPartPr/>
                <p14:nvPr/>
              </p14:nvContentPartPr>
              <p14:xfrm>
                <a:off x="2610685" y="6044028"/>
                <a:ext cx="43920" cy="9000"/>
              </p14:xfrm>
            </p:contentPart>
          </mc:Choice>
          <mc:Fallback xmlns="">
            <p:pic>
              <p:nvPicPr>
                <p:cNvPr id="262" name="Ink 261">
                  <a:extLst>
                    <a:ext uri="{FF2B5EF4-FFF2-40B4-BE49-F238E27FC236}">
                      <a16:creationId xmlns:a16="http://schemas.microsoft.com/office/drawing/2014/main" id="{8C751C5A-FC93-746D-2C79-9801EBDF61E2}"/>
                    </a:ext>
                  </a:extLst>
                </p:cNvPr>
                <p:cNvPicPr/>
                <p:nvPr/>
              </p:nvPicPr>
              <p:blipFill>
                <a:blip r:embed="rId390"/>
                <a:stretch>
                  <a:fillRect/>
                </a:stretch>
              </p:blipFill>
              <p:spPr>
                <a:xfrm>
                  <a:off x="2592685" y="6026028"/>
                  <a:ext cx="79560" cy="44640"/>
                </a:xfrm>
                <a:prstGeom prst="rect">
                  <a:avLst/>
                </a:prstGeom>
              </p:spPr>
            </p:pic>
          </mc:Fallback>
        </mc:AlternateContent>
      </p:grpSp>
      <p:grpSp>
        <p:nvGrpSpPr>
          <p:cNvPr id="279" name="Group 278">
            <a:extLst>
              <a:ext uri="{FF2B5EF4-FFF2-40B4-BE49-F238E27FC236}">
                <a16:creationId xmlns:a16="http://schemas.microsoft.com/office/drawing/2014/main" id="{0D3B30A0-9910-44FC-CB55-E647E479E8EA}"/>
              </a:ext>
            </a:extLst>
          </p:cNvPr>
          <p:cNvGrpSpPr/>
          <p:nvPr/>
        </p:nvGrpSpPr>
        <p:grpSpPr>
          <a:xfrm rot="262763">
            <a:off x="4459405" y="5423388"/>
            <a:ext cx="469800" cy="271080"/>
            <a:chOff x="2935405" y="5423388"/>
            <a:chExt cx="469800" cy="271080"/>
          </a:xfrm>
        </p:grpSpPr>
        <mc:AlternateContent xmlns:mc="http://schemas.openxmlformats.org/markup-compatibility/2006" xmlns:p14="http://schemas.microsoft.com/office/powerpoint/2010/main">
          <mc:Choice Requires="p14">
            <p:contentPart p14:bwMode="auto" r:id="rId391">
              <p14:nvContentPartPr>
                <p14:cNvPr id="276" name="Ink 275">
                  <a:extLst>
                    <a:ext uri="{FF2B5EF4-FFF2-40B4-BE49-F238E27FC236}">
                      <a16:creationId xmlns:a16="http://schemas.microsoft.com/office/drawing/2014/main" id="{6A3D5345-C7E5-8E72-31A9-DE83F44438AA}"/>
                    </a:ext>
                  </a:extLst>
                </p14:cNvPr>
                <p14:cNvContentPartPr/>
                <p14:nvPr/>
              </p14:nvContentPartPr>
              <p14:xfrm>
                <a:off x="2935405" y="5423388"/>
                <a:ext cx="230400" cy="271080"/>
              </p14:xfrm>
            </p:contentPart>
          </mc:Choice>
          <mc:Fallback xmlns="">
            <p:pic>
              <p:nvPicPr>
                <p:cNvPr id="276" name="Ink 275">
                  <a:extLst>
                    <a:ext uri="{FF2B5EF4-FFF2-40B4-BE49-F238E27FC236}">
                      <a16:creationId xmlns:a16="http://schemas.microsoft.com/office/drawing/2014/main" id="{6A3D5345-C7E5-8E72-31A9-DE83F44438AA}"/>
                    </a:ext>
                  </a:extLst>
                </p:cNvPr>
                <p:cNvPicPr/>
                <p:nvPr/>
              </p:nvPicPr>
              <p:blipFill>
                <a:blip r:embed="rId392"/>
                <a:stretch>
                  <a:fillRect/>
                </a:stretch>
              </p:blipFill>
              <p:spPr>
                <a:xfrm>
                  <a:off x="2917405" y="5405388"/>
                  <a:ext cx="26604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7" name="Ink 276">
                  <a:extLst>
                    <a:ext uri="{FF2B5EF4-FFF2-40B4-BE49-F238E27FC236}">
                      <a16:creationId xmlns:a16="http://schemas.microsoft.com/office/drawing/2014/main" id="{1BAADFE5-4363-8B26-ECB1-5F4335A86658}"/>
                    </a:ext>
                  </a:extLst>
                </p14:cNvPr>
                <p14:cNvContentPartPr/>
                <p14:nvPr/>
              </p14:nvContentPartPr>
              <p14:xfrm>
                <a:off x="3270205" y="5498628"/>
                <a:ext cx="59040" cy="190080"/>
              </p14:xfrm>
            </p:contentPart>
          </mc:Choice>
          <mc:Fallback xmlns="">
            <p:pic>
              <p:nvPicPr>
                <p:cNvPr id="277" name="Ink 276">
                  <a:extLst>
                    <a:ext uri="{FF2B5EF4-FFF2-40B4-BE49-F238E27FC236}">
                      <a16:creationId xmlns:a16="http://schemas.microsoft.com/office/drawing/2014/main" id="{1BAADFE5-4363-8B26-ECB1-5F4335A86658}"/>
                    </a:ext>
                  </a:extLst>
                </p:cNvPr>
                <p:cNvPicPr/>
                <p:nvPr/>
              </p:nvPicPr>
              <p:blipFill>
                <a:blip r:embed="rId394"/>
                <a:stretch>
                  <a:fillRect/>
                </a:stretch>
              </p:blipFill>
              <p:spPr>
                <a:xfrm>
                  <a:off x="3252205" y="5480628"/>
                  <a:ext cx="946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78" name="Ink 277">
                  <a:extLst>
                    <a:ext uri="{FF2B5EF4-FFF2-40B4-BE49-F238E27FC236}">
                      <a16:creationId xmlns:a16="http://schemas.microsoft.com/office/drawing/2014/main" id="{943C2DE6-545F-01B9-A639-C540DEB62EBA}"/>
                    </a:ext>
                  </a:extLst>
                </p14:cNvPr>
                <p14:cNvContentPartPr/>
                <p14:nvPr/>
              </p14:nvContentPartPr>
              <p14:xfrm>
                <a:off x="3227005" y="5492868"/>
                <a:ext cx="178200" cy="36720"/>
              </p14:xfrm>
            </p:contentPart>
          </mc:Choice>
          <mc:Fallback xmlns="">
            <p:pic>
              <p:nvPicPr>
                <p:cNvPr id="278" name="Ink 277">
                  <a:extLst>
                    <a:ext uri="{FF2B5EF4-FFF2-40B4-BE49-F238E27FC236}">
                      <a16:creationId xmlns:a16="http://schemas.microsoft.com/office/drawing/2014/main" id="{943C2DE6-545F-01B9-A639-C540DEB62EBA}"/>
                    </a:ext>
                  </a:extLst>
                </p:cNvPr>
                <p:cNvPicPr/>
                <p:nvPr/>
              </p:nvPicPr>
              <p:blipFill>
                <a:blip r:embed="rId396"/>
                <a:stretch>
                  <a:fillRect/>
                </a:stretch>
              </p:blipFill>
              <p:spPr>
                <a:xfrm>
                  <a:off x="3209005" y="5474868"/>
                  <a:ext cx="213840" cy="7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7">
            <p14:nvContentPartPr>
              <p14:cNvPr id="282" name="Ink 281">
                <a:extLst>
                  <a:ext uri="{FF2B5EF4-FFF2-40B4-BE49-F238E27FC236}">
                    <a16:creationId xmlns:a16="http://schemas.microsoft.com/office/drawing/2014/main" id="{AB390D1B-0CFB-756E-D8FC-68D89F032BCB}"/>
                  </a:ext>
                </a:extLst>
              </p14:cNvPr>
              <p14:cNvContentPartPr/>
              <p14:nvPr/>
            </p14:nvContentPartPr>
            <p14:xfrm>
              <a:off x="8700565" y="1924548"/>
              <a:ext cx="1856880" cy="45360"/>
            </p14:xfrm>
          </p:contentPart>
        </mc:Choice>
        <mc:Fallback>
          <p:pic>
            <p:nvPicPr>
              <p:cNvPr id="282" name="Ink 281">
                <a:extLst>
                  <a:ext uri="{FF2B5EF4-FFF2-40B4-BE49-F238E27FC236}">
                    <a16:creationId xmlns:a16="http://schemas.microsoft.com/office/drawing/2014/main" id="{AB390D1B-0CFB-756E-D8FC-68D89F032BCB}"/>
                  </a:ext>
                </a:extLst>
              </p:cNvPr>
              <p:cNvPicPr/>
              <p:nvPr/>
            </p:nvPicPr>
            <p:blipFill>
              <a:blip r:embed="rId398"/>
              <a:stretch>
                <a:fillRect/>
              </a:stretch>
            </p:blipFill>
            <p:spPr>
              <a:xfrm>
                <a:off x="8682565" y="1906548"/>
                <a:ext cx="1892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83" name="Ink 282">
                <a:extLst>
                  <a:ext uri="{FF2B5EF4-FFF2-40B4-BE49-F238E27FC236}">
                    <a16:creationId xmlns:a16="http://schemas.microsoft.com/office/drawing/2014/main" id="{5C1608AA-B80E-C6E0-457E-1C8EF220C817}"/>
                  </a:ext>
                </a:extLst>
              </p14:cNvPr>
              <p14:cNvContentPartPr/>
              <p14:nvPr/>
            </p14:nvContentPartPr>
            <p14:xfrm>
              <a:off x="8731165" y="1473468"/>
              <a:ext cx="1747800" cy="493560"/>
            </p14:xfrm>
          </p:contentPart>
        </mc:Choice>
        <mc:Fallback>
          <p:pic>
            <p:nvPicPr>
              <p:cNvPr id="283" name="Ink 282">
                <a:extLst>
                  <a:ext uri="{FF2B5EF4-FFF2-40B4-BE49-F238E27FC236}">
                    <a16:creationId xmlns:a16="http://schemas.microsoft.com/office/drawing/2014/main" id="{5C1608AA-B80E-C6E0-457E-1C8EF220C817}"/>
                  </a:ext>
                </a:extLst>
              </p:cNvPr>
              <p:cNvPicPr/>
              <p:nvPr/>
            </p:nvPicPr>
            <p:blipFill>
              <a:blip r:embed="rId400"/>
              <a:stretch>
                <a:fillRect/>
              </a:stretch>
            </p:blipFill>
            <p:spPr>
              <a:xfrm>
                <a:off x="8713165" y="1455468"/>
                <a:ext cx="1783440" cy="529200"/>
              </a:xfrm>
              <a:prstGeom prst="rect">
                <a:avLst/>
              </a:prstGeom>
            </p:spPr>
          </p:pic>
        </mc:Fallback>
      </mc:AlternateContent>
      <p:grpSp>
        <p:nvGrpSpPr>
          <p:cNvPr id="298" name="Group 297">
            <a:extLst>
              <a:ext uri="{FF2B5EF4-FFF2-40B4-BE49-F238E27FC236}">
                <a16:creationId xmlns:a16="http://schemas.microsoft.com/office/drawing/2014/main" id="{CA5894B5-D65D-6339-671F-00ADC8F8A7D5}"/>
              </a:ext>
            </a:extLst>
          </p:cNvPr>
          <p:cNvGrpSpPr/>
          <p:nvPr/>
        </p:nvGrpSpPr>
        <p:grpSpPr>
          <a:xfrm>
            <a:off x="8804605" y="1967028"/>
            <a:ext cx="1782720" cy="146880"/>
            <a:chOff x="7280605" y="1967028"/>
            <a:chExt cx="1782720" cy="146880"/>
          </a:xfrm>
        </p:grpSpPr>
        <mc:AlternateContent xmlns:mc="http://schemas.openxmlformats.org/markup-compatibility/2006" xmlns:p14="http://schemas.microsoft.com/office/powerpoint/2010/main">
          <mc:Choice Requires="p14">
            <p:contentPart p14:bwMode="auto" r:id="rId401">
              <p14:nvContentPartPr>
                <p14:cNvPr id="284" name="Ink 283">
                  <a:extLst>
                    <a:ext uri="{FF2B5EF4-FFF2-40B4-BE49-F238E27FC236}">
                      <a16:creationId xmlns:a16="http://schemas.microsoft.com/office/drawing/2014/main" id="{BDD8D499-E9CD-4466-47C7-4D8B62D775FF}"/>
                    </a:ext>
                  </a:extLst>
                </p14:cNvPr>
                <p14:cNvContentPartPr/>
                <p14:nvPr/>
              </p14:nvContentPartPr>
              <p14:xfrm>
                <a:off x="7280605" y="1999068"/>
                <a:ext cx="90360" cy="62280"/>
              </p14:xfrm>
            </p:contentPart>
          </mc:Choice>
          <mc:Fallback xmlns="">
            <p:pic>
              <p:nvPicPr>
                <p:cNvPr id="284" name="Ink 283">
                  <a:extLst>
                    <a:ext uri="{FF2B5EF4-FFF2-40B4-BE49-F238E27FC236}">
                      <a16:creationId xmlns:a16="http://schemas.microsoft.com/office/drawing/2014/main" id="{BDD8D499-E9CD-4466-47C7-4D8B62D775FF}"/>
                    </a:ext>
                  </a:extLst>
                </p:cNvPr>
                <p:cNvPicPr/>
                <p:nvPr/>
              </p:nvPicPr>
              <p:blipFill>
                <a:blip r:embed="rId402"/>
                <a:stretch>
                  <a:fillRect/>
                </a:stretch>
              </p:blipFill>
              <p:spPr>
                <a:xfrm>
                  <a:off x="7262605" y="1981428"/>
                  <a:ext cx="126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85" name="Ink 284">
                  <a:extLst>
                    <a:ext uri="{FF2B5EF4-FFF2-40B4-BE49-F238E27FC236}">
                      <a16:creationId xmlns:a16="http://schemas.microsoft.com/office/drawing/2014/main" id="{44E57751-9E12-B8CE-6D18-26D73BC2D135}"/>
                    </a:ext>
                  </a:extLst>
                </p14:cNvPr>
                <p14:cNvContentPartPr/>
                <p14:nvPr/>
              </p14:nvContentPartPr>
              <p14:xfrm>
                <a:off x="7427845" y="1968828"/>
                <a:ext cx="87840" cy="92520"/>
              </p14:xfrm>
            </p:contentPart>
          </mc:Choice>
          <mc:Fallback xmlns="">
            <p:pic>
              <p:nvPicPr>
                <p:cNvPr id="285" name="Ink 284">
                  <a:extLst>
                    <a:ext uri="{FF2B5EF4-FFF2-40B4-BE49-F238E27FC236}">
                      <a16:creationId xmlns:a16="http://schemas.microsoft.com/office/drawing/2014/main" id="{44E57751-9E12-B8CE-6D18-26D73BC2D135}"/>
                    </a:ext>
                  </a:extLst>
                </p:cNvPr>
                <p:cNvPicPr/>
                <p:nvPr/>
              </p:nvPicPr>
              <p:blipFill>
                <a:blip r:embed="rId404"/>
                <a:stretch>
                  <a:fillRect/>
                </a:stretch>
              </p:blipFill>
              <p:spPr>
                <a:xfrm>
                  <a:off x="7409845" y="1951188"/>
                  <a:ext cx="123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86" name="Ink 285">
                  <a:extLst>
                    <a:ext uri="{FF2B5EF4-FFF2-40B4-BE49-F238E27FC236}">
                      <a16:creationId xmlns:a16="http://schemas.microsoft.com/office/drawing/2014/main" id="{BAFF4F3D-7882-7BF2-41A7-F5F09E1B670C}"/>
                    </a:ext>
                  </a:extLst>
                </p14:cNvPr>
                <p14:cNvContentPartPr/>
                <p14:nvPr/>
              </p14:nvContentPartPr>
              <p14:xfrm>
                <a:off x="7542685" y="1974588"/>
                <a:ext cx="120600" cy="107280"/>
              </p14:xfrm>
            </p:contentPart>
          </mc:Choice>
          <mc:Fallback xmlns="">
            <p:pic>
              <p:nvPicPr>
                <p:cNvPr id="286" name="Ink 285">
                  <a:extLst>
                    <a:ext uri="{FF2B5EF4-FFF2-40B4-BE49-F238E27FC236}">
                      <a16:creationId xmlns:a16="http://schemas.microsoft.com/office/drawing/2014/main" id="{BAFF4F3D-7882-7BF2-41A7-F5F09E1B670C}"/>
                    </a:ext>
                  </a:extLst>
                </p:cNvPr>
                <p:cNvPicPr/>
                <p:nvPr/>
              </p:nvPicPr>
              <p:blipFill>
                <a:blip r:embed="rId406"/>
                <a:stretch>
                  <a:fillRect/>
                </a:stretch>
              </p:blipFill>
              <p:spPr>
                <a:xfrm>
                  <a:off x="7525045" y="1956588"/>
                  <a:ext cx="156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87" name="Ink 286">
                  <a:extLst>
                    <a:ext uri="{FF2B5EF4-FFF2-40B4-BE49-F238E27FC236}">
                      <a16:creationId xmlns:a16="http://schemas.microsoft.com/office/drawing/2014/main" id="{785F85FA-2336-E98F-75B2-95E70FACBF9E}"/>
                    </a:ext>
                  </a:extLst>
                </p14:cNvPr>
                <p14:cNvContentPartPr/>
                <p14:nvPr/>
              </p14:nvContentPartPr>
              <p14:xfrm>
                <a:off x="7704325" y="1994028"/>
                <a:ext cx="93960" cy="80640"/>
              </p14:xfrm>
            </p:contentPart>
          </mc:Choice>
          <mc:Fallback xmlns="">
            <p:pic>
              <p:nvPicPr>
                <p:cNvPr id="287" name="Ink 286">
                  <a:extLst>
                    <a:ext uri="{FF2B5EF4-FFF2-40B4-BE49-F238E27FC236}">
                      <a16:creationId xmlns:a16="http://schemas.microsoft.com/office/drawing/2014/main" id="{785F85FA-2336-E98F-75B2-95E70FACBF9E}"/>
                    </a:ext>
                  </a:extLst>
                </p:cNvPr>
                <p:cNvPicPr/>
                <p:nvPr/>
              </p:nvPicPr>
              <p:blipFill>
                <a:blip r:embed="rId408"/>
                <a:stretch>
                  <a:fillRect/>
                </a:stretch>
              </p:blipFill>
              <p:spPr>
                <a:xfrm>
                  <a:off x="7686685" y="1976028"/>
                  <a:ext cx="129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88" name="Ink 287">
                  <a:extLst>
                    <a:ext uri="{FF2B5EF4-FFF2-40B4-BE49-F238E27FC236}">
                      <a16:creationId xmlns:a16="http://schemas.microsoft.com/office/drawing/2014/main" id="{15634F8D-597B-D8F4-ED51-4095C5831EBD}"/>
                    </a:ext>
                  </a:extLst>
                </p14:cNvPr>
                <p14:cNvContentPartPr/>
                <p14:nvPr/>
              </p14:nvContentPartPr>
              <p14:xfrm>
                <a:off x="7816645" y="2004828"/>
                <a:ext cx="127800" cy="101880"/>
              </p14:xfrm>
            </p:contentPart>
          </mc:Choice>
          <mc:Fallback xmlns="">
            <p:pic>
              <p:nvPicPr>
                <p:cNvPr id="288" name="Ink 287">
                  <a:extLst>
                    <a:ext uri="{FF2B5EF4-FFF2-40B4-BE49-F238E27FC236}">
                      <a16:creationId xmlns:a16="http://schemas.microsoft.com/office/drawing/2014/main" id="{15634F8D-597B-D8F4-ED51-4095C5831EBD}"/>
                    </a:ext>
                  </a:extLst>
                </p:cNvPr>
                <p:cNvPicPr/>
                <p:nvPr/>
              </p:nvPicPr>
              <p:blipFill>
                <a:blip r:embed="rId410"/>
                <a:stretch>
                  <a:fillRect/>
                </a:stretch>
              </p:blipFill>
              <p:spPr>
                <a:xfrm>
                  <a:off x="7799005" y="1987188"/>
                  <a:ext cx="163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9" name="Ink 288">
                  <a:extLst>
                    <a:ext uri="{FF2B5EF4-FFF2-40B4-BE49-F238E27FC236}">
                      <a16:creationId xmlns:a16="http://schemas.microsoft.com/office/drawing/2014/main" id="{1EBB203F-5979-2F94-571D-DE1E3BE18445}"/>
                    </a:ext>
                  </a:extLst>
                </p14:cNvPr>
                <p14:cNvContentPartPr/>
                <p14:nvPr/>
              </p14:nvContentPartPr>
              <p14:xfrm>
                <a:off x="7979365" y="1996188"/>
                <a:ext cx="100440" cy="94680"/>
              </p14:xfrm>
            </p:contentPart>
          </mc:Choice>
          <mc:Fallback xmlns="">
            <p:pic>
              <p:nvPicPr>
                <p:cNvPr id="289" name="Ink 288">
                  <a:extLst>
                    <a:ext uri="{FF2B5EF4-FFF2-40B4-BE49-F238E27FC236}">
                      <a16:creationId xmlns:a16="http://schemas.microsoft.com/office/drawing/2014/main" id="{1EBB203F-5979-2F94-571D-DE1E3BE18445}"/>
                    </a:ext>
                  </a:extLst>
                </p:cNvPr>
                <p:cNvPicPr/>
                <p:nvPr/>
              </p:nvPicPr>
              <p:blipFill>
                <a:blip r:embed="rId412"/>
                <a:stretch>
                  <a:fillRect/>
                </a:stretch>
              </p:blipFill>
              <p:spPr>
                <a:xfrm>
                  <a:off x="7961725" y="1978188"/>
                  <a:ext cx="136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90" name="Ink 289">
                  <a:extLst>
                    <a:ext uri="{FF2B5EF4-FFF2-40B4-BE49-F238E27FC236}">
                      <a16:creationId xmlns:a16="http://schemas.microsoft.com/office/drawing/2014/main" id="{C48BE1ED-336B-05D9-26B4-F4139F354447}"/>
                    </a:ext>
                  </a:extLst>
                </p14:cNvPr>
                <p14:cNvContentPartPr/>
                <p14:nvPr/>
              </p14:nvContentPartPr>
              <p14:xfrm>
                <a:off x="8086285" y="1967028"/>
                <a:ext cx="150840" cy="127080"/>
              </p14:xfrm>
            </p:contentPart>
          </mc:Choice>
          <mc:Fallback xmlns="">
            <p:pic>
              <p:nvPicPr>
                <p:cNvPr id="290" name="Ink 289">
                  <a:extLst>
                    <a:ext uri="{FF2B5EF4-FFF2-40B4-BE49-F238E27FC236}">
                      <a16:creationId xmlns:a16="http://schemas.microsoft.com/office/drawing/2014/main" id="{C48BE1ED-336B-05D9-26B4-F4139F354447}"/>
                    </a:ext>
                  </a:extLst>
                </p:cNvPr>
                <p:cNvPicPr/>
                <p:nvPr/>
              </p:nvPicPr>
              <p:blipFill>
                <a:blip r:embed="rId414"/>
                <a:stretch>
                  <a:fillRect/>
                </a:stretch>
              </p:blipFill>
              <p:spPr>
                <a:xfrm>
                  <a:off x="8068645" y="1949388"/>
                  <a:ext cx="186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91" name="Ink 290">
                  <a:extLst>
                    <a:ext uri="{FF2B5EF4-FFF2-40B4-BE49-F238E27FC236}">
                      <a16:creationId xmlns:a16="http://schemas.microsoft.com/office/drawing/2014/main" id="{DC6CB4C4-0FE6-E485-C54D-48BDFEC520D9}"/>
                    </a:ext>
                  </a:extLst>
                </p14:cNvPr>
                <p14:cNvContentPartPr/>
                <p14:nvPr/>
              </p14:nvContentPartPr>
              <p14:xfrm>
                <a:off x="8236045" y="2018508"/>
                <a:ext cx="113760" cy="78840"/>
              </p14:xfrm>
            </p:contentPart>
          </mc:Choice>
          <mc:Fallback xmlns="">
            <p:pic>
              <p:nvPicPr>
                <p:cNvPr id="291" name="Ink 290">
                  <a:extLst>
                    <a:ext uri="{FF2B5EF4-FFF2-40B4-BE49-F238E27FC236}">
                      <a16:creationId xmlns:a16="http://schemas.microsoft.com/office/drawing/2014/main" id="{DC6CB4C4-0FE6-E485-C54D-48BDFEC520D9}"/>
                    </a:ext>
                  </a:extLst>
                </p:cNvPr>
                <p:cNvPicPr/>
                <p:nvPr/>
              </p:nvPicPr>
              <p:blipFill>
                <a:blip r:embed="rId416"/>
                <a:stretch>
                  <a:fillRect/>
                </a:stretch>
              </p:blipFill>
              <p:spPr>
                <a:xfrm>
                  <a:off x="8218045" y="2000868"/>
                  <a:ext cx="149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2" name="Ink 291">
                  <a:extLst>
                    <a:ext uri="{FF2B5EF4-FFF2-40B4-BE49-F238E27FC236}">
                      <a16:creationId xmlns:a16="http://schemas.microsoft.com/office/drawing/2014/main" id="{1136305A-E12E-28D2-C8EC-56DAE086641A}"/>
                    </a:ext>
                  </a:extLst>
                </p14:cNvPr>
                <p14:cNvContentPartPr/>
                <p14:nvPr/>
              </p14:nvContentPartPr>
              <p14:xfrm>
                <a:off x="8357005" y="1983228"/>
                <a:ext cx="158040" cy="130680"/>
              </p14:xfrm>
            </p:contentPart>
          </mc:Choice>
          <mc:Fallback xmlns="">
            <p:pic>
              <p:nvPicPr>
                <p:cNvPr id="292" name="Ink 291">
                  <a:extLst>
                    <a:ext uri="{FF2B5EF4-FFF2-40B4-BE49-F238E27FC236}">
                      <a16:creationId xmlns:a16="http://schemas.microsoft.com/office/drawing/2014/main" id="{1136305A-E12E-28D2-C8EC-56DAE086641A}"/>
                    </a:ext>
                  </a:extLst>
                </p:cNvPr>
                <p:cNvPicPr/>
                <p:nvPr/>
              </p:nvPicPr>
              <p:blipFill>
                <a:blip r:embed="rId418"/>
                <a:stretch>
                  <a:fillRect/>
                </a:stretch>
              </p:blipFill>
              <p:spPr>
                <a:xfrm>
                  <a:off x="8339365" y="1965588"/>
                  <a:ext cx="193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3" name="Ink 292">
                  <a:extLst>
                    <a:ext uri="{FF2B5EF4-FFF2-40B4-BE49-F238E27FC236}">
                      <a16:creationId xmlns:a16="http://schemas.microsoft.com/office/drawing/2014/main" id="{C825E117-46F2-D8DD-0885-DF8C14263A80}"/>
                    </a:ext>
                  </a:extLst>
                </p14:cNvPr>
                <p14:cNvContentPartPr/>
                <p14:nvPr/>
              </p14:nvContentPartPr>
              <p14:xfrm>
                <a:off x="8480845" y="2000508"/>
                <a:ext cx="123480" cy="112680"/>
              </p14:xfrm>
            </p:contentPart>
          </mc:Choice>
          <mc:Fallback xmlns="">
            <p:pic>
              <p:nvPicPr>
                <p:cNvPr id="293" name="Ink 292">
                  <a:extLst>
                    <a:ext uri="{FF2B5EF4-FFF2-40B4-BE49-F238E27FC236}">
                      <a16:creationId xmlns:a16="http://schemas.microsoft.com/office/drawing/2014/main" id="{C825E117-46F2-D8DD-0885-DF8C14263A80}"/>
                    </a:ext>
                  </a:extLst>
                </p:cNvPr>
                <p:cNvPicPr/>
                <p:nvPr/>
              </p:nvPicPr>
              <p:blipFill>
                <a:blip r:embed="rId420"/>
                <a:stretch>
                  <a:fillRect/>
                </a:stretch>
              </p:blipFill>
              <p:spPr>
                <a:xfrm>
                  <a:off x="8463205" y="1982868"/>
                  <a:ext cx="159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4" name="Ink 293">
                  <a:extLst>
                    <a:ext uri="{FF2B5EF4-FFF2-40B4-BE49-F238E27FC236}">
                      <a16:creationId xmlns:a16="http://schemas.microsoft.com/office/drawing/2014/main" id="{31461753-0EE1-929A-443D-1E87036F02C1}"/>
                    </a:ext>
                  </a:extLst>
                </p14:cNvPr>
                <p14:cNvContentPartPr/>
                <p14:nvPr/>
              </p14:nvContentPartPr>
              <p14:xfrm>
                <a:off x="8643925" y="1998348"/>
                <a:ext cx="126000" cy="86760"/>
              </p14:xfrm>
            </p:contentPart>
          </mc:Choice>
          <mc:Fallback xmlns="">
            <p:pic>
              <p:nvPicPr>
                <p:cNvPr id="294" name="Ink 293">
                  <a:extLst>
                    <a:ext uri="{FF2B5EF4-FFF2-40B4-BE49-F238E27FC236}">
                      <a16:creationId xmlns:a16="http://schemas.microsoft.com/office/drawing/2014/main" id="{31461753-0EE1-929A-443D-1E87036F02C1}"/>
                    </a:ext>
                  </a:extLst>
                </p:cNvPr>
                <p:cNvPicPr/>
                <p:nvPr/>
              </p:nvPicPr>
              <p:blipFill>
                <a:blip r:embed="rId422"/>
                <a:stretch>
                  <a:fillRect/>
                </a:stretch>
              </p:blipFill>
              <p:spPr>
                <a:xfrm>
                  <a:off x="8625925" y="1980348"/>
                  <a:ext cx="161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5" name="Ink 294">
                  <a:extLst>
                    <a:ext uri="{FF2B5EF4-FFF2-40B4-BE49-F238E27FC236}">
                      <a16:creationId xmlns:a16="http://schemas.microsoft.com/office/drawing/2014/main" id="{CB7CAC3B-94CB-3E0D-0772-6DB8637B8FA7}"/>
                    </a:ext>
                  </a:extLst>
                </p14:cNvPr>
                <p14:cNvContentPartPr/>
                <p14:nvPr/>
              </p14:nvContentPartPr>
              <p14:xfrm>
                <a:off x="8739685" y="1994028"/>
                <a:ext cx="98640" cy="91080"/>
              </p14:xfrm>
            </p:contentPart>
          </mc:Choice>
          <mc:Fallback xmlns="">
            <p:pic>
              <p:nvPicPr>
                <p:cNvPr id="295" name="Ink 294">
                  <a:extLst>
                    <a:ext uri="{FF2B5EF4-FFF2-40B4-BE49-F238E27FC236}">
                      <a16:creationId xmlns:a16="http://schemas.microsoft.com/office/drawing/2014/main" id="{CB7CAC3B-94CB-3E0D-0772-6DB8637B8FA7}"/>
                    </a:ext>
                  </a:extLst>
                </p:cNvPr>
                <p:cNvPicPr/>
                <p:nvPr/>
              </p:nvPicPr>
              <p:blipFill>
                <a:blip r:embed="rId424"/>
                <a:stretch>
                  <a:fillRect/>
                </a:stretch>
              </p:blipFill>
              <p:spPr>
                <a:xfrm>
                  <a:off x="8722045" y="1976028"/>
                  <a:ext cx="134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6" name="Ink 295">
                  <a:extLst>
                    <a:ext uri="{FF2B5EF4-FFF2-40B4-BE49-F238E27FC236}">
                      <a16:creationId xmlns:a16="http://schemas.microsoft.com/office/drawing/2014/main" id="{2A003E40-0DA2-FDBF-8BD3-DD54AA874D79}"/>
                    </a:ext>
                  </a:extLst>
                </p14:cNvPr>
                <p14:cNvContentPartPr/>
                <p14:nvPr/>
              </p14:nvContentPartPr>
              <p14:xfrm>
                <a:off x="8924365" y="2000148"/>
                <a:ext cx="84600" cy="63720"/>
              </p14:xfrm>
            </p:contentPart>
          </mc:Choice>
          <mc:Fallback xmlns="">
            <p:pic>
              <p:nvPicPr>
                <p:cNvPr id="296" name="Ink 295">
                  <a:extLst>
                    <a:ext uri="{FF2B5EF4-FFF2-40B4-BE49-F238E27FC236}">
                      <a16:creationId xmlns:a16="http://schemas.microsoft.com/office/drawing/2014/main" id="{2A003E40-0DA2-FDBF-8BD3-DD54AA874D79}"/>
                    </a:ext>
                  </a:extLst>
                </p:cNvPr>
                <p:cNvPicPr/>
                <p:nvPr/>
              </p:nvPicPr>
              <p:blipFill>
                <a:blip r:embed="rId426"/>
                <a:stretch>
                  <a:fillRect/>
                </a:stretch>
              </p:blipFill>
              <p:spPr>
                <a:xfrm>
                  <a:off x="8906365" y="1982508"/>
                  <a:ext cx="120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7" name="Ink 296">
                  <a:extLst>
                    <a:ext uri="{FF2B5EF4-FFF2-40B4-BE49-F238E27FC236}">
                      <a16:creationId xmlns:a16="http://schemas.microsoft.com/office/drawing/2014/main" id="{C3A25A29-CB26-69BB-2F94-B13B5FAAD99E}"/>
                    </a:ext>
                  </a:extLst>
                </p14:cNvPr>
                <p14:cNvContentPartPr/>
                <p14:nvPr/>
              </p14:nvContentPartPr>
              <p14:xfrm>
                <a:off x="8948485" y="1986468"/>
                <a:ext cx="114840" cy="108000"/>
              </p14:xfrm>
            </p:contentPart>
          </mc:Choice>
          <mc:Fallback xmlns="">
            <p:pic>
              <p:nvPicPr>
                <p:cNvPr id="297" name="Ink 296">
                  <a:extLst>
                    <a:ext uri="{FF2B5EF4-FFF2-40B4-BE49-F238E27FC236}">
                      <a16:creationId xmlns:a16="http://schemas.microsoft.com/office/drawing/2014/main" id="{C3A25A29-CB26-69BB-2F94-B13B5FAAD99E}"/>
                    </a:ext>
                  </a:extLst>
                </p:cNvPr>
                <p:cNvPicPr/>
                <p:nvPr/>
              </p:nvPicPr>
              <p:blipFill>
                <a:blip r:embed="rId428"/>
                <a:stretch>
                  <a:fillRect/>
                </a:stretch>
              </p:blipFill>
              <p:spPr>
                <a:xfrm>
                  <a:off x="8930485" y="1968828"/>
                  <a:ext cx="150480" cy="143640"/>
                </a:xfrm>
                <a:prstGeom prst="rect">
                  <a:avLst/>
                </a:prstGeom>
              </p:spPr>
            </p:pic>
          </mc:Fallback>
        </mc:AlternateContent>
      </p:grpSp>
      <p:grpSp>
        <p:nvGrpSpPr>
          <p:cNvPr id="326" name="Group 325">
            <a:extLst>
              <a:ext uri="{FF2B5EF4-FFF2-40B4-BE49-F238E27FC236}">
                <a16:creationId xmlns:a16="http://schemas.microsoft.com/office/drawing/2014/main" id="{C29BF5AF-BCA3-80F0-A1DB-F7823CC89238}"/>
              </a:ext>
            </a:extLst>
          </p:cNvPr>
          <p:cNvGrpSpPr/>
          <p:nvPr/>
        </p:nvGrpSpPr>
        <p:grpSpPr>
          <a:xfrm>
            <a:off x="8592565" y="2255028"/>
            <a:ext cx="1986480" cy="230760"/>
            <a:chOff x="7068565" y="2255028"/>
            <a:chExt cx="1986480" cy="230760"/>
          </a:xfrm>
        </p:grpSpPr>
        <mc:AlternateContent xmlns:mc="http://schemas.openxmlformats.org/markup-compatibility/2006" xmlns:p14="http://schemas.microsoft.com/office/powerpoint/2010/main">
          <mc:Choice Requires="p14">
            <p:contentPart p14:bwMode="auto" r:id="rId429">
              <p14:nvContentPartPr>
                <p14:cNvPr id="299" name="Ink 298">
                  <a:extLst>
                    <a:ext uri="{FF2B5EF4-FFF2-40B4-BE49-F238E27FC236}">
                      <a16:creationId xmlns:a16="http://schemas.microsoft.com/office/drawing/2014/main" id="{E140A5D4-BA21-299E-83A3-E267274B1681}"/>
                    </a:ext>
                  </a:extLst>
                </p14:cNvPr>
                <p14:cNvContentPartPr/>
                <p14:nvPr/>
              </p14:nvContentPartPr>
              <p14:xfrm>
                <a:off x="7624045" y="2279148"/>
                <a:ext cx="40680" cy="128880"/>
              </p14:xfrm>
            </p:contentPart>
          </mc:Choice>
          <mc:Fallback xmlns="">
            <p:pic>
              <p:nvPicPr>
                <p:cNvPr id="299" name="Ink 298">
                  <a:extLst>
                    <a:ext uri="{FF2B5EF4-FFF2-40B4-BE49-F238E27FC236}">
                      <a16:creationId xmlns:a16="http://schemas.microsoft.com/office/drawing/2014/main" id="{E140A5D4-BA21-299E-83A3-E267274B1681}"/>
                    </a:ext>
                  </a:extLst>
                </p:cNvPr>
                <p:cNvPicPr/>
                <p:nvPr/>
              </p:nvPicPr>
              <p:blipFill>
                <a:blip r:embed="rId430"/>
                <a:stretch>
                  <a:fillRect/>
                </a:stretch>
              </p:blipFill>
              <p:spPr>
                <a:xfrm>
                  <a:off x="7606045" y="2261148"/>
                  <a:ext cx="76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00" name="Ink 299">
                  <a:extLst>
                    <a:ext uri="{FF2B5EF4-FFF2-40B4-BE49-F238E27FC236}">
                      <a16:creationId xmlns:a16="http://schemas.microsoft.com/office/drawing/2014/main" id="{2D5CE41E-1AB3-5890-5D70-330C554D5D1F}"/>
                    </a:ext>
                  </a:extLst>
                </p14:cNvPr>
                <p14:cNvContentPartPr/>
                <p14:nvPr/>
              </p14:nvContentPartPr>
              <p14:xfrm>
                <a:off x="7590205" y="2255028"/>
                <a:ext cx="136440" cy="31320"/>
              </p14:xfrm>
            </p:contentPart>
          </mc:Choice>
          <mc:Fallback xmlns="">
            <p:pic>
              <p:nvPicPr>
                <p:cNvPr id="300" name="Ink 299">
                  <a:extLst>
                    <a:ext uri="{FF2B5EF4-FFF2-40B4-BE49-F238E27FC236}">
                      <a16:creationId xmlns:a16="http://schemas.microsoft.com/office/drawing/2014/main" id="{2D5CE41E-1AB3-5890-5D70-330C554D5D1F}"/>
                    </a:ext>
                  </a:extLst>
                </p:cNvPr>
                <p:cNvPicPr/>
                <p:nvPr/>
              </p:nvPicPr>
              <p:blipFill>
                <a:blip r:embed="rId432"/>
                <a:stretch>
                  <a:fillRect/>
                </a:stretch>
              </p:blipFill>
              <p:spPr>
                <a:xfrm>
                  <a:off x="7572205" y="2237388"/>
                  <a:ext cx="172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02" name="Ink 301">
                  <a:extLst>
                    <a:ext uri="{FF2B5EF4-FFF2-40B4-BE49-F238E27FC236}">
                      <a16:creationId xmlns:a16="http://schemas.microsoft.com/office/drawing/2014/main" id="{30004F0F-96DE-30D7-9C69-0C07C870E97B}"/>
                    </a:ext>
                  </a:extLst>
                </p14:cNvPr>
                <p14:cNvContentPartPr/>
                <p14:nvPr/>
              </p14:nvContentPartPr>
              <p14:xfrm>
                <a:off x="7822405" y="2294988"/>
                <a:ext cx="75960" cy="17640"/>
              </p14:xfrm>
            </p:contentPart>
          </mc:Choice>
          <mc:Fallback xmlns="">
            <p:pic>
              <p:nvPicPr>
                <p:cNvPr id="302" name="Ink 301">
                  <a:extLst>
                    <a:ext uri="{FF2B5EF4-FFF2-40B4-BE49-F238E27FC236}">
                      <a16:creationId xmlns:a16="http://schemas.microsoft.com/office/drawing/2014/main" id="{30004F0F-96DE-30D7-9C69-0C07C870E97B}"/>
                    </a:ext>
                  </a:extLst>
                </p:cNvPr>
                <p:cNvPicPr/>
                <p:nvPr/>
              </p:nvPicPr>
              <p:blipFill>
                <a:blip r:embed="rId434"/>
                <a:stretch>
                  <a:fillRect/>
                </a:stretch>
              </p:blipFill>
              <p:spPr>
                <a:xfrm>
                  <a:off x="7804405" y="2276988"/>
                  <a:ext cx="111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03" name="Ink 302">
                  <a:extLst>
                    <a:ext uri="{FF2B5EF4-FFF2-40B4-BE49-F238E27FC236}">
                      <a16:creationId xmlns:a16="http://schemas.microsoft.com/office/drawing/2014/main" id="{150653E0-A0E3-7F40-A249-DB166AFF243D}"/>
                    </a:ext>
                  </a:extLst>
                </p14:cNvPr>
                <p14:cNvContentPartPr/>
                <p14:nvPr/>
              </p14:nvContentPartPr>
              <p14:xfrm>
                <a:off x="7829605" y="2359428"/>
                <a:ext cx="109080" cy="21600"/>
              </p14:xfrm>
            </p:contentPart>
          </mc:Choice>
          <mc:Fallback xmlns="">
            <p:pic>
              <p:nvPicPr>
                <p:cNvPr id="303" name="Ink 302">
                  <a:extLst>
                    <a:ext uri="{FF2B5EF4-FFF2-40B4-BE49-F238E27FC236}">
                      <a16:creationId xmlns:a16="http://schemas.microsoft.com/office/drawing/2014/main" id="{150653E0-A0E3-7F40-A249-DB166AFF243D}"/>
                    </a:ext>
                  </a:extLst>
                </p:cNvPr>
                <p:cNvPicPr/>
                <p:nvPr/>
              </p:nvPicPr>
              <p:blipFill>
                <a:blip r:embed="rId436"/>
                <a:stretch>
                  <a:fillRect/>
                </a:stretch>
              </p:blipFill>
              <p:spPr>
                <a:xfrm>
                  <a:off x="7811965" y="2341788"/>
                  <a:ext cx="1447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04" name="Ink 303">
                  <a:extLst>
                    <a:ext uri="{FF2B5EF4-FFF2-40B4-BE49-F238E27FC236}">
                      <a16:creationId xmlns:a16="http://schemas.microsoft.com/office/drawing/2014/main" id="{43667D42-B44C-A189-4C24-D35BA3ECF0B2}"/>
                    </a:ext>
                  </a:extLst>
                </p14:cNvPr>
                <p14:cNvContentPartPr/>
                <p14:nvPr/>
              </p14:nvContentPartPr>
              <p14:xfrm>
                <a:off x="8044165" y="2286708"/>
                <a:ext cx="37440" cy="103320"/>
              </p14:xfrm>
            </p:contentPart>
          </mc:Choice>
          <mc:Fallback xmlns="">
            <p:pic>
              <p:nvPicPr>
                <p:cNvPr id="304" name="Ink 303">
                  <a:extLst>
                    <a:ext uri="{FF2B5EF4-FFF2-40B4-BE49-F238E27FC236}">
                      <a16:creationId xmlns:a16="http://schemas.microsoft.com/office/drawing/2014/main" id="{43667D42-B44C-A189-4C24-D35BA3ECF0B2}"/>
                    </a:ext>
                  </a:extLst>
                </p:cNvPr>
                <p:cNvPicPr/>
                <p:nvPr/>
              </p:nvPicPr>
              <p:blipFill>
                <a:blip r:embed="rId438"/>
                <a:stretch>
                  <a:fillRect/>
                </a:stretch>
              </p:blipFill>
              <p:spPr>
                <a:xfrm>
                  <a:off x="8026525" y="2268708"/>
                  <a:ext cx="73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05" name="Ink 304">
                  <a:extLst>
                    <a:ext uri="{FF2B5EF4-FFF2-40B4-BE49-F238E27FC236}">
                      <a16:creationId xmlns:a16="http://schemas.microsoft.com/office/drawing/2014/main" id="{99E56E05-B4A5-DB7D-ED37-48055F8224F7}"/>
                    </a:ext>
                  </a:extLst>
                </p14:cNvPr>
                <p14:cNvContentPartPr/>
                <p14:nvPr/>
              </p14:nvContentPartPr>
              <p14:xfrm>
                <a:off x="8024005" y="2270868"/>
                <a:ext cx="103680" cy="17640"/>
              </p14:xfrm>
            </p:contentPart>
          </mc:Choice>
          <mc:Fallback xmlns="">
            <p:pic>
              <p:nvPicPr>
                <p:cNvPr id="305" name="Ink 304">
                  <a:extLst>
                    <a:ext uri="{FF2B5EF4-FFF2-40B4-BE49-F238E27FC236}">
                      <a16:creationId xmlns:a16="http://schemas.microsoft.com/office/drawing/2014/main" id="{99E56E05-B4A5-DB7D-ED37-48055F8224F7}"/>
                    </a:ext>
                  </a:extLst>
                </p:cNvPr>
                <p:cNvPicPr/>
                <p:nvPr/>
              </p:nvPicPr>
              <p:blipFill>
                <a:blip r:embed="rId440"/>
                <a:stretch>
                  <a:fillRect/>
                </a:stretch>
              </p:blipFill>
              <p:spPr>
                <a:xfrm>
                  <a:off x="8006005" y="2253228"/>
                  <a:ext cx="139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7" name="Ink 306">
                  <a:extLst>
                    <a:ext uri="{FF2B5EF4-FFF2-40B4-BE49-F238E27FC236}">
                      <a16:creationId xmlns:a16="http://schemas.microsoft.com/office/drawing/2014/main" id="{F361F136-3412-E10D-323D-C00F075E7B56}"/>
                    </a:ext>
                  </a:extLst>
                </p14:cNvPr>
                <p14:cNvContentPartPr/>
                <p14:nvPr/>
              </p14:nvContentPartPr>
              <p14:xfrm>
                <a:off x="8146045" y="2383908"/>
                <a:ext cx="37080" cy="90000"/>
              </p14:xfrm>
            </p:contentPart>
          </mc:Choice>
          <mc:Fallback xmlns="">
            <p:pic>
              <p:nvPicPr>
                <p:cNvPr id="307" name="Ink 306">
                  <a:extLst>
                    <a:ext uri="{FF2B5EF4-FFF2-40B4-BE49-F238E27FC236}">
                      <a16:creationId xmlns:a16="http://schemas.microsoft.com/office/drawing/2014/main" id="{F361F136-3412-E10D-323D-C00F075E7B56}"/>
                    </a:ext>
                  </a:extLst>
                </p:cNvPr>
                <p:cNvPicPr/>
                <p:nvPr/>
              </p:nvPicPr>
              <p:blipFill>
                <a:blip r:embed="rId442"/>
                <a:stretch>
                  <a:fillRect/>
                </a:stretch>
              </p:blipFill>
              <p:spPr>
                <a:xfrm>
                  <a:off x="8128405" y="2365908"/>
                  <a:ext cx="72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8" name="Ink 307">
                  <a:extLst>
                    <a:ext uri="{FF2B5EF4-FFF2-40B4-BE49-F238E27FC236}">
                      <a16:creationId xmlns:a16="http://schemas.microsoft.com/office/drawing/2014/main" id="{6F2E4481-A185-E9EF-0469-B2EE739CF6A0}"/>
                    </a:ext>
                  </a:extLst>
                </p14:cNvPr>
                <p14:cNvContentPartPr/>
                <p14:nvPr/>
              </p14:nvContentPartPr>
              <p14:xfrm>
                <a:off x="8169805" y="2307948"/>
                <a:ext cx="3600" cy="3240"/>
              </p14:xfrm>
            </p:contentPart>
          </mc:Choice>
          <mc:Fallback xmlns="">
            <p:pic>
              <p:nvPicPr>
                <p:cNvPr id="308" name="Ink 307">
                  <a:extLst>
                    <a:ext uri="{FF2B5EF4-FFF2-40B4-BE49-F238E27FC236}">
                      <a16:creationId xmlns:a16="http://schemas.microsoft.com/office/drawing/2014/main" id="{6F2E4481-A185-E9EF-0469-B2EE739CF6A0}"/>
                    </a:ext>
                  </a:extLst>
                </p:cNvPr>
                <p:cNvPicPr/>
                <p:nvPr/>
              </p:nvPicPr>
              <p:blipFill>
                <a:blip r:embed="rId444"/>
                <a:stretch>
                  <a:fillRect/>
                </a:stretch>
              </p:blipFill>
              <p:spPr>
                <a:xfrm>
                  <a:off x="8151805" y="2290308"/>
                  <a:ext cx="39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9" name="Ink 308">
                  <a:extLst>
                    <a:ext uri="{FF2B5EF4-FFF2-40B4-BE49-F238E27FC236}">
                      <a16:creationId xmlns:a16="http://schemas.microsoft.com/office/drawing/2014/main" id="{C11916DF-B6DD-895B-E6E7-44988B18D9BF}"/>
                    </a:ext>
                  </a:extLst>
                </p14:cNvPr>
                <p14:cNvContentPartPr/>
                <p14:nvPr/>
              </p14:nvContentPartPr>
              <p14:xfrm>
                <a:off x="8266645" y="2428188"/>
                <a:ext cx="8280" cy="57600"/>
              </p14:xfrm>
            </p:contentPart>
          </mc:Choice>
          <mc:Fallback xmlns="">
            <p:pic>
              <p:nvPicPr>
                <p:cNvPr id="309" name="Ink 308">
                  <a:extLst>
                    <a:ext uri="{FF2B5EF4-FFF2-40B4-BE49-F238E27FC236}">
                      <a16:creationId xmlns:a16="http://schemas.microsoft.com/office/drawing/2014/main" id="{C11916DF-B6DD-895B-E6E7-44988B18D9BF}"/>
                    </a:ext>
                  </a:extLst>
                </p:cNvPr>
                <p:cNvPicPr/>
                <p:nvPr/>
              </p:nvPicPr>
              <p:blipFill>
                <a:blip r:embed="rId446"/>
                <a:stretch>
                  <a:fillRect/>
                </a:stretch>
              </p:blipFill>
              <p:spPr>
                <a:xfrm>
                  <a:off x="8248645" y="2410548"/>
                  <a:ext cx="43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11" name="Ink 310">
                  <a:extLst>
                    <a:ext uri="{FF2B5EF4-FFF2-40B4-BE49-F238E27FC236}">
                      <a16:creationId xmlns:a16="http://schemas.microsoft.com/office/drawing/2014/main" id="{67CE3562-4440-C8A7-BEA9-8BE25CD11135}"/>
                    </a:ext>
                  </a:extLst>
                </p14:cNvPr>
                <p14:cNvContentPartPr/>
                <p14:nvPr/>
              </p14:nvContentPartPr>
              <p14:xfrm>
                <a:off x="8413885" y="2255028"/>
                <a:ext cx="147960" cy="199800"/>
              </p14:xfrm>
            </p:contentPart>
          </mc:Choice>
          <mc:Fallback xmlns="">
            <p:pic>
              <p:nvPicPr>
                <p:cNvPr id="311" name="Ink 310">
                  <a:extLst>
                    <a:ext uri="{FF2B5EF4-FFF2-40B4-BE49-F238E27FC236}">
                      <a16:creationId xmlns:a16="http://schemas.microsoft.com/office/drawing/2014/main" id="{67CE3562-4440-C8A7-BEA9-8BE25CD11135}"/>
                    </a:ext>
                  </a:extLst>
                </p:cNvPr>
                <p:cNvPicPr/>
                <p:nvPr/>
              </p:nvPicPr>
              <p:blipFill>
                <a:blip r:embed="rId448"/>
                <a:stretch>
                  <a:fillRect/>
                </a:stretch>
              </p:blipFill>
              <p:spPr>
                <a:xfrm>
                  <a:off x="8395885" y="2237388"/>
                  <a:ext cx="1836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12" name="Ink 311">
                  <a:extLst>
                    <a:ext uri="{FF2B5EF4-FFF2-40B4-BE49-F238E27FC236}">
                      <a16:creationId xmlns:a16="http://schemas.microsoft.com/office/drawing/2014/main" id="{72531D35-E711-1E2B-03BD-77318B8236C0}"/>
                    </a:ext>
                  </a:extLst>
                </p14:cNvPr>
                <p14:cNvContentPartPr/>
                <p14:nvPr/>
              </p14:nvContentPartPr>
              <p14:xfrm>
                <a:off x="8507485" y="2415228"/>
                <a:ext cx="50400" cy="9000"/>
              </p14:xfrm>
            </p:contentPart>
          </mc:Choice>
          <mc:Fallback xmlns="">
            <p:pic>
              <p:nvPicPr>
                <p:cNvPr id="312" name="Ink 311">
                  <a:extLst>
                    <a:ext uri="{FF2B5EF4-FFF2-40B4-BE49-F238E27FC236}">
                      <a16:creationId xmlns:a16="http://schemas.microsoft.com/office/drawing/2014/main" id="{72531D35-E711-1E2B-03BD-77318B8236C0}"/>
                    </a:ext>
                  </a:extLst>
                </p:cNvPr>
                <p:cNvPicPr/>
                <p:nvPr/>
              </p:nvPicPr>
              <p:blipFill>
                <a:blip r:embed="rId450"/>
                <a:stretch>
                  <a:fillRect/>
                </a:stretch>
              </p:blipFill>
              <p:spPr>
                <a:xfrm>
                  <a:off x="8489845" y="2397588"/>
                  <a:ext cx="86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13" name="Ink 312">
                  <a:extLst>
                    <a:ext uri="{FF2B5EF4-FFF2-40B4-BE49-F238E27FC236}">
                      <a16:creationId xmlns:a16="http://schemas.microsoft.com/office/drawing/2014/main" id="{E33D347B-3A44-08D1-BEF5-176AE00DC4F9}"/>
                    </a:ext>
                  </a:extLst>
                </p14:cNvPr>
                <p14:cNvContentPartPr/>
                <p14:nvPr/>
              </p14:nvContentPartPr>
              <p14:xfrm>
                <a:off x="8655805" y="2416668"/>
                <a:ext cx="360" cy="360"/>
              </p14:xfrm>
            </p:contentPart>
          </mc:Choice>
          <mc:Fallback xmlns="">
            <p:pic>
              <p:nvPicPr>
                <p:cNvPr id="313" name="Ink 312">
                  <a:extLst>
                    <a:ext uri="{FF2B5EF4-FFF2-40B4-BE49-F238E27FC236}">
                      <a16:creationId xmlns:a16="http://schemas.microsoft.com/office/drawing/2014/main" id="{E33D347B-3A44-08D1-BEF5-176AE00DC4F9}"/>
                    </a:ext>
                  </a:extLst>
                </p:cNvPr>
                <p:cNvPicPr/>
                <p:nvPr/>
              </p:nvPicPr>
              <p:blipFill>
                <a:blip r:embed="rId452"/>
                <a:stretch>
                  <a:fillRect/>
                </a:stretch>
              </p:blipFill>
              <p:spPr>
                <a:xfrm>
                  <a:off x="8638165" y="2399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14" name="Ink 313">
                  <a:extLst>
                    <a:ext uri="{FF2B5EF4-FFF2-40B4-BE49-F238E27FC236}">
                      <a16:creationId xmlns:a16="http://schemas.microsoft.com/office/drawing/2014/main" id="{C8752CCF-93D1-9C14-5F3B-0BD903682F7A}"/>
                    </a:ext>
                  </a:extLst>
                </p14:cNvPr>
                <p14:cNvContentPartPr/>
                <p14:nvPr/>
              </p14:nvContentPartPr>
              <p14:xfrm>
                <a:off x="8667325" y="2291028"/>
                <a:ext cx="91440" cy="28080"/>
              </p14:xfrm>
            </p:contentPart>
          </mc:Choice>
          <mc:Fallback xmlns="">
            <p:pic>
              <p:nvPicPr>
                <p:cNvPr id="314" name="Ink 313">
                  <a:extLst>
                    <a:ext uri="{FF2B5EF4-FFF2-40B4-BE49-F238E27FC236}">
                      <a16:creationId xmlns:a16="http://schemas.microsoft.com/office/drawing/2014/main" id="{C8752CCF-93D1-9C14-5F3B-0BD903682F7A}"/>
                    </a:ext>
                  </a:extLst>
                </p:cNvPr>
                <p:cNvPicPr/>
                <p:nvPr/>
              </p:nvPicPr>
              <p:blipFill>
                <a:blip r:embed="rId454"/>
                <a:stretch>
                  <a:fillRect/>
                </a:stretch>
              </p:blipFill>
              <p:spPr>
                <a:xfrm>
                  <a:off x="8649325" y="2273388"/>
                  <a:ext cx="127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15" name="Ink 314">
                  <a:extLst>
                    <a:ext uri="{FF2B5EF4-FFF2-40B4-BE49-F238E27FC236}">
                      <a16:creationId xmlns:a16="http://schemas.microsoft.com/office/drawing/2014/main" id="{15BC04B2-FCFF-E361-6C9F-601FA3C9DD17}"/>
                    </a:ext>
                  </a:extLst>
                </p14:cNvPr>
                <p14:cNvContentPartPr/>
                <p14:nvPr/>
              </p14:nvContentPartPr>
              <p14:xfrm>
                <a:off x="8690365" y="2357988"/>
                <a:ext cx="70920" cy="10440"/>
              </p14:xfrm>
            </p:contentPart>
          </mc:Choice>
          <mc:Fallback xmlns="">
            <p:pic>
              <p:nvPicPr>
                <p:cNvPr id="315" name="Ink 314">
                  <a:extLst>
                    <a:ext uri="{FF2B5EF4-FFF2-40B4-BE49-F238E27FC236}">
                      <a16:creationId xmlns:a16="http://schemas.microsoft.com/office/drawing/2014/main" id="{15BC04B2-FCFF-E361-6C9F-601FA3C9DD17}"/>
                    </a:ext>
                  </a:extLst>
                </p:cNvPr>
                <p:cNvPicPr/>
                <p:nvPr/>
              </p:nvPicPr>
              <p:blipFill>
                <a:blip r:embed="rId456"/>
                <a:stretch>
                  <a:fillRect/>
                </a:stretch>
              </p:blipFill>
              <p:spPr>
                <a:xfrm>
                  <a:off x="8672365" y="2340348"/>
                  <a:ext cx="106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17" name="Ink 316">
                  <a:extLst>
                    <a:ext uri="{FF2B5EF4-FFF2-40B4-BE49-F238E27FC236}">
                      <a16:creationId xmlns:a16="http://schemas.microsoft.com/office/drawing/2014/main" id="{9F3EC831-2FFE-3819-9774-F005669FFBF6}"/>
                    </a:ext>
                  </a:extLst>
                </p14:cNvPr>
                <p14:cNvContentPartPr/>
                <p14:nvPr/>
              </p14:nvContentPartPr>
              <p14:xfrm>
                <a:off x="8801605" y="2265468"/>
                <a:ext cx="174240" cy="168480"/>
              </p14:xfrm>
            </p:contentPart>
          </mc:Choice>
          <mc:Fallback xmlns="">
            <p:pic>
              <p:nvPicPr>
                <p:cNvPr id="317" name="Ink 316">
                  <a:extLst>
                    <a:ext uri="{FF2B5EF4-FFF2-40B4-BE49-F238E27FC236}">
                      <a16:creationId xmlns:a16="http://schemas.microsoft.com/office/drawing/2014/main" id="{9F3EC831-2FFE-3819-9774-F005669FFBF6}"/>
                    </a:ext>
                  </a:extLst>
                </p:cNvPr>
                <p:cNvPicPr/>
                <p:nvPr/>
              </p:nvPicPr>
              <p:blipFill>
                <a:blip r:embed="rId458"/>
                <a:stretch>
                  <a:fillRect/>
                </a:stretch>
              </p:blipFill>
              <p:spPr>
                <a:xfrm>
                  <a:off x="8783965" y="2247468"/>
                  <a:ext cx="2098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18" name="Ink 317">
                  <a:extLst>
                    <a:ext uri="{FF2B5EF4-FFF2-40B4-BE49-F238E27FC236}">
                      <a16:creationId xmlns:a16="http://schemas.microsoft.com/office/drawing/2014/main" id="{48BE86B0-6C14-3A8B-1464-2FB6C6C1413D}"/>
                    </a:ext>
                  </a:extLst>
                </p14:cNvPr>
                <p14:cNvContentPartPr/>
                <p14:nvPr/>
              </p14:nvContentPartPr>
              <p14:xfrm>
                <a:off x="8900245" y="2373828"/>
                <a:ext cx="75240" cy="10440"/>
              </p14:xfrm>
            </p:contentPart>
          </mc:Choice>
          <mc:Fallback xmlns="">
            <p:pic>
              <p:nvPicPr>
                <p:cNvPr id="318" name="Ink 317">
                  <a:extLst>
                    <a:ext uri="{FF2B5EF4-FFF2-40B4-BE49-F238E27FC236}">
                      <a16:creationId xmlns:a16="http://schemas.microsoft.com/office/drawing/2014/main" id="{48BE86B0-6C14-3A8B-1464-2FB6C6C1413D}"/>
                    </a:ext>
                  </a:extLst>
                </p:cNvPr>
                <p:cNvPicPr/>
                <p:nvPr/>
              </p:nvPicPr>
              <p:blipFill>
                <a:blip r:embed="rId460"/>
                <a:stretch>
                  <a:fillRect/>
                </a:stretch>
              </p:blipFill>
              <p:spPr>
                <a:xfrm>
                  <a:off x="8882245" y="2356188"/>
                  <a:ext cx="1108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19" name="Ink 318">
                  <a:extLst>
                    <a:ext uri="{FF2B5EF4-FFF2-40B4-BE49-F238E27FC236}">
                      <a16:creationId xmlns:a16="http://schemas.microsoft.com/office/drawing/2014/main" id="{23579828-3042-D436-354F-74780D5C7669}"/>
                    </a:ext>
                  </a:extLst>
                </p14:cNvPr>
                <p14:cNvContentPartPr/>
                <p14:nvPr/>
              </p14:nvContentPartPr>
              <p14:xfrm>
                <a:off x="9008605" y="2359428"/>
                <a:ext cx="33120" cy="82800"/>
              </p14:xfrm>
            </p:contentPart>
          </mc:Choice>
          <mc:Fallback xmlns="">
            <p:pic>
              <p:nvPicPr>
                <p:cNvPr id="319" name="Ink 318">
                  <a:extLst>
                    <a:ext uri="{FF2B5EF4-FFF2-40B4-BE49-F238E27FC236}">
                      <a16:creationId xmlns:a16="http://schemas.microsoft.com/office/drawing/2014/main" id="{23579828-3042-D436-354F-74780D5C7669}"/>
                    </a:ext>
                  </a:extLst>
                </p:cNvPr>
                <p:cNvPicPr/>
                <p:nvPr/>
              </p:nvPicPr>
              <p:blipFill>
                <a:blip r:embed="rId462"/>
                <a:stretch>
                  <a:fillRect/>
                </a:stretch>
              </p:blipFill>
              <p:spPr>
                <a:xfrm>
                  <a:off x="8990605" y="2341788"/>
                  <a:ext cx="68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20" name="Ink 319">
                  <a:extLst>
                    <a:ext uri="{FF2B5EF4-FFF2-40B4-BE49-F238E27FC236}">
                      <a16:creationId xmlns:a16="http://schemas.microsoft.com/office/drawing/2014/main" id="{5C295C27-5A73-45E2-657E-B7639FE3D3AD}"/>
                    </a:ext>
                  </a:extLst>
                </p14:cNvPr>
                <p14:cNvContentPartPr/>
                <p14:nvPr/>
              </p14:nvContentPartPr>
              <p14:xfrm>
                <a:off x="9046765" y="2278068"/>
                <a:ext cx="8280" cy="5400"/>
              </p14:xfrm>
            </p:contentPart>
          </mc:Choice>
          <mc:Fallback xmlns="">
            <p:pic>
              <p:nvPicPr>
                <p:cNvPr id="320" name="Ink 319">
                  <a:extLst>
                    <a:ext uri="{FF2B5EF4-FFF2-40B4-BE49-F238E27FC236}">
                      <a16:creationId xmlns:a16="http://schemas.microsoft.com/office/drawing/2014/main" id="{5C295C27-5A73-45E2-657E-B7639FE3D3AD}"/>
                    </a:ext>
                  </a:extLst>
                </p:cNvPr>
                <p:cNvPicPr/>
                <p:nvPr/>
              </p:nvPicPr>
              <p:blipFill>
                <a:blip r:embed="rId464"/>
                <a:stretch>
                  <a:fillRect/>
                </a:stretch>
              </p:blipFill>
              <p:spPr>
                <a:xfrm>
                  <a:off x="9029125" y="2260428"/>
                  <a:ext cx="43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22" name="Ink 321">
                  <a:extLst>
                    <a:ext uri="{FF2B5EF4-FFF2-40B4-BE49-F238E27FC236}">
                      <a16:creationId xmlns:a16="http://schemas.microsoft.com/office/drawing/2014/main" id="{E56EC414-BE77-8220-1817-9E24BA5D4C93}"/>
                    </a:ext>
                  </a:extLst>
                </p14:cNvPr>
                <p14:cNvContentPartPr/>
                <p14:nvPr/>
              </p14:nvContentPartPr>
              <p14:xfrm>
                <a:off x="7068565" y="2315868"/>
                <a:ext cx="111600" cy="114840"/>
              </p14:xfrm>
            </p:contentPart>
          </mc:Choice>
          <mc:Fallback xmlns="">
            <p:pic>
              <p:nvPicPr>
                <p:cNvPr id="322" name="Ink 321">
                  <a:extLst>
                    <a:ext uri="{FF2B5EF4-FFF2-40B4-BE49-F238E27FC236}">
                      <a16:creationId xmlns:a16="http://schemas.microsoft.com/office/drawing/2014/main" id="{E56EC414-BE77-8220-1817-9E24BA5D4C93}"/>
                    </a:ext>
                  </a:extLst>
                </p:cNvPr>
                <p:cNvPicPr/>
                <p:nvPr/>
              </p:nvPicPr>
              <p:blipFill>
                <a:blip r:embed="rId466"/>
                <a:stretch>
                  <a:fillRect/>
                </a:stretch>
              </p:blipFill>
              <p:spPr>
                <a:xfrm>
                  <a:off x="7050565" y="2298228"/>
                  <a:ext cx="147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23" name="Ink 322">
                  <a:extLst>
                    <a:ext uri="{FF2B5EF4-FFF2-40B4-BE49-F238E27FC236}">
                      <a16:creationId xmlns:a16="http://schemas.microsoft.com/office/drawing/2014/main" id="{6B16DB6B-D790-0784-5CCA-3933278180BA}"/>
                    </a:ext>
                  </a:extLst>
                </p14:cNvPr>
                <p14:cNvContentPartPr/>
                <p14:nvPr/>
              </p14:nvContentPartPr>
              <p14:xfrm>
                <a:off x="7212205" y="2326668"/>
                <a:ext cx="86760" cy="14400"/>
              </p14:xfrm>
            </p:contentPart>
          </mc:Choice>
          <mc:Fallback xmlns="">
            <p:pic>
              <p:nvPicPr>
                <p:cNvPr id="323" name="Ink 322">
                  <a:extLst>
                    <a:ext uri="{FF2B5EF4-FFF2-40B4-BE49-F238E27FC236}">
                      <a16:creationId xmlns:a16="http://schemas.microsoft.com/office/drawing/2014/main" id="{6B16DB6B-D790-0784-5CCA-3933278180BA}"/>
                    </a:ext>
                  </a:extLst>
                </p:cNvPr>
                <p:cNvPicPr/>
                <p:nvPr/>
              </p:nvPicPr>
              <p:blipFill>
                <a:blip r:embed="rId468"/>
                <a:stretch>
                  <a:fillRect/>
                </a:stretch>
              </p:blipFill>
              <p:spPr>
                <a:xfrm>
                  <a:off x="7194205" y="2308668"/>
                  <a:ext cx="122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24" name="Ink 323">
                  <a:extLst>
                    <a:ext uri="{FF2B5EF4-FFF2-40B4-BE49-F238E27FC236}">
                      <a16:creationId xmlns:a16="http://schemas.microsoft.com/office/drawing/2014/main" id="{31D270F8-4798-9593-7321-402EB3C98689}"/>
                    </a:ext>
                  </a:extLst>
                </p14:cNvPr>
                <p14:cNvContentPartPr/>
                <p14:nvPr/>
              </p14:nvContentPartPr>
              <p14:xfrm>
                <a:off x="7238125" y="2393988"/>
                <a:ext cx="75600" cy="12600"/>
              </p14:xfrm>
            </p:contentPart>
          </mc:Choice>
          <mc:Fallback xmlns="">
            <p:pic>
              <p:nvPicPr>
                <p:cNvPr id="324" name="Ink 323">
                  <a:extLst>
                    <a:ext uri="{FF2B5EF4-FFF2-40B4-BE49-F238E27FC236}">
                      <a16:creationId xmlns:a16="http://schemas.microsoft.com/office/drawing/2014/main" id="{31D270F8-4798-9593-7321-402EB3C98689}"/>
                    </a:ext>
                  </a:extLst>
                </p:cNvPr>
                <p:cNvPicPr/>
                <p:nvPr/>
              </p:nvPicPr>
              <p:blipFill>
                <a:blip r:embed="rId470"/>
                <a:stretch>
                  <a:fillRect/>
                </a:stretch>
              </p:blipFill>
              <p:spPr>
                <a:xfrm>
                  <a:off x="7220485" y="2376348"/>
                  <a:ext cx="111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25" name="Ink 324">
                  <a:extLst>
                    <a:ext uri="{FF2B5EF4-FFF2-40B4-BE49-F238E27FC236}">
                      <a16:creationId xmlns:a16="http://schemas.microsoft.com/office/drawing/2014/main" id="{B745546A-DFB6-085F-A62F-13DD14B30E66}"/>
                    </a:ext>
                  </a:extLst>
                </p14:cNvPr>
                <p14:cNvContentPartPr/>
                <p14:nvPr/>
              </p14:nvContentPartPr>
              <p14:xfrm>
                <a:off x="7373125" y="2301468"/>
                <a:ext cx="80640" cy="116280"/>
              </p14:xfrm>
            </p:contentPart>
          </mc:Choice>
          <mc:Fallback xmlns="">
            <p:pic>
              <p:nvPicPr>
                <p:cNvPr id="325" name="Ink 324">
                  <a:extLst>
                    <a:ext uri="{FF2B5EF4-FFF2-40B4-BE49-F238E27FC236}">
                      <a16:creationId xmlns:a16="http://schemas.microsoft.com/office/drawing/2014/main" id="{B745546A-DFB6-085F-A62F-13DD14B30E66}"/>
                    </a:ext>
                  </a:extLst>
                </p:cNvPr>
                <p:cNvPicPr/>
                <p:nvPr/>
              </p:nvPicPr>
              <p:blipFill>
                <a:blip r:embed="rId472"/>
                <a:stretch>
                  <a:fillRect/>
                </a:stretch>
              </p:blipFill>
              <p:spPr>
                <a:xfrm>
                  <a:off x="7355125" y="2283468"/>
                  <a:ext cx="116280" cy="151920"/>
                </a:xfrm>
                <a:prstGeom prst="rect">
                  <a:avLst/>
                </a:prstGeom>
              </p:spPr>
            </p:pic>
          </mc:Fallback>
        </mc:AlternateContent>
      </p:grpSp>
      <p:grpSp>
        <p:nvGrpSpPr>
          <p:cNvPr id="348" name="Group 347">
            <a:extLst>
              <a:ext uri="{FF2B5EF4-FFF2-40B4-BE49-F238E27FC236}">
                <a16:creationId xmlns:a16="http://schemas.microsoft.com/office/drawing/2014/main" id="{88E31D26-A11D-FC49-EE12-3C6151C39594}"/>
              </a:ext>
            </a:extLst>
          </p:cNvPr>
          <p:cNvGrpSpPr/>
          <p:nvPr/>
        </p:nvGrpSpPr>
        <p:grpSpPr>
          <a:xfrm>
            <a:off x="9245605" y="1266828"/>
            <a:ext cx="884520" cy="345960"/>
            <a:chOff x="7721605" y="1266828"/>
            <a:chExt cx="884520" cy="345960"/>
          </a:xfrm>
        </p:grpSpPr>
        <mc:AlternateContent xmlns:mc="http://schemas.openxmlformats.org/markup-compatibility/2006" xmlns:p14="http://schemas.microsoft.com/office/powerpoint/2010/main">
          <mc:Choice Requires="p14">
            <p:contentPart p14:bwMode="auto" r:id="rId473">
              <p14:nvContentPartPr>
                <p14:cNvPr id="327" name="Ink 326">
                  <a:extLst>
                    <a:ext uri="{FF2B5EF4-FFF2-40B4-BE49-F238E27FC236}">
                      <a16:creationId xmlns:a16="http://schemas.microsoft.com/office/drawing/2014/main" id="{DA5A0855-EE19-5067-9282-E2C669E725AA}"/>
                    </a:ext>
                  </a:extLst>
                </p14:cNvPr>
                <p14:cNvContentPartPr/>
                <p14:nvPr/>
              </p14:nvContentPartPr>
              <p14:xfrm>
                <a:off x="8171245" y="1351428"/>
                <a:ext cx="21240" cy="114840"/>
              </p14:xfrm>
            </p:contentPart>
          </mc:Choice>
          <mc:Fallback xmlns="">
            <p:pic>
              <p:nvPicPr>
                <p:cNvPr id="327" name="Ink 326">
                  <a:extLst>
                    <a:ext uri="{FF2B5EF4-FFF2-40B4-BE49-F238E27FC236}">
                      <a16:creationId xmlns:a16="http://schemas.microsoft.com/office/drawing/2014/main" id="{DA5A0855-EE19-5067-9282-E2C669E725AA}"/>
                    </a:ext>
                  </a:extLst>
                </p:cNvPr>
                <p:cNvPicPr/>
                <p:nvPr/>
              </p:nvPicPr>
              <p:blipFill>
                <a:blip r:embed="rId474"/>
                <a:stretch>
                  <a:fillRect/>
                </a:stretch>
              </p:blipFill>
              <p:spPr>
                <a:xfrm>
                  <a:off x="8153605" y="1333788"/>
                  <a:ext cx="56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28" name="Ink 327">
                  <a:extLst>
                    <a:ext uri="{FF2B5EF4-FFF2-40B4-BE49-F238E27FC236}">
                      <a16:creationId xmlns:a16="http://schemas.microsoft.com/office/drawing/2014/main" id="{B01A8953-3951-BD6F-3E17-AE8F808ED304}"/>
                    </a:ext>
                  </a:extLst>
                </p14:cNvPr>
                <p14:cNvContentPartPr/>
                <p14:nvPr/>
              </p14:nvContentPartPr>
              <p14:xfrm>
                <a:off x="8066845" y="1348548"/>
                <a:ext cx="161280" cy="41760"/>
              </p14:xfrm>
            </p:contentPart>
          </mc:Choice>
          <mc:Fallback xmlns="">
            <p:pic>
              <p:nvPicPr>
                <p:cNvPr id="328" name="Ink 327">
                  <a:extLst>
                    <a:ext uri="{FF2B5EF4-FFF2-40B4-BE49-F238E27FC236}">
                      <a16:creationId xmlns:a16="http://schemas.microsoft.com/office/drawing/2014/main" id="{B01A8953-3951-BD6F-3E17-AE8F808ED304}"/>
                    </a:ext>
                  </a:extLst>
                </p:cNvPr>
                <p:cNvPicPr/>
                <p:nvPr/>
              </p:nvPicPr>
              <p:blipFill>
                <a:blip r:embed="rId476"/>
                <a:stretch>
                  <a:fillRect/>
                </a:stretch>
              </p:blipFill>
              <p:spPr>
                <a:xfrm>
                  <a:off x="8049205" y="1330908"/>
                  <a:ext cx="196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29" name="Ink 328">
                  <a:extLst>
                    <a:ext uri="{FF2B5EF4-FFF2-40B4-BE49-F238E27FC236}">
                      <a16:creationId xmlns:a16="http://schemas.microsoft.com/office/drawing/2014/main" id="{E4491DDA-569C-8DCB-FE95-E25D6EDC6CDE}"/>
                    </a:ext>
                  </a:extLst>
                </p14:cNvPr>
                <p14:cNvContentPartPr/>
                <p14:nvPr/>
              </p14:nvContentPartPr>
              <p14:xfrm>
                <a:off x="8260165" y="1434588"/>
                <a:ext cx="25200" cy="63000"/>
              </p14:xfrm>
            </p:contentPart>
          </mc:Choice>
          <mc:Fallback xmlns="">
            <p:pic>
              <p:nvPicPr>
                <p:cNvPr id="329" name="Ink 328">
                  <a:extLst>
                    <a:ext uri="{FF2B5EF4-FFF2-40B4-BE49-F238E27FC236}">
                      <a16:creationId xmlns:a16="http://schemas.microsoft.com/office/drawing/2014/main" id="{E4491DDA-569C-8DCB-FE95-E25D6EDC6CDE}"/>
                    </a:ext>
                  </a:extLst>
                </p:cNvPr>
                <p:cNvPicPr/>
                <p:nvPr/>
              </p:nvPicPr>
              <p:blipFill>
                <a:blip r:embed="rId478"/>
                <a:stretch>
                  <a:fillRect/>
                </a:stretch>
              </p:blipFill>
              <p:spPr>
                <a:xfrm>
                  <a:off x="8242165" y="1416588"/>
                  <a:ext cx="60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40" name="Ink 339">
                  <a:extLst>
                    <a:ext uri="{FF2B5EF4-FFF2-40B4-BE49-F238E27FC236}">
                      <a16:creationId xmlns:a16="http://schemas.microsoft.com/office/drawing/2014/main" id="{2908A851-158A-CCA1-282F-B97EC47DCB02}"/>
                    </a:ext>
                  </a:extLst>
                </p14:cNvPr>
                <p14:cNvContentPartPr/>
                <p14:nvPr/>
              </p14:nvContentPartPr>
              <p14:xfrm>
                <a:off x="7721605" y="1377708"/>
                <a:ext cx="155160" cy="235080"/>
              </p14:xfrm>
            </p:contentPart>
          </mc:Choice>
          <mc:Fallback xmlns="">
            <p:pic>
              <p:nvPicPr>
                <p:cNvPr id="340" name="Ink 339">
                  <a:extLst>
                    <a:ext uri="{FF2B5EF4-FFF2-40B4-BE49-F238E27FC236}">
                      <a16:creationId xmlns:a16="http://schemas.microsoft.com/office/drawing/2014/main" id="{2908A851-158A-CCA1-282F-B97EC47DCB02}"/>
                    </a:ext>
                  </a:extLst>
                </p:cNvPr>
                <p:cNvPicPr/>
                <p:nvPr/>
              </p:nvPicPr>
              <p:blipFill>
                <a:blip r:embed="rId480"/>
                <a:stretch>
                  <a:fillRect/>
                </a:stretch>
              </p:blipFill>
              <p:spPr>
                <a:xfrm>
                  <a:off x="7703605" y="1359708"/>
                  <a:ext cx="1908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41" name="Ink 340">
                  <a:extLst>
                    <a:ext uri="{FF2B5EF4-FFF2-40B4-BE49-F238E27FC236}">
                      <a16:creationId xmlns:a16="http://schemas.microsoft.com/office/drawing/2014/main" id="{10475194-BDC1-1C4F-EA51-344328DE9930}"/>
                    </a:ext>
                  </a:extLst>
                </p14:cNvPr>
                <p14:cNvContentPartPr/>
                <p14:nvPr/>
              </p14:nvContentPartPr>
              <p14:xfrm>
                <a:off x="7844725" y="1522428"/>
                <a:ext cx="95400" cy="63360"/>
              </p14:xfrm>
            </p:contentPart>
          </mc:Choice>
          <mc:Fallback xmlns="">
            <p:pic>
              <p:nvPicPr>
                <p:cNvPr id="341" name="Ink 340">
                  <a:extLst>
                    <a:ext uri="{FF2B5EF4-FFF2-40B4-BE49-F238E27FC236}">
                      <a16:creationId xmlns:a16="http://schemas.microsoft.com/office/drawing/2014/main" id="{10475194-BDC1-1C4F-EA51-344328DE9930}"/>
                    </a:ext>
                  </a:extLst>
                </p:cNvPr>
                <p:cNvPicPr/>
                <p:nvPr/>
              </p:nvPicPr>
              <p:blipFill>
                <a:blip r:embed="rId482"/>
                <a:stretch>
                  <a:fillRect/>
                </a:stretch>
              </p:blipFill>
              <p:spPr>
                <a:xfrm>
                  <a:off x="7827085" y="1504428"/>
                  <a:ext cx="131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42" name="Ink 341">
                  <a:extLst>
                    <a:ext uri="{FF2B5EF4-FFF2-40B4-BE49-F238E27FC236}">
                      <a16:creationId xmlns:a16="http://schemas.microsoft.com/office/drawing/2014/main" id="{345D1D88-70CB-2DCD-3A20-D6FD3C5266BF}"/>
                    </a:ext>
                  </a:extLst>
                </p14:cNvPr>
                <p14:cNvContentPartPr/>
                <p14:nvPr/>
              </p14:nvContentPartPr>
              <p14:xfrm>
                <a:off x="7980445" y="1469868"/>
                <a:ext cx="70560" cy="86760"/>
              </p14:xfrm>
            </p:contentPart>
          </mc:Choice>
          <mc:Fallback xmlns="">
            <p:pic>
              <p:nvPicPr>
                <p:cNvPr id="342" name="Ink 341">
                  <a:extLst>
                    <a:ext uri="{FF2B5EF4-FFF2-40B4-BE49-F238E27FC236}">
                      <a16:creationId xmlns:a16="http://schemas.microsoft.com/office/drawing/2014/main" id="{345D1D88-70CB-2DCD-3A20-D6FD3C5266BF}"/>
                    </a:ext>
                  </a:extLst>
                </p:cNvPr>
                <p:cNvPicPr/>
                <p:nvPr/>
              </p:nvPicPr>
              <p:blipFill>
                <a:blip r:embed="rId484"/>
                <a:stretch>
                  <a:fillRect/>
                </a:stretch>
              </p:blipFill>
              <p:spPr>
                <a:xfrm>
                  <a:off x="7962445" y="1451868"/>
                  <a:ext cx="106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43" name="Ink 342">
                  <a:extLst>
                    <a:ext uri="{FF2B5EF4-FFF2-40B4-BE49-F238E27FC236}">
                      <a16:creationId xmlns:a16="http://schemas.microsoft.com/office/drawing/2014/main" id="{512F4DC5-D8B7-F255-3988-49E862DAF803}"/>
                    </a:ext>
                  </a:extLst>
                </p14:cNvPr>
                <p14:cNvContentPartPr/>
                <p14:nvPr/>
              </p14:nvContentPartPr>
              <p14:xfrm>
                <a:off x="8084125" y="1524948"/>
                <a:ext cx="15120" cy="50040"/>
              </p14:xfrm>
            </p:contentPart>
          </mc:Choice>
          <mc:Fallback xmlns="">
            <p:pic>
              <p:nvPicPr>
                <p:cNvPr id="343" name="Ink 342">
                  <a:extLst>
                    <a:ext uri="{FF2B5EF4-FFF2-40B4-BE49-F238E27FC236}">
                      <a16:creationId xmlns:a16="http://schemas.microsoft.com/office/drawing/2014/main" id="{512F4DC5-D8B7-F255-3988-49E862DAF803}"/>
                    </a:ext>
                  </a:extLst>
                </p:cNvPr>
                <p:cNvPicPr/>
                <p:nvPr/>
              </p:nvPicPr>
              <p:blipFill>
                <a:blip r:embed="rId486"/>
                <a:stretch>
                  <a:fillRect/>
                </a:stretch>
              </p:blipFill>
              <p:spPr>
                <a:xfrm>
                  <a:off x="8066125" y="1506948"/>
                  <a:ext cx="50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45" name="Ink 344">
                  <a:extLst>
                    <a:ext uri="{FF2B5EF4-FFF2-40B4-BE49-F238E27FC236}">
                      <a16:creationId xmlns:a16="http://schemas.microsoft.com/office/drawing/2014/main" id="{13591D41-B11D-64D8-3DB6-DD09DCADD62E}"/>
                    </a:ext>
                  </a:extLst>
                </p14:cNvPr>
                <p14:cNvContentPartPr/>
                <p14:nvPr/>
              </p14:nvContentPartPr>
              <p14:xfrm>
                <a:off x="8395165" y="1266828"/>
                <a:ext cx="82080" cy="103320"/>
              </p14:xfrm>
            </p:contentPart>
          </mc:Choice>
          <mc:Fallback xmlns="">
            <p:pic>
              <p:nvPicPr>
                <p:cNvPr id="345" name="Ink 344">
                  <a:extLst>
                    <a:ext uri="{FF2B5EF4-FFF2-40B4-BE49-F238E27FC236}">
                      <a16:creationId xmlns:a16="http://schemas.microsoft.com/office/drawing/2014/main" id="{13591D41-B11D-64D8-3DB6-DD09DCADD62E}"/>
                    </a:ext>
                  </a:extLst>
                </p:cNvPr>
                <p:cNvPicPr/>
                <p:nvPr/>
              </p:nvPicPr>
              <p:blipFill>
                <a:blip r:embed="rId488"/>
                <a:stretch>
                  <a:fillRect/>
                </a:stretch>
              </p:blipFill>
              <p:spPr>
                <a:xfrm>
                  <a:off x="8377525" y="1248828"/>
                  <a:ext cx="117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46" name="Ink 345">
                  <a:extLst>
                    <a:ext uri="{FF2B5EF4-FFF2-40B4-BE49-F238E27FC236}">
                      <a16:creationId xmlns:a16="http://schemas.microsoft.com/office/drawing/2014/main" id="{F9A848A5-B733-ED61-F35F-5D0930D2E3C6}"/>
                    </a:ext>
                  </a:extLst>
                </p14:cNvPr>
                <p14:cNvContentPartPr/>
                <p14:nvPr/>
              </p14:nvContentPartPr>
              <p14:xfrm>
                <a:off x="8507485" y="1313628"/>
                <a:ext cx="91800" cy="127440"/>
              </p14:xfrm>
            </p:contentPart>
          </mc:Choice>
          <mc:Fallback xmlns="">
            <p:pic>
              <p:nvPicPr>
                <p:cNvPr id="346" name="Ink 345">
                  <a:extLst>
                    <a:ext uri="{FF2B5EF4-FFF2-40B4-BE49-F238E27FC236}">
                      <a16:creationId xmlns:a16="http://schemas.microsoft.com/office/drawing/2014/main" id="{F9A848A5-B733-ED61-F35F-5D0930D2E3C6}"/>
                    </a:ext>
                  </a:extLst>
                </p:cNvPr>
                <p:cNvPicPr/>
                <p:nvPr/>
              </p:nvPicPr>
              <p:blipFill>
                <a:blip r:embed="rId490"/>
                <a:stretch>
                  <a:fillRect/>
                </a:stretch>
              </p:blipFill>
              <p:spPr>
                <a:xfrm>
                  <a:off x="8489845" y="1295988"/>
                  <a:ext cx="127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47" name="Ink 346">
                  <a:extLst>
                    <a:ext uri="{FF2B5EF4-FFF2-40B4-BE49-F238E27FC236}">
                      <a16:creationId xmlns:a16="http://schemas.microsoft.com/office/drawing/2014/main" id="{746391DE-46D8-F720-8995-79294847CDC5}"/>
                    </a:ext>
                  </a:extLst>
                </p14:cNvPr>
                <p14:cNvContentPartPr/>
                <p14:nvPr/>
              </p14:nvContentPartPr>
              <p14:xfrm>
                <a:off x="8538085" y="1381308"/>
                <a:ext cx="68040" cy="11160"/>
              </p14:xfrm>
            </p:contentPart>
          </mc:Choice>
          <mc:Fallback xmlns="">
            <p:pic>
              <p:nvPicPr>
                <p:cNvPr id="347" name="Ink 346">
                  <a:extLst>
                    <a:ext uri="{FF2B5EF4-FFF2-40B4-BE49-F238E27FC236}">
                      <a16:creationId xmlns:a16="http://schemas.microsoft.com/office/drawing/2014/main" id="{746391DE-46D8-F720-8995-79294847CDC5}"/>
                    </a:ext>
                  </a:extLst>
                </p:cNvPr>
                <p:cNvPicPr/>
                <p:nvPr/>
              </p:nvPicPr>
              <p:blipFill>
                <a:blip r:embed="rId492"/>
                <a:stretch>
                  <a:fillRect/>
                </a:stretch>
              </p:blipFill>
              <p:spPr>
                <a:xfrm>
                  <a:off x="8520445" y="1363308"/>
                  <a:ext cx="103680" cy="4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3">
            <p14:nvContentPartPr>
              <p14:cNvPr id="349" name="Ink 348">
                <a:extLst>
                  <a:ext uri="{FF2B5EF4-FFF2-40B4-BE49-F238E27FC236}">
                    <a16:creationId xmlns:a16="http://schemas.microsoft.com/office/drawing/2014/main" id="{7D7C2E37-6073-54AD-5FD8-46777F7518A3}"/>
                  </a:ext>
                </a:extLst>
              </p14:cNvPr>
              <p14:cNvContentPartPr/>
              <p14:nvPr/>
            </p14:nvContentPartPr>
            <p14:xfrm>
              <a:off x="5225845" y="5510148"/>
              <a:ext cx="209520" cy="15840"/>
            </p14:xfrm>
          </p:contentPart>
        </mc:Choice>
        <mc:Fallback>
          <p:pic>
            <p:nvPicPr>
              <p:cNvPr id="349" name="Ink 348">
                <a:extLst>
                  <a:ext uri="{FF2B5EF4-FFF2-40B4-BE49-F238E27FC236}">
                    <a16:creationId xmlns:a16="http://schemas.microsoft.com/office/drawing/2014/main" id="{7D7C2E37-6073-54AD-5FD8-46777F7518A3}"/>
                  </a:ext>
                </a:extLst>
              </p:cNvPr>
              <p:cNvPicPr/>
              <p:nvPr/>
            </p:nvPicPr>
            <p:blipFill>
              <a:blip r:embed="rId494"/>
              <a:stretch>
                <a:fillRect/>
              </a:stretch>
            </p:blipFill>
            <p:spPr>
              <a:xfrm>
                <a:off x="5207845" y="5492148"/>
                <a:ext cx="2451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51" name="Ink 350">
                <a:extLst>
                  <a:ext uri="{FF2B5EF4-FFF2-40B4-BE49-F238E27FC236}">
                    <a16:creationId xmlns:a16="http://schemas.microsoft.com/office/drawing/2014/main" id="{26548626-51E9-5766-BC0B-521C79AE5327}"/>
                  </a:ext>
                </a:extLst>
              </p14:cNvPr>
              <p14:cNvContentPartPr/>
              <p14:nvPr/>
            </p14:nvContentPartPr>
            <p14:xfrm>
              <a:off x="5235925" y="5654868"/>
              <a:ext cx="229680" cy="10080"/>
            </p14:xfrm>
          </p:contentPart>
        </mc:Choice>
        <mc:Fallback>
          <p:pic>
            <p:nvPicPr>
              <p:cNvPr id="351" name="Ink 350">
                <a:extLst>
                  <a:ext uri="{FF2B5EF4-FFF2-40B4-BE49-F238E27FC236}">
                    <a16:creationId xmlns:a16="http://schemas.microsoft.com/office/drawing/2014/main" id="{26548626-51E9-5766-BC0B-521C79AE5327}"/>
                  </a:ext>
                </a:extLst>
              </p:cNvPr>
              <p:cNvPicPr/>
              <p:nvPr/>
            </p:nvPicPr>
            <p:blipFill>
              <a:blip r:embed="rId496"/>
              <a:stretch>
                <a:fillRect/>
              </a:stretch>
            </p:blipFill>
            <p:spPr>
              <a:xfrm>
                <a:off x="5217953" y="5636868"/>
                <a:ext cx="265264" cy="45720"/>
              </a:xfrm>
              <a:prstGeom prst="rect">
                <a:avLst/>
              </a:prstGeom>
            </p:spPr>
          </p:pic>
        </mc:Fallback>
      </mc:AlternateContent>
      <p:grpSp>
        <p:nvGrpSpPr>
          <p:cNvPr id="357" name="Group 356">
            <a:extLst>
              <a:ext uri="{FF2B5EF4-FFF2-40B4-BE49-F238E27FC236}">
                <a16:creationId xmlns:a16="http://schemas.microsoft.com/office/drawing/2014/main" id="{E79EC50F-A21C-7C94-0B72-B6CC8C864255}"/>
              </a:ext>
            </a:extLst>
          </p:cNvPr>
          <p:cNvGrpSpPr/>
          <p:nvPr/>
        </p:nvGrpSpPr>
        <p:grpSpPr>
          <a:xfrm>
            <a:off x="5559205" y="5227548"/>
            <a:ext cx="749160" cy="672480"/>
            <a:chOff x="4035205" y="5227548"/>
            <a:chExt cx="749160" cy="672480"/>
          </a:xfrm>
        </p:grpSpPr>
        <mc:AlternateContent xmlns:mc="http://schemas.openxmlformats.org/markup-compatibility/2006" xmlns:p14="http://schemas.microsoft.com/office/powerpoint/2010/main">
          <mc:Choice Requires="p14">
            <p:contentPart p14:bwMode="auto" r:id="rId497">
              <p14:nvContentPartPr>
                <p14:cNvPr id="352" name="Ink 351">
                  <a:extLst>
                    <a:ext uri="{FF2B5EF4-FFF2-40B4-BE49-F238E27FC236}">
                      <a16:creationId xmlns:a16="http://schemas.microsoft.com/office/drawing/2014/main" id="{7F53AA0D-B11C-CF40-20F4-D6D5EE0A5703}"/>
                    </a:ext>
                  </a:extLst>
                </p14:cNvPr>
                <p14:cNvContentPartPr/>
                <p14:nvPr/>
              </p14:nvContentPartPr>
              <p14:xfrm>
                <a:off x="4035205" y="5227548"/>
                <a:ext cx="319680" cy="581040"/>
              </p14:xfrm>
            </p:contentPart>
          </mc:Choice>
          <mc:Fallback xmlns="">
            <p:pic>
              <p:nvPicPr>
                <p:cNvPr id="352" name="Ink 351">
                  <a:extLst>
                    <a:ext uri="{FF2B5EF4-FFF2-40B4-BE49-F238E27FC236}">
                      <a16:creationId xmlns:a16="http://schemas.microsoft.com/office/drawing/2014/main" id="{7F53AA0D-B11C-CF40-20F4-D6D5EE0A5703}"/>
                    </a:ext>
                  </a:extLst>
                </p:cNvPr>
                <p:cNvPicPr/>
                <p:nvPr/>
              </p:nvPicPr>
              <p:blipFill>
                <a:blip r:embed="rId498"/>
                <a:stretch>
                  <a:fillRect/>
                </a:stretch>
              </p:blipFill>
              <p:spPr>
                <a:xfrm>
                  <a:off x="4017205" y="5209548"/>
                  <a:ext cx="35532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53" name="Ink 352">
                  <a:extLst>
                    <a:ext uri="{FF2B5EF4-FFF2-40B4-BE49-F238E27FC236}">
                      <a16:creationId xmlns:a16="http://schemas.microsoft.com/office/drawing/2014/main" id="{713B94C8-60EE-22FC-708E-77709D893BE0}"/>
                    </a:ext>
                  </a:extLst>
                </p14:cNvPr>
                <p14:cNvContentPartPr/>
                <p14:nvPr/>
              </p14:nvContentPartPr>
              <p14:xfrm>
                <a:off x="4443445" y="5329788"/>
                <a:ext cx="137160" cy="209520"/>
              </p14:xfrm>
            </p:contentPart>
          </mc:Choice>
          <mc:Fallback xmlns="">
            <p:pic>
              <p:nvPicPr>
                <p:cNvPr id="353" name="Ink 352">
                  <a:extLst>
                    <a:ext uri="{FF2B5EF4-FFF2-40B4-BE49-F238E27FC236}">
                      <a16:creationId xmlns:a16="http://schemas.microsoft.com/office/drawing/2014/main" id="{713B94C8-60EE-22FC-708E-77709D893BE0}"/>
                    </a:ext>
                  </a:extLst>
                </p:cNvPr>
                <p:cNvPicPr/>
                <p:nvPr/>
              </p:nvPicPr>
              <p:blipFill>
                <a:blip r:embed="rId500"/>
                <a:stretch>
                  <a:fillRect/>
                </a:stretch>
              </p:blipFill>
              <p:spPr>
                <a:xfrm>
                  <a:off x="4425805" y="5312148"/>
                  <a:ext cx="1728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54" name="Ink 353">
                  <a:extLst>
                    <a:ext uri="{FF2B5EF4-FFF2-40B4-BE49-F238E27FC236}">
                      <a16:creationId xmlns:a16="http://schemas.microsoft.com/office/drawing/2014/main" id="{B72F8CAF-44DB-A4BF-4065-25D158E96906}"/>
                    </a:ext>
                  </a:extLst>
                </p14:cNvPr>
                <p14:cNvContentPartPr/>
                <p14:nvPr/>
              </p14:nvContentPartPr>
              <p14:xfrm>
                <a:off x="4675285" y="5373348"/>
                <a:ext cx="109080" cy="152640"/>
              </p14:xfrm>
            </p:contentPart>
          </mc:Choice>
          <mc:Fallback xmlns="">
            <p:pic>
              <p:nvPicPr>
                <p:cNvPr id="354" name="Ink 353">
                  <a:extLst>
                    <a:ext uri="{FF2B5EF4-FFF2-40B4-BE49-F238E27FC236}">
                      <a16:creationId xmlns:a16="http://schemas.microsoft.com/office/drawing/2014/main" id="{B72F8CAF-44DB-A4BF-4065-25D158E96906}"/>
                    </a:ext>
                  </a:extLst>
                </p:cNvPr>
                <p:cNvPicPr/>
                <p:nvPr/>
              </p:nvPicPr>
              <p:blipFill>
                <a:blip r:embed="rId502"/>
                <a:stretch>
                  <a:fillRect/>
                </a:stretch>
              </p:blipFill>
              <p:spPr>
                <a:xfrm>
                  <a:off x="4657645" y="5355348"/>
                  <a:ext cx="144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56" name="Ink 355">
                  <a:extLst>
                    <a:ext uri="{FF2B5EF4-FFF2-40B4-BE49-F238E27FC236}">
                      <a16:creationId xmlns:a16="http://schemas.microsoft.com/office/drawing/2014/main" id="{E59A1CC0-B663-9C7C-3771-D4D6DF7ECA3F}"/>
                    </a:ext>
                  </a:extLst>
                </p14:cNvPr>
                <p14:cNvContentPartPr/>
                <p14:nvPr/>
              </p14:nvContentPartPr>
              <p14:xfrm>
                <a:off x="4177405" y="5793468"/>
                <a:ext cx="96120" cy="106560"/>
              </p14:xfrm>
            </p:contentPart>
          </mc:Choice>
          <mc:Fallback xmlns="">
            <p:pic>
              <p:nvPicPr>
                <p:cNvPr id="356" name="Ink 355">
                  <a:extLst>
                    <a:ext uri="{FF2B5EF4-FFF2-40B4-BE49-F238E27FC236}">
                      <a16:creationId xmlns:a16="http://schemas.microsoft.com/office/drawing/2014/main" id="{E59A1CC0-B663-9C7C-3771-D4D6DF7ECA3F}"/>
                    </a:ext>
                  </a:extLst>
                </p:cNvPr>
                <p:cNvPicPr/>
                <p:nvPr/>
              </p:nvPicPr>
              <p:blipFill>
                <a:blip r:embed="rId504"/>
                <a:stretch>
                  <a:fillRect/>
                </a:stretch>
              </p:blipFill>
              <p:spPr>
                <a:xfrm>
                  <a:off x="4159405" y="5775828"/>
                  <a:ext cx="131760" cy="142200"/>
                </a:xfrm>
                <a:prstGeom prst="rect">
                  <a:avLst/>
                </a:prstGeom>
              </p:spPr>
            </p:pic>
          </mc:Fallback>
        </mc:AlternateContent>
      </p:grpSp>
      <p:grpSp>
        <p:nvGrpSpPr>
          <p:cNvPr id="361" name="Group 360">
            <a:extLst>
              <a:ext uri="{FF2B5EF4-FFF2-40B4-BE49-F238E27FC236}">
                <a16:creationId xmlns:a16="http://schemas.microsoft.com/office/drawing/2014/main" id="{E2DE6905-6DD2-916C-8BDF-7FF5C65F6E60}"/>
              </a:ext>
            </a:extLst>
          </p:cNvPr>
          <p:cNvGrpSpPr/>
          <p:nvPr/>
        </p:nvGrpSpPr>
        <p:grpSpPr>
          <a:xfrm>
            <a:off x="5943685" y="4991028"/>
            <a:ext cx="325080" cy="189360"/>
            <a:chOff x="4419685" y="4991028"/>
            <a:chExt cx="325080" cy="189360"/>
          </a:xfrm>
        </p:grpSpPr>
        <mc:AlternateContent xmlns:mc="http://schemas.openxmlformats.org/markup-compatibility/2006" xmlns:p14="http://schemas.microsoft.com/office/powerpoint/2010/main">
          <mc:Choice Requires="p14">
            <p:contentPart p14:bwMode="auto" r:id="rId505">
              <p14:nvContentPartPr>
                <p14:cNvPr id="358" name="Ink 357">
                  <a:extLst>
                    <a:ext uri="{FF2B5EF4-FFF2-40B4-BE49-F238E27FC236}">
                      <a16:creationId xmlns:a16="http://schemas.microsoft.com/office/drawing/2014/main" id="{A3B0E8E1-B28D-D371-30B2-8C18777320BF}"/>
                    </a:ext>
                  </a:extLst>
                </p14:cNvPr>
                <p14:cNvContentPartPr/>
                <p14:nvPr/>
              </p14:nvContentPartPr>
              <p14:xfrm>
                <a:off x="4419685" y="4991028"/>
                <a:ext cx="106920" cy="176760"/>
              </p14:xfrm>
            </p:contentPart>
          </mc:Choice>
          <mc:Fallback xmlns="">
            <p:pic>
              <p:nvPicPr>
                <p:cNvPr id="358" name="Ink 357">
                  <a:extLst>
                    <a:ext uri="{FF2B5EF4-FFF2-40B4-BE49-F238E27FC236}">
                      <a16:creationId xmlns:a16="http://schemas.microsoft.com/office/drawing/2014/main" id="{A3B0E8E1-B28D-D371-30B2-8C18777320BF}"/>
                    </a:ext>
                  </a:extLst>
                </p:cNvPr>
                <p:cNvPicPr/>
                <p:nvPr/>
              </p:nvPicPr>
              <p:blipFill>
                <a:blip r:embed="rId506"/>
                <a:stretch>
                  <a:fillRect/>
                </a:stretch>
              </p:blipFill>
              <p:spPr>
                <a:xfrm>
                  <a:off x="4401685" y="4973388"/>
                  <a:ext cx="142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9" name="Ink 358">
                  <a:extLst>
                    <a:ext uri="{FF2B5EF4-FFF2-40B4-BE49-F238E27FC236}">
                      <a16:creationId xmlns:a16="http://schemas.microsoft.com/office/drawing/2014/main" id="{ED5922C0-2C95-4277-6C23-5C94F0B4D6DE}"/>
                    </a:ext>
                  </a:extLst>
                </p14:cNvPr>
                <p14:cNvContentPartPr/>
                <p14:nvPr/>
              </p14:nvContentPartPr>
              <p14:xfrm>
                <a:off x="4506085" y="5073828"/>
                <a:ext cx="114840" cy="106560"/>
              </p14:xfrm>
            </p:contentPart>
          </mc:Choice>
          <mc:Fallback xmlns="">
            <p:pic>
              <p:nvPicPr>
                <p:cNvPr id="359" name="Ink 358">
                  <a:extLst>
                    <a:ext uri="{FF2B5EF4-FFF2-40B4-BE49-F238E27FC236}">
                      <a16:creationId xmlns:a16="http://schemas.microsoft.com/office/drawing/2014/main" id="{ED5922C0-2C95-4277-6C23-5C94F0B4D6DE}"/>
                    </a:ext>
                  </a:extLst>
                </p:cNvPr>
                <p:cNvPicPr/>
                <p:nvPr/>
              </p:nvPicPr>
              <p:blipFill>
                <a:blip r:embed="rId508"/>
                <a:stretch>
                  <a:fillRect/>
                </a:stretch>
              </p:blipFill>
              <p:spPr>
                <a:xfrm>
                  <a:off x="4488085" y="5055828"/>
                  <a:ext cx="150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60" name="Ink 359">
                  <a:extLst>
                    <a:ext uri="{FF2B5EF4-FFF2-40B4-BE49-F238E27FC236}">
                      <a16:creationId xmlns:a16="http://schemas.microsoft.com/office/drawing/2014/main" id="{44F94CFF-2039-947D-09AF-C84066FBF82C}"/>
                    </a:ext>
                  </a:extLst>
                </p14:cNvPr>
                <p14:cNvContentPartPr/>
                <p14:nvPr/>
              </p14:nvContentPartPr>
              <p14:xfrm>
                <a:off x="4643605" y="5047188"/>
                <a:ext cx="101160" cy="130680"/>
              </p14:xfrm>
            </p:contentPart>
          </mc:Choice>
          <mc:Fallback xmlns="">
            <p:pic>
              <p:nvPicPr>
                <p:cNvPr id="360" name="Ink 359">
                  <a:extLst>
                    <a:ext uri="{FF2B5EF4-FFF2-40B4-BE49-F238E27FC236}">
                      <a16:creationId xmlns:a16="http://schemas.microsoft.com/office/drawing/2014/main" id="{44F94CFF-2039-947D-09AF-C84066FBF82C}"/>
                    </a:ext>
                  </a:extLst>
                </p:cNvPr>
                <p:cNvPicPr/>
                <p:nvPr/>
              </p:nvPicPr>
              <p:blipFill>
                <a:blip r:embed="rId510"/>
                <a:stretch>
                  <a:fillRect/>
                </a:stretch>
              </p:blipFill>
              <p:spPr>
                <a:xfrm>
                  <a:off x="4625965" y="5029188"/>
                  <a:ext cx="136800" cy="166320"/>
                </a:xfrm>
                <a:prstGeom prst="rect">
                  <a:avLst/>
                </a:prstGeom>
              </p:spPr>
            </p:pic>
          </mc:Fallback>
        </mc:AlternateContent>
      </p:grpSp>
      <p:grpSp>
        <p:nvGrpSpPr>
          <p:cNvPr id="364" name="Group 363">
            <a:extLst>
              <a:ext uri="{FF2B5EF4-FFF2-40B4-BE49-F238E27FC236}">
                <a16:creationId xmlns:a16="http://schemas.microsoft.com/office/drawing/2014/main" id="{11855401-64F9-46B4-02FF-483454377021}"/>
              </a:ext>
            </a:extLst>
          </p:cNvPr>
          <p:cNvGrpSpPr/>
          <p:nvPr/>
        </p:nvGrpSpPr>
        <p:grpSpPr>
          <a:xfrm rot="262763">
            <a:off x="4265807" y="5023914"/>
            <a:ext cx="174960" cy="156370"/>
            <a:chOff x="2666857" y="5036618"/>
            <a:chExt cx="174960" cy="156370"/>
          </a:xfrm>
        </p:grpSpPr>
        <mc:AlternateContent xmlns:mc="http://schemas.openxmlformats.org/markup-compatibility/2006" xmlns:p14="http://schemas.microsoft.com/office/powerpoint/2010/main">
          <mc:Choice Requires="p14">
            <p:contentPart p14:bwMode="auto" r:id="rId511">
              <p14:nvContentPartPr>
                <p14:cNvPr id="362" name="Ink 361">
                  <a:extLst>
                    <a:ext uri="{FF2B5EF4-FFF2-40B4-BE49-F238E27FC236}">
                      <a16:creationId xmlns:a16="http://schemas.microsoft.com/office/drawing/2014/main" id="{00CEEF2F-9F05-80E6-3E61-BBEE51ABE8AB}"/>
                    </a:ext>
                  </a:extLst>
                </p14:cNvPr>
                <p14:cNvContentPartPr/>
                <p14:nvPr/>
              </p14:nvContentPartPr>
              <p14:xfrm>
                <a:off x="2703565" y="5048628"/>
                <a:ext cx="61200" cy="144360"/>
              </p14:xfrm>
            </p:contentPart>
          </mc:Choice>
          <mc:Fallback xmlns="">
            <p:pic>
              <p:nvPicPr>
                <p:cNvPr id="362" name="Ink 361">
                  <a:extLst>
                    <a:ext uri="{FF2B5EF4-FFF2-40B4-BE49-F238E27FC236}">
                      <a16:creationId xmlns:a16="http://schemas.microsoft.com/office/drawing/2014/main" id="{00CEEF2F-9F05-80E6-3E61-BBEE51ABE8AB}"/>
                    </a:ext>
                  </a:extLst>
                </p:cNvPr>
                <p:cNvPicPr/>
                <p:nvPr/>
              </p:nvPicPr>
              <p:blipFill>
                <a:blip r:embed="rId512"/>
                <a:stretch>
                  <a:fillRect/>
                </a:stretch>
              </p:blipFill>
              <p:spPr>
                <a:xfrm>
                  <a:off x="2685925" y="5030628"/>
                  <a:ext cx="96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63" name="Ink 362">
                  <a:extLst>
                    <a:ext uri="{FF2B5EF4-FFF2-40B4-BE49-F238E27FC236}">
                      <a16:creationId xmlns:a16="http://schemas.microsoft.com/office/drawing/2014/main" id="{3733A5F6-1B00-D2D9-901F-3723F2AF2484}"/>
                    </a:ext>
                  </a:extLst>
                </p14:cNvPr>
                <p14:cNvContentPartPr/>
                <p14:nvPr/>
              </p14:nvContentPartPr>
              <p14:xfrm>
                <a:off x="2666857" y="5036618"/>
                <a:ext cx="174960" cy="27720"/>
              </p14:xfrm>
            </p:contentPart>
          </mc:Choice>
          <mc:Fallback xmlns="">
            <p:pic>
              <p:nvPicPr>
                <p:cNvPr id="363" name="Ink 362">
                  <a:extLst>
                    <a:ext uri="{FF2B5EF4-FFF2-40B4-BE49-F238E27FC236}">
                      <a16:creationId xmlns:a16="http://schemas.microsoft.com/office/drawing/2014/main" id="{3733A5F6-1B00-D2D9-901F-3723F2AF2484}"/>
                    </a:ext>
                  </a:extLst>
                </p:cNvPr>
                <p:cNvPicPr/>
                <p:nvPr/>
              </p:nvPicPr>
              <p:blipFill>
                <a:blip r:embed="rId514"/>
                <a:stretch>
                  <a:fillRect/>
                </a:stretch>
              </p:blipFill>
              <p:spPr>
                <a:xfrm>
                  <a:off x="2648820" y="5018618"/>
                  <a:ext cx="210673" cy="63360"/>
                </a:xfrm>
                <a:prstGeom prst="rect">
                  <a:avLst/>
                </a:prstGeom>
              </p:spPr>
            </p:pic>
          </mc:Fallback>
        </mc:AlternateContent>
      </p:grpSp>
      <p:grpSp>
        <p:nvGrpSpPr>
          <p:cNvPr id="377" name="Group 376">
            <a:extLst>
              <a:ext uri="{FF2B5EF4-FFF2-40B4-BE49-F238E27FC236}">
                <a16:creationId xmlns:a16="http://schemas.microsoft.com/office/drawing/2014/main" id="{DFEE9183-6E99-FA73-08A6-B45A601F3C88}"/>
              </a:ext>
            </a:extLst>
          </p:cNvPr>
          <p:cNvGrpSpPr/>
          <p:nvPr/>
        </p:nvGrpSpPr>
        <p:grpSpPr>
          <a:xfrm rot="214551">
            <a:off x="3090685" y="6044130"/>
            <a:ext cx="748080" cy="564480"/>
            <a:chOff x="1536805" y="6164988"/>
            <a:chExt cx="748080" cy="564480"/>
          </a:xfrm>
        </p:grpSpPr>
        <mc:AlternateContent xmlns:mc="http://schemas.openxmlformats.org/markup-compatibility/2006" xmlns:p14="http://schemas.microsoft.com/office/powerpoint/2010/main">
          <mc:Choice Requires="p14">
            <p:contentPart p14:bwMode="auto" r:id="rId515">
              <p14:nvContentPartPr>
                <p14:cNvPr id="365" name="Ink 364">
                  <a:extLst>
                    <a:ext uri="{FF2B5EF4-FFF2-40B4-BE49-F238E27FC236}">
                      <a16:creationId xmlns:a16="http://schemas.microsoft.com/office/drawing/2014/main" id="{49FC6976-7824-B70E-D28F-AB67CDA06A62}"/>
                    </a:ext>
                  </a:extLst>
                </p14:cNvPr>
                <p14:cNvContentPartPr/>
                <p14:nvPr/>
              </p14:nvContentPartPr>
              <p14:xfrm>
                <a:off x="1761085" y="6164988"/>
                <a:ext cx="153720" cy="168480"/>
              </p14:xfrm>
            </p:contentPart>
          </mc:Choice>
          <mc:Fallback xmlns="">
            <p:pic>
              <p:nvPicPr>
                <p:cNvPr id="365" name="Ink 364">
                  <a:extLst>
                    <a:ext uri="{FF2B5EF4-FFF2-40B4-BE49-F238E27FC236}">
                      <a16:creationId xmlns:a16="http://schemas.microsoft.com/office/drawing/2014/main" id="{49FC6976-7824-B70E-D28F-AB67CDA06A62}"/>
                    </a:ext>
                  </a:extLst>
                </p:cNvPr>
                <p:cNvPicPr/>
                <p:nvPr/>
              </p:nvPicPr>
              <p:blipFill>
                <a:blip r:embed="rId516"/>
                <a:stretch>
                  <a:fillRect/>
                </a:stretch>
              </p:blipFill>
              <p:spPr>
                <a:xfrm>
                  <a:off x="1743085" y="6147348"/>
                  <a:ext cx="189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66" name="Ink 365">
                  <a:extLst>
                    <a:ext uri="{FF2B5EF4-FFF2-40B4-BE49-F238E27FC236}">
                      <a16:creationId xmlns:a16="http://schemas.microsoft.com/office/drawing/2014/main" id="{C6E2A4A9-58CC-2C5E-E0FE-FF6EE990F379}"/>
                    </a:ext>
                  </a:extLst>
                </p14:cNvPr>
                <p14:cNvContentPartPr/>
                <p14:nvPr/>
              </p14:nvContentPartPr>
              <p14:xfrm rot="21385449">
                <a:off x="1617445" y="6404388"/>
                <a:ext cx="645120" cy="8280"/>
              </p14:xfrm>
            </p:contentPart>
          </mc:Choice>
          <mc:Fallback xmlns="">
            <p:pic>
              <p:nvPicPr>
                <p:cNvPr id="366" name="Ink 365">
                  <a:extLst>
                    <a:ext uri="{FF2B5EF4-FFF2-40B4-BE49-F238E27FC236}">
                      <a16:creationId xmlns:a16="http://schemas.microsoft.com/office/drawing/2014/main" id="{C6E2A4A9-58CC-2C5E-E0FE-FF6EE990F379}"/>
                    </a:ext>
                  </a:extLst>
                </p:cNvPr>
                <p:cNvPicPr/>
                <p:nvPr/>
              </p:nvPicPr>
              <p:blipFill>
                <a:blip r:embed="rId518"/>
                <a:stretch>
                  <a:fillRect/>
                </a:stretch>
              </p:blipFill>
              <p:spPr>
                <a:xfrm rot="21385449">
                  <a:off x="1599445" y="6387138"/>
                  <a:ext cx="680760" cy="42435"/>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68" name="Ink 367">
                  <a:extLst>
                    <a:ext uri="{FF2B5EF4-FFF2-40B4-BE49-F238E27FC236}">
                      <a16:creationId xmlns:a16="http://schemas.microsoft.com/office/drawing/2014/main" id="{449D494C-247E-B7C2-417A-3AE5BF103BBE}"/>
                    </a:ext>
                  </a:extLst>
                </p14:cNvPr>
                <p14:cNvContentPartPr/>
                <p14:nvPr/>
              </p14:nvContentPartPr>
              <p14:xfrm>
                <a:off x="1536805" y="6435348"/>
                <a:ext cx="93240" cy="1080"/>
              </p14:xfrm>
            </p:contentPart>
          </mc:Choice>
          <mc:Fallback xmlns="">
            <p:pic>
              <p:nvPicPr>
                <p:cNvPr id="368" name="Ink 367">
                  <a:extLst>
                    <a:ext uri="{FF2B5EF4-FFF2-40B4-BE49-F238E27FC236}">
                      <a16:creationId xmlns:a16="http://schemas.microsoft.com/office/drawing/2014/main" id="{449D494C-247E-B7C2-417A-3AE5BF103BBE}"/>
                    </a:ext>
                  </a:extLst>
                </p:cNvPr>
                <p:cNvPicPr/>
                <p:nvPr/>
              </p:nvPicPr>
              <p:blipFill>
                <a:blip r:embed="rId520"/>
                <a:stretch>
                  <a:fillRect/>
                </a:stretch>
              </p:blipFill>
              <p:spPr>
                <a:xfrm>
                  <a:off x="1519165" y="6417708"/>
                  <a:ext cx="128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70" name="Ink 369">
                  <a:extLst>
                    <a:ext uri="{FF2B5EF4-FFF2-40B4-BE49-F238E27FC236}">
                      <a16:creationId xmlns:a16="http://schemas.microsoft.com/office/drawing/2014/main" id="{A7D777C5-AA74-2910-E42B-5587BD70566C}"/>
                    </a:ext>
                  </a:extLst>
                </p14:cNvPr>
                <p14:cNvContentPartPr/>
                <p14:nvPr/>
              </p14:nvContentPartPr>
              <p14:xfrm>
                <a:off x="1742005" y="6481788"/>
                <a:ext cx="199080" cy="207360"/>
              </p14:xfrm>
            </p:contentPart>
          </mc:Choice>
          <mc:Fallback xmlns="">
            <p:pic>
              <p:nvPicPr>
                <p:cNvPr id="370" name="Ink 369">
                  <a:extLst>
                    <a:ext uri="{FF2B5EF4-FFF2-40B4-BE49-F238E27FC236}">
                      <a16:creationId xmlns:a16="http://schemas.microsoft.com/office/drawing/2014/main" id="{A7D777C5-AA74-2910-E42B-5587BD70566C}"/>
                    </a:ext>
                  </a:extLst>
                </p:cNvPr>
                <p:cNvPicPr/>
                <p:nvPr/>
              </p:nvPicPr>
              <p:blipFill>
                <a:blip r:embed="rId522"/>
                <a:stretch>
                  <a:fillRect/>
                </a:stretch>
              </p:blipFill>
              <p:spPr>
                <a:xfrm>
                  <a:off x="1724365" y="6464148"/>
                  <a:ext cx="2347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71" name="Ink 370">
                  <a:extLst>
                    <a:ext uri="{FF2B5EF4-FFF2-40B4-BE49-F238E27FC236}">
                      <a16:creationId xmlns:a16="http://schemas.microsoft.com/office/drawing/2014/main" id="{79C094DF-E141-0615-651B-FB21C7DB0929}"/>
                    </a:ext>
                  </a:extLst>
                </p14:cNvPr>
                <p14:cNvContentPartPr/>
                <p14:nvPr/>
              </p14:nvContentPartPr>
              <p14:xfrm>
                <a:off x="1964845" y="6440748"/>
                <a:ext cx="106200" cy="264240"/>
              </p14:xfrm>
            </p:contentPart>
          </mc:Choice>
          <mc:Fallback xmlns="">
            <p:pic>
              <p:nvPicPr>
                <p:cNvPr id="371" name="Ink 370">
                  <a:extLst>
                    <a:ext uri="{FF2B5EF4-FFF2-40B4-BE49-F238E27FC236}">
                      <a16:creationId xmlns:a16="http://schemas.microsoft.com/office/drawing/2014/main" id="{79C094DF-E141-0615-651B-FB21C7DB0929}"/>
                    </a:ext>
                  </a:extLst>
                </p:cNvPr>
                <p:cNvPicPr/>
                <p:nvPr/>
              </p:nvPicPr>
              <p:blipFill>
                <a:blip r:embed="rId524"/>
                <a:stretch>
                  <a:fillRect/>
                </a:stretch>
              </p:blipFill>
              <p:spPr>
                <a:xfrm>
                  <a:off x="1947205" y="6423108"/>
                  <a:ext cx="1418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72" name="Ink 371">
                  <a:extLst>
                    <a:ext uri="{FF2B5EF4-FFF2-40B4-BE49-F238E27FC236}">
                      <a16:creationId xmlns:a16="http://schemas.microsoft.com/office/drawing/2014/main" id="{BEC3E94F-6AC9-AA4C-9F62-38C8ADF8CB5F}"/>
                    </a:ext>
                  </a:extLst>
                </p14:cNvPr>
                <p14:cNvContentPartPr/>
                <p14:nvPr/>
              </p14:nvContentPartPr>
              <p14:xfrm>
                <a:off x="2076085" y="6519588"/>
                <a:ext cx="80280" cy="177120"/>
              </p14:xfrm>
            </p:contentPart>
          </mc:Choice>
          <mc:Fallback xmlns="">
            <p:pic>
              <p:nvPicPr>
                <p:cNvPr id="372" name="Ink 371">
                  <a:extLst>
                    <a:ext uri="{FF2B5EF4-FFF2-40B4-BE49-F238E27FC236}">
                      <a16:creationId xmlns:a16="http://schemas.microsoft.com/office/drawing/2014/main" id="{BEC3E94F-6AC9-AA4C-9F62-38C8ADF8CB5F}"/>
                    </a:ext>
                  </a:extLst>
                </p:cNvPr>
                <p:cNvPicPr/>
                <p:nvPr/>
              </p:nvPicPr>
              <p:blipFill>
                <a:blip r:embed="rId526"/>
                <a:stretch>
                  <a:fillRect/>
                </a:stretch>
              </p:blipFill>
              <p:spPr>
                <a:xfrm>
                  <a:off x="2058085" y="6501948"/>
                  <a:ext cx="1159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73" name="Ink 372">
                  <a:extLst>
                    <a:ext uri="{FF2B5EF4-FFF2-40B4-BE49-F238E27FC236}">
                      <a16:creationId xmlns:a16="http://schemas.microsoft.com/office/drawing/2014/main" id="{2F29E676-D68C-E00E-8AC3-B27CFC224353}"/>
                    </a:ext>
                  </a:extLst>
                </p14:cNvPr>
                <p14:cNvContentPartPr/>
                <p14:nvPr/>
              </p14:nvContentPartPr>
              <p14:xfrm>
                <a:off x="2105965" y="6608868"/>
                <a:ext cx="128520" cy="27360"/>
              </p14:xfrm>
            </p:contentPart>
          </mc:Choice>
          <mc:Fallback xmlns="">
            <p:pic>
              <p:nvPicPr>
                <p:cNvPr id="373" name="Ink 372">
                  <a:extLst>
                    <a:ext uri="{FF2B5EF4-FFF2-40B4-BE49-F238E27FC236}">
                      <a16:creationId xmlns:a16="http://schemas.microsoft.com/office/drawing/2014/main" id="{2F29E676-D68C-E00E-8AC3-B27CFC224353}"/>
                    </a:ext>
                  </a:extLst>
                </p:cNvPr>
                <p:cNvPicPr/>
                <p:nvPr/>
              </p:nvPicPr>
              <p:blipFill>
                <a:blip r:embed="rId528"/>
                <a:stretch>
                  <a:fillRect/>
                </a:stretch>
              </p:blipFill>
              <p:spPr>
                <a:xfrm>
                  <a:off x="2088325" y="6590868"/>
                  <a:ext cx="164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75" name="Ink 374">
                  <a:extLst>
                    <a:ext uri="{FF2B5EF4-FFF2-40B4-BE49-F238E27FC236}">
                      <a16:creationId xmlns:a16="http://schemas.microsoft.com/office/drawing/2014/main" id="{48F30DE6-F4EC-63CF-46F4-5A96732C888D}"/>
                    </a:ext>
                  </a:extLst>
                </p14:cNvPr>
                <p14:cNvContentPartPr/>
                <p14:nvPr/>
              </p14:nvContentPartPr>
              <p14:xfrm>
                <a:off x="1628605" y="6469548"/>
                <a:ext cx="110880" cy="259920"/>
              </p14:xfrm>
            </p:contentPart>
          </mc:Choice>
          <mc:Fallback xmlns="">
            <p:pic>
              <p:nvPicPr>
                <p:cNvPr id="375" name="Ink 374">
                  <a:extLst>
                    <a:ext uri="{FF2B5EF4-FFF2-40B4-BE49-F238E27FC236}">
                      <a16:creationId xmlns:a16="http://schemas.microsoft.com/office/drawing/2014/main" id="{48F30DE6-F4EC-63CF-46F4-5A96732C888D}"/>
                    </a:ext>
                  </a:extLst>
                </p:cNvPr>
                <p:cNvPicPr/>
                <p:nvPr/>
              </p:nvPicPr>
              <p:blipFill>
                <a:blip r:embed="rId530"/>
                <a:stretch>
                  <a:fillRect/>
                </a:stretch>
              </p:blipFill>
              <p:spPr>
                <a:xfrm>
                  <a:off x="1610965" y="6451548"/>
                  <a:ext cx="146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76" name="Ink 375">
                  <a:extLst>
                    <a:ext uri="{FF2B5EF4-FFF2-40B4-BE49-F238E27FC236}">
                      <a16:creationId xmlns:a16="http://schemas.microsoft.com/office/drawing/2014/main" id="{299C6D3E-00CD-495E-31DD-01E540E75EC4}"/>
                    </a:ext>
                  </a:extLst>
                </p14:cNvPr>
                <p14:cNvContentPartPr/>
                <p14:nvPr/>
              </p14:nvContentPartPr>
              <p14:xfrm>
                <a:off x="2202805" y="6483948"/>
                <a:ext cx="82080" cy="212040"/>
              </p14:xfrm>
            </p:contentPart>
          </mc:Choice>
          <mc:Fallback xmlns="">
            <p:pic>
              <p:nvPicPr>
                <p:cNvPr id="376" name="Ink 375">
                  <a:extLst>
                    <a:ext uri="{FF2B5EF4-FFF2-40B4-BE49-F238E27FC236}">
                      <a16:creationId xmlns:a16="http://schemas.microsoft.com/office/drawing/2014/main" id="{299C6D3E-00CD-495E-31DD-01E540E75EC4}"/>
                    </a:ext>
                  </a:extLst>
                </p:cNvPr>
                <p:cNvPicPr/>
                <p:nvPr/>
              </p:nvPicPr>
              <p:blipFill>
                <a:blip r:embed="rId532"/>
                <a:stretch>
                  <a:fillRect/>
                </a:stretch>
              </p:blipFill>
              <p:spPr>
                <a:xfrm>
                  <a:off x="2184805" y="6466308"/>
                  <a:ext cx="117720" cy="247680"/>
                </a:xfrm>
                <a:prstGeom prst="rect">
                  <a:avLst/>
                </a:prstGeom>
              </p:spPr>
            </p:pic>
          </mc:Fallback>
        </mc:AlternateContent>
      </p:grpSp>
      <p:grpSp>
        <p:nvGrpSpPr>
          <p:cNvPr id="391" name="Group 390">
            <a:extLst>
              <a:ext uri="{FF2B5EF4-FFF2-40B4-BE49-F238E27FC236}">
                <a16:creationId xmlns:a16="http://schemas.microsoft.com/office/drawing/2014/main" id="{BA8BE172-CEE1-9557-D951-9CE9A11C6712}"/>
              </a:ext>
            </a:extLst>
          </p:cNvPr>
          <p:cNvGrpSpPr/>
          <p:nvPr/>
        </p:nvGrpSpPr>
        <p:grpSpPr>
          <a:xfrm rot="382449">
            <a:off x="3923358" y="6126452"/>
            <a:ext cx="1373040" cy="442440"/>
            <a:chOff x="2422405" y="6143028"/>
            <a:chExt cx="1373040" cy="442440"/>
          </a:xfrm>
        </p:grpSpPr>
        <mc:AlternateContent xmlns:mc="http://schemas.openxmlformats.org/markup-compatibility/2006" xmlns:p14="http://schemas.microsoft.com/office/powerpoint/2010/main">
          <mc:Choice Requires="p14">
            <p:contentPart p14:bwMode="auto" r:id="rId533">
              <p14:nvContentPartPr>
                <p14:cNvPr id="378" name="Ink 377">
                  <a:extLst>
                    <a:ext uri="{FF2B5EF4-FFF2-40B4-BE49-F238E27FC236}">
                      <a16:creationId xmlns:a16="http://schemas.microsoft.com/office/drawing/2014/main" id="{6811CA6D-3469-B8B4-31E3-FC838409FC91}"/>
                    </a:ext>
                  </a:extLst>
                </p14:cNvPr>
                <p14:cNvContentPartPr/>
                <p14:nvPr/>
              </p14:nvContentPartPr>
              <p14:xfrm>
                <a:off x="2422405" y="6260748"/>
                <a:ext cx="155520" cy="169560"/>
              </p14:xfrm>
            </p:contentPart>
          </mc:Choice>
          <mc:Fallback xmlns="">
            <p:pic>
              <p:nvPicPr>
                <p:cNvPr id="378" name="Ink 377">
                  <a:extLst>
                    <a:ext uri="{FF2B5EF4-FFF2-40B4-BE49-F238E27FC236}">
                      <a16:creationId xmlns:a16="http://schemas.microsoft.com/office/drawing/2014/main" id="{6811CA6D-3469-B8B4-31E3-FC838409FC91}"/>
                    </a:ext>
                  </a:extLst>
                </p:cNvPr>
                <p:cNvPicPr/>
                <p:nvPr/>
              </p:nvPicPr>
              <p:blipFill>
                <a:blip r:embed="rId534"/>
                <a:stretch>
                  <a:fillRect/>
                </a:stretch>
              </p:blipFill>
              <p:spPr>
                <a:xfrm>
                  <a:off x="2404405" y="6242748"/>
                  <a:ext cx="1911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79" name="Ink 378">
                  <a:extLst>
                    <a:ext uri="{FF2B5EF4-FFF2-40B4-BE49-F238E27FC236}">
                      <a16:creationId xmlns:a16="http://schemas.microsoft.com/office/drawing/2014/main" id="{DDAC5B0A-6488-A1B1-FC37-54C823E4FB4B}"/>
                    </a:ext>
                  </a:extLst>
                </p14:cNvPr>
                <p14:cNvContentPartPr/>
                <p14:nvPr/>
              </p14:nvContentPartPr>
              <p14:xfrm>
                <a:off x="2567125" y="6362628"/>
                <a:ext cx="72360" cy="222840"/>
              </p14:xfrm>
            </p:contentPart>
          </mc:Choice>
          <mc:Fallback xmlns="">
            <p:pic>
              <p:nvPicPr>
                <p:cNvPr id="379" name="Ink 378">
                  <a:extLst>
                    <a:ext uri="{FF2B5EF4-FFF2-40B4-BE49-F238E27FC236}">
                      <a16:creationId xmlns:a16="http://schemas.microsoft.com/office/drawing/2014/main" id="{DDAC5B0A-6488-A1B1-FC37-54C823E4FB4B}"/>
                    </a:ext>
                  </a:extLst>
                </p:cNvPr>
                <p:cNvPicPr/>
                <p:nvPr/>
              </p:nvPicPr>
              <p:blipFill>
                <a:blip r:embed="rId536"/>
                <a:stretch>
                  <a:fillRect/>
                </a:stretch>
              </p:blipFill>
              <p:spPr>
                <a:xfrm>
                  <a:off x="2549125" y="6344628"/>
                  <a:ext cx="1080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80" name="Ink 379">
                  <a:extLst>
                    <a:ext uri="{FF2B5EF4-FFF2-40B4-BE49-F238E27FC236}">
                      <a16:creationId xmlns:a16="http://schemas.microsoft.com/office/drawing/2014/main" id="{99E48CB0-CAD5-062E-618E-70C7428930C8}"/>
                    </a:ext>
                  </a:extLst>
                </p14:cNvPr>
                <p14:cNvContentPartPr/>
                <p14:nvPr/>
              </p14:nvContentPartPr>
              <p14:xfrm>
                <a:off x="2593045" y="6383868"/>
                <a:ext cx="100800" cy="84960"/>
              </p14:xfrm>
            </p:contentPart>
          </mc:Choice>
          <mc:Fallback xmlns="">
            <p:pic>
              <p:nvPicPr>
                <p:cNvPr id="380" name="Ink 379">
                  <a:extLst>
                    <a:ext uri="{FF2B5EF4-FFF2-40B4-BE49-F238E27FC236}">
                      <a16:creationId xmlns:a16="http://schemas.microsoft.com/office/drawing/2014/main" id="{99E48CB0-CAD5-062E-618E-70C7428930C8}"/>
                    </a:ext>
                  </a:extLst>
                </p:cNvPr>
                <p:cNvPicPr/>
                <p:nvPr/>
              </p:nvPicPr>
              <p:blipFill>
                <a:blip r:embed="rId538"/>
                <a:stretch>
                  <a:fillRect/>
                </a:stretch>
              </p:blipFill>
              <p:spPr>
                <a:xfrm>
                  <a:off x="2575045" y="6365868"/>
                  <a:ext cx="136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82" name="Ink 381">
                  <a:extLst>
                    <a:ext uri="{FF2B5EF4-FFF2-40B4-BE49-F238E27FC236}">
                      <a16:creationId xmlns:a16="http://schemas.microsoft.com/office/drawing/2014/main" id="{FCB08144-3922-BAC8-836A-A54282A37966}"/>
                    </a:ext>
                  </a:extLst>
                </p14:cNvPr>
                <p14:cNvContentPartPr/>
                <p14:nvPr/>
              </p14:nvContentPartPr>
              <p14:xfrm>
                <a:off x="2853325" y="6158508"/>
                <a:ext cx="122040" cy="308520"/>
              </p14:xfrm>
            </p:contentPart>
          </mc:Choice>
          <mc:Fallback xmlns="">
            <p:pic>
              <p:nvPicPr>
                <p:cNvPr id="382" name="Ink 381">
                  <a:extLst>
                    <a:ext uri="{FF2B5EF4-FFF2-40B4-BE49-F238E27FC236}">
                      <a16:creationId xmlns:a16="http://schemas.microsoft.com/office/drawing/2014/main" id="{FCB08144-3922-BAC8-836A-A54282A37966}"/>
                    </a:ext>
                  </a:extLst>
                </p:cNvPr>
                <p:cNvPicPr/>
                <p:nvPr/>
              </p:nvPicPr>
              <p:blipFill>
                <a:blip r:embed="rId540"/>
                <a:stretch>
                  <a:fillRect/>
                </a:stretch>
              </p:blipFill>
              <p:spPr>
                <a:xfrm>
                  <a:off x="2835685" y="6140868"/>
                  <a:ext cx="1576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83" name="Ink 382">
                  <a:extLst>
                    <a:ext uri="{FF2B5EF4-FFF2-40B4-BE49-F238E27FC236}">
                      <a16:creationId xmlns:a16="http://schemas.microsoft.com/office/drawing/2014/main" id="{39EA01E6-17EE-BABD-FCDB-BF76CBCE0ADE}"/>
                    </a:ext>
                  </a:extLst>
                </p14:cNvPr>
                <p14:cNvContentPartPr/>
                <p14:nvPr/>
              </p14:nvContentPartPr>
              <p14:xfrm>
                <a:off x="3080125" y="6244908"/>
                <a:ext cx="48960" cy="153000"/>
              </p14:xfrm>
            </p:contentPart>
          </mc:Choice>
          <mc:Fallback xmlns="">
            <p:pic>
              <p:nvPicPr>
                <p:cNvPr id="383" name="Ink 382">
                  <a:extLst>
                    <a:ext uri="{FF2B5EF4-FFF2-40B4-BE49-F238E27FC236}">
                      <a16:creationId xmlns:a16="http://schemas.microsoft.com/office/drawing/2014/main" id="{39EA01E6-17EE-BABD-FCDB-BF76CBCE0ADE}"/>
                    </a:ext>
                  </a:extLst>
                </p:cNvPr>
                <p:cNvPicPr/>
                <p:nvPr/>
              </p:nvPicPr>
              <p:blipFill>
                <a:blip r:embed="rId542"/>
                <a:stretch>
                  <a:fillRect/>
                </a:stretch>
              </p:blipFill>
              <p:spPr>
                <a:xfrm>
                  <a:off x="3062125" y="6227268"/>
                  <a:ext cx="84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84" name="Ink 383">
                  <a:extLst>
                    <a:ext uri="{FF2B5EF4-FFF2-40B4-BE49-F238E27FC236}">
                      <a16:creationId xmlns:a16="http://schemas.microsoft.com/office/drawing/2014/main" id="{6E0696DD-5F81-0874-84B5-3BDA56B04EE5}"/>
                    </a:ext>
                  </a:extLst>
                </p14:cNvPr>
                <p14:cNvContentPartPr/>
                <p14:nvPr/>
              </p14:nvContentPartPr>
              <p14:xfrm>
                <a:off x="3002365" y="6265428"/>
                <a:ext cx="157320" cy="27000"/>
              </p14:xfrm>
            </p:contentPart>
          </mc:Choice>
          <mc:Fallback xmlns="">
            <p:pic>
              <p:nvPicPr>
                <p:cNvPr id="384" name="Ink 383">
                  <a:extLst>
                    <a:ext uri="{FF2B5EF4-FFF2-40B4-BE49-F238E27FC236}">
                      <a16:creationId xmlns:a16="http://schemas.microsoft.com/office/drawing/2014/main" id="{6E0696DD-5F81-0874-84B5-3BDA56B04EE5}"/>
                    </a:ext>
                  </a:extLst>
                </p:cNvPr>
                <p:cNvPicPr/>
                <p:nvPr/>
              </p:nvPicPr>
              <p:blipFill>
                <a:blip r:embed="rId544"/>
                <a:stretch>
                  <a:fillRect/>
                </a:stretch>
              </p:blipFill>
              <p:spPr>
                <a:xfrm>
                  <a:off x="2984725" y="6247428"/>
                  <a:ext cx="1929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85" name="Ink 384">
                  <a:extLst>
                    <a:ext uri="{FF2B5EF4-FFF2-40B4-BE49-F238E27FC236}">
                      <a16:creationId xmlns:a16="http://schemas.microsoft.com/office/drawing/2014/main" id="{CE4E7D2C-D41C-4FDA-64D1-585AC82798B4}"/>
                    </a:ext>
                  </a:extLst>
                </p14:cNvPr>
                <p14:cNvContentPartPr/>
                <p14:nvPr/>
              </p14:nvContentPartPr>
              <p14:xfrm>
                <a:off x="3238525" y="6302868"/>
                <a:ext cx="136800" cy="28080"/>
              </p14:xfrm>
            </p:contentPart>
          </mc:Choice>
          <mc:Fallback xmlns="">
            <p:pic>
              <p:nvPicPr>
                <p:cNvPr id="385" name="Ink 384">
                  <a:extLst>
                    <a:ext uri="{FF2B5EF4-FFF2-40B4-BE49-F238E27FC236}">
                      <a16:creationId xmlns:a16="http://schemas.microsoft.com/office/drawing/2014/main" id="{CE4E7D2C-D41C-4FDA-64D1-585AC82798B4}"/>
                    </a:ext>
                  </a:extLst>
                </p:cNvPr>
                <p:cNvPicPr/>
                <p:nvPr/>
              </p:nvPicPr>
              <p:blipFill>
                <a:blip r:embed="rId546"/>
                <a:stretch>
                  <a:fillRect/>
                </a:stretch>
              </p:blipFill>
              <p:spPr>
                <a:xfrm>
                  <a:off x="3220525" y="6284868"/>
                  <a:ext cx="172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86" name="Ink 385">
                  <a:extLst>
                    <a:ext uri="{FF2B5EF4-FFF2-40B4-BE49-F238E27FC236}">
                      <a16:creationId xmlns:a16="http://schemas.microsoft.com/office/drawing/2014/main" id="{0523C5CC-E44C-571C-2AE2-8D882C20F146}"/>
                    </a:ext>
                  </a:extLst>
                </p14:cNvPr>
                <p14:cNvContentPartPr/>
                <p14:nvPr/>
              </p14:nvContentPartPr>
              <p14:xfrm>
                <a:off x="3481165" y="6212868"/>
                <a:ext cx="30240" cy="135360"/>
              </p14:xfrm>
            </p:contentPart>
          </mc:Choice>
          <mc:Fallback xmlns="">
            <p:pic>
              <p:nvPicPr>
                <p:cNvPr id="386" name="Ink 385">
                  <a:extLst>
                    <a:ext uri="{FF2B5EF4-FFF2-40B4-BE49-F238E27FC236}">
                      <a16:creationId xmlns:a16="http://schemas.microsoft.com/office/drawing/2014/main" id="{0523C5CC-E44C-571C-2AE2-8D882C20F146}"/>
                    </a:ext>
                  </a:extLst>
                </p:cNvPr>
                <p:cNvPicPr/>
                <p:nvPr/>
              </p:nvPicPr>
              <p:blipFill>
                <a:blip r:embed="rId548"/>
                <a:stretch>
                  <a:fillRect/>
                </a:stretch>
              </p:blipFill>
              <p:spPr>
                <a:xfrm>
                  <a:off x="3463165" y="6195228"/>
                  <a:ext cx="65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87" name="Ink 386">
                  <a:extLst>
                    <a:ext uri="{FF2B5EF4-FFF2-40B4-BE49-F238E27FC236}">
                      <a16:creationId xmlns:a16="http://schemas.microsoft.com/office/drawing/2014/main" id="{E72D90DD-52B0-4F00-E348-5CFC2D29748B}"/>
                    </a:ext>
                  </a:extLst>
                </p14:cNvPr>
                <p14:cNvContentPartPr/>
                <p14:nvPr/>
              </p14:nvContentPartPr>
              <p14:xfrm>
                <a:off x="3363445" y="6210708"/>
                <a:ext cx="209880" cy="33840"/>
              </p14:xfrm>
            </p:contentPart>
          </mc:Choice>
          <mc:Fallback xmlns="">
            <p:pic>
              <p:nvPicPr>
                <p:cNvPr id="387" name="Ink 386">
                  <a:extLst>
                    <a:ext uri="{FF2B5EF4-FFF2-40B4-BE49-F238E27FC236}">
                      <a16:creationId xmlns:a16="http://schemas.microsoft.com/office/drawing/2014/main" id="{E72D90DD-52B0-4F00-E348-5CFC2D29748B}"/>
                    </a:ext>
                  </a:extLst>
                </p:cNvPr>
                <p:cNvPicPr/>
                <p:nvPr/>
              </p:nvPicPr>
              <p:blipFill>
                <a:blip r:embed="rId550"/>
                <a:stretch>
                  <a:fillRect/>
                </a:stretch>
              </p:blipFill>
              <p:spPr>
                <a:xfrm>
                  <a:off x="3345805" y="6193068"/>
                  <a:ext cx="245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88" name="Ink 387">
                  <a:extLst>
                    <a:ext uri="{FF2B5EF4-FFF2-40B4-BE49-F238E27FC236}">
                      <a16:creationId xmlns:a16="http://schemas.microsoft.com/office/drawing/2014/main" id="{FC20644B-A64D-10ED-1359-A3AF49D74CCE}"/>
                    </a:ext>
                  </a:extLst>
                </p14:cNvPr>
                <p14:cNvContentPartPr/>
                <p14:nvPr/>
              </p14:nvContentPartPr>
              <p14:xfrm>
                <a:off x="3627325" y="6306468"/>
                <a:ext cx="50400" cy="63000"/>
              </p14:xfrm>
            </p:contentPart>
          </mc:Choice>
          <mc:Fallback xmlns="">
            <p:pic>
              <p:nvPicPr>
                <p:cNvPr id="388" name="Ink 387">
                  <a:extLst>
                    <a:ext uri="{FF2B5EF4-FFF2-40B4-BE49-F238E27FC236}">
                      <a16:creationId xmlns:a16="http://schemas.microsoft.com/office/drawing/2014/main" id="{FC20644B-A64D-10ED-1359-A3AF49D74CCE}"/>
                    </a:ext>
                  </a:extLst>
                </p:cNvPr>
                <p:cNvPicPr/>
                <p:nvPr/>
              </p:nvPicPr>
              <p:blipFill>
                <a:blip r:embed="rId552"/>
                <a:stretch>
                  <a:fillRect/>
                </a:stretch>
              </p:blipFill>
              <p:spPr>
                <a:xfrm>
                  <a:off x="3609325" y="6288468"/>
                  <a:ext cx="86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89" name="Ink 388">
                  <a:extLst>
                    <a:ext uri="{FF2B5EF4-FFF2-40B4-BE49-F238E27FC236}">
                      <a16:creationId xmlns:a16="http://schemas.microsoft.com/office/drawing/2014/main" id="{F52E570D-593B-47A2-EA46-BBCC57630266}"/>
                    </a:ext>
                  </a:extLst>
                </p14:cNvPr>
                <p14:cNvContentPartPr/>
                <p14:nvPr/>
              </p14:nvContentPartPr>
              <p14:xfrm>
                <a:off x="3650005" y="6242028"/>
                <a:ext cx="14040" cy="11880"/>
              </p14:xfrm>
            </p:contentPart>
          </mc:Choice>
          <mc:Fallback xmlns="">
            <p:pic>
              <p:nvPicPr>
                <p:cNvPr id="389" name="Ink 388">
                  <a:extLst>
                    <a:ext uri="{FF2B5EF4-FFF2-40B4-BE49-F238E27FC236}">
                      <a16:creationId xmlns:a16="http://schemas.microsoft.com/office/drawing/2014/main" id="{F52E570D-593B-47A2-EA46-BBCC57630266}"/>
                    </a:ext>
                  </a:extLst>
                </p:cNvPr>
                <p:cNvPicPr/>
                <p:nvPr/>
              </p:nvPicPr>
              <p:blipFill>
                <a:blip r:embed="rId554"/>
                <a:stretch>
                  <a:fillRect/>
                </a:stretch>
              </p:blipFill>
              <p:spPr>
                <a:xfrm>
                  <a:off x="3632005" y="6224028"/>
                  <a:ext cx="49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90" name="Ink 389">
                  <a:extLst>
                    <a:ext uri="{FF2B5EF4-FFF2-40B4-BE49-F238E27FC236}">
                      <a16:creationId xmlns:a16="http://schemas.microsoft.com/office/drawing/2014/main" id="{6CFB73AA-CD43-9677-61FE-9807E91FB5F2}"/>
                    </a:ext>
                  </a:extLst>
                </p14:cNvPr>
                <p14:cNvContentPartPr/>
                <p14:nvPr/>
              </p14:nvContentPartPr>
              <p14:xfrm>
                <a:off x="3660085" y="6143028"/>
                <a:ext cx="135360" cy="284040"/>
              </p14:xfrm>
            </p:contentPart>
          </mc:Choice>
          <mc:Fallback xmlns="">
            <p:pic>
              <p:nvPicPr>
                <p:cNvPr id="390" name="Ink 389">
                  <a:extLst>
                    <a:ext uri="{FF2B5EF4-FFF2-40B4-BE49-F238E27FC236}">
                      <a16:creationId xmlns:a16="http://schemas.microsoft.com/office/drawing/2014/main" id="{6CFB73AA-CD43-9677-61FE-9807E91FB5F2}"/>
                    </a:ext>
                  </a:extLst>
                </p:cNvPr>
                <p:cNvPicPr/>
                <p:nvPr/>
              </p:nvPicPr>
              <p:blipFill>
                <a:blip r:embed="rId556"/>
                <a:stretch>
                  <a:fillRect/>
                </a:stretch>
              </p:blipFill>
              <p:spPr>
                <a:xfrm>
                  <a:off x="3642445" y="6125388"/>
                  <a:ext cx="171000" cy="319680"/>
                </a:xfrm>
                <a:prstGeom prst="rect">
                  <a:avLst/>
                </a:prstGeom>
              </p:spPr>
            </p:pic>
          </mc:Fallback>
        </mc:AlternateContent>
      </p:grpSp>
      <p:grpSp>
        <p:nvGrpSpPr>
          <p:cNvPr id="397" name="Group 396">
            <a:extLst>
              <a:ext uri="{FF2B5EF4-FFF2-40B4-BE49-F238E27FC236}">
                <a16:creationId xmlns:a16="http://schemas.microsoft.com/office/drawing/2014/main" id="{1DDA50E0-CCDF-C0A0-FEF0-B886AE440A26}"/>
              </a:ext>
            </a:extLst>
          </p:cNvPr>
          <p:cNvGrpSpPr/>
          <p:nvPr/>
        </p:nvGrpSpPr>
        <p:grpSpPr>
          <a:xfrm>
            <a:off x="5576125" y="6152748"/>
            <a:ext cx="807120" cy="210600"/>
            <a:chOff x="4052125" y="6152748"/>
            <a:chExt cx="807120" cy="210600"/>
          </a:xfrm>
        </p:grpSpPr>
        <mc:AlternateContent xmlns:mc="http://schemas.openxmlformats.org/markup-compatibility/2006" xmlns:p14="http://schemas.microsoft.com/office/powerpoint/2010/main">
          <mc:Choice Requires="p14">
            <p:contentPart p14:bwMode="auto" r:id="rId557">
              <p14:nvContentPartPr>
                <p14:cNvPr id="392" name="Ink 391">
                  <a:extLst>
                    <a:ext uri="{FF2B5EF4-FFF2-40B4-BE49-F238E27FC236}">
                      <a16:creationId xmlns:a16="http://schemas.microsoft.com/office/drawing/2014/main" id="{88B1FFBF-C398-B8C6-71B0-4C191AF7F104}"/>
                    </a:ext>
                  </a:extLst>
                </p14:cNvPr>
                <p14:cNvContentPartPr/>
                <p14:nvPr/>
              </p14:nvContentPartPr>
              <p14:xfrm>
                <a:off x="4066525" y="6242388"/>
                <a:ext cx="122760" cy="12960"/>
              </p14:xfrm>
            </p:contentPart>
          </mc:Choice>
          <mc:Fallback xmlns="">
            <p:pic>
              <p:nvPicPr>
                <p:cNvPr id="392" name="Ink 391">
                  <a:extLst>
                    <a:ext uri="{FF2B5EF4-FFF2-40B4-BE49-F238E27FC236}">
                      <a16:creationId xmlns:a16="http://schemas.microsoft.com/office/drawing/2014/main" id="{88B1FFBF-C398-B8C6-71B0-4C191AF7F104}"/>
                    </a:ext>
                  </a:extLst>
                </p:cNvPr>
                <p:cNvPicPr/>
                <p:nvPr/>
              </p:nvPicPr>
              <p:blipFill>
                <a:blip r:embed="rId558"/>
                <a:stretch>
                  <a:fillRect/>
                </a:stretch>
              </p:blipFill>
              <p:spPr>
                <a:xfrm>
                  <a:off x="4048885" y="6224748"/>
                  <a:ext cx="158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93" name="Ink 392">
                  <a:extLst>
                    <a:ext uri="{FF2B5EF4-FFF2-40B4-BE49-F238E27FC236}">
                      <a16:creationId xmlns:a16="http://schemas.microsoft.com/office/drawing/2014/main" id="{07604BC2-FE8F-682E-8760-267941D05E48}"/>
                    </a:ext>
                  </a:extLst>
                </p14:cNvPr>
                <p14:cNvContentPartPr/>
                <p14:nvPr/>
              </p14:nvContentPartPr>
              <p14:xfrm>
                <a:off x="4052125" y="6345708"/>
                <a:ext cx="175320" cy="17640"/>
              </p14:xfrm>
            </p:contentPart>
          </mc:Choice>
          <mc:Fallback xmlns="">
            <p:pic>
              <p:nvPicPr>
                <p:cNvPr id="393" name="Ink 392">
                  <a:extLst>
                    <a:ext uri="{FF2B5EF4-FFF2-40B4-BE49-F238E27FC236}">
                      <a16:creationId xmlns:a16="http://schemas.microsoft.com/office/drawing/2014/main" id="{07604BC2-FE8F-682E-8760-267941D05E48}"/>
                    </a:ext>
                  </a:extLst>
                </p:cNvPr>
                <p:cNvPicPr/>
                <p:nvPr/>
              </p:nvPicPr>
              <p:blipFill>
                <a:blip r:embed="rId560"/>
                <a:stretch>
                  <a:fillRect/>
                </a:stretch>
              </p:blipFill>
              <p:spPr>
                <a:xfrm>
                  <a:off x="4034125" y="6327708"/>
                  <a:ext cx="210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95" name="Ink 394">
                  <a:extLst>
                    <a:ext uri="{FF2B5EF4-FFF2-40B4-BE49-F238E27FC236}">
                      <a16:creationId xmlns:a16="http://schemas.microsoft.com/office/drawing/2014/main" id="{49286C3D-684A-7EF4-673B-3D3E95CBAE9A}"/>
                    </a:ext>
                  </a:extLst>
                </p14:cNvPr>
                <p14:cNvContentPartPr/>
                <p14:nvPr/>
              </p14:nvContentPartPr>
              <p14:xfrm>
                <a:off x="4434085" y="6152748"/>
                <a:ext cx="162720" cy="174240"/>
              </p14:xfrm>
            </p:contentPart>
          </mc:Choice>
          <mc:Fallback xmlns="">
            <p:pic>
              <p:nvPicPr>
                <p:cNvPr id="395" name="Ink 394">
                  <a:extLst>
                    <a:ext uri="{FF2B5EF4-FFF2-40B4-BE49-F238E27FC236}">
                      <a16:creationId xmlns:a16="http://schemas.microsoft.com/office/drawing/2014/main" id="{49286C3D-684A-7EF4-673B-3D3E95CBAE9A}"/>
                    </a:ext>
                  </a:extLst>
                </p:cNvPr>
                <p:cNvPicPr/>
                <p:nvPr/>
              </p:nvPicPr>
              <p:blipFill>
                <a:blip r:embed="rId562"/>
                <a:stretch>
                  <a:fillRect/>
                </a:stretch>
              </p:blipFill>
              <p:spPr>
                <a:xfrm>
                  <a:off x="4416445" y="6134748"/>
                  <a:ext cx="1983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96" name="Ink 395">
                  <a:extLst>
                    <a:ext uri="{FF2B5EF4-FFF2-40B4-BE49-F238E27FC236}">
                      <a16:creationId xmlns:a16="http://schemas.microsoft.com/office/drawing/2014/main" id="{4CAF1A6C-1A14-54D2-1CCB-01D69EB5BEEB}"/>
                    </a:ext>
                  </a:extLst>
                </p14:cNvPr>
                <p14:cNvContentPartPr/>
                <p14:nvPr/>
              </p14:nvContentPartPr>
              <p14:xfrm>
                <a:off x="4627765" y="6221508"/>
                <a:ext cx="231480" cy="124200"/>
              </p14:xfrm>
            </p:contentPart>
          </mc:Choice>
          <mc:Fallback xmlns="">
            <p:pic>
              <p:nvPicPr>
                <p:cNvPr id="396" name="Ink 395">
                  <a:extLst>
                    <a:ext uri="{FF2B5EF4-FFF2-40B4-BE49-F238E27FC236}">
                      <a16:creationId xmlns:a16="http://schemas.microsoft.com/office/drawing/2014/main" id="{4CAF1A6C-1A14-54D2-1CCB-01D69EB5BEEB}"/>
                    </a:ext>
                  </a:extLst>
                </p:cNvPr>
                <p:cNvPicPr/>
                <p:nvPr/>
              </p:nvPicPr>
              <p:blipFill>
                <a:blip r:embed="rId564"/>
                <a:stretch>
                  <a:fillRect/>
                </a:stretch>
              </p:blipFill>
              <p:spPr>
                <a:xfrm>
                  <a:off x="4609765" y="6203508"/>
                  <a:ext cx="267120" cy="159840"/>
                </a:xfrm>
                <a:prstGeom prst="rect">
                  <a:avLst/>
                </a:prstGeom>
              </p:spPr>
            </p:pic>
          </mc:Fallback>
        </mc:AlternateContent>
      </p:grpSp>
      <p:grpSp>
        <p:nvGrpSpPr>
          <p:cNvPr id="405" name="Group 404">
            <a:extLst>
              <a:ext uri="{FF2B5EF4-FFF2-40B4-BE49-F238E27FC236}">
                <a16:creationId xmlns:a16="http://schemas.microsoft.com/office/drawing/2014/main" id="{C716DA3D-5632-CFC3-A68D-0ADD69229FCA}"/>
              </a:ext>
            </a:extLst>
          </p:cNvPr>
          <p:cNvGrpSpPr/>
          <p:nvPr/>
        </p:nvGrpSpPr>
        <p:grpSpPr>
          <a:xfrm>
            <a:off x="7083805" y="2590548"/>
            <a:ext cx="986040" cy="276480"/>
            <a:chOff x="5559805" y="2590548"/>
            <a:chExt cx="986040" cy="276480"/>
          </a:xfrm>
        </p:grpSpPr>
        <mc:AlternateContent xmlns:mc="http://schemas.openxmlformats.org/markup-compatibility/2006" xmlns:p14="http://schemas.microsoft.com/office/powerpoint/2010/main">
          <mc:Choice Requires="p14">
            <p:contentPart p14:bwMode="auto" r:id="rId565">
              <p14:nvContentPartPr>
                <p14:cNvPr id="398" name="Ink 397">
                  <a:extLst>
                    <a:ext uri="{FF2B5EF4-FFF2-40B4-BE49-F238E27FC236}">
                      <a16:creationId xmlns:a16="http://schemas.microsoft.com/office/drawing/2014/main" id="{E0326205-A426-B21F-4751-67859DE454A5}"/>
                    </a:ext>
                  </a:extLst>
                </p14:cNvPr>
                <p14:cNvContentPartPr/>
                <p14:nvPr/>
              </p14:nvContentPartPr>
              <p14:xfrm>
                <a:off x="5559805" y="2677308"/>
                <a:ext cx="92520" cy="15120"/>
              </p14:xfrm>
            </p:contentPart>
          </mc:Choice>
          <mc:Fallback xmlns="">
            <p:pic>
              <p:nvPicPr>
                <p:cNvPr id="398" name="Ink 397">
                  <a:extLst>
                    <a:ext uri="{FF2B5EF4-FFF2-40B4-BE49-F238E27FC236}">
                      <a16:creationId xmlns:a16="http://schemas.microsoft.com/office/drawing/2014/main" id="{E0326205-A426-B21F-4751-67859DE454A5}"/>
                    </a:ext>
                  </a:extLst>
                </p:cNvPr>
                <p:cNvPicPr/>
                <p:nvPr/>
              </p:nvPicPr>
              <p:blipFill>
                <a:blip r:embed="rId566"/>
                <a:stretch>
                  <a:fillRect/>
                </a:stretch>
              </p:blipFill>
              <p:spPr>
                <a:xfrm>
                  <a:off x="5542165" y="2659308"/>
                  <a:ext cx="128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99" name="Ink 398">
                  <a:extLst>
                    <a:ext uri="{FF2B5EF4-FFF2-40B4-BE49-F238E27FC236}">
                      <a16:creationId xmlns:a16="http://schemas.microsoft.com/office/drawing/2014/main" id="{ACC53BD7-5920-4698-5CD6-4314AECC4376}"/>
                    </a:ext>
                  </a:extLst>
                </p14:cNvPr>
                <p14:cNvContentPartPr/>
                <p14:nvPr/>
              </p14:nvContentPartPr>
              <p14:xfrm>
                <a:off x="5697325" y="2674428"/>
                <a:ext cx="114120" cy="12960"/>
              </p14:xfrm>
            </p:contentPart>
          </mc:Choice>
          <mc:Fallback xmlns="">
            <p:pic>
              <p:nvPicPr>
                <p:cNvPr id="399" name="Ink 398">
                  <a:extLst>
                    <a:ext uri="{FF2B5EF4-FFF2-40B4-BE49-F238E27FC236}">
                      <a16:creationId xmlns:a16="http://schemas.microsoft.com/office/drawing/2014/main" id="{ACC53BD7-5920-4698-5CD6-4314AECC4376}"/>
                    </a:ext>
                  </a:extLst>
                </p:cNvPr>
                <p:cNvPicPr/>
                <p:nvPr/>
              </p:nvPicPr>
              <p:blipFill>
                <a:blip r:embed="rId568"/>
                <a:stretch>
                  <a:fillRect/>
                </a:stretch>
              </p:blipFill>
              <p:spPr>
                <a:xfrm>
                  <a:off x="5679685" y="2656428"/>
                  <a:ext cx="149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01" name="Ink 400">
                  <a:extLst>
                    <a:ext uri="{FF2B5EF4-FFF2-40B4-BE49-F238E27FC236}">
                      <a16:creationId xmlns:a16="http://schemas.microsoft.com/office/drawing/2014/main" id="{4D2FDF27-C889-7EC5-BB2E-8362409B00D1}"/>
                    </a:ext>
                  </a:extLst>
                </p14:cNvPr>
                <p14:cNvContentPartPr/>
                <p14:nvPr/>
              </p14:nvContentPartPr>
              <p14:xfrm>
                <a:off x="5906845" y="2660028"/>
                <a:ext cx="91440" cy="9720"/>
              </p14:xfrm>
            </p:contentPart>
          </mc:Choice>
          <mc:Fallback xmlns="">
            <p:pic>
              <p:nvPicPr>
                <p:cNvPr id="401" name="Ink 400">
                  <a:extLst>
                    <a:ext uri="{FF2B5EF4-FFF2-40B4-BE49-F238E27FC236}">
                      <a16:creationId xmlns:a16="http://schemas.microsoft.com/office/drawing/2014/main" id="{4D2FDF27-C889-7EC5-BB2E-8362409B00D1}"/>
                    </a:ext>
                  </a:extLst>
                </p:cNvPr>
                <p:cNvPicPr/>
                <p:nvPr/>
              </p:nvPicPr>
              <p:blipFill>
                <a:blip r:embed="rId570"/>
                <a:stretch>
                  <a:fillRect/>
                </a:stretch>
              </p:blipFill>
              <p:spPr>
                <a:xfrm>
                  <a:off x="5889205" y="2642388"/>
                  <a:ext cx="127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02" name="Ink 401">
                  <a:extLst>
                    <a:ext uri="{FF2B5EF4-FFF2-40B4-BE49-F238E27FC236}">
                      <a16:creationId xmlns:a16="http://schemas.microsoft.com/office/drawing/2014/main" id="{AC45B4AC-B163-7EF4-A120-CE5621D948E4}"/>
                    </a:ext>
                  </a:extLst>
                </p14:cNvPr>
                <p14:cNvContentPartPr/>
                <p14:nvPr/>
              </p14:nvContentPartPr>
              <p14:xfrm>
                <a:off x="6202765" y="2603868"/>
                <a:ext cx="135360" cy="175320"/>
              </p14:xfrm>
            </p:contentPart>
          </mc:Choice>
          <mc:Fallback xmlns="">
            <p:pic>
              <p:nvPicPr>
                <p:cNvPr id="402" name="Ink 401">
                  <a:extLst>
                    <a:ext uri="{FF2B5EF4-FFF2-40B4-BE49-F238E27FC236}">
                      <a16:creationId xmlns:a16="http://schemas.microsoft.com/office/drawing/2014/main" id="{AC45B4AC-B163-7EF4-A120-CE5621D948E4}"/>
                    </a:ext>
                  </a:extLst>
                </p:cNvPr>
                <p:cNvPicPr/>
                <p:nvPr/>
              </p:nvPicPr>
              <p:blipFill>
                <a:blip r:embed="rId572"/>
                <a:stretch>
                  <a:fillRect/>
                </a:stretch>
              </p:blipFill>
              <p:spPr>
                <a:xfrm>
                  <a:off x="6185125" y="2586228"/>
                  <a:ext cx="1710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03" name="Ink 402">
                  <a:extLst>
                    <a:ext uri="{FF2B5EF4-FFF2-40B4-BE49-F238E27FC236}">
                      <a16:creationId xmlns:a16="http://schemas.microsoft.com/office/drawing/2014/main" id="{062E871F-900F-B4B6-8A87-13E8D035B807}"/>
                    </a:ext>
                  </a:extLst>
                </p14:cNvPr>
                <p14:cNvContentPartPr/>
                <p14:nvPr/>
              </p14:nvContentPartPr>
              <p14:xfrm>
                <a:off x="6091165" y="2593428"/>
                <a:ext cx="68400" cy="259920"/>
              </p14:xfrm>
            </p:contentPart>
          </mc:Choice>
          <mc:Fallback xmlns="">
            <p:pic>
              <p:nvPicPr>
                <p:cNvPr id="403" name="Ink 402">
                  <a:extLst>
                    <a:ext uri="{FF2B5EF4-FFF2-40B4-BE49-F238E27FC236}">
                      <a16:creationId xmlns:a16="http://schemas.microsoft.com/office/drawing/2014/main" id="{062E871F-900F-B4B6-8A87-13E8D035B807}"/>
                    </a:ext>
                  </a:extLst>
                </p:cNvPr>
                <p:cNvPicPr/>
                <p:nvPr/>
              </p:nvPicPr>
              <p:blipFill>
                <a:blip r:embed="rId574"/>
                <a:stretch>
                  <a:fillRect/>
                </a:stretch>
              </p:blipFill>
              <p:spPr>
                <a:xfrm>
                  <a:off x="6073165" y="2575788"/>
                  <a:ext cx="1040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04" name="Ink 403">
                  <a:extLst>
                    <a:ext uri="{FF2B5EF4-FFF2-40B4-BE49-F238E27FC236}">
                      <a16:creationId xmlns:a16="http://schemas.microsoft.com/office/drawing/2014/main" id="{EDC309E8-47F2-534C-CD71-B0161256C447}"/>
                    </a:ext>
                  </a:extLst>
                </p14:cNvPr>
                <p14:cNvContentPartPr/>
                <p14:nvPr/>
              </p14:nvContentPartPr>
              <p14:xfrm>
                <a:off x="6309325" y="2590548"/>
                <a:ext cx="236520" cy="276480"/>
              </p14:xfrm>
            </p:contentPart>
          </mc:Choice>
          <mc:Fallback xmlns="">
            <p:pic>
              <p:nvPicPr>
                <p:cNvPr id="404" name="Ink 403">
                  <a:extLst>
                    <a:ext uri="{FF2B5EF4-FFF2-40B4-BE49-F238E27FC236}">
                      <a16:creationId xmlns:a16="http://schemas.microsoft.com/office/drawing/2014/main" id="{EDC309E8-47F2-534C-CD71-B0161256C447}"/>
                    </a:ext>
                  </a:extLst>
                </p:cNvPr>
                <p:cNvPicPr/>
                <p:nvPr/>
              </p:nvPicPr>
              <p:blipFill>
                <a:blip r:embed="rId576"/>
                <a:stretch>
                  <a:fillRect/>
                </a:stretch>
              </p:blipFill>
              <p:spPr>
                <a:xfrm>
                  <a:off x="6291325" y="2572548"/>
                  <a:ext cx="272160" cy="312120"/>
                </a:xfrm>
                <a:prstGeom prst="rect">
                  <a:avLst/>
                </a:prstGeom>
              </p:spPr>
            </p:pic>
          </mc:Fallback>
        </mc:AlternateContent>
      </p:grpSp>
      <p:grpSp>
        <p:nvGrpSpPr>
          <p:cNvPr id="413" name="Group 412">
            <a:extLst>
              <a:ext uri="{FF2B5EF4-FFF2-40B4-BE49-F238E27FC236}">
                <a16:creationId xmlns:a16="http://schemas.microsoft.com/office/drawing/2014/main" id="{5E5A7C5B-2E34-057A-F94E-C8D46E7431E9}"/>
              </a:ext>
            </a:extLst>
          </p:cNvPr>
          <p:cNvGrpSpPr/>
          <p:nvPr/>
        </p:nvGrpSpPr>
        <p:grpSpPr>
          <a:xfrm>
            <a:off x="7038445" y="6068508"/>
            <a:ext cx="1134360" cy="298440"/>
            <a:chOff x="5514445" y="6068508"/>
            <a:chExt cx="1134360" cy="298440"/>
          </a:xfrm>
        </p:grpSpPr>
        <mc:AlternateContent xmlns:mc="http://schemas.openxmlformats.org/markup-compatibility/2006" xmlns:p14="http://schemas.microsoft.com/office/powerpoint/2010/main">
          <mc:Choice Requires="p14">
            <p:contentPart p14:bwMode="auto" r:id="rId577">
              <p14:nvContentPartPr>
                <p14:cNvPr id="406" name="Ink 405">
                  <a:extLst>
                    <a:ext uri="{FF2B5EF4-FFF2-40B4-BE49-F238E27FC236}">
                      <a16:creationId xmlns:a16="http://schemas.microsoft.com/office/drawing/2014/main" id="{B1DE01B5-8D1C-AF65-E457-A77646875A68}"/>
                    </a:ext>
                  </a:extLst>
                </p14:cNvPr>
                <p14:cNvContentPartPr/>
                <p14:nvPr/>
              </p14:nvContentPartPr>
              <p14:xfrm>
                <a:off x="5514445" y="6229428"/>
                <a:ext cx="119520" cy="14040"/>
              </p14:xfrm>
            </p:contentPart>
          </mc:Choice>
          <mc:Fallback xmlns="">
            <p:pic>
              <p:nvPicPr>
                <p:cNvPr id="406" name="Ink 405">
                  <a:extLst>
                    <a:ext uri="{FF2B5EF4-FFF2-40B4-BE49-F238E27FC236}">
                      <a16:creationId xmlns:a16="http://schemas.microsoft.com/office/drawing/2014/main" id="{B1DE01B5-8D1C-AF65-E457-A77646875A68}"/>
                    </a:ext>
                  </a:extLst>
                </p:cNvPr>
                <p:cNvPicPr/>
                <p:nvPr/>
              </p:nvPicPr>
              <p:blipFill>
                <a:blip r:embed="rId578"/>
                <a:stretch>
                  <a:fillRect/>
                </a:stretch>
              </p:blipFill>
              <p:spPr>
                <a:xfrm>
                  <a:off x="5496445" y="6211428"/>
                  <a:ext cx="1551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07" name="Ink 406">
                  <a:extLst>
                    <a:ext uri="{FF2B5EF4-FFF2-40B4-BE49-F238E27FC236}">
                      <a16:creationId xmlns:a16="http://schemas.microsoft.com/office/drawing/2014/main" id="{18A0459F-F50C-AE8F-00C8-BC4604B1F5C0}"/>
                    </a:ext>
                  </a:extLst>
                </p14:cNvPr>
                <p14:cNvContentPartPr/>
                <p14:nvPr/>
              </p14:nvContentPartPr>
              <p14:xfrm>
                <a:off x="5732965" y="6246708"/>
                <a:ext cx="103320" cy="3240"/>
              </p14:xfrm>
            </p:contentPart>
          </mc:Choice>
          <mc:Fallback xmlns="">
            <p:pic>
              <p:nvPicPr>
                <p:cNvPr id="407" name="Ink 406">
                  <a:extLst>
                    <a:ext uri="{FF2B5EF4-FFF2-40B4-BE49-F238E27FC236}">
                      <a16:creationId xmlns:a16="http://schemas.microsoft.com/office/drawing/2014/main" id="{18A0459F-F50C-AE8F-00C8-BC4604B1F5C0}"/>
                    </a:ext>
                  </a:extLst>
                </p:cNvPr>
                <p:cNvPicPr/>
                <p:nvPr/>
              </p:nvPicPr>
              <p:blipFill>
                <a:blip r:embed="rId580"/>
                <a:stretch>
                  <a:fillRect/>
                </a:stretch>
              </p:blipFill>
              <p:spPr>
                <a:xfrm>
                  <a:off x="5714965" y="6228708"/>
                  <a:ext cx="138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08" name="Ink 407">
                  <a:extLst>
                    <a:ext uri="{FF2B5EF4-FFF2-40B4-BE49-F238E27FC236}">
                      <a16:creationId xmlns:a16="http://schemas.microsoft.com/office/drawing/2014/main" id="{EA25C586-8236-0DA0-98B2-7443CE891A77}"/>
                    </a:ext>
                  </a:extLst>
                </p14:cNvPr>
                <p14:cNvContentPartPr/>
                <p14:nvPr/>
              </p14:nvContentPartPr>
              <p14:xfrm>
                <a:off x="5956885" y="6246708"/>
                <a:ext cx="77760" cy="3240"/>
              </p14:xfrm>
            </p:contentPart>
          </mc:Choice>
          <mc:Fallback xmlns="">
            <p:pic>
              <p:nvPicPr>
                <p:cNvPr id="408" name="Ink 407">
                  <a:extLst>
                    <a:ext uri="{FF2B5EF4-FFF2-40B4-BE49-F238E27FC236}">
                      <a16:creationId xmlns:a16="http://schemas.microsoft.com/office/drawing/2014/main" id="{EA25C586-8236-0DA0-98B2-7443CE891A77}"/>
                    </a:ext>
                  </a:extLst>
                </p:cNvPr>
                <p:cNvPicPr/>
                <p:nvPr/>
              </p:nvPicPr>
              <p:blipFill>
                <a:blip r:embed="rId582"/>
                <a:stretch>
                  <a:fillRect/>
                </a:stretch>
              </p:blipFill>
              <p:spPr>
                <a:xfrm>
                  <a:off x="5939245" y="6229068"/>
                  <a:ext cx="113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09" name="Ink 408">
                  <a:extLst>
                    <a:ext uri="{FF2B5EF4-FFF2-40B4-BE49-F238E27FC236}">
                      <a16:creationId xmlns:a16="http://schemas.microsoft.com/office/drawing/2014/main" id="{5A535823-B048-BA53-8279-B90D50634221}"/>
                    </a:ext>
                  </a:extLst>
                </p14:cNvPr>
                <p14:cNvContentPartPr/>
                <p14:nvPr/>
              </p14:nvContentPartPr>
              <p14:xfrm>
                <a:off x="6308245" y="6147708"/>
                <a:ext cx="47880" cy="174240"/>
              </p14:xfrm>
            </p:contentPart>
          </mc:Choice>
          <mc:Fallback xmlns="">
            <p:pic>
              <p:nvPicPr>
                <p:cNvPr id="409" name="Ink 408">
                  <a:extLst>
                    <a:ext uri="{FF2B5EF4-FFF2-40B4-BE49-F238E27FC236}">
                      <a16:creationId xmlns:a16="http://schemas.microsoft.com/office/drawing/2014/main" id="{5A535823-B048-BA53-8279-B90D50634221}"/>
                    </a:ext>
                  </a:extLst>
                </p:cNvPr>
                <p:cNvPicPr/>
                <p:nvPr/>
              </p:nvPicPr>
              <p:blipFill>
                <a:blip r:embed="rId584"/>
                <a:stretch>
                  <a:fillRect/>
                </a:stretch>
              </p:blipFill>
              <p:spPr>
                <a:xfrm>
                  <a:off x="6290245" y="6129708"/>
                  <a:ext cx="835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10" name="Ink 409">
                  <a:extLst>
                    <a:ext uri="{FF2B5EF4-FFF2-40B4-BE49-F238E27FC236}">
                      <a16:creationId xmlns:a16="http://schemas.microsoft.com/office/drawing/2014/main" id="{B8667CAF-24B4-215E-45B0-1FF5B076F29A}"/>
                    </a:ext>
                  </a:extLst>
                </p14:cNvPr>
                <p14:cNvContentPartPr/>
                <p14:nvPr/>
              </p14:nvContentPartPr>
              <p14:xfrm>
                <a:off x="6445405" y="6157428"/>
                <a:ext cx="127080" cy="147960"/>
              </p14:xfrm>
            </p:contentPart>
          </mc:Choice>
          <mc:Fallback xmlns="">
            <p:pic>
              <p:nvPicPr>
                <p:cNvPr id="410" name="Ink 409">
                  <a:extLst>
                    <a:ext uri="{FF2B5EF4-FFF2-40B4-BE49-F238E27FC236}">
                      <a16:creationId xmlns:a16="http://schemas.microsoft.com/office/drawing/2014/main" id="{B8667CAF-24B4-215E-45B0-1FF5B076F29A}"/>
                    </a:ext>
                  </a:extLst>
                </p:cNvPr>
                <p:cNvPicPr/>
                <p:nvPr/>
              </p:nvPicPr>
              <p:blipFill>
                <a:blip r:embed="rId586"/>
                <a:stretch>
                  <a:fillRect/>
                </a:stretch>
              </p:blipFill>
              <p:spPr>
                <a:xfrm>
                  <a:off x="6427765" y="6139788"/>
                  <a:ext cx="1627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11" name="Ink 410">
                  <a:extLst>
                    <a:ext uri="{FF2B5EF4-FFF2-40B4-BE49-F238E27FC236}">
                      <a16:creationId xmlns:a16="http://schemas.microsoft.com/office/drawing/2014/main" id="{72BAD508-D033-8FCD-5D9C-A3F9D04C4C6D}"/>
                    </a:ext>
                  </a:extLst>
                </p14:cNvPr>
                <p14:cNvContentPartPr/>
                <p14:nvPr/>
              </p14:nvContentPartPr>
              <p14:xfrm>
                <a:off x="6175045" y="6068508"/>
                <a:ext cx="178200" cy="298440"/>
              </p14:xfrm>
            </p:contentPart>
          </mc:Choice>
          <mc:Fallback xmlns="">
            <p:pic>
              <p:nvPicPr>
                <p:cNvPr id="411" name="Ink 410">
                  <a:extLst>
                    <a:ext uri="{FF2B5EF4-FFF2-40B4-BE49-F238E27FC236}">
                      <a16:creationId xmlns:a16="http://schemas.microsoft.com/office/drawing/2014/main" id="{72BAD508-D033-8FCD-5D9C-A3F9D04C4C6D}"/>
                    </a:ext>
                  </a:extLst>
                </p:cNvPr>
                <p:cNvPicPr/>
                <p:nvPr/>
              </p:nvPicPr>
              <p:blipFill>
                <a:blip r:embed="rId588"/>
                <a:stretch>
                  <a:fillRect/>
                </a:stretch>
              </p:blipFill>
              <p:spPr>
                <a:xfrm>
                  <a:off x="6157045" y="6050508"/>
                  <a:ext cx="2138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12" name="Ink 411">
                  <a:extLst>
                    <a:ext uri="{FF2B5EF4-FFF2-40B4-BE49-F238E27FC236}">
                      <a16:creationId xmlns:a16="http://schemas.microsoft.com/office/drawing/2014/main" id="{17186069-A8AA-1539-0CFA-F8AB32A5045C}"/>
                    </a:ext>
                  </a:extLst>
                </p14:cNvPr>
                <p14:cNvContentPartPr/>
                <p14:nvPr/>
              </p14:nvContentPartPr>
              <p14:xfrm>
                <a:off x="6476005" y="6140148"/>
                <a:ext cx="172800" cy="226440"/>
              </p14:xfrm>
            </p:contentPart>
          </mc:Choice>
          <mc:Fallback xmlns="">
            <p:pic>
              <p:nvPicPr>
                <p:cNvPr id="412" name="Ink 411">
                  <a:extLst>
                    <a:ext uri="{FF2B5EF4-FFF2-40B4-BE49-F238E27FC236}">
                      <a16:creationId xmlns:a16="http://schemas.microsoft.com/office/drawing/2014/main" id="{17186069-A8AA-1539-0CFA-F8AB32A5045C}"/>
                    </a:ext>
                  </a:extLst>
                </p:cNvPr>
                <p:cNvPicPr/>
                <p:nvPr/>
              </p:nvPicPr>
              <p:blipFill>
                <a:blip r:embed="rId590"/>
                <a:stretch>
                  <a:fillRect/>
                </a:stretch>
              </p:blipFill>
              <p:spPr>
                <a:xfrm>
                  <a:off x="6458365" y="6122148"/>
                  <a:ext cx="208440" cy="262080"/>
                </a:xfrm>
                <a:prstGeom prst="rect">
                  <a:avLst/>
                </a:prstGeom>
              </p:spPr>
            </p:pic>
          </mc:Fallback>
        </mc:AlternateContent>
      </p:grpSp>
      <p:cxnSp>
        <p:nvCxnSpPr>
          <p:cNvPr id="11" name="Straight Connector 10">
            <a:extLst>
              <a:ext uri="{FF2B5EF4-FFF2-40B4-BE49-F238E27FC236}">
                <a16:creationId xmlns:a16="http://schemas.microsoft.com/office/drawing/2014/main" id="{21A93F44-E827-C44F-5772-FE9A79D1E844}"/>
              </a:ext>
            </a:extLst>
          </p:cNvPr>
          <p:cNvCxnSpPr>
            <a:cxnSpLocks/>
          </p:cNvCxnSpPr>
          <p:nvPr/>
        </p:nvCxnSpPr>
        <p:spPr>
          <a:xfrm>
            <a:off x="3684131" y="1533428"/>
            <a:ext cx="178147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0780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A5825A-8A3A-174A-D6CF-64CAD19F79F7}"/>
              </a:ext>
            </a:extLst>
          </p:cNvPr>
          <p:cNvSpPr>
            <a:spLocks noGrp="1"/>
          </p:cNvSpPr>
          <p:nvPr>
            <p:ph type="sldNum" sz="quarter" idx="12"/>
          </p:nvPr>
        </p:nvSpPr>
        <p:spPr/>
        <p:txBody>
          <a:bodyPr/>
          <a:lstStyle/>
          <a:p>
            <a:pPr>
              <a:defRPr/>
            </a:pPr>
            <a:fld id="{C3734F09-793E-4A16-AED9-BB093119DCA3}" type="slidenum">
              <a:rPr lang="en-US" altLang="en-US" smtClean="0"/>
              <a:pPr>
                <a:defRPr/>
              </a:pPr>
              <a:t>31</a:t>
            </a:fld>
            <a:endParaRPr lang="en-US" altLang="en-US"/>
          </a:p>
        </p:txBody>
      </p:sp>
      <p:grpSp>
        <p:nvGrpSpPr>
          <p:cNvPr id="11" name="Group 10">
            <a:extLst>
              <a:ext uri="{FF2B5EF4-FFF2-40B4-BE49-F238E27FC236}">
                <a16:creationId xmlns:a16="http://schemas.microsoft.com/office/drawing/2014/main" id="{AF41DFEA-A6DD-55E9-4F6E-4C6AC1D1990B}"/>
              </a:ext>
            </a:extLst>
          </p:cNvPr>
          <p:cNvGrpSpPr/>
          <p:nvPr/>
        </p:nvGrpSpPr>
        <p:grpSpPr>
          <a:xfrm rot="280778">
            <a:off x="1986565" y="217428"/>
            <a:ext cx="1331640" cy="278640"/>
            <a:chOff x="462565" y="217428"/>
            <a:chExt cx="1331640" cy="278640"/>
          </a:xfrm>
        </p:grpSpPr>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DD5FC827-1299-4BEC-44DF-38C62E40CAC3}"/>
                    </a:ext>
                  </a:extLst>
                </p14:cNvPr>
                <p14:cNvContentPartPr/>
                <p14:nvPr/>
              </p14:nvContentPartPr>
              <p14:xfrm>
                <a:off x="462565" y="250908"/>
                <a:ext cx="226440" cy="245160"/>
              </p14:xfrm>
            </p:contentPart>
          </mc:Choice>
          <mc:Fallback xmlns="">
            <p:pic>
              <p:nvPicPr>
                <p:cNvPr id="8" name="Ink 7">
                  <a:extLst>
                    <a:ext uri="{FF2B5EF4-FFF2-40B4-BE49-F238E27FC236}">
                      <a16:creationId xmlns:a16="http://schemas.microsoft.com/office/drawing/2014/main" id="{DD5FC827-1299-4BEC-44DF-38C62E40CAC3}"/>
                    </a:ext>
                  </a:extLst>
                </p:cNvPr>
                <p:cNvPicPr/>
                <p:nvPr/>
              </p:nvPicPr>
              <p:blipFill>
                <a:blip r:embed="rId3"/>
                <a:stretch>
                  <a:fillRect/>
                </a:stretch>
              </p:blipFill>
              <p:spPr>
                <a:xfrm>
                  <a:off x="444925" y="233268"/>
                  <a:ext cx="2620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82E4BEE2-2D9E-8CAB-989B-D0BEB0D3A0F5}"/>
                    </a:ext>
                  </a:extLst>
                </p14:cNvPr>
                <p14:cNvContentPartPr/>
                <p14:nvPr/>
              </p14:nvContentPartPr>
              <p14:xfrm>
                <a:off x="707365" y="351348"/>
                <a:ext cx="161280" cy="131040"/>
              </p14:xfrm>
            </p:contentPart>
          </mc:Choice>
          <mc:Fallback xmlns="">
            <p:pic>
              <p:nvPicPr>
                <p:cNvPr id="9" name="Ink 8">
                  <a:extLst>
                    <a:ext uri="{FF2B5EF4-FFF2-40B4-BE49-F238E27FC236}">
                      <a16:creationId xmlns:a16="http://schemas.microsoft.com/office/drawing/2014/main" id="{82E4BEE2-2D9E-8CAB-989B-D0BEB0D3A0F5}"/>
                    </a:ext>
                  </a:extLst>
                </p:cNvPr>
                <p:cNvPicPr/>
                <p:nvPr/>
              </p:nvPicPr>
              <p:blipFill>
                <a:blip r:embed="rId5"/>
                <a:stretch>
                  <a:fillRect/>
                </a:stretch>
              </p:blipFill>
              <p:spPr>
                <a:xfrm>
                  <a:off x="689725" y="333348"/>
                  <a:ext cx="196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2FA456CF-0E1F-F40D-7454-F0CD8D838406}"/>
                    </a:ext>
                  </a:extLst>
                </p14:cNvPr>
                <p14:cNvContentPartPr/>
                <p14:nvPr/>
              </p14:nvContentPartPr>
              <p14:xfrm>
                <a:off x="1153045" y="217428"/>
                <a:ext cx="641160" cy="256320"/>
              </p14:xfrm>
            </p:contentPart>
          </mc:Choice>
          <mc:Fallback xmlns="">
            <p:pic>
              <p:nvPicPr>
                <p:cNvPr id="10" name="Ink 9">
                  <a:extLst>
                    <a:ext uri="{FF2B5EF4-FFF2-40B4-BE49-F238E27FC236}">
                      <a16:creationId xmlns:a16="http://schemas.microsoft.com/office/drawing/2014/main" id="{2FA456CF-0E1F-F40D-7454-F0CD8D838406}"/>
                    </a:ext>
                  </a:extLst>
                </p:cNvPr>
                <p:cNvPicPr/>
                <p:nvPr/>
              </p:nvPicPr>
              <p:blipFill>
                <a:blip r:embed="rId7"/>
                <a:stretch>
                  <a:fillRect/>
                </a:stretch>
              </p:blipFill>
              <p:spPr>
                <a:xfrm>
                  <a:off x="1135405" y="199428"/>
                  <a:ext cx="676800" cy="291960"/>
                </a:xfrm>
                <a:prstGeom prst="rect">
                  <a:avLst/>
                </a:prstGeom>
              </p:spPr>
            </p:pic>
          </mc:Fallback>
        </mc:AlternateContent>
      </p:grpSp>
      <p:grpSp>
        <p:nvGrpSpPr>
          <p:cNvPr id="18" name="Group 17">
            <a:extLst>
              <a:ext uri="{FF2B5EF4-FFF2-40B4-BE49-F238E27FC236}">
                <a16:creationId xmlns:a16="http://schemas.microsoft.com/office/drawing/2014/main" id="{D33E35F1-84B7-5688-6282-79B5D2BD3FBB}"/>
              </a:ext>
            </a:extLst>
          </p:cNvPr>
          <p:cNvGrpSpPr/>
          <p:nvPr/>
        </p:nvGrpSpPr>
        <p:grpSpPr>
          <a:xfrm rot="237904">
            <a:off x="3932305" y="84878"/>
            <a:ext cx="1031040" cy="492840"/>
            <a:chOff x="2318365" y="159828"/>
            <a:chExt cx="1031040" cy="492840"/>
          </a:xfrm>
        </p:grpSpPr>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F98DE2BF-E386-FCDC-D108-11FE3163BFEE}"/>
                    </a:ext>
                  </a:extLst>
                </p14:cNvPr>
                <p14:cNvContentPartPr/>
                <p14:nvPr/>
              </p14:nvContentPartPr>
              <p14:xfrm>
                <a:off x="2318365" y="236148"/>
                <a:ext cx="266760" cy="268560"/>
              </p14:xfrm>
            </p:contentPart>
          </mc:Choice>
          <mc:Fallback xmlns="">
            <p:pic>
              <p:nvPicPr>
                <p:cNvPr id="12" name="Ink 11">
                  <a:extLst>
                    <a:ext uri="{FF2B5EF4-FFF2-40B4-BE49-F238E27FC236}">
                      <a16:creationId xmlns:a16="http://schemas.microsoft.com/office/drawing/2014/main" id="{F98DE2BF-E386-FCDC-D108-11FE3163BFEE}"/>
                    </a:ext>
                  </a:extLst>
                </p:cNvPr>
                <p:cNvPicPr/>
                <p:nvPr/>
              </p:nvPicPr>
              <p:blipFill>
                <a:blip r:embed="rId9"/>
                <a:stretch>
                  <a:fillRect/>
                </a:stretch>
              </p:blipFill>
              <p:spPr>
                <a:xfrm>
                  <a:off x="2300725" y="218148"/>
                  <a:ext cx="3024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15ED698C-D8C7-A476-A629-6495A16E23EB}"/>
                    </a:ext>
                  </a:extLst>
                </p14:cNvPr>
                <p14:cNvContentPartPr/>
                <p14:nvPr/>
              </p14:nvContentPartPr>
              <p14:xfrm>
                <a:off x="2599165" y="159828"/>
                <a:ext cx="147960" cy="492840"/>
              </p14:xfrm>
            </p:contentPart>
          </mc:Choice>
          <mc:Fallback xmlns="">
            <p:pic>
              <p:nvPicPr>
                <p:cNvPr id="13" name="Ink 12">
                  <a:extLst>
                    <a:ext uri="{FF2B5EF4-FFF2-40B4-BE49-F238E27FC236}">
                      <a16:creationId xmlns:a16="http://schemas.microsoft.com/office/drawing/2014/main" id="{15ED698C-D8C7-A476-A629-6495A16E23EB}"/>
                    </a:ext>
                  </a:extLst>
                </p:cNvPr>
                <p:cNvPicPr/>
                <p:nvPr/>
              </p:nvPicPr>
              <p:blipFill>
                <a:blip r:embed="rId11"/>
                <a:stretch>
                  <a:fillRect/>
                </a:stretch>
              </p:blipFill>
              <p:spPr>
                <a:xfrm>
                  <a:off x="2581525" y="142188"/>
                  <a:ext cx="18360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850D266F-6726-4C6F-C21F-248E081A28B3}"/>
                    </a:ext>
                  </a:extLst>
                </p14:cNvPr>
                <p14:cNvContentPartPr/>
                <p14:nvPr/>
              </p14:nvContentPartPr>
              <p14:xfrm>
                <a:off x="2772685" y="386628"/>
                <a:ext cx="154440" cy="232920"/>
              </p14:xfrm>
            </p:contentPart>
          </mc:Choice>
          <mc:Fallback xmlns="">
            <p:pic>
              <p:nvPicPr>
                <p:cNvPr id="14" name="Ink 13">
                  <a:extLst>
                    <a:ext uri="{FF2B5EF4-FFF2-40B4-BE49-F238E27FC236}">
                      <a16:creationId xmlns:a16="http://schemas.microsoft.com/office/drawing/2014/main" id="{850D266F-6726-4C6F-C21F-248E081A28B3}"/>
                    </a:ext>
                  </a:extLst>
                </p:cNvPr>
                <p:cNvPicPr/>
                <p:nvPr/>
              </p:nvPicPr>
              <p:blipFill>
                <a:blip r:embed="rId13"/>
                <a:stretch>
                  <a:fillRect/>
                </a:stretch>
              </p:blipFill>
              <p:spPr>
                <a:xfrm>
                  <a:off x="2755045" y="368628"/>
                  <a:ext cx="1900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4AA2AEF2-7EBF-1167-6263-1C5E920A11AD}"/>
                    </a:ext>
                  </a:extLst>
                </p14:cNvPr>
                <p14:cNvContentPartPr/>
                <p14:nvPr/>
              </p14:nvContentPartPr>
              <p14:xfrm>
                <a:off x="2791405" y="498588"/>
                <a:ext cx="157320" cy="41760"/>
              </p14:xfrm>
            </p:contentPart>
          </mc:Choice>
          <mc:Fallback xmlns="">
            <p:pic>
              <p:nvPicPr>
                <p:cNvPr id="15" name="Ink 14">
                  <a:extLst>
                    <a:ext uri="{FF2B5EF4-FFF2-40B4-BE49-F238E27FC236}">
                      <a16:creationId xmlns:a16="http://schemas.microsoft.com/office/drawing/2014/main" id="{4AA2AEF2-7EBF-1167-6263-1C5E920A11AD}"/>
                    </a:ext>
                  </a:extLst>
                </p:cNvPr>
                <p:cNvPicPr/>
                <p:nvPr/>
              </p:nvPicPr>
              <p:blipFill>
                <a:blip r:embed="rId15"/>
                <a:stretch>
                  <a:fillRect/>
                </a:stretch>
              </p:blipFill>
              <p:spPr>
                <a:xfrm>
                  <a:off x="2773765" y="480588"/>
                  <a:ext cx="192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354C7D72-1B07-252D-D2DB-09D86B39B47F}"/>
                    </a:ext>
                  </a:extLst>
                </p14:cNvPr>
                <p14:cNvContentPartPr/>
                <p14:nvPr/>
              </p14:nvContentPartPr>
              <p14:xfrm>
                <a:off x="3179125" y="346668"/>
                <a:ext cx="164520" cy="38880"/>
              </p14:xfrm>
            </p:contentPart>
          </mc:Choice>
          <mc:Fallback xmlns="">
            <p:pic>
              <p:nvPicPr>
                <p:cNvPr id="16" name="Ink 15">
                  <a:extLst>
                    <a:ext uri="{FF2B5EF4-FFF2-40B4-BE49-F238E27FC236}">
                      <a16:creationId xmlns:a16="http://schemas.microsoft.com/office/drawing/2014/main" id="{354C7D72-1B07-252D-D2DB-09D86B39B47F}"/>
                    </a:ext>
                  </a:extLst>
                </p:cNvPr>
                <p:cNvPicPr/>
                <p:nvPr/>
              </p:nvPicPr>
              <p:blipFill>
                <a:blip r:embed="rId17"/>
                <a:stretch>
                  <a:fillRect/>
                </a:stretch>
              </p:blipFill>
              <p:spPr>
                <a:xfrm>
                  <a:off x="3161485" y="329028"/>
                  <a:ext cx="200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FF411FEE-47ED-B5A5-AAFA-32D34C954209}"/>
                    </a:ext>
                  </a:extLst>
                </p14:cNvPr>
                <p14:cNvContentPartPr/>
                <p14:nvPr/>
              </p14:nvContentPartPr>
              <p14:xfrm>
                <a:off x="3221245" y="460788"/>
                <a:ext cx="128160" cy="36360"/>
              </p14:xfrm>
            </p:contentPart>
          </mc:Choice>
          <mc:Fallback xmlns="">
            <p:pic>
              <p:nvPicPr>
                <p:cNvPr id="17" name="Ink 16">
                  <a:extLst>
                    <a:ext uri="{FF2B5EF4-FFF2-40B4-BE49-F238E27FC236}">
                      <a16:creationId xmlns:a16="http://schemas.microsoft.com/office/drawing/2014/main" id="{FF411FEE-47ED-B5A5-AAFA-32D34C954209}"/>
                    </a:ext>
                  </a:extLst>
                </p:cNvPr>
                <p:cNvPicPr/>
                <p:nvPr/>
              </p:nvPicPr>
              <p:blipFill>
                <a:blip r:embed="rId19"/>
                <a:stretch>
                  <a:fillRect/>
                </a:stretch>
              </p:blipFill>
              <p:spPr>
                <a:xfrm>
                  <a:off x="3203605" y="442788"/>
                  <a:ext cx="163800" cy="72000"/>
                </a:xfrm>
                <a:prstGeom prst="rect">
                  <a:avLst/>
                </a:prstGeom>
              </p:spPr>
            </p:pic>
          </mc:Fallback>
        </mc:AlternateContent>
      </p:grpSp>
      <p:grpSp>
        <p:nvGrpSpPr>
          <p:cNvPr id="29" name="Group 28">
            <a:extLst>
              <a:ext uri="{FF2B5EF4-FFF2-40B4-BE49-F238E27FC236}">
                <a16:creationId xmlns:a16="http://schemas.microsoft.com/office/drawing/2014/main" id="{BDA6A9F3-6C17-66E7-7079-43CB0B37A37A}"/>
              </a:ext>
            </a:extLst>
          </p:cNvPr>
          <p:cNvGrpSpPr/>
          <p:nvPr/>
        </p:nvGrpSpPr>
        <p:grpSpPr>
          <a:xfrm rot="163613">
            <a:off x="5209285" y="136428"/>
            <a:ext cx="1485720" cy="434520"/>
            <a:chOff x="3685285" y="136428"/>
            <a:chExt cx="1485720" cy="434520"/>
          </a:xfrm>
        </p:grpSpPr>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BE1FF195-8BEC-2667-EF90-A493B2F1269F}"/>
                    </a:ext>
                  </a:extLst>
                </p14:cNvPr>
                <p14:cNvContentPartPr/>
                <p14:nvPr/>
              </p14:nvContentPartPr>
              <p14:xfrm>
                <a:off x="3685285" y="196188"/>
                <a:ext cx="171360" cy="262080"/>
              </p14:xfrm>
            </p:contentPart>
          </mc:Choice>
          <mc:Fallback xmlns="">
            <p:pic>
              <p:nvPicPr>
                <p:cNvPr id="19" name="Ink 18">
                  <a:extLst>
                    <a:ext uri="{FF2B5EF4-FFF2-40B4-BE49-F238E27FC236}">
                      <a16:creationId xmlns:a16="http://schemas.microsoft.com/office/drawing/2014/main" id="{BE1FF195-8BEC-2667-EF90-A493B2F1269F}"/>
                    </a:ext>
                  </a:extLst>
                </p:cNvPr>
                <p:cNvPicPr/>
                <p:nvPr/>
              </p:nvPicPr>
              <p:blipFill>
                <a:blip r:embed="rId21"/>
                <a:stretch>
                  <a:fillRect/>
                </a:stretch>
              </p:blipFill>
              <p:spPr>
                <a:xfrm>
                  <a:off x="3667285" y="178188"/>
                  <a:ext cx="2070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F8E88ACC-AF9E-A5B0-DF6B-D85F678816CA}"/>
                    </a:ext>
                  </a:extLst>
                </p14:cNvPr>
                <p14:cNvContentPartPr/>
                <p14:nvPr/>
              </p14:nvContentPartPr>
              <p14:xfrm>
                <a:off x="4013605" y="136428"/>
                <a:ext cx="172440" cy="363240"/>
              </p14:xfrm>
            </p:contentPart>
          </mc:Choice>
          <mc:Fallback xmlns="">
            <p:pic>
              <p:nvPicPr>
                <p:cNvPr id="20" name="Ink 19">
                  <a:extLst>
                    <a:ext uri="{FF2B5EF4-FFF2-40B4-BE49-F238E27FC236}">
                      <a16:creationId xmlns:a16="http://schemas.microsoft.com/office/drawing/2014/main" id="{F8E88ACC-AF9E-A5B0-DF6B-D85F678816CA}"/>
                    </a:ext>
                  </a:extLst>
                </p:cNvPr>
                <p:cNvPicPr/>
                <p:nvPr/>
              </p:nvPicPr>
              <p:blipFill>
                <a:blip r:embed="rId23"/>
                <a:stretch>
                  <a:fillRect/>
                </a:stretch>
              </p:blipFill>
              <p:spPr>
                <a:xfrm>
                  <a:off x="3995965" y="118788"/>
                  <a:ext cx="20808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F79CDCC5-701B-2351-75E1-44B6C6561806}"/>
                    </a:ext>
                  </a:extLst>
                </p14:cNvPr>
                <p14:cNvContentPartPr/>
                <p14:nvPr/>
              </p14:nvContentPartPr>
              <p14:xfrm>
                <a:off x="4293325" y="275388"/>
                <a:ext cx="55800" cy="219600"/>
              </p14:xfrm>
            </p:contentPart>
          </mc:Choice>
          <mc:Fallback xmlns="">
            <p:pic>
              <p:nvPicPr>
                <p:cNvPr id="21" name="Ink 20">
                  <a:extLst>
                    <a:ext uri="{FF2B5EF4-FFF2-40B4-BE49-F238E27FC236}">
                      <a16:creationId xmlns:a16="http://schemas.microsoft.com/office/drawing/2014/main" id="{F79CDCC5-701B-2351-75E1-44B6C6561806}"/>
                    </a:ext>
                  </a:extLst>
                </p:cNvPr>
                <p:cNvPicPr/>
                <p:nvPr/>
              </p:nvPicPr>
              <p:blipFill>
                <a:blip r:embed="rId25"/>
                <a:stretch>
                  <a:fillRect/>
                </a:stretch>
              </p:blipFill>
              <p:spPr>
                <a:xfrm>
                  <a:off x="4275325" y="257748"/>
                  <a:ext cx="914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823B32FB-18AE-4F17-3807-F009B9FB07F9}"/>
                    </a:ext>
                  </a:extLst>
                </p14:cNvPr>
                <p14:cNvContentPartPr/>
                <p14:nvPr/>
              </p14:nvContentPartPr>
              <p14:xfrm>
                <a:off x="4201525" y="289788"/>
                <a:ext cx="228960" cy="34560"/>
              </p14:xfrm>
            </p:contentPart>
          </mc:Choice>
          <mc:Fallback xmlns="">
            <p:pic>
              <p:nvPicPr>
                <p:cNvPr id="22" name="Ink 21">
                  <a:extLst>
                    <a:ext uri="{FF2B5EF4-FFF2-40B4-BE49-F238E27FC236}">
                      <a16:creationId xmlns:a16="http://schemas.microsoft.com/office/drawing/2014/main" id="{823B32FB-18AE-4F17-3807-F009B9FB07F9}"/>
                    </a:ext>
                  </a:extLst>
                </p:cNvPr>
                <p:cNvPicPr/>
                <p:nvPr/>
              </p:nvPicPr>
              <p:blipFill>
                <a:blip r:embed="rId27"/>
                <a:stretch>
                  <a:fillRect/>
                </a:stretch>
              </p:blipFill>
              <p:spPr>
                <a:xfrm>
                  <a:off x="4183525" y="271788"/>
                  <a:ext cx="264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7330BCFC-62C9-E52A-A531-2BD507DD3814}"/>
                    </a:ext>
                  </a:extLst>
                </p14:cNvPr>
                <p14:cNvContentPartPr/>
                <p14:nvPr/>
              </p14:nvContentPartPr>
              <p14:xfrm>
                <a:off x="4418965" y="380148"/>
                <a:ext cx="158400" cy="26640"/>
              </p14:xfrm>
            </p:contentPart>
          </mc:Choice>
          <mc:Fallback xmlns="">
            <p:pic>
              <p:nvPicPr>
                <p:cNvPr id="23" name="Ink 22">
                  <a:extLst>
                    <a:ext uri="{FF2B5EF4-FFF2-40B4-BE49-F238E27FC236}">
                      <a16:creationId xmlns:a16="http://schemas.microsoft.com/office/drawing/2014/main" id="{7330BCFC-62C9-E52A-A531-2BD507DD3814}"/>
                    </a:ext>
                  </a:extLst>
                </p:cNvPr>
                <p:cNvPicPr/>
                <p:nvPr/>
              </p:nvPicPr>
              <p:blipFill>
                <a:blip r:embed="rId29"/>
                <a:stretch>
                  <a:fillRect/>
                </a:stretch>
              </p:blipFill>
              <p:spPr>
                <a:xfrm>
                  <a:off x="4400965" y="362148"/>
                  <a:ext cx="194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4294DAD1-FEDB-9D62-63A4-DBE7276CA98A}"/>
                    </a:ext>
                  </a:extLst>
                </p14:cNvPr>
                <p14:cNvContentPartPr/>
                <p14:nvPr/>
              </p14:nvContentPartPr>
              <p14:xfrm>
                <a:off x="4741525" y="214188"/>
                <a:ext cx="32400" cy="205560"/>
              </p14:xfrm>
            </p:contentPart>
          </mc:Choice>
          <mc:Fallback xmlns="">
            <p:pic>
              <p:nvPicPr>
                <p:cNvPr id="24" name="Ink 23">
                  <a:extLst>
                    <a:ext uri="{FF2B5EF4-FFF2-40B4-BE49-F238E27FC236}">
                      <a16:creationId xmlns:a16="http://schemas.microsoft.com/office/drawing/2014/main" id="{4294DAD1-FEDB-9D62-63A4-DBE7276CA98A}"/>
                    </a:ext>
                  </a:extLst>
                </p:cNvPr>
                <p:cNvPicPr/>
                <p:nvPr/>
              </p:nvPicPr>
              <p:blipFill>
                <a:blip r:embed="rId31"/>
                <a:stretch>
                  <a:fillRect/>
                </a:stretch>
              </p:blipFill>
              <p:spPr>
                <a:xfrm>
                  <a:off x="4723885" y="196548"/>
                  <a:ext cx="680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062B09BA-CD3C-6B0B-3112-060E74C545F8}"/>
                    </a:ext>
                  </a:extLst>
                </p14:cNvPr>
                <p14:cNvContentPartPr/>
                <p14:nvPr/>
              </p14:nvContentPartPr>
              <p14:xfrm>
                <a:off x="4655125" y="243348"/>
                <a:ext cx="266400" cy="38880"/>
              </p14:xfrm>
            </p:contentPart>
          </mc:Choice>
          <mc:Fallback xmlns="">
            <p:pic>
              <p:nvPicPr>
                <p:cNvPr id="25" name="Ink 24">
                  <a:extLst>
                    <a:ext uri="{FF2B5EF4-FFF2-40B4-BE49-F238E27FC236}">
                      <a16:creationId xmlns:a16="http://schemas.microsoft.com/office/drawing/2014/main" id="{062B09BA-CD3C-6B0B-3112-060E74C545F8}"/>
                    </a:ext>
                  </a:extLst>
                </p:cNvPr>
                <p:cNvPicPr/>
                <p:nvPr/>
              </p:nvPicPr>
              <p:blipFill>
                <a:blip r:embed="rId33"/>
                <a:stretch>
                  <a:fillRect/>
                </a:stretch>
              </p:blipFill>
              <p:spPr>
                <a:xfrm>
                  <a:off x="4637125" y="225348"/>
                  <a:ext cx="302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B6FD629D-C583-335D-6D42-CB28581430C9}"/>
                    </a:ext>
                  </a:extLst>
                </p14:cNvPr>
                <p14:cNvContentPartPr/>
                <p14:nvPr/>
              </p14:nvContentPartPr>
              <p14:xfrm>
                <a:off x="4893805" y="354228"/>
                <a:ext cx="38880" cy="103680"/>
              </p14:xfrm>
            </p:contentPart>
          </mc:Choice>
          <mc:Fallback xmlns="">
            <p:pic>
              <p:nvPicPr>
                <p:cNvPr id="26" name="Ink 25">
                  <a:extLst>
                    <a:ext uri="{FF2B5EF4-FFF2-40B4-BE49-F238E27FC236}">
                      <a16:creationId xmlns:a16="http://schemas.microsoft.com/office/drawing/2014/main" id="{B6FD629D-C583-335D-6D42-CB28581430C9}"/>
                    </a:ext>
                  </a:extLst>
                </p:cNvPr>
                <p:cNvPicPr/>
                <p:nvPr/>
              </p:nvPicPr>
              <p:blipFill>
                <a:blip r:embed="rId35"/>
                <a:stretch>
                  <a:fillRect/>
                </a:stretch>
              </p:blipFill>
              <p:spPr>
                <a:xfrm>
                  <a:off x="4875805" y="336228"/>
                  <a:ext cx="74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34E948F6-80E3-7AA1-D9F0-E0A6E78843AC}"/>
                    </a:ext>
                  </a:extLst>
                </p14:cNvPr>
                <p14:cNvContentPartPr/>
                <p14:nvPr/>
              </p14:nvContentPartPr>
              <p14:xfrm>
                <a:off x="4935565" y="303468"/>
                <a:ext cx="18000" cy="9000"/>
              </p14:xfrm>
            </p:contentPart>
          </mc:Choice>
          <mc:Fallback xmlns="">
            <p:pic>
              <p:nvPicPr>
                <p:cNvPr id="27" name="Ink 26">
                  <a:extLst>
                    <a:ext uri="{FF2B5EF4-FFF2-40B4-BE49-F238E27FC236}">
                      <a16:creationId xmlns:a16="http://schemas.microsoft.com/office/drawing/2014/main" id="{34E948F6-80E3-7AA1-D9F0-E0A6E78843AC}"/>
                    </a:ext>
                  </a:extLst>
                </p:cNvPr>
                <p:cNvPicPr/>
                <p:nvPr/>
              </p:nvPicPr>
              <p:blipFill>
                <a:blip r:embed="rId37"/>
                <a:stretch>
                  <a:fillRect/>
                </a:stretch>
              </p:blipFill>
              <p:spPr>
                <a:xfrm>
                  <a:off x="4917565" y="285468"/>
                  <a:ext cx="53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1316ADE9-D987-10F0-AB4D-8BD37857BA0A}"/>
                    </a:ext>
                  </a:extLst>
                </p14:cNvPr>
                <p14:cNvContentPartPr/>
                <p14:nvPr/>
              </p14:nvContentPartPr>
              <p14:xfrm>
                <a:off x="5015485" y="168108"/>
                <a:ext cx="155520" cy="402840"/>
              </p14:xfrm>
            </p:contentPart>
          </mc:Choice>
          <mc:Fallback xmlns="">
            <p:pic>
              <p:nvPicPr>
                <p:cNvPr id="28" name="Ink 27">
                  <a:extLst>
                    <a:ext uri="{FF2B5EF4-FFF2-40B4-BE49-F238E27FC236}">
                      <a16:creationId xmlns:a16="http://schemas.microsoft.com/office/drawing/2014/main" id="{1316ADE9-D987-10F0-AB4D-8BD37857BA0A}"/>
                    </a:ext>
                  </a:extLst>
                </p:cNvPr>
                <p:cNvPicPr/>
                <p:nvPr/>
              </p:nvPicPr>
              <p:blipFill>
                <a:blip r:embed="rId39"/>
                <a:stretch>
                  <a:fillRect/>
                </a:stretch>
              </p:blipFill>
              <p:spPr>
                <a:xfrm>
                  <a:off x="4997485" y="150468"/>
                  <a:ext cx="191160" cy="438480"/>
                </a:xfrm>
                <a:prstGeom prst="rect">
                  <a:avLst/>
                </a:prstGeom>
              </p:spPr>
            </p:pic>
          </mc:Fallback>
        </mc:AlternateContent>
      </p:grpSp>
      <p:grpSp>
        <p:nvGrpSpPr>
          <p:cNvPr id="32" name="Group 31">
            <a:extLst>
              <a:ext uri="{FF2B5EF4-FFF2-40B4-BE49-F238E27FC236}">
                <a16:creationId xmlns:a16="http://schemas.microsoft.com/office/drawing/2014/main" id="{46110AA0-1312-02FD-D6ED-8E06FE76D71E}"/>
              </a:ext>
            </a:extLst>
          </p:cNvPr>
          <p:cNvGrpSpPr/>
          <p:nvPr/>
        </p:nvGrpSpPr>
        <p:grpSpPr>
          <a:xfrm>
            <a:off x="7000645" y="160548"/>
            <a:ext cx="568440" cy="231840"/>
            <a:chOff x="5476645" y="160548"/>
            <a:chExt cx="568440" cy="231840"/>
          </a:xfrm>
        </p:grpSpPr>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6CDBFD35-BD4F-18F4-1869-D234F5516353}"/>
                    </a:ext>
                  </a:extLst>
                </p14:cNvPr>
                <p14:cNvContentPartPr/>
                <p14:nvPr/>
              </p14:nvContentPartPr>
              <p14:xfrm>
                <a:off x="5476645" y="258468"/>
                <a:ext cx="342720" cy="111240"/>
              </p14:xfrm>
            </p:contentPart>
          </mc:Choice>
          <mc:Fallback xmlns="">
            <p:pic>
              <p:nvPicPr>
                <p:cNvPr id="30" name="Ink 29">
                  <a:extLst>
                    <a:ext uri="{FF2B5EF4-FFF2-40B4-BE49-F238E27FC236}">
                      <a16:creationId xmlns:a16="http://schemas.microsoft.com/office/drawing/2014/main" id="{6CDBFD35-BD4F-18F4-1869-D234F5516353}"/>
                    </a:ext>
                  </a:extLst>
                </p:cNvPr>
                <p:cNvPicPr/>
                <p:nvPr/>
              </p:nvPicPr>
              <p:blipFill>
                <a:blip r:embed="rId41"/>
                <a:stretch>
                  <a:fillRect/>
                </a:stretch>
              </p:blipFill>
              <p:spPr>
                <a:xfrm>
                  <a:off x="5459005" y="240468"/>
                  <a:ext cx="378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E119A76F-BF40-5318-AD97-E633D902A498}"/>
                    </a:ext>
                  </a:extLst>
                </p14:cNvPr>
                <p14:cNvContentPartPr/>
                <p14:nvPr/>
              </p14:nvContentPartPr>
              <p14:xfrm>
                <a:off x="5824765" y="160548"/>
                <a:ext cx="220320" cy="231840"/>
              </p14:xfrm>
            </p:contentPart>
          </mc:Choice>
          <mc:Fallback xmlns="">
            <p:pic>
              <p:nvPicPr>
                <p:cNvPr id="31" name="Ink 30">
                  <a:extLst>
                    <a:ext uri="{FF2B5EF4-FFF2-40B4-BE49-F238E27FC236}">
                      <a16:creationId xmlns:a16="http://schemas.microsoft.com/office/drawing/2014/main" id="{E119A76F-BF40-5318-AD97-E633D902A498}"/>
                    </a:ext>
                  </a:extLst>
                </p:cNvPr>
                <p:cNvPicPr/>
                <p:nvPr/>
              </p:nvPicPr>
              <p:blipFill>
                <a:blip r:embed="rId43"/>
                <a:stretch>
                  <a:fillRect/>
                </a:stretch>
              </p:blipFill>
              <p:spPr>
                <a:xfrm>
                  <a:off x="5806765" y="142908"/>
                  <a:ext cx="255960" cy="267480"/>
                </a:xfrm>
                <a:prstGeom prst="rect">
                  <a:avLst/>
                </a:prstGeom>
              </p:spPr>
            </p:pic>
          </mc:Fallback>
        </mc:AlternateContent>
      </p:grpSp>
      <p:grpSp>
        <p:nvGrpSpPr>
          <p:cNvPr id="35" name="Group 34">
            <a:extLst>
              <a:ext uri="{FF2B5EF4-FFF2-40B4-BE49-F238E27FC236}">
                <a16:creationId xmlns:a16="http://schemas.microsoft.com/office/drawing/2014/main" id="{088E8CE9-13B3-22ED-2C9C-790D1BBF5003}"/>
              </a:ext>
            </a:extLst>
          </p:cNvPr>
          <p:cNvGrpSpPr/>
          <p:nvPr/>
        </p:nvGrpSpPr>
        <p:grpSpPr>
          <a:xfrm>
            <a:off x="7795165" y="216348"/>
            <a:ext cx="224640" cy="264960"/>
            <a:chOff x="6271165" y="216348"/>
            <a:chExt cx="224640" cy="264960"/>
          </a:xfrm>
        </p:grpSpPr>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93B3CC4D-E020-55D3-2932-B1D84FBD2699}"/>
                    </a:ext>
                  </a:extLst>
                </p14:cNvPr>
                <p14:cNvContentPartPr/>
                <p14:nvPr/>
              </p14:nvContentPartPr>
              <p14:xfrm>
                <a:off x="6271165" y="216348"/>
                <a:ext cx="176760" cy="198360"/>
              </p14:xfrm>
            </p:contentPart>
          </mc:Choice>
          <mc:Fallback xmlns="">
            <p:pic>
              <p:nvPicPr>
                <p:cNvPr id="33" name="Ink 32">
                  <a:extLst>
                    <a:ext uri="{FF2B5EF4-FFF2-40B4-BE49-F238E27FC236}">
                      <a16:creationId xmlns:a16="http://schemas.microsoft.com/office/drawing/2014/main" id="{93B3CC4D-E020-55D3-2932-B1D84FBD2699}"/>
                    </a:ext>
                  </a:extLst>
                </p:cNvPr>
                <p:cNvPicPr/>
                <p:nvPr/>
              </p:nvPicPr>
              <p:blipFill>
                <a:blip r:embed="rId45"/>
                <a:stretch>
                  <a:fillRect/>
                </a:stretch>
              </p:blipFill>
              <p:spPr>
                <a:xfrm>
                  <a:off x="6253525" y="198708"/>
                  <a:ext cx="2124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AD80BE59-8404-2A4C-7BCE-94BE50C6D3B5}"/>
                    </a:ext>
                  </a:extLst>
                </p14:cNvPr>
                <p14:cNvContentPartPr/>
                <p14:nvPr/>
              </p14:nvContentPartPr>
              <p14:xfrm>
                <a:off x="6420565" y="358548"/>
                <a:ext cx="75240" cy="122760"/>
              </p14:xfrm>
            </p:contentPart>
          </mc:Choice>
          <mc:Fallback xmlns="">
            <p:pic>
              <p:nvPicPr>
                <p:cNvPr id="34" name="Ink 33">
                  <a:extLst>
                    <a:ext uri="{FF2B5EF4-FFF2-40B4-BE49-F238E27FC236}">
                      <a16:creationId xmlns:a16="http://schemas.microsoft.com/office/drawing/2014/main" id="{AD80BE59-8404-2A4C-7BCE-94BE50C6D3B5}"/>
                    </a:ext>
                  </a:extLst>
                </p:cNvPr>
                <p:cNvPicPr/>
                <p:nvPr/>
              </p:nvPicPr>
              <p:blipFill>
                <a:blip r:embed="rId47"/>
                <a:stretch>
                  <a:fillRect/>
                </a:stretch>
              </p:blipFill>
              <p:spPr>
                <a:xfrm>
                  <a:off x="6402565" y="340548"/>
                  <a:ext cx="110880" cy="15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4544E7EA-7D0E-6D82-8347-C654EA7178AA}"/>
                  </a:ext>
                </a:extLst>
              </p14:cNvPr>
              <p14:cNvContentPartPr/>
              <p14:nvPr/>
            </p14:nvContentPartPr>
            <p14:xfrm>
              <a:off x="8312845" y="305268"/>
              <a:ext cx="175320" cy="18000"/>
            </p14:xfrm>
          </p:contentPart>
        </mc:Choice>
        <mc:Fallback>
          <p:pic>
            <p:nvPicPr>
              <p:cNvPr id="36" name="Ink 35">
                <a:extLst>
                  <a:ext uri="{FF2B5EF4-FFF2-40B4-BE49-F238E27FC236}">
                    <a16:creationId xmlns:a16="http://schemas.microsoft.com/office/drawing/2014/main" id="{4544E7EA-7D0E-6D82-8347-C654EA7178AA}"/>
                  </a:ext>
                </a:extLst>
              </p:cNvPr>
              <p:cNvPicPr/>
              <p:nvPr/>
            </p:nvPicPr>
            <p:blipFill>
              <a:blip r:embed="rId49"/>
              <a:stretch>
                <a:fillRect/>
              </a:stretch>
            </p:blipFill>
            <p:spPr>
              <a:xfrm>
                <a:off x="8294808" y="287268"/>
                <a:ext cx="211033" cy="53640"/>
              </a:xfrm>
              <a:prstGeom prst="rect">
                <a:avLst/>
              </a:prstGeom>
            </p:spPr>
          </p:pic>
        </mc:Fallback>
      </mc:AlternateContent>
      <p:grpSp>
        <p:nvGrpSpPr>
          <p:cNvPr id="39" name="Group 38">
            <a:extLst>
              <a:ext uri="{FF2B5EF4-FFF2-40B4-BE49-F238E27FC236}">
                <a16:creationId xmlns:a16="http://schemas.microsoft.com/office/drawing/2014/main" id="{A14C0E79-48EC-6E32-EC9D-350B2D4165D9}"/>
              </a:ext>
            </a:extLst>
          </p:cNvPr>
          <p:cNvGrpSpPr/>
          <p:nvPr/>
        </p:nvGrpSpPr>
        <p:grpSpPr>
          <a:xfrm>
            <a:off x="8354605" y="428028"/>
            <a:ext cx="143280" cy="33120"/>
            <a:chOff x="6830605" y="428028"/>
            <a:chExt cx="143280" cy="33120"/>
          </a:xfrm>
        </p:grpSpPr>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F3B88CDB-7797-37B7-B782-E12B58EF1B13}"/>
                    </a:ext>
                  </a:extLst>
                </p14:cNvPr>
                <p14:cNvContentPartPr/>
                <p14:nvPr/>
              </p14:nvContentPartPr>
              <p14:xfrm>
                <a:off x="6830605" y="437748"/>
                <a:ext cx="77040" cy="12960"/>
              </p14:xfrm>
            </p:contentPart>
          </mc:Choice>
          <mc:Fallback xmlns="">
            <p:pic>
              <p:nvPicPr>
                <p:cNvPr id="37" name="Ink 36">
                  <a:extLst>
                    <a:ext uri="{FF2B5EF4-FFF2-40B4-BE49-F238E27FC236}">
                      <a16:creationId xmlns:a16="http://schemas.microsoft.com/office/drawing/2014/main" id="{F3B88CDB-7797-37B7-B782-E12B58EF1B13}"/>
                    </a:ext>
                  </a:extLst>
                </p:cNvPr>
                <p:cNvPicPr/>
                <p:nvPr/>
              </p:nvPicPr>
              <p:blipFill>
                <a:blip r:embed="rId51"/>
                <a:stretch>
                  <a:fillRect/>
                </a:stretch>
              </p:blipFill>
              <p:spPr>
                <a:xfrm>
                  <a:off x="6812605" y="419748"/>
                  <a:ext cx="112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446F336C-AAB3-0933-F6C8-BFD8497A5021}"/>
                    </a:ext>
                  </a:extLst>
                </p14:cNvPr>
                <p14:cNvContentPartPr/>
                <p14:nvPr/>
              </p14:nvContentPartPr>
              <p14:xfrm>
                <a:off x="6850765" y="428028"/>
                <a:ext cx="123120" cy="33120"/>
              </p14:xfrm>
            </p:contentPart>
          </mc:Choice>
          <mc:Fallback xmlns="">
            <p:pic>
              <p:nvPicPr>
                <p:cNvPr id="38" name="Ink 37">
                  <a:extLst>
                    <a:ext uri="{FF2B5EF4-FFF2-40B4-BE49-F238E27FC236}">
                      <a16:creationId xmlns:a16="http://schemas.microsoft.com/office/drawing/2014/main" id="{446F336C-AAB3-0933-F6C8-BFD8497A5021}"/>
                    </a:ext>
                  </a:extLst>
                </p:cNvPr>
                <p:cNvPicPr/>
                <p:nvPr/>
              </p:nvPicPr>
              <p:blipFill>
                <a:blip r:embed="rId53"/>
                <a:stretch>
                  <a:fillRect/>
                </a:stretch>
              </p:blipFill>
              <p:spPr>
                <a:xfrm>
                  <a:off x="6833125" y="410028"/>
                  <a:ext cx="158760" cy="68760"/>
                </a:xfrm>
                <a:prstGeom prst="rect">
                  <a:avLst/>
                </a:prstGeom>
              </p:spPr>
            </p:pic>
          </mc:Fallback>
        </mc:AlternateContent>
      </p:grpSp>
      <p:grpSp>
        <p:nvGrpSpPr>
          <p:cNvPr id="51" name="Group 50">
            <a:extLst>
              <a:ext uri="{FF2B5EF4-FFF2-40B4-BE49-F238E27FC236}">
                <a16:creationId xmlns:a16="http://schemas.microsoft.com/office/drawing/2014/main" id="{4C7939D3-54C6-68B6-8C19-A8D522B3AF81}"/>
              </a:ext>
            </a:extLst>
          </p:cNvPr>
          <p:cNvGrpSpPr/>
          <p:nvPr/>
        </p:nvGrpSpPr>
        <p:grpSpPr>
          <a:xfrm>
            <a:off x="8754105" y="136525"/>
            <a:ext cx="1216440" cy="544680"/>
            <a:chOff x="7260085" y="77748"/>
            <a:chExt cx="1216440" cy="544680"/>
          </a:xfrm>
        </p:grpSpPr>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DF489F3F-11C4-C299-02BD-530D7AF64DFB}"/>
                    </a:ext>
                  </a:extLst>
                </p14:cNvPr>
                <p14:cNvContentPartPr/>
                <p14:nvPr/>
              </p14:nvContentPartPr>
              <p14:xfrm>
                <a:off x="7260085" y="157668"/>
                <a:ext cx="184320" cy="304200"/>
              </p14:xfrm>
            </p:contentPart>
          </mc:Choice>
          <mc:Fallback xmlns="">
            <p:pic>
              <p:nvPicPr>
                <p:cNvPr id="40" name="Ink 39">
                  <a:extLst>
                    <a:ext uri="{FF2B5EF4-FFF2-40B4-BE49-F238E27FC236}">
                      <a16:creationId xmlns:a16="http://schemas.microsoft.com/office/drawing/2014/main" id="{DF489F3F-11C4-C299-02BD-530D7AF64DFB}"/>
                    </a:ext>
                  </a:extLst>
                </p:cNvPr>
                <p:cNvPicPr/>
                <p:nvPr/>
              </p:nvPicPr>
              <p:blipFill>
                <a:blip r:embed="rId55"/>
                <a:stretch>
                  <a:fillRect/>
                </a:stretch>
              </p:blipFill>
              <p:spPr>
                <a:xfrm>
                  <a:off x="7242085" y="140028"/>
                  <a:ext cx="21996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AB04D3BA-BC40-16A1-F4E6-BBF62296F441}"/>
                    </a:ext>
                  </a:extLst>
                </p14:cNvPr>
                <p14:cNvContentPartPr/>
                <p14:nvPr/>
              </p14:nvContentPartPr>
              <p14:xfrm>
                <a:off x="7288885" y="322908"/>
                <a:ext cx="126000" cy="28440"/>
              </p14:xfrm>
            </p:contentPart>
          </mc:Choice>
          <mc:Fallback xmlns="">
            <p:pic>
              <p:nvPicPr>
                <p:cNvPr id="41" name="Ink 40">
                  <a:extLst>
                    <a:ext uri="{FF2B5EF4-FFF2-40B4-BE49-F238E27FC236}">
                      <a16:creationId xmlns:a16="http://schemas.microsoft.com/office/drawing/2014/main" id="{AB04D3BA-BC40-16A1-F4E6-BBF62296F441}"/>
                    </a:ext>
                  </a:extLst>
                </p:cNvPr>
                <p:cNvPicPr/>
                <p:nvPr/>
              </p:nvPicPr>
              <p:blipFill>
                <a:blip r:embed="rId57"/>
                <a:stretch>
                  <a:fillRect/>
                </a:stretch>
              </p:blipFill>
              <p:spPr>
                <a:xfrm>
                  <a:off x="7271245" y="305268"/>
                  <a:ext cx="161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2AA3E07B-436C-40BC-431C-FBDE79363E03}"/>
                    </a:ext>
                  </a:extLst>
                </p14:cNvPr>
                <p14:cNvContentPartPr/>
                <p14:nvPr/>
              </p14:nvContentPartPr>
              <p14:xfrm>
                <a:off x="7577245" y="127428"/>
                <a:ext cx="129600" cy="280800"/>
              </p14:xfrm>
            </p:contentPart>
          </mc:Choice>
          <mc:Fallback xmlns="">
            <p:pic>
              <p:nvPicPr>
                <p:cNvPr id="43" name="Ink 42">
                  <a:extLst>
                    <a:ext uri="{FF2B5EF4-FFF2-40B4-BE49-F238E27FC236}">
                      <a16:creationId xmlns:a16="http://schemas.microsoft.com/office/drawing/2014/main" id="{2AA3E07B-436C-40BC-431C-FBDE79363E03}"/>
                    </a:ext>
                  </a:extLst>
                </p:cNvPr>
                <p:cNvPicPr/>
                <p:nvPr/>
              </p:nvPicPr>
              <p:blipFill>
                <a:blip r:embed="rId59"/>
                <a:stretch>
                  <a:fillRect/>
                </a:stretch>
              </p:blipFill>
              <p:spPr>
                <a:xfrm>
                  <a:off x="7559245" y="109428"/>
                  <a:ext cx="1652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37166138-CC15-FBBA-4CF2-E3CDE8352DD0}"/>
                    </a:ext>
                  </a:extLst>
                </p14:cNvPr>
                <p14:cNvContentPartPr/>
                <p14:nvPr/>
              </p14:nvContentPartPr>
              <p14:xfrm>
                <a:off x="7806925" y="181788"/>
                <a:ext cx="113400" cy="174960"/>
              </p14:xfrm>
            </p:contentPart>
          </mc:Choice>
          <mc:Fallback xmlns="">
            <p:pic>
              <p:nvPicPr>
                <p:cNvPr id="44" name="Ink 43">
                  <a:extLst>
                    <a:ext uri="{FF2B5EF4-FFF2-40B4-BE49-F238E27FC236}">
                      <a16:creationId xmlns:a16="http://schemas.microsoft.com/office/drawing/2014/main" id="{37166138-CC15-FBBA-4CF2-E3CDE8352DD0}"/>
                    </a:ext>
                  </a:extLst>
                </p:cNvPr>
                <p:cNvPicPr/>
                <p:nvPr/>
              </p:nvPicPr>
              <p:blipFill>
                <a:blip r:embed="rId61"/>
                <a:stretch>
                  <a:fillRect/>
                </a:stretch>
              </p:blipFill>
              <p:spPr>
                <a:xfrm>
                  <a:off x="7789285" y="164148"/>
                  <a:ext cx="149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D401BD87-CF7B-D100-2614-4A37E140914D}"/>
                    </a:ext>
                  </a:extLst>
                </p14:cNvPr>
                <p14:cNvContentPartPr/>
                <p14:nvPr/>
              </p14:nvContentPartPr>
              <p14:xfrm>
                <a:off x="7891885" y="320028"/>
                <a:ext cx="112320" cy="100800"/>
              </p14:xfrm>
            </p:contentPart>
          </mc:Choice>
          <mc:Fallback xmlns="">
            <p:pic>
              <p:nvPicPr>
                <p:cNvPr id="45" name="Ink 44">
                  <a:extLst>
                    <a:ext uri="{FF2B5EF4-FFF2-40B4-BE49-F238E27FC236}">
                      <a16:creationId xmlns:a16="http://schemas.microsoft.com/office/drawing/2014/main" id="{D401BD87-CF7B-D100-2614-4A37E140914D}"/>
                    </a:ext>
                  </a:extLst>
                </p:cNvPr>
                <p:cNvPicPr/>
                <p:nvPr/>
              </p:nvPicPr>
              <p:blipFill>
                <a:blip r:embed="rId63"/>
                <a:stretch>
                  <a:fillRect/>
                </a:stretch>
              </p:blipFill>
              <p:spPr>
                <a:xfrm>
                  <a:off x="7873885" y="302028"/>
                  <a:ext cx="147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0143C8D9-42E7-786E-DB10-FFA2EBEE4B3E}"/>
                    </a:ext>
                  </a:extLst>
                </p14:cNvPr>
                <p14:cNvContentPartPr/>
                <p14:nvPr/>
              </p14:nvContentPartPr>
              <p14:xfrm>
                <a:off x="8030485" y="295548"/>
                <a:ext cx="91080" cy="127440"/>
              </p14:xfrm>
            </p:contentPart>
          </mc:Choice>
          <mc:Fallback xmlns="">
            <p:pic>
              <p:nvPicPr>
                <p:cNvPr id="46" name="Ink 45">
                  <a:extLst>
                    <a:ext uri="{FF2B5EF4-FFF2-40B4-BE49-F238E27FC236}">
                      <a16:creationId xmlns:a16="http://schemas.microsoft.com/office/drawing/2014/main" id="{0143C8D9-42E7-786E-DB10-FFA2EBEE4B3E}"/>
                    </a:ext>
                  </a:extLst>
                </p:cNvPr>
                <p:cNvPicPr/>
                <p:nvPr/>
              </p:nvPicPr>
              <p:blipFill>
                <a:blip r:embed="rId65"/>
                <a:stretch>
                  <a:fillRect/>
                </a:stretch>
              </p:blipFill>
              <p:spPr>
                <a:xfrm>
                  <a:off x="8012845" y="277548"/>
                  <a:ext cx="126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D14E1E0B-3570-6477-56A4-CCA00C818A37}"/>
                    </a:ext>
                  </a:extLst>
                </p14:cNvPr>
                <p14:cNvContentPartPr/>
                <p14:nvPr/>
              </p14:nvContentPartPr>
              <p14:xfrm>
                <a:off x="8079085" y="77748"/>
                <a:ext cx="144360" cy="128160"/>
              </p14:xfrm>
            </p:contentPart>
          </mc:Choice>
          <mc:Fallback xmlns="">
            <p:pic>
              <p:nvPicPr>
                <p:cNvPr id="47" name="Ink 46">
                  <a:extLst>
                    <a:ext uri="{FF2B5EF4-FFF2-40B4-BE49-F238E27FC236}">
                      <a16:creationId xmlns:a16="http://schemas.microsoft.com/office/drawing/2014/main" id="{D14E1E0B-3570-6477-56A4-CCA00C818A37}"/>
                    </a:ext>
                  </a:extLst>
                </p:cNvPr>
                <p:cNvPicPr/>
                <p:nvPr/>
              </p:nvPicPr>
              <p:blipFill>
                <a:blip r:embed="rId67"/>
                <a:stretch>
                  <a:fillRect/>
                </a:stretch>
              </p:blipFill>
              <p:spPr>
                <a:xfrm>
                  <a:off x="8061085" y="60108"/>
                  <a:ext cx="1800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FF6A2651-8811-7B4A-500F-FC414B18B126}"/>
                    </a:ext>
                  </a:extLst>
                </p14:cNvPr>
                <p14:cNvContentPartPr/>
                <p14:nvPr/>
              </p14:nvContentPartPr>
              <p14:xfrm>
                <a:off x="8072605" y="82068"/>
                <a:ext cx="282960" cy="540360"/>
              </p14:xfrm>
            </p:contentPart>
          </mc:Choice>
          <mc:Fallback xmlns="">
            <p:pic>
              <p:nvPicPr>
                <p:cNvPr id="49" name="Ink 48">
                  <a:extLst>
                    <a:ext uri="{FF2B5EF4-FFF2-40B4-BE49-F238E27FC236}">
                      <a16:creationId xmlns:a16="http://schemas.microsoft.com/office/drawing/2014/main" id="{FF6A2651-8811-7B4A-500F-FC414B18B126}"/>
                    </a:ext>
                  </a:extLst>
                </p:cNvPr>
                <p:cNvPicPr/>
                <p:nvPr/>
              </p:nvPicPr>
              <p:blipFill>
                <a:blip r:embed="rId69"/>
                <a:stretch>
                  <a:fillRect/>
                </a:stretch>
              </p:blipFill>
              <p:spPr>
                <a:xfrm>
                  <a:off x="8054965" y="64068"/>
                  <a:ext cx="31860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AB5A8F89-D471-4F8D-6707-5CCE0F054263}"/>
                    </a:ext>
                  </a:extLst>
                </p14:cNvPr>
                <p14:cNvContentPartPr/>
                <p14:nvPr/>
              </p14:nvContentPartPr>
              <p14:xfrm>
                <a:off x="8300845" y="317868"/>
                <a:ext cx="175680" cy="141840"/>
              </p14:xfrm>
            </p:contentPart>
          </mc:Choice>
          <mc:Fallback xmlns="">
            <p:pic>
              <p:nvPicPr>
                <p:cNvPr id="50" name="Ink 49">
                  <a:extLst>
                    <a:ext uri="{FF2B5EF4-FFF2-40B4-BE49-F238E27FC236}">
                      <a16:creationId xmlns:a16="http://schemas.microsoft.com/office/drawing/2014/main" id="{AB5A8F89-D471-4F8D-6707-5CCE0F054263}"/>
                    </a:ext>
                  </a:extLst>
                </p:cNvPr>
                <p:cNvPicPr/>
                <p:nvPr/>
              </p:nvPicPr>
              <p:blipFill>
                <a:blip r:embed="rId71"/>
                <a:stretch>
                  <a:fillRect/>
                </a:stretch>
              </p:blipFill>
              <p:spPr>
                <a:xfrm>
                  <a:off x="8282845" y="300228"/>
                  <a:ext cx="211320" cy="177480"/>
                </a:xfrm>
                <a:prstGeom prst="rect">
                  <a:avLst/>
                </a:prstGeom>
              </p:spPr>
            </p:pic>
          </mc:Fallback>
        </mc:AlternateContent>
      </p:grpSp>
      <p:grpSp>
        <p:nvGrpSpPr>
          <p:cNvPr id="54" name="Group 53">
            <a:extLst>
              <a:ext uri="{FF2B5EF4-FFF2-40B4-BE49-F238E27FC236}">
                <a16:creationId xmlns:a16="http://schemas.microsoft.com/office/drawing/2014/main" id="{CFF530A4-EA8E-82F7-3DD5-477A27700BF3}"/>
              </a:ext>
            </a:extLst>
          </p:cNvPr>
          <p:cNvGrpSpPr/>
          <p:nvPr/>
        </p:nvGrpSpPr>
        <p:grpSpPr>
          <a:xfrm>
            <a:off x="2659045" y="1180428"/>
            <a:ext cx="441000" cy="334440"/>
            <a:chOff x="1135045" y="1180428"/>
            <a:chExt cx="441000" cy="334440"/>
          </a:xfrm>
        </p:grpSpPr>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A58637C1-D246-D477-6DD1-6331F172EFD6}"/>
                    </a:ext>
                  </a:extLst>
                </p14:cNvPr>
                <p14:cNvContentPartPr/>
                <p14:nvPr/>
              </p14:nvContentPartPr>
              <p14:xfrm>
                <a:off x="1135045" y="1180428"/>
                <a:ext cx="313920" cy="242640"/>
              </p14:xfrm>
            </p:contentPart>
          </mc:Choice>
          <mc:Fallback xmlns="">
            <p:pic>
              <p:nvPicPr>
                <p:cNvPr id="52" name="Ink 51">
                  <a:extLst>
                    <a:ext uri="{FF2B5EF4-FFF2-40B4-BE49-F238E27FC236}">
                      <a16:creationId xmlns:a16="http://schemas.microsoft.com/office/drawing/2014/main" id="{A58637C1-D246-D477-6DD1-6331F172EFD6}"/>
                    </a:ext>
                  </a:extLst>
                </p:cNvPr>
                <p:cNvPicPr/>
                <p:nvPr/>
              </p:nvPicPr>
              <p:blipFill>
                <a:blip r:embed="rId73"/>
                <a:stretch>
                  <a:fillRect/>
                </a:stretch>
              </p:blipFill>
              <p:spPr>
                <a:xfrm>
                  <a:off x="1117405" y="1162788"/>
                  <a:ext cx="3495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B2648D80-9B04-0FDD-613F-836D729FC734}"/>
                    </a:ext>
                  </a:extLst>
                </p14:cNvPr>
                <p14:cNvContentPartPr/>
                <p14:nvPr/>
              </p14:nvContentPartPr>
              <p14:xfrm>
                <a:off x="1491805" y="1462308"/>
                <a:ext cx="84240" cy="52560"/>
              </p14:xfrm>
            </p:contentPart>
          </mc:Choice>
          <mc:Fallback xmlns="">
            <p:pic>
              <p:nvPicPr>
                <p:cNvPr id="53" name="Ink 52">
                  <a:extLst>
                    <a:ext uri="{FF2B5EF4-FFF2-40B4-BE49-F238E27FC236}">
                      <a16:creationId xmlns:a16="http://schemas.microsoft.com/office/drawing/2014/main" id="{B2648D80-9B04-0FDD-613F-836D729FC734}"/>
                    </a:ext>
                  </a:extLst>
                </p:cNvPr>
                <p:cNvPicPr/>
                <p:nvPr/>
              </p:nvPicPr>
              <p:blipFill>
                <a:blip r:embed="rId75"/>
                <a:stretch>
                  <a:fillRect/>
                </a:stretch>
              </p:blipFill>
              <p:spPr>
                <a:xfrm>
                  <a:off x="1473805" y="1444308"/>
                  <a:ext cx="119880" cy="88200"/>
                </a:xfrm>
                <a:prstGeom prst="rect">
                  <a:avLst/>
                </a:prstGeom>
              </p:spPr>
            </p:pic>
          </mc:Fallback>
        </mc:AlternateContent>
      </p:grpSp>
      <p:grpSp>
        <p:nvGrpSpPr>
          <p:cNvPr id="88" name="Group 87">
            <a:extLst>
              <a:ext uri="{FF2B5EF4-FFF2-40B4-BE49-F238E27FC236}">
                <a16:creationId xmlns:a16="http://schemas.microsoft.com/office/drawing/2014/main" id="{24AC42E4-4321-3A0D-6F75-35E3D1698D51}"/>
              </a:ext>
            </a:extLst>
          </p:cNvPr>
          <p:cNvGrpSpPr/>
          <p:nvPr/>
        </p:nvGrpSpPr>
        <p:grpSpPr>
          <a:xfrm rot="188267">
            <a:off x="4380013" y="1032372"/>
            <a:ext cx="1534207" cy="795240"/>
            <a:chOff x="2855958" y="1034268"/>
            <a:chExt cx="1534207" cy="795240"/>
          </a:xfrm>
        </p:grpSpPr>
        <mc:AlternateContent xmlns:mc="http://schemas.openxmlformats.org/markup-compatibility/2006" xmlns:p14="http://schemas.microsoft.com/office/powerpoint/2010/main">
          <mc:Choice Requires="p14">
            <p:contentPart p14:bwMode="auto" r:id="rId76">
              <p14:nvContentPartPr>
                <p14:cNvPr id="58" name="Ink 57">
                  <a:extLst>
                    <a:ext uri="{FF2B5EF4-FFF2-40B4-BE49-F238E27FC236}">
                      <a16:creationId xmlns:a16="http://schemas.microsoft.com/office/drawing/2014/main" id="{B8CAA6B4-DC7B-77C1-A595-3F56F8C2A6F4}"/>
                    </a:ext>
                  </a:extLst>
                </p14:cNvPr>
                <p14:cNvContentPartPr/>
                <p14:nvPr/>
              </p14:nvContentPartPr>
              <p14:xfrm>
                <a:off x="3102805" y="1034268"/>
                <a:ext cx="157680" cy="281160"/>
              </p14:xfrm>
            </p:contentPart>
          </mc:Choice>
          <mc:Fallback xmlns="">
            <p:pic>
              <p:nvPicPr>
                <p:cNvPr id="58" name="Ink 57">
                  <a:extLst>
                    <a:ext uri="{FF2B5EF4-FFF2-40B4-BE49-F238E27FC236}">
                      <a16:creationId xmlns:a16="http://schemas.microsoft.com/office/drawing/2014/main" id="{B8CAA6B4-DC7B-77C1-A595-3F56F8C2A6F4}"/>
                    </a:ext>
                  </a:extLst>
                </p:cNvPr>
                <p:cNvPicPr/>
                <p:nvPr/>
              </p:nvPicPr>
              <p:blipFill>
                <a:blip r:embed="rId79"/>
                <a:stretch>
                  <a:fillRect/>
                </a:stretch>
              </p:blipFill>
              <p:spPr>
                <a:xfrm>
                  <a:off x="3085165" y="1016268"/>
                  <a:ext cx="1933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9" name="Ink 68">
                  <a:extLst>
                    <a:ext uri="{FF2B5EF4-FFF2-40B4-BE49-F238E27FC236}">
                      <a16:creationId xmlns:a16="http://schemas.microsoft.com/office/drawing/2014/main" id="{BF72ED0A-C84B-ECFD-EA77-BDE67B815736}"/>
                    </a:ext>
                  </a:extLst>
                </p14:cNvPr>
                <p14:cNvContentPartPr/>
                <p14:nvPr/>
              </p14:nvContentPartPr>
              <p14:xfrm>
                <a:off x="2855958" y="1535645"/>
                <a:ext cx="174600" cy="243000"/>
              </p14:xfrm>
            </p:contentPart>
          </mc:Choice>
          <mc:Fallback xmlns="">
            <p:pic>
              <p:nvPicPr>
                <p:cNvPr id="69" name="Ink 68">
                  <a:extLst>
                    <a:ext uri="{FF2B5EF4-FFF2-40B4-BE49-F238E27FC236}">
                      <a16:creationId xmlns:a16="http://schemas.microsoft.com/office/drawing/2014/main" id="{BF72ED0A-C84B-ECFD-EA77-BDE67B815736}"/>
                    </a:ext>
                  </a:extLst>
                </p:cNvPr>
                <p:cNvPicPr/>
                <p:nvPr/>
              </p:nvPicPr>
              <p:blipFill>
                <a:blip r:embed="rId81"/>
                <a:stretch>
                  <a:fillRect/>
                </a:stretch>
              </p:blipFill>
              <p:spPr>
                <a:xfrm>
                  <a:off x="2837958" y="1517618"/>
                  <a:ext cx="210240" cy="278693"/>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0" name="Ink 69">
                  <a:extLst>
                    <a:ext uri="{FF2B5EF4-FFF2-40B4-BE49-F238E27FC236}">
                      <a16:creationId xmlns:a16="http://schemas.microsoft.com/office/drawing/2014/main" id="{80025BC2-2A9A-5FF2-D2FF-A50C0042E300}"/>
                    </a:ext>
                  </a:extLst>
                </p14:cNvPr>
                <p14:cNvContentPartPr/>
                <p14:nvPr/>
              </p14:nvContentPartPr>
              <p14:xfrm>
                <a:off x="3165445" y="1520628"/>
                <a:ext cx="155520" cy="222120"/>
              </p14:xfrm>
            </p:contentPart>
          </mc:Choice>
          <mc:Fallback xmlns="">
            <p:pic>
              <p:nvPicPr>
                <p:cNvPr id="70" name="Ink 69">
                  <a:extLst>
                    <a:ext uri="{FF2B5EF4-FFF2-40B4-BE49-F238E27FC236}">
                      <a16:creationId xmlns:a16="http://schemas.microsoft.com/office/drawing/2014/main" id="{80025BC2-2A9A-5FF2-D2FF-A50C0042E300}"/>
                    </a:ext>
                  </a:extLst>
                </p:cNvPr>
                <p:cNvPicPr/>
                <p:nvPr/>
              </p:nvPicPr>
              <p:blipFill>
                <a:blip r:embed="rId83"/>
                <a:stretch>
                  <a:fillRect/>
                </a:stretch>
              </p:blipFill>
              <p:spPr>
                <a:xfrm>
                  <a:off x="3147445" y="1502988"/>
                  <a:ext cx="1911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2" name="Ink 71">
                  <a:extLst>
                    <a:ext uri="{FF2B5EF4-FFF2-40B4-BE49-F238E27FC236}">
                      <a16:creationId xmlns:a16="http://schemas.microsoft.com/office/drawing/2014/main" id="{B4B8C95C-85F7-8EAC-41C4-8B5C8CD2A576}"/>
                    </a:ext>
                  </a:extLst>
                </p14:cNvPr>
                <p14:cNvContentPartPr/>
                <p14:nvPr/>
              </p14:nvContentPartPr>
              <p14:xfrm>
                <a:off x="3502405" y="1523148"/>
                <a:ext cx="100080" cy="273240"/>
              </p14:xfrm>
            </p:contentPart>
          </mc:Choice>
          <mc:Fallback xmlns="">
            <p:pic>
              <p:nvPicPr>
                <p:cNvPr id="72" name="Ink 71">
                  <a:extLst>
                    <a:ext uri="{FF2B5EF4-FFF2-40B4-BE49-F238E27FC236}">
                      <a16:creationId xmlns:a16="http://schemas.microsoft.com/office/drawing/2014/main" id="{B4B8C95C-85F7-8EAC-41C4-8B5C8CD2A576}"/>
                    </a:ext>
                  </a:extLst>
                </p:cNvPr>
                <p:cNvPicPr/>
                <p:nvPr/>
              </p:nvPicPr>
              <p:blipFill>
                <a:blip r:embed="rId85"/>
                <a:stretch>
                  <a:fillRect/>
                </a:stretch>
              </p:blipFill>
              <p:spPr>
                <a:xfrm>
                  <a:off x="3484405" y="1505148"/>
                  <a:ext cx="1357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3" name="Ink 72">
                  <a:extLst>
                    <a:ext uri="{FF2B5EF4-FFF2-40B4-BE49-F238E27FC236}">
                      <a16:creationId xmlns:a16="http://schemas.microsoft.com/office/drawing/2014/main" id="{62BE3071-C235-F20E-6B4B-EB423E2F2A86}"/>
                    </a:ext>
                  </a:extLst>
                </p14:cNvPr>
                <p14:cNvContentPartPr/>
                <p14:nvPr/>
              </p14:nvContentPartPr>
              <p14:xfrm>
                <a:off x="3723445" y="1607388"/>
                <a:ext cx="41400" cy="140040"/>
              </p14:xfrm>
            </p:contentPart>
          </mc:Choice>
          <mc:Fallback xmlns="">
            <p:pic>
              <p:nvPicPr>
                <p:cNvPr id="73" name="Ink 72">
                  <a:extLst>
                    <a:ext uri="{FF2B5EF4-FFF2-40B4-BE49-F238E27FC236}">
                      <a16:creationId xmlns:a16="http://schemas.microsoft.com/office/drawing/2014/main" id="{62BE3071-C235-F20E-6B4B-EB423E2F2A86}"/>
                    </a:ext>
                  </a:extLst>
                </p:cNvPr>
                <p:cNvPicPr/>
                <p:nvPr/>
              </p:nvPicPr>
              <p:blipFill>
                <a:blip r:embed="rId87"/>
                <a:stretch>
                  <a:fillRect/>
                </a:stretch>
              </p:blipFill>
              <p:spPr>
                <a:xfrm>
                  <a:off x="3705445" y="1589388"/>
                  <a:ext cx="77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4" name="Ink 73">
                  <a:extLst>
                    <a:ext uri="{FF2B5EF4-FFF2-40B4-BE49-F238E27FC236}">
                      <a16:creationId xmlns:a16="http://schemas.microsoft.com/office/drawing/2014/main" id="{86E2ED82-556C-2D9C-0899-475A8AF33802}"/>
                    </a:ext>
                  </a:extLst>
                </p14:cNvPr>
                <p14:cNvContentPartPr/>
                <p14:nvPr/>
              </p14:nvContentPartPr>
              <p14:xfrm>
                <a:off x="3633085" y="1605948"/>
                <a:ext cx="185400" cy="38880"/>
              </p14:xfrm>
            </p:contentPart>
          </mc:Choice>
          <mc:Fallback xmlns="">
            <p:pic>
              <p:nvPicPr>
                <p:cNvPr id="74" name="Ink 73">
                  <a:extLst>
                    <a:ext uri="{FF2B5EF4-FFF2-40B4-BE49-F238E27FC236}">
                      <a16:creationId xmlns:a16="http://schemas.microsoft.com/office/drawing/2014/main" id="{86E2ED82-556C-2D9C-0899-475A8AF33802}"/>
                    </a:ext>
                  </a:extLst>
                </p:cNvPr>
                <p:cNvPicPr/>
                <p:nvPr/>
              </p:nvPicPr>
              <p:blipFill>
                <a:blip r:embed="rId89"/>
                <a:stretch>
                  <a:fillRect/>
                </a:stretch>
              </p:blipFill>
              <p:spPr>
                <a:xfrm>
                  <a:off x="3615085" y="1587948"/>
                  <a:ext cx="221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5" name="Ink 74">
                  <a:extLst>
                    <a:ext uri="{FF2B5EF4-FFF2-40B4-BE49-F238E27FC236}">
                      <a16:creationId xmlns:a16="http://schemas.microsoft.com/office/drawing/2014/main" id="{D4043343-8F15-45B7-ED24-B88B2D821C7D}"/>
                    </a:ext>
                  </a:extLst>
                </p14:cNvPr>
                <p14:cNvContentPartPr/>
                <p14:nvPr/>
              </p14:nvContentPartPr>
              <p14:xfrm>
                <a:off x="3898765" y="1650588"/>
                <a:ext cx="106920" cy="22680"/>
              </p14:xfrm>
            </p:contentPart>
          </mc:Choice>
          <mc:Fallback xmlns="">
            <p:pic>
              <p:nvPicPr>
                <p:cNvPr id="75" name="Ink 74">
                  <a:extLst>
                    <a:ext uri="{FF2B5EF4-FFF2-40B4-BE49-F238E27FC236}">
                      <a16:creationId xmlns:a16="http://schemas.microsoft.com/office/drawing/2014/main" id="{D4043343-8F15-45B7-ED24-B88B2D821C7D}"/>
                    </a:ext>
                  </a:extLst>
                </p:cNvPr>
                <p:cNvPicPr/>
                <p:nvPr/>
              </p:nvPicPr>
              <p:blipFill>
                <a:blip r:embed="rId91"/>
                <a:stretch>
                  <a:fillRect/>
                </a:stretch>
              </p:blipFill>
              <p:spPr>
                <a:xfrm>
                  <a:off x="3880765" y="1632948"/>
                  <a:ext cx="142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6" name="Ink 75">
                  <a:extLst>
                    <a:ext uri="{FF2B5EF4-FFF2-40B4-BE49-F238E27FC236}">
                      <a16:creationId xmlns:a16="http://schemas.microsoft.com/office/drawing/2014/main" id="{A1ECD2C9-321C-A9DB-D10E-E254E14EB088}"/>
                    </a:ext>
                  </a:extLst>
                </p14:cNvPr>
                <p14:cNvContentPartPr/>
                <p14:nvPr/>
              </p14:nvContentPartPr>
              <p14:xfrm>
                <a:off x="4111165" y="1540428"/>
                <a:ext cx="14760" cy="139680"/>
              </p14:xfrm>
            </p:contentPart>
          </mc:Choice>
          <mc:Fallback xmlns="">
            <p:pic>
              <p:nvPicPr>
                <p:cNvPr id="76" name="Ink 75">
                  <a:extLst>
                    <a:ext uri="{FF2B5EF4-FFF2-40B4-BE49-F238E27FC236}">
                      <a16:creationId xmlns:a16="http://schemas.microsoft.com/office/drawing/2014/main" id="{A1ECD2C9-321C-A9DB-D10E-E254E14EB088}"/>
                    </a:ext>
                  </a:extLst>
                </p:cNvPr>
                <p:cNvPicPr/>
                <p:nvPr/>
              </p:nvPicPr>
              <p:blipFill>
                <a:blip r:embed="rId93"/>
                <a:stretch>
                  <a:fillRect/>
                </a:stretch>
              </p:blipFill>
              <p:spPr>
                <a:xfrm>
                  <a:off x="4093165" y="1522428"/>
                  <a:ext cx="50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7" name="Ink 76">
                  <a:extLst>
                    <a:ext uri="{FF2B5EF4-FFF2-40B4-BE49-F238E27FC236}">
                      <a16:creationId xmlns:a16="http://schemas.microsoft.com/office/drawing/2014/main" id="{B5028345-3052-8166-2D20-98FAB0B8AFEF}"/>
                    </a:ext>
                  </a:extLst>
                </p14:cNvPr>
                <p14:cNvContentPartPr/>
                <p14:nvPr/>
              </p14:nvContentPartPr>
              <p14:xfrm>
                <a:off x="4007845" y="1580748"/>
                <a:ext cx="21960" cy="4320"/>
              </p14:xfrm>
            </p:contentPart>
          </mc:Choice>
          <mc:Fallback xmlns="">
            <p:pic>
              <p:nvPicPr>
                <p:cNvPr id="77" name="Ink 76">
                  <a:extLst>
                    <a:ext uri="{FF2B5EF4-FFF2-40B4-BE49-F238E27FC236}">
                      <a16:creationId xmlns:a16="http://schemas.microsoft.com/office/drawing/2014/main" id="{B5028345-3052-8166-2D20-98FAB0B8AFEF}"/>
                    </a:ext>
                  </a:extLst>
                </p:cNvPr>
                <p:cNvPicPr/>
                <p:nvPr/>
              </p:nvPicPr>
              <p:blipFill>
                <a:blip r:embed="rId95"/>
                <a:stretch>
                  <a:fillRect/>
                </a:stretch>
              </p:blipFill>
              <p:spPr>
                <a:xfrm>
                  <a:off x="3989845" y="1563108"/>
                  <a:ext cx="57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8" name="Ink 77">
                  <a:extLst>
                    <a:ext uri="{FF2B5EF4-FFF2-40B4-BE49-F238E27FC236}">
                      <a16:creationId xmlns:a16="http://schemas.microsoft.com/office/drawing/2014/main" id="{5824BDCE-CEDB-1AFE-A276-F2770B259C75}"/>
                    </a:ext>
                  </a:extLst>
                </p14:cNvPr>
                <p14:cNvContentPartPr/>
                <p14:nvPr/>
              </p14:nvContentPartPr>
              <p14:xfrm>
                <a:off x="3971485" y="1544028"/>
                <a:ext cx="211320" cy="37440"/>
              </p14:xfrm>
            </p:contentPart>
          </mc:Choice>
          <mc:Fallback xmlns="">
            <p:pic>
              <p:nvPicPr>
                <p:cNvPr id="78" name="Ink 77">
                  <a:extLst>
                    <a:ext uri="{FF2B5EF4-FFF2-40B4-BE49-F238E27FC236}">
                      <a16:creationId xmlns:a16="http://schemas.microsoft.com/office/drawing/2014/main" id="{5824BDCE-CEDB-1AFE-A276-F2770B259C75}"/>
                    </a:ext>
                  </a:extLst>
                </p:cNvPr>
                <p:cNvPicPr/>
                <p:nvPr/>
              </p:nvPicPr>
              <p:blipFill>
                <a:blip r:embed="rId97"/>
                <a:stretch>
                  <a:fillRect/>
                </a:stretch>
              </p:blipFill>
              <p:spPr>
                <a:xfrm>
                  <a:off x="3953845" y="1526388"/>
                  <a:ext cx="246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9" name="Ink 78">
                  <a:extLst>
                    <a:ext uri="{FF2B5EF4-FFF2-40B4-BE49-F238E27FC236}">
                      <a16:creationId xmlns:a16="http://schemas.microsoft.com/office/drawing/2014/main" id="{0B6F68BA-B04F-7630-01A1-8AC855A8C792}"/>
                    </a:ext>
                  </a:extLst>
                </p14:cNvPr>
                <p14:cNvContentPartPr/>
                <p14:nvPr/>
              </p14:nvContentPartPr>
              <p14:xfrm>
                <a:off x="4209085" y="1657428"/>
                <a:ext cx="37800" cy="85320"/>
              </p14:xfrm>
            </p:contentPart>
          </mc:Choice>
          <mc:Fallback xmlns="">
            <p:pic>
              <p:nvPicPr>
                <p:cNvPr id="79" name="Ink 78">
                  <a:extLst>
                    <a:ext uri="{FF2B5EF4-FFF2-40B4-BE49-F238E27FC236}">
                      <a16:creationId xmlns:a16="http://schemas.microsoft.com/office/drawing/2014/main" id="{0B6F68BA-B04F-7630-01A1-8AC855A8C792}"/>
                    </a:ext>
                  </a:extLst>
                </p:cNvPr>
                <p:cNvPicPr/>
                <p:nvPr/>
              </p:nvPicPr>
              <p:blipFill>
                <a:blip r:embed="rId99"/>
                <a:stretch>
                  <a:fillRect/>
                </a:stretch>
              </p:blipFill>
              <p:spPr>
                <a:xfrm>
                  <a:off x="4191085" y="1639428"/>
                  <a:ext cx="73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0" name="Ink 79">
                  <a:extLst>
                    <a:ext uri="{FF2B5EF4-FFF2-40B4-BE49-F238E27FC236}">
                      <a16:creationId xmlns:a16="http://schemas.microsoft.com/office/drawing/2014/main" id="{C880D17E-DB0C-18C5-AAF1-BB043E464815}"/>
                    </a:ext>
                  </a:extLst>
                </p14:cNvPr>
                <p14:cNvContentPartPr/>
                <p14:nvPr/>
              </p14:nvContentPartPr>
              <p14:xfrm>
                <a:off x="4256965" y="1605948"/>
                <a:ext cx="23760" cy="5400"/>
              </p14:xfrm>
            </p:contentPart>
          </mc:Choice>
          <mc:Fallback xmlns="">
            <p:pic>
              <p:nvPicPr>
                <p:cNvPr id="80" name="Ink 79">
                  <a:extLst>
                    <a:ext uri="{FF2B5EF4-FFF2-40B4-BE49-F238E27FC236}">
                      <a16:creationId xmlns:a16="http://schemas.microsoft.com/office/drawing/2014/main" id="{C880D17E-DB0C-18C5-AAF1-BB043E464815}"/>
                    </a:ext>
                  </a:extLst>
                </p:cNvPr>
                <p:cNvPicPr/>
                <p:nvPr/>
              </p:nvPicPr>
              <p:blipFill>
                <a:blip r:embed="rId101"/>
                <a:stretch>
                  <a:fillRect/>
                </a:stretch>
              </p:blipFill>
              <p:spPr>
                <a:xfrm>
                  <a:off x="4238965" y="1587948"/>
                  <a:ext cx="594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1" name="Ink 80">
                  <a:extLst>
                    <a:ext uri="{FF2B5EF4-FFF2-40B4-BE49-F238E27FC236}">
                      <a16:creationId xmlns:a16="http://schemas.microsoft.com/office/drawing/2014/main" id="{2BE37D25-0F4D-8011-53B9-E3EDBE5B62AF}"/>
                    </a:ext>
                  </a:extLst>
                </p14:cNvPr>
                <p14:cNvContentPartPr/>
                <p14:nvPr/>
              </p14:nvContentPartPr>
              <p14:xfrm>
                <a:off x="4287925" y="1438548"/>
                <a:ext cx="102240" cy="390960"/>
              </p14:xfrm>
            </p:contentPart>
          </mc:Choice>
          <mc:Fallback xmlns="">
            <p:pic>
              <p:nvPicPr>
                <p:cNvPr id="81" name="Ink 80">
                  <a:extLst>
                    <a:ext uri="{FF2B5EF4-FFF2-40B4-BE49-F238E27FC236}">
                      <a16:creationId xmlns:a16="http://schemas.microsoft.com/office/drawing/2014/main" id="{2BE37D25-0F4D-8011-53B9-E3EDBE5B62AF}"/>
                    </a:ext>
                  </a:extLst>
                </p:cNvPr>
                <p:cNvPicPr/>
                <p:nvPr/>
              </p:nvPicPr>
              <p:blipFill>
                <a:blip r:embed="rId103"/>
                <a:stretch>
                  <a:fillRect/>
                </a:stretch>
              </p:blipFill>
              <p:spPr>
                <a:xfrm>
                  <a:off x="4270285" y="1420548"/>
                  <a:ext cx="137880" cy="426600"/>
                </a:xfrm>
                <a:prstGeom prst="rect">
                  <a:avLst/>
                </a:prstGeom>
              </p:spPr>
            </p:pic>
          </mc:Fallback>
        </mc:AlternateContent>
      </p:grpSp>
      <p:grpSp>
        <p:nvGrpSpPr>
          <p:cNvPr id="92" name="Group 91">
            <a:extLst>
              <a:ext uri="{FF2B5EF4-FFF2-40B4-BE49-F238E27FC236}">
                <a16:creationId xmlns:a16="http://schemas.microsoft.com/office/drawing/2014/main" id="{B4AABD87-8C78-FF7B-5217-E60AB6F08EFC}"/>
              </a:ext>
            </a:extLst>
          </p:cNvPr>
          <p:cNvGrpSpPr/>
          <p:nvPr/>
        </p:nvGrpSpPr>
        <p:grpSpPr>
          <a:xfrm rot="188267">
            <a:off x="4356445" y="1002948"/>
            <a:ext cx="212040" cy="326160"/>
            <a:chOff x="2832445" y="1002948"/>
            <a:chExt cx="212040" cy="326160"/>
          </a:xfrm>
        </p:grpSpPr>
        <mc:AlternateContent xmlns:mc="http://schemas.openxmlformats.org/markup-compatibility/2006" xmlns:p14="http://schemas.microsoft.com/office/powerpoint/2010/main">
          <mc:Choice Requires="p14">
            <p:contentPart p14:bwMode="auto" r:id="rId104">
              <p14:nvContentPartPr>
                <p14:cNvPr id="90" name="Ink 89">
                  <a:extLst>
                    <a:ext uri="{FF2B5EF4-FFF2-40B4-BE49-F238E27FC236}">
                      <a16:creationId xmlns:a16="http://schemas.microsoft.com/office/drawing/2014/main" id="{13312696-CBB4-80C0-3C0A-41177A92EF53}"/>
                    </a:ext>
                  </a:extLst>
                </p14:cNvPr>
                <p14:cNvContentPartPr/>
                <p14:nvPr/>
              </p14:nvContentPartPr>
              <p14:xfrm>
                <a:off x="2832445" y="1002948"/>
                <a:ext cx="212040" cy="326160"/>
              </p14:xfrm>
            </p:contentPart>
          </mc:Choice>
          <mc:Fallback xmlns="">
            <p:pic>
              <p:nvPicPr>
                <p:cNvPr id="90" name="Ink 89">
                  <a:extLst>
                    <a:ext uri="{FF2B5EF4-FFF2-40B4-BE49-F238E27FC236}">
                      <a16:creationId xmlns:a16="http://schemas.microsoft.com/office/drawing/2014/main" id="{13312696-CBB4-80C0-3C0A-41177A92EF53}"/>
                    </a:ext>
                  </a:extLst>
                </p:cNvPr>
                <p:cNvPicPr/>
                <p:nvPr/>
              </p:nvPicPr>
              <p:blipFill>
                <a:blip r:embed="rId111"/>
                <a:stretch>
                  <a:fillRect/>
                </a:stretch>
              </p:blipFill>
              <p:spPr>
                <a:xfrm>
                  <a:off x="2814805" y="985308"/>
                  <a:ext cx="24768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1" name="Ink 90">
                  <a:extLst>
                    <a:ext uri="{FF2B5EF4-FFF2-40B4-BE49-F238E27FC236}">
                      <a16:creationId xmlns:a16="http://schemas.microsoft.com/office/drawing/2014/main" id="{264C0F0F-7FAE-1514-3620-2CC5FE81327D}"/>
                    </a:ext>
                  </a:extLst>
                </p14:cNvPr>
                <p14:cNvContentPartPr/>
                <p14:nvPr/>
              </p14:nvContentPartPr>
              <p14:xfrm>
                <a:off x="2868445" y="1182948"/>
                <a:ext cx="100440" cy="26640"/>
              </p14:xfrm>
            </p:contentPart>
          </mc:Choice>
          <mc:Fallback xmlns="">
            <p:pic>
              <p:nvPicPr>
                <p:cNvPr id="91" name="Ink 90">
                  <a:extLst>
                    <a:ext uri="{FF2B5EF4-FFF2-40B4-BE49-F238E27FC236}">
                      <a16:creationId xmlns:a16="http://schemas.microsoft.com/office/drawing/2014/main" id="{264C0F0F-7FAE-1514-3620-2CC5FE81327D}"/>
                    </a:ext>
                  </a:extLst>
                </p:cNvPr>
                <p:cNvPicPr/>
                <p:nvPr/>
              </p:nvPicPr>
              <p:blipFill>
                <a:blip r:embed="rId113"/>
                <a:stretch>
                  <a:fillRect/>
                </a:stretch>
              </p:blipFill>
              <p:spPr>
                <a:xfrm>
                  <a:off x="2850805" y="1165308"/>
                  <a:ext cx="136080" cy="62280"/>
                </a:xfrm>
                <a:prstGeom prst="rect">
                  <a:avLst/>
                </a:prstGeom>
              </p:spPr>
            </p:pic>
          </mc:Fallback>
        </mc:AlternateContent>
      </p:grpSp>
      <p:grpSp>
        <p:nvGrpSpPr>
          <p:cNvPr id="96" name="Group 95">
            <a:extLst>
              <a:ext uri="{FF2B5EF4-FFF2-40B4-BE49-F238E27FC236}">
                <a16:creationId xmlns:a16="http://schemas.microsoft.com/office/drawing/2014/main" id="{EC685FB5-6B3E-B1B7-2948-CDCA2F875F99}"/>
              </a:ext>
            </a:extLst>
          </p:cNvPr>
          <p:cNvGrpSpPr/>
          <p:nvPr/>
        </p:nvGrpSpPr>
        <p:grpSpPr>
          <a:xfrm>
            <a:off x="4904365" y="790188"/>
            <a:ext cx="523440" cy="465840"/>
            <a:chOff x="3380365" y="790188"/>
            <a:chExt cx="523440" cy="465840"/>
          </a:xfrm>
        </p:grpSpPr>
        <mc:AlternateContent xmlns:mc="http://schemas.openxmlformats.org/markup-compatibility/2006" xmlns:p14="http://schemas.microsoft.com/office/powerpoint/2010/main">
          <mc:Choice Requires="p14">
            <p:contentPart p14:bwMode="auto" r:id="rId114">
              <p14:nvContentPartPr>
                <p14:cNvPr id="93" name="Ink 92">
                  <a:extLst>
                    <a:ext uri="{FF2B5EF4-FFF2-40B4-BE49-F238E27FC236}">
                      <a16:creationId xmlns:a16="http://schemas.microsoft.com/office/drawing/2014/main" id="{E746F212-AC92-074B-1F0F-0049C81308A1}"/>
                    </a:ext>
                  </a:extLst>
                </p14:cNvPr>
                <p14:cNvContentPartPr/>
                <p14:nvPr/>
              </p14:nvContentPartPr>
              <p14:xfrm>
                <a:off x="3380365" y="973788"/>
                <a:ext cx="155880" cy="241560"/>
              </p14:xfrm>
            </p:contentPart>
          </mc:Choice>
          <mc:Fallback xmlns="">
            <p:pic>
              <p:nvPicPr>
                <p:cNvPr id="93" name="Ink 92">
                  <a:extLst>
                    <a:ext uri="{FF2B5EF4-FFF2-40B4-BE49-F238E27FC236}">
                      <a16:creationId xmlns:a16="http://schemas.microsoft.com/office/drawing/2014/main" id="{E746F212-AC92-074B-1F0F-0049C81308A1}"/>
                    </a:ext>
                  </a:extLst>
                </p:cNvPr>
                <p:cNvPicPr/>
                <p:nvPr/>
              </p:nvPicPr>
              <p:blipFill>
                <a:blip r:embed="rId115"/>
                <a:stretch>
                  <a:fillRect/>
                </a:stretch>
              </p:blipFill>
              <p:spPr>
                <a:xfrm>
                  <a:off x="3362725" y="955788"/>
                  <a:ext cx="1915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4" name="Ink 93">
                  <a:extLst>
                    <a:ext uri="{FF2B5EF4-FFF2-40B4-BE49-F238E27FC236}">
                      <a16:creationId xmlns:a16="http://schemas.microsoft.com/office/drawing/2014/main" id="{D67DC0F5-AC71-2EC4-0230-99F38C17FACD}"/>
                    </a:ext>
                  </a:extLst>
                </p14:cNvPr>
                <p14:cNvContentPartPr/>
                <p14:nvPr/>
              </p14:nvContentPartPr>
              <p14:xfrm>
                <a:off x="3481525" y="1118148"/>
                <a:ext cx="268200" cy="137880"/>
              </p14:xfrm>
            </p:contentPart>
          </mc:Choice>
          <mc:Fallback xmlns="">
            <p:pic>
              <p:nvPicPr>
                <p:cNvPr id="94" name="Ink 93">
                  <a:extLst>
                    <a:ext uri="{FF2B5EF4-FFF2-40B4-BE49-F238E27FC236}">
                      <a16:creationId xmlns:a16="http://schemas.microsoft.com/office/drawing/2014/main" id="{D67DC0F5-AC71-2EC4-0230-99F38C17FACD}"/>
                    </a:ext>
                  </a:extLst>
                </p:cNvPr>
                <p:cNvPicPr/>
                <p:nvPr/>
              </p:nvPicPr>
              <p:blipFill>
                <a:blip r:embed="rId117"/>
                <a:stretch>
                  <a:fillRect/>
                </a:stretch>
              </p:blipFill>
              <p:spPr>
                <a:xfrm>
                  <a:off x="3463525" y="1100148"/>
                  <a:ext cx="303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5" name="Ink 94">
                  <a:extLst>
                    <a:ext uri="{FF2B5EF4-FFF2-40B4-BE49-F238E27FC236}">
                      <a16:creationId xmlns:a16="http://schemas.microsoft.com/office/drawing/2014/main" id="{7037D85A-640E-1981-9AC0-7FC31BAA305D}"/>
                    </a:ext>
                  </a:extLst>
                </p14:cNvPr>
                <p14:cNvContentPartPr/>
                <p14:nvPr/>
              </p14:nvContentPartPr>
              <p14:xfrm>
                <a:off x="3670165" y="790188"/>
                <a:ext cx="233640" cy="193320"/>
              </p14:xfrm>
            </p:contentPart>
          </mc:Choice>
          <mc:Fallback xmlns="">
            <p:pic>
              <p:nvPicPr>
                <p:cNvPr id="95" name="Ink 94">
                  <a:extLst>
                    <a:ext uri="{FF2B5EF4-FFF2-40B4-BE49-F238E27FC236}">
                      <a16:creationId xmlns:a16="http://schemas.microsoft.com/office/drawing/2014/main" id="{7037D85A-640E-1981-9AC0-7FC31BAA305D}"/>
                    </a:ext>
                  </a:extLst>
                </p:cNvPr>
                <p:cNvPicPr/>
                <p:nvPr/>
              </p:nvPicPr>
              <p:blipFill>
                <a:blip r:embed="rId119"/>
                <a:stretch>
                  <a:fillRect/>
                </a:stretch>
              </p:blipFill>
              <p:spPr>
                <a:xfrm>
                  <a:off x="3652525" y="772188"/>
                  <a:ext cx="269280" cy="228960"/>
                </a:xfrm>
                <a:prstGeom prst="rect">
                  <a:avLst/>
                </a:prstGeom>
              </p:spPr>
            </p:pic>
          </mc:Fallback>
        </mc:AlternateContent>
      </p:grpSp>
      <p:grpSp>
        <p:nvGrpSpPr>
          <p:cNvPr id="109" name="Group 108">
            <a:extLst>
              <a:ext uri="{FF2B5EF4-FFF2-40B4-BE49-F238E27FC236}">
                <a16:creationId xmlns:a16="http://schemas.microsoft.com/office/drawing/2014/main" id="{3F19B474-C349-73FF-6EBC-266FAD4B4832}"/>
              </a:ext>
            </a:extLst>
          </p:cNvPr>
          <p:cNvGrpSpPr/>
          <p:nvPr/>
        </p:nvGrpSpPr>
        <p:grpSpPr>
          <a:xfrm>
            <a:off x="6186325" y="1071678"/>
            <a:ext cx="1508760" cy="527430"/>
            <a:chOff x="4804525" y="1009038"/>
            <a:chExt cx="1508760" cy="527430"/>
          </a:xfrm>
        </p:grpSpPr>
        <mc:AlternateContent xmlns:mc="http://schemas.openxmlformats.org/markup-compatibility/2006" xmlns:p14="http://schemas.microsoft.com/office/powerpoint/2010/main">
          <mc:Choice Requires="p14">
            <p:contentPart p14:bwMode="auto" r:id="rId120">
              <p14:nvContentPartPr>
                <p14:cNvPr id="97" name="Ink 96">
                  <a:extLst>
                    <a:ext uri="{FF2B5EF4-FFF2-40B4-BE49-F238E27FC236}">
                      <a16:creationId xmlns:a16="http://schemas.microsoft.com/office/drawing/2014/main" id="{FBAD60FE-C01C-7059-4BA8-DFF1626CE6CE}"/>
                    </a:ext>
                  </a:extLst>
                </p14:cNvPr>
                <p14:cNvContentPartPr/>
                <p14:nvPr/>
              </p14:nvContentPartPr>
              <p14:xfrm>
                <a:off x="4804525" y="1185108"/>
                <a:ext cx="176760" cy="351360"/>
              </p14:xfrm>
            </p:contentPart>
          </mc:Choice>
          <mc:Fallback xmlns="">
            <p:pic>
              <p:nvPicPr>
                <p:cNvPr id="97" name="Ink 96">
                  <a:extLst>
                    <a:ext uri="{FF2B5EF4-FFF2-40B4-BE49-F238E27FC236}">
                      <a16:creationId xmlns:a16="http://schemas.microsoft.com/office/drawing/2014/main" id="{FBAD60FE-C01C-7059-4BA8-DFF1626CE6CE}"/>
                    </a:ext>
                  </a:extLst>
                </p:cNvPr>
                <p:cNvPicPr/>
                <p:nvPr/>
              </p:nvPicPr>
              <p:blipFill>
                <a:blip r:embed="rId121"/>
                <a:stretch>
                  <a:fillRect/>
                </a:stretch>
              </p:blipFill>
              <p:spPr>
                <a:xfrm>
                  <a:off x="4786885" y="1167468"/>
                  <a:ext cx="21240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8" name="Ink 97">
                  <a:extLst>
                    <a:ext uri="{FF2B5EF4-FFF2-40B4-BE49-F238E27FC236}">
                      <a16:creationId xmlns:a16="http://schemas.microsoft.com/office/drawing/2014/main" id="{5575E602-F310-8245-D982-286279368F3D}"/>
                    </a:ext>
                  </a:extLst>
                </p14:cNvPr>
                <p14:cNvContentPartPr/>
                <p14:nvPr/>
              </p14:nvContentPartPr>
              <p14:xfrm>
                <a:off x="4904965" y="1306068"/>
                <a:ext cx="113760" cy="99720"/>
              </p14:xfrm>
            </p:contentPart>
          </mc:Choice>
          <mc:Fallback xmlns="">
            <p:pic>
              <p:nvPicPr>
                <p:cNvPr id="98" name="Ink 97">
                  <a:extLst>
                    <a:ext uri="{FF2B5EF4-FFF2-40B4-BE49-F238E27FC236}">
                      <a16:creationId xmlns:a16="http://schemas.microsoft.com/office/drawing/2014/main" id="{5575E602-F310-8245-D982-286279368F3D}"/>
                    </a:ext>
                  </a:extLst>
                </p:cNvPr>
                <p:cNvPicPr/>
                <p:nvPr/>
              </p:nvPicPr>
              <p:blipFill>
                <a:blip r:embed="rId123"/>
                <a:stretch>
                  <a:fillRect/>
                </a:stretch>
              </p:blipFill>
              <p:spPr>
                <a:xfrm>
                  <a:off x="4886965" y="1288428"/>
                  <a:ext cx="149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0" name="Ink 99">
                  <a:extLst>
                    <a:ext uri="{FF2B5EF4-FFF2-40B4-BE49-F238E27FC236}">
                      <a16:creationId xmlns:a16="http://schemas.microsoft.com/office/drawing/2014/main" id="{2837456F-3650-6C13-88D4-BFE062B58B4E}"/>
                    </a:ext>
                  </a:extLst>
                </p14:cNvPr>
                <p14:cNvContentPartPr/>
                <p14:nvPr/>
              </p14:nvContentPartPr>
              <p14:xfrm>
                <a:off x="5191165" y="1016268"/>
                <a:ext cx="146520" cy="400320"/>
              </p14:xfrm>
            </p:contentPart>
          </mc:Choice>
          <mc:Fallback xmlns="">
            <p:pic>
              <p:nvPicPr>
                <p:cNvPr id="100" name="Ink 99">
                  <a:extLst>
                    <a:ext uri="{FF2B5EF4-FFF2-40B4-BE49-F238E27FC236}">
                      <a16:creationId xmlns:a16="http://schemas.microsoft.com/office/drawing/2014/main" id="{2837456F-3650-6C13-88D4-BFE062B58B4E}"/>
                    </a:ext>
                  </a:extLst>
                </p:cNvPr>
                <p:cNvPicPr/>
                <p:nvPr/>
              </p:nvPicPr>
              <p:blipFill>
                <a:blip r:embed="rId125"/>
                <a:stretch>
                  <a:fillRect/>
                </a:stretch>
              </p:blipFill>
              <p:spPr>
                <a:xfrm>
                  <a:off x="5173525" y="998268"/>
                  <a:ext cx="18216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1" name="Ink 100">
                  <a:extLst>
                    <a:ext uri="{FF2B5EF4-FFF2-40B4-BE49-F238E27FC236}">
                      <a16:creationId xmlns:a16="http://schemas.microsoft.com/office/drawing/2014/main" id="{DECD20F9-9B03-3CD1-BFED-F75E578A42A1}"/>
                    </a:ext>
                  </a:extLst>
                </p14:cNvPr>
                <p14:cNvContentPartPr/>
                <p14:nvPr/>
              </p14:nvContentPartPr>
              <p14:xfrm>
                <a:off x="5500045" y="1147308"/>
                <a:ext cx="34200" cy="160920"/>
              </p14:xfrm>
            </p:contentPart>
          </mc:Choice>
          <mc:Fallback xmlns="">
            <p:pic>
              <p:nvPicPr>
                <p:cNvPr id="101" name="Ink 100">
                  <a:extLst>
                    <a:ext uri="{FF2B5EF4-FFF2-40B4-BE49-F238E27FC236}">
                      <a16:creationId xmlns:a16="http://schemas.microsoft.com/office/drawing/2014/main" id="{DECD20F9-9B03-3CD1-BFED-F75E578A42A1}"/>
                    </a:ext>
                  </a:extLst>
                </p:cNvPr>
                <p:cNvPicPr/>
                <p:nvPr/>
              </p:nvPicPr>
              <p:blipFill>
                <a:blip r:embed="rId127"/>
                <a:stretch>
                  <a:fillRect/>
                </a:stretch>
              </p:blipFill>
              <p:spPr>
                <a:xfrm>
                  <a:off x="5482045" y="1129308"/>
                  <a:ext cx="69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2" name="Ink 101">
                  <a:extLst>
                    <a:ext uri="{FF2B5EF4-FFF2-40B4-BE49-F238E27FC236}">
                      <a16:creationId xmlns:a16="http://schemas.microsoft.com/office/drawing/2014/main" id="{72281B48-057E-3C08-7561-D08A0A9075F6}"/>
                    </a:ext>
                  </a:extLst>
                </p14:cNvPr>
                <p14:cNvContentPartPr/>
                <p14:nvPr/>
              </p14:nvContentPartPr>
              <p14:xfrm>
                <a:off x="5414005" y="1156668"/>
                <a:ext cx="191880" cy="20880"/>
              </p14:xfrm>
            </p:contentPart>
          </mc:Choice>
          <mc:Fallback xmlns="">
            <p:pic>
              <p:nvPicPr>
                <p:cNvPr id="102" name="Ink 101">
                  <a:extLst>
                    <a:ext uri="{FF2B5EF4-FFF2-40B4-BE49-F238E27FC236}">
                      <a16:creationId xmlns:a16="http://schemas.microsoft.com/office/drawing/2014/main" id="{72281B48-057E-3C08-7561-D08A0A9075F6}"/>
                    </a:ext>
                  </a:extLst>
                </p:cNvPr>
                <p:cNvPicPr/>
                <p:nvPr/>
              </p:nvPicPr>
              <p:blipFill>
                <a:blip r:embed="rId129"/>
                <a:stretch>
                  <a:fillRect/>
                </a:stretch>
              </p:blipFill>
              <p:spPr>
                <a:xfrm>
                  <a:off x="5396005" y="1139028"/>
                  <a:ext cx="227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3" name="Ink 102">
                  <a:extLst>
                    <a:ext uri="{FF2B5EF4-FFF2-40B4-BE49-F238E27FC236}">
                      <a16:creationId xmlns:a16="http://schemas.microsoft.com/office/drawing/2014/main" id="{91B7351F-E06A-BE3D-A6DD-78FD7CACED4C}"/>
                    </a:ext>
                  </a:extLst>
                </p14:cNvPr>
                <p14:cNvContentPartPr/>
                <p14:nvPr/>
              </p14:nvContentPartPr>
              <p14:xfrm>
                <a:off x="5686885" y="1188708"/>
                <a:ext cx="138960" cy="25920"/>
              </p14:xfrm>
            </p:contentPart>
          </mc:Choice>
          <mc:Fallback xmlns="">
            <p:pic>
              <p:nvPicPr>
                <p:cNvPr id="103" name="Ink 102">
                  <a:extLst>
                    <a:ext uri="{FF2B5EF4-FFF2-40B4-BE49-F238E27FC236}">
                      <a16:creationId xmlns:a16="http://schemas.microsoft.com/office/drawing/2014/main" id="{91B7351F-E06A-BE3D-A6DD-78FD7CACED4C}"/>
                    </a:ext>
                  </a:extLst>
                </p:cNvPr>
                <p:cNvPicPr/>
                <p:nvPr/>
              </p:nvPicPr>
              <p:blipFill>
                <a:blip r:embed="rId131"/>
                <a:stretch>
                  <a:fillRect/>
                </a:stretch>
              </p:blipFill>
              <p:spPr>
                <a:xfrm>
                  <a:off x="5668885" y="1171068"/>
                  <a:ext cx="174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4" name="Ink 103">
                  <a:extLst>
                    <a:ext uri="{FF2B5EF4-FFF2-40B4-BE49-F238E27FC236}">
                      <a16:creationId xmlns:a16="http://schemas.microsoft.com/office/drawing/2014/main" id="{C4A74298-0CB5-AAE3-274E-D8B895681BA9}"/>
                    </a:ext>
                  </a:extLst>
                </p14:cNvPr>
                <p14:cNvContentPartPr/>
                <p14:nvPr/>
              </p14:nvContentPartPr>
              <p14:xfrm rot="463588">
                <a:off x="5944285" y="1096878"/>
                <a:ext cx="43920" cy="206280"/>
              </p14:xfrm>
            </p:contentPart>
          </mc:Choice>
          <mc:Fallback xmlns="">
            <p:pic>
              <p:nvPicPr>
                <p:cNvPr id="104" name="Ink 103">
                  <a:extLst>
                    <a:ext uri="{FF2B5EF4-FFF2-40B4-BE49-F238E27FC236}">
                      <a16:creationId xmlns:a16="http://schemas.microsoft.com/office/drawing/2014/main" id="{C4A74298-0CB5-AAE3-274E-D8B895681BA9}"/>
                    </a:ext>
                  </a:extLst>
                </p:cNvPr>
                <p:cNvPicPr/>
                <p:nvPr/>
              </p:nvPicPr>
              <p:blipFill>
                <a:blip r:embed="rId133"/>
                <a:stretch>
                  <a:fillRect/>
                </a:stretch>
              </p:blipFill>
              <p:spPr>
                <a:xfrm rot="463588">
                  <a:off x="5926285" y="1078878"/>
                  <a:ext cx="795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5" name="Ink 104">
                  <a:extLst>
                    <a:ext uri="{FF2B5EF4-FFF2-40B4-BE49-F238E27FC236}">
                      <a16:creationId xmlns:a16="http://schemas.microsoft.com/office/drawing/2014/main" id="{9FDF9892-CFCF-33AE-1FC6-9E534C927F65}"/>
                    </a:ext>
                  </a:extLst>
                </p14:cNvPr>
                <p14:cNvContentPartPr/>
                <p14:nvPr/>
              </p14:nvContentPartPr>
              <p14:xfrm>
                <a:off x="5884525" y="1122408"/>
                <a:ext cx="154800" cy="35640"/>
              </p14:xfrm>
            </p:contentPart>
          </mc:Choice>
          <mc:Fallback xmlns="">
            <p:pic>
              <p:nvPicPr>
                <p:cNvPr id="105" name="Ink 104">
                  <a:extLst>
                    <a:ext uri="{FF2B5EF4-FFF2-40B4-BE49-F238E27FC236}">
                      <a16:creationId xmlns:a16="http://schemas.microsoft.com/office/drawing/2014/main" id="{9FDF9892-CFCF-33AE-1FC6-9E534C927F65}"/>
                    </a:ext>
                  </a:extLst>
                </p:cNvPr>
                <p:cNvPicPr/>
                <p:nvPr/>
              </p:nvPicPr>
              <p:blipFill>
                <a:blip r:embed="rId135"/>
                <a:stretch>
                  <a:fillRect/>
                </a:stretch>
              </p:blipFill>
              <p:spPr>
                <a:xfrm>
                  <a:off x="5866525" y="1104224"/>
                  <a:ext cx="190440" cy="71644"/>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6" name="Ink 105">
                  <a:extLst>
                    <a:ext uri="{FF2B5EF4-FFF2-40B4-BE49-F238E27FC236}">
                      <a16:creationId xmlns:a16="http://schemas.microsoft.com/office/drawing/2014/main" id="{BBF24353-55CB-2F7C-D8FB-A12B63723749}"/>
                    </a:ext>
                  </a:extLst>
                </p14:cNvPr>
                <p14:cNvContentPartPr/>
                <p14:nvPr/>
              </p14:nvContentPartPr>
              <p14:xfrm>
                <a:off x="6069465" y="1270628"/>
                <a:ext cx="24480" cy="94320"/>
              </p14:xfrm>
            </p:contentPart>
          </mc:Choice>
          <mc:Fallback xmlns="">
            <p:pic>
              <p:nvPicPr>
                <p:cNvPr id="106" name="Ink 105">
                  <a:extLst>
                    <a:ext uri="{FF2B5EF4-FFF2-40B4-BE49-F238E27FC236}">
                      <a16:creationId xmlns:a16="http://schemas.microsoft.com/office/drawing/2014/main" id="{BBF24353-55CB-2F7C-D8FB-A12B63723749}"/>
                    </a:ext>
                  </a:extLst>
                </p:cNvPr>
                <p:cNvPicPr/>
                <p:nvPr/>
              </p:nvPicPr>
              <p:blipFill>
                <a:blip r:embed="rId137"/>
                <a:stretch>
                  <a:fillRect/>
                </a:stretch>
              </p:blipFill>
              <p:spPr>
                <a:xfrm>
                  <a:off x="6051465" y="1252628"/>
                  <a:ext cx="60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7" name="Ink 106">
                  <a:extLst>
                    <a:ext uri="{FF2B5EF4-FFF2-40B4-BE49-F238E27FC236}">
                      <a16:creationId xmlns:a16="http://schemas.microsoft.com/office/drawing/2014/main" id="{44C9E28C-8994-68F7-54F5-32986770FA94}"/>
                    </a:ext>
                  </a:extLst>
                </p14:cNvPr>
                <p14:cNvContentPartPr/>
                <p14:nvPr/>
              </p14:nvContentPartPr>
              <p14:xfrm>
                <a:off x="6067305" y="1177158"/>
                <a:ext cx="48600" cy="13320"/>
              </p14:xfrm>
            </p:contentPart>
          </mc:Choice>
          <mc:Fallback xmlns="">
            <p:pic>
              <p:nvPicPr>
                <p:cNvPr id="107" name="Ink 106">
                  <a:extLst>
                    <a:ext uri="{FF2B5EF4-FFF2-40B4-BE49-F238E27FC236}">
                      <a16:creationId xmlns:a16="http://schemas.microsoft.com/office/drawing/2014/main" id="{44C9E28C-8994-68F7-54F5-32986770FA94}"/>
                    </a:ext>
                  </a:extLst>
                </p:cNvPr>
                <p:cNvPicPr/>
                <p:nvPr/>
              </p:nvPicPr>
              <p:blipFill>
                <a:blip r:embed="rId139"/>
                <a:stretch>
                  <a:fillRect/>
                </a:stretch>
              </p:blipFill>
              <p:spPr>
                <a:xfrm>
                  <a:off x="6049437" y="1159158"/>
                  <a:ext cx="83978"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8" name="Ink 107">
                  <a:extLst>
                    <a:ext uri="{FF2B5EF4-FFF2-40B4-BE49-F238E27FC236}">
                      <a16:creationId xmlns:a16="http://schemas.microsoft.com/office/drawing/2014/main" id="{1AFDF1DF-E0D2-61C3-327F-C8630443065F}"/>
                    </a:ext>
                  </a:extLst>
                </p14:cNvPr>
                <p14:cNvContentPartPr/>
                <p14:nvPr/>
              </p14:nvContentPartPr>
              <p14:xfrm>
                <a:off x="6159205" y="1009038"/>
                <a:ext cx="154080" cy="405720"/>
              </p14:xfrm>
            </p:contentPart>
          </mc:Choice>
          <mc:Fallback xmlns="">
            <p:pic>
              <p:nvPicPr>
                <p:cNvPr id="108" name="Ink 107">
                  <a:extLst>
                    <a:ext uri="{FF2B5EF4-FFF2-40B4-BE49-F238E27FC236}">
                      <a16:creationId xmlns:a16="http://schemas.microsoft.com/office/drawing/2014/main" id="{1AFDF1DF-E0D2-61C3-327F-C8630443065F}"/>
                    </a:ext>
                  </a:extLst>
                </p:cNvPr>
                <p:cNvPicPr/>
                <p:nvPr/>
              </p:nvPicPr>
              <p:blipFill>
                <a:blip r:embed="rId141"/>
                <a:stretch>
                  <a:fillRect/>
                </a:stretch>
              </p:blipFill>
              <p:spPr>
                <a:xfrm>
                  <a:off x="6141205" y="991038"/>
                  <a:ext cx="189720" cy="44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2">
            <p14:nvContentPartPr>
              <p14:cNvPr id="110" name="Ink 109">
                <a:extLst>
                  <a:ext uri="{FF2B5EF4-FFF2-40B4-BE49-F238E27FC236}">
                    <a16:creationId xmlns:a16="http://schemas.microsoft.com/office/drawing/2014/main" id="{B78C453D-D62C-B6E2-1D08-F15C39DB6A44}"/>
                  </a:ext>
                </a:extLst>
              </p14:cNvPr>
              <p14:cNvContentPartPr/>
              <p14:nvPr/>
            </p14:nvContentPartPr>
            <p14:xfrm>
              <a:off x="7995685" y="1278348"/>
              <a:ext cx="184320" cy="34560"/>
            </p14:xfrm>
          </p:contentPart>
        </mc:Choice>
        <mc:Fallback>
          <p:pic>
            <p:nvPicPr>
              <p:cNvPr id="110" name="Ink 109">
                <a:extLst>
                  <a:ext uri="{FF2B5EF4-FFF2-40B4-BE49-F238E27FC236}">
                    <a16:creationId xmlns:a16="http://schemas.microsoft.com/office/drawing/2014/main" id="{B78C453D-D62C-B6E2-1D08-F15C39DB6A44}"/>
                  </a:ext>
                </a:extLst>
              </p:cNvPr>
              <p:cNvPicPr/>
              <p:nvPr/>
            </p:nvPicPr>
            <p:blipFill>
              <a:blip r:embed="rId143"/>
              <a:stretch>
                <a:fillRect/>
              </a:stretch>
            </p:blipFill>
            <p:spPr>
              <a:xfrm>
                <a:off x="7977685" y="1260348"/>
                <a:ext cx="2199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1" name="Ink 110">
                <a:extLst>
                  <a:ext uri="{FF2B5EF4-FFF2-40B4-BE49-F238E27FC236}">
                    <a16:creationId xmlns:a16="http://schemas.microsoft.com/office/drawing/2014/main" id="{371FB9D4-1234-6DF9-E771-0E5A2D702C94}"/>
                  </a:ext>
                </a:extLst>
              </p14:cNvPr>
              <p14:cNvContentPartPr/>
              <p14:nvPr/>
            </p14:nvContentPartPr>
            <p14:xfrm>
              <a:off x="8040685" y="1407588"/>
              <a:ext cx="139320" cy="15120"/>
            </p14:xfrm>
          </p:contentPart>
        </mc:Choice>
        <mc:Fallback>
          <p:pic>
            <p:nvPicPr>
              <p:cNvPr id="111" name="Ink 110">
                <a:extLst>
                  <a:ext uri="{FF2B5EF4-FFF2-40B4-BE49-F238E27FC236}">
                    <a16:creationId xmlns:a16="http://schemas.microsoft.com/office/drawing/2014/main" id="{371FB9D4-1234-6DF9-E771-0E5A2D702C94}"/>
                  </a:ext>
                </a:extLst>
              </p:cNvPr>
              <p:cNvPicPr/>
              <p:nvPr/>
            </p:nvPicPr>
            <p:blipFill>
              <a:blip r:embed="rId145"/>
              <a:stretch>
                <a:fillRect/>
              </a:stretch>
            </p:blipFill>
            <p:spPr>
              <a:xfrm>
                <a:off x="8022638" y="1390007"/>
                <a:ext cx="175052" cy="49931"/>
              </a:xfrm>
              <a:prstGeom prst="rect">
                <a:avLst/>
              </a:prstGeom>
            </p:spPr>
          </p:pic>
        </mc:Fallback>
      </mc:AlternateContent>
      <p:grpSp>
        <p:nvGrpSpPr>
          <p:cNvPr id="114" name="Group 113">
            <a:extLst>
              <a:ext uri="{FF2B5EF4-FFF2-40B4-BE49-F238E27FC236}">
                <a16:creationId xmlns:a16="http://schemas.microsoft.com/office/drawing/2014/main" id="{00373B92-2D45-2E07-CE77-3C1CCB657915}"/>
              </a:ext>
            </a:extLst>
          </p:cNvPr>
          <p:cNvGrpSpPr/>
          <p:nvPr/>
        </p:nvGrpSpPr>
        <p:grpSpPr>
          <a:xfrm>
            <a:off x="8488165" y="1197348"/>
            <a:ext cx="465120" cy="203400"/>
            <a:chOff x="7090165" y="1007628"/>
            <a:chExt cx="465120" cy="203400"/>
          </a:xfrm>
        </p:grpSpPr>
        <mc:AlternateContent xmlns:mc="http://schemas.openxmlformats.org/markup-compatibility/2006" xmlns:p14="http://schemas.microsoft.com/office/powerpoint/2010/main">
          <mc:Choice Requires="p14">
            <p:contentPart p14:bwMode="auto" r:id="rId146">
              <p14:nvContentPartPr>
                <p14:cNvPr id="112" name="Ink 111">
                  <a:extLst>
                    <a:ext uri="{FF2B5EF4-FFF2-40B4-BE49-F238E27FC236}">
                      <a16:creationId xmlns:a16="http://schemas.microsoft.com/office/drawing/2014/main" id="{0E951E35-5318-BD91-927E-ABCCA2C785BF}"/>
                    </a:ext>
                  </a:extLst>
                </p14:cNvPr>
                <p14:cNvContentPartPr/>
                <p14:nvPr/>
              </p14:nvContentPartPr>
              <p14:xfrm>
                <a:off x="7090165" y="1007628"/>
                <a:ext cx="119520" cy="194760"/>
              </p14:xfrm>
            </p:contentPart>
          </mc:Choice>
          <mc:Fallback xmlns="">
            <p:pic>
              <p:nvPicPr>
                <p:cNvPr id="112" name="Ink 111">
                  <a:extLst>
                    <a:ext uri="{FF2B5EF4-FFF2-40B4-BE49-F238E27FC236}">
                      <a16:creationId xmlns:a16="http://schemas.microsoft.com/office/drawing/2014/main" id="{0E951E35-5318-BD91-927E-ABCCA2C785BF}"/>
                    </a:ext>
                  </a:extLst>
                </p:cNvPr>
                <p:cNvPicPr/>
                <p:nvPr/>
              </p:nvPicPr>
              <p:blipFill>
                <a:blip r:embed="rId147"/>
                <a:stretch>
                  <a:fillRect/>
                </a:stretch>
              </p:blipFill>
              <p:spPr>
                <a:xfrm>
                  <a:off x="7072525" y="989628"/>
                  <a:ext cx="1551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3" name="Ink 112">
                  <a:extLst>
                    <a:ext uri="{FF2B5EF4-FFF2-40B4-BE49-F238E27FC236}">
                      <a16:creationId xmlns:a16="http://schemas.microsoft.com/office/drawing/2014/main" id="{D8ECAD3E-68A5-4D85-639B-DC9C67D5A18F}"/>
                    </a:ext>
                  </a:extLst>
                </p14:cNvPr>
                <p14:cNvContentPartPr/>
                <p14:nvPr/>
              </p14:nvContentPartPr>
              <p14:xfrm>
                <a:off x="7250365" y="1067748"/>
                <a:ext cx="304920" cy="143280"/>
              </p14:xfrm>
            </p:contentPart>
          </mc:Choice>
          <mc:Fallback xmlns="">
            <p:pic>
              <p:nvPicPr>
                <p:cNvPr id="113" name="Ink 112">
                  <a:extLst>
                    <a:ext uri="{FF2B5EF4-FFF2-40B4-BE49-F238E27FC236}">
                      <a16:creationId xmlns:a16="http://schemas.microsoft.com/office/drawing/2014/main" id="{D8ECAD3E-68A5-4D85-639B-DC9C67D5A18F}"/>
                    </a:ext>
                  </a:extLst>
                </p:cNvPr>
                <p:cNvPicPr/>
                <p:nvPr/>
              </p:nvPicPr>
              <p:blipFill>
                <a:blip r:embed="rId149"/>
                <a:stretch>
                  <a:fillRect/>
                </a:stretch>
              </p:blipFill>
              <p:spPr>
                <a:xfrm>
                  <a:off x="7232365" y="1049748"/>
                  <a:ext cx="340560" cy="178920"/>
                </a:xfrm>
                <a:prstGeom prst="rect">
                  <a:avLst/>
                </a:prstGeom>
              </p:spPr>
            </p:pic>
          </mc:Fallback>
        </mc:AlternateContent>
      </p:grpSp>
      <p:grpSp>
        <p:nvGrpSpPr>
          <p:cNvPr id="120" name="Group 119">
            <a:extLst>
              <a:ext uri="{FF2B5EF4-FFF2-40B4-BE49-F238E27FC236}">
                <a16:creationId xmlns:a16="http://schemas.microsoft.com/office/drawing/2014/main" id="{B7C0F027-5B8F-DF8F-8A88-13DCD89F840E}"/>
              </a:ext>
            </a:extLst>
          </p:cNvPr>
          <p:cNvGrpSpPr/>
          <p:nvPr/>
        </p:nvGrpSpPr>
        <p:grpSpPr>
          <a:xfrm rot="206984">
            <a:off x="3811715" y="2080915"/>
            <a:ext cx="291960" cy="729000"/>
            <a:chOff x="2296405" y="2105268"/>
            <a:chExt cx="291960" cy="729000"/>
          </a:xfrm>
        </p:grpSpPr>
        <mc:AlternateContent xmlns:mc="http://schemas.openxmlformats.org/markup-compatibility/2006" xmlns:p14="http://schemas.microsoft.com/office/powerpoint/2010/main">
          <mc:Choice Requires="p14">
            <p:contentPart p14:bwMode="auto" r:id="rId150">
              <p14:nvContentPartPr>
                <p14:cNvPr id="115" name="Ink 114">
                  <a:extLst>
                    <a:ext uri="{FF2B5EF4-FFF2-40B4-BE49-F238E27FC236}">
                      <a16:creationId xmlns:a16="http://schemas.microsoft.com/office/drawing/2014/main" id="{962D36AB-28B9-F3A3-B9C2-6658018CC0FD}"/>
                    </a:ext>
                  </a:extLst>
                </p14:cNvPr>
                <p14:cNvContentPartPr/>
                <p14:nvPr/>
              </p14:nvContentPartPr>
              <p14:xfrm>
                <a:off x="2405485" y="2105268"/>
                <a:ext cx="179640" cy="354960"/>
              </p14:xfrm>
            </p:contentPart>
          </mc:Choice>
          <mc:Fallback xmlns="">
            <p:pic>
              <p:nvPicPr>
                <p:cNvPr id="115" name="Ink 114">
                  <a:extLst>
                    <a:ext uri="{FF2B5EF4-FFF2-40B4-BE49-F238E27FC236}">
                      <a16:creationId xmlns:a16="http://schemas.microsoft.com/office/drawing/2014/main" id="{962D36AB-28B9-F3A3-B9C2-6658018CC0FD}"/>
                    </a:ext>
                  </a:extLst>
                </p:cNvPr>
                <p:cNvPicPr/>
                <p:nvPr/>
              </p:nvPicPr>
              <p:blipFill>
                <a:blip r:embed="rId151"/>
                <a:stretch>
                  <a:fillRect/>
                </a:stretch>
              </p:blipFill>
              <p:spPr>
                <a:xfrm>
                  <a:off x="2387845" y="2087628"/>
                  <a:ext cx="21528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6" name="Ink 115">
                  <a:extLst>
                    <a:ext uri="{FF2B5EF4-FFF2-40B4-BE49-F238E27FC236}">
                      <a16:creationId xmlns:a16="http://schemas.microsoft.com/office/drawing/2014/main" id="{FB418EFC-BFA8-BE92-6B61-1E17F46AB0EC}"/>
                    </a:ext>
                  </a:extLst>
                </p14:cNvPr>
                <p14:cNvContentPartPr/>
                <p14:nvPr/>
              </p14:nvContentPartPr>
              <p14:xfrm>
                <a:off x="2428525" y="2267268"/>
                <a:ext cx="147240" cy="29520"/>
              </p14:xfrm>
            </p:contentPart>
          </mc:Choice>
          <mc:Fallback xmlns="">
            <p:pic>
              <p:nvPicPr>
                <p:cNvPr id="116" name="Ink 115">
                  <a:extLst>
                    <a:ext uri="{FF2B5EF4-FFF2-40B4-BE49-F238E27FC236}">
                      <a16:creationId xmlns:a16="http://schemas.microsoft.com/office/drawing/2014/main" id="{FB418EFC-BFA8-BE92-6B61-1E17F46AB0EC}"/>
                    </a:ext>
                  </a:extLst>
                </p:cNvPr>
                <p:cNvPicPr/>
                <p:nvPr/>
              </p:nvPicPr>
              <p:blipFill>
                <a:blip r:embed="rId153"/>
                <a:stretch>
                  <a:fillRect/>
                </a:stretch>
              </p:blipFill>
              <p:spPr>
                <a:xfrm>
                  <a:off x="2410525" y="2249268"/>
                  <a:ext cx="182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7" name="Ink 116">
                  <a:extLst>
                    <a:ext uri="{FF2B5EF4-FFF2-40B4-BE49-F238E27FC236}">
                      <a16:creationId xmlns:a16="http://schemas.microsoft.com/office/drawing/2014/main" id="{AEA9D109-AACC-7B2F-C0B4-1A84B879E139}"/>
                    </a:ext>
                  </a:extLst>
                </p14:cNvPr>
                <p14:cNvContentPartPr/>
                <p14:nvPr/>
              </p14:nvContentPartPr>
              <p14:xfrm>
                <a:off x="2296405" y="2541228"/>
                <a:ext cx="291960" cy="18360"/>
              </p14:xfrm>
            </p:contentPart>
          </mc:Choice>
          <mc:Fallback xmlns="">
            <p:pic>
              <p:nvPicPr>
                <p:cNvPr id="117" name="Ink 116">
                  <a:extLst>
                    <a:ext uri="{FF2B5EF4-FFF2-40B4-BE49-F238E27FC236}">
                      <a16:creationId xmlns:a16="http://schemas.microsoft.com/office/drawing/2014/main" id="{AEA9D109-AACC-7B2F-C0B4-1A84B879E139}"/>
                    </a:ext>
                  </a:extLst>
                </p:cNvPr>
                <p:cNvPicPr/>
                <p:nvPr/>
              </p:nvPicPr>
              <p:blipFill>
                <a:blip r:embed="rId155"/>
                <a:stretch>
                  <a:fillRect/>
                </a:stretch>
              </p:blipFill>
              <p:spPr>
                <a:xfrm>
                  <a:off x="2278765" y="2523588"/>
                  <a:ext cx="3276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9" name="Ink 118">
                  <a:extLst>
                    <a:ext uri="{FF2B5EF4-FFF2-40B4-BE49-F238E27FC236}">
                      <a16:creationId xmlns:a16="http://schemas.microsoft.com/office/drawing/2014/main" id="{7BC7EA4C-9496-BF6E-B363-DF067CB25951}"/>
                    </a:ext>
                  </a:extLst>
                </p14:cNvPr>
                <p14:cNvContentPartPr/>
                <p14:nvPr/>
              </p14:nvContentPartPr>
              <p14:xfrm>
                <a:off x="2361925" y="2620788"/>
                <a:ext cx="187920" cy="213480"/>
              </p14:xfrm>
            </p:contentPart>
          </mc:Choice>
          <mc:Fallback xmlns="">
            <p:pic>
              <p:nvPicPr>
                <p:cNvPr id="119" name="Ink 118">
                  <a:extLst>
                    <a:ext uri="{FF2B5EF4-FFF2-40B4-BE49-F238E27FC236}">
                      <a16:creationId xmlns:a16="http://schemas.microsoft.com/office/drawing/2014/main" id="{7BC7EA4C-9496-BF6E-B363-DF067CB25951}"/>
                    </a:ext>
                  </a:extLst>
                </p:cNvPr>
                <p:cNvPicPr/>
                <p:nvPr/>
              </p:nvPicPr>
              <p:blipFill>
                <a:blip r:embed="rId157"/>
                <a:stretch>
                  <a:fillRect/>
                </a:stretch>
              </p:blipFill>
              <p:spPr>
                <a:xfrm>
                  <a:off x="2344285" y="2603148"/>
                  <a:ext cx="223560" cy="24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121" name="Ink 120">
                <a:extLst>
                  <a:ext uri="{FF2B5EF4-FFF2-40B4-BE49-F238E27FC236}">
                    <a16:creationId xmlns:a16="http://schemas.microsoft.com/office/drawing/2014/main" id="{94AE0E6A-7D59-F9DC-18EE-A66DCBC69D47}"/>
                  </a:ext>
                </a:extLst>
              </p14:cNvPr>
              <p14:cNvContentPartPr/>
              <p14:nvPr/>
            </p14:nvContentPartPr>
            <p14:xfrm rot="263003">
              <a:off x="4361845" y="2411268"/>
              <a:ext cx="139680" cy="20520"/>
            </p14:xfrm>
          </p:contentPart>
        </mc:Choice>
        <mc:Fallback>
          <p:pic>
            <p:nvPicPr>
              <p:cNvPr id="121" name="Ink 120">
                <a:extLst>
                  <a:ext uri="{FF2B5EF4-FFF2-40B4-BE49-F238E27FC236}">
                    <a16:creationId xmlns:a16="http://schemas.microsoft.com/office/drawing/2014/main" id="{94AE0E6A-7D59-F9DC-18EE-A66DCBC69D47}"/>
                  </a:ext>
                </a:extLst>
              </p:cNvPr>
              <p:cNvPicPr/>
              <p:nvPr/>
            </p:nvPicPr>
            <p:blipFill>
              <a:blip r:embed="rId159"/>
              <a:stretch>
                <a:fillRect/>
              </a:stretch>
            </p:blipFill>
            <p:spPr>
              <a:xfrm rot="263003">
                <a:off x="4343845" y="2393268"/>
                <a:ext cx="1753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2" name="Ink 121">
                <a:extLst>
                  <a:ext uri="{FF2B5EF4-FFF2-40B4-BE49-F238E27FC236}">
                    <a16:creationId xmlns:a16="http://schemas.microsoft.com/office/drawing/2014/main" id="{B75C1FE9-FD01-0CA5-5790-C7F82C5F72AE}"/>
                  </a:ext>
                </a:extLst>
              </p14:cNvPr>
              <p14:cNvContentPartPr/>
              <p14:nvPr/>
            </p14:nvContentPartPr>
            <p14:xfrm rot="455698">
              <a:off x="4389565" y="2554188"/>
              <a:ext cx="117360" cy="18720"/>
            </p14:xfrm>
          </p:contentPart>
        </mc:Choice>
        <mc:Fallback>
          <p:pic>
            <p:nvPicPr>
              <p:cNvPr id="122" name="Ink 121">
                <a:extLst>
                  <a:ext uri="{FF2B5EF4-FFF2-40B4-BE49-F238E27FC236}">
                    <a16:creationId xmlns:a16="http://schemas.microsoft.com/office/drawing/2014/main" id="{B75C1FE9-FD01-0CA5-5790-C7F82C5F72AE}"/>
                  </a:ext>
                </a:extLst>
              </p:cNvPr>
              <p:cNvPicPr/>
              <p:nvPr/>
            </p:nvPicPr>
            <p:blipFill>
              <a:blip r:embed="rId161"/>
              <a:stretch>
                <a:fillRect/>
              </a:stretch>
            </p:blipFill>
            <p:spPr>
              <a:xfrm rot="455698">
                <a:off x="4371565" y="2536188"/>
                <a:ext cx="1530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7" name="Ink 126">
                <a:extLst>
                  <a:ext uri="{FF2B5EF4-FFF2-40B4-BE49-F238E27FC236}">
                    <a16:creationId xmlns:a16="http://schemas.microsoft.com/office/drawing/2014/main" id="{62000A36-C93F-74B1-105F-F70C9D5B12A6}"/>
                  </a:ext>
                </a:extLst>
              </p14:cNvPr>
              <p14:cNvContentPartPr/>
              <p14:nvPr/>
            </p14:nvContentPartPr>
            <p14:xfrm>
              <a:off x="4789525" y="2589108"/>
              <a:ext cx="191160" cy="321840"/>
            </p14:xfrm>
          </p:contentPart>
        </mc:Choice>
        <mc:Fallback>
          <p:pic>
            <p:nvPicPr>
              <p:cNvPr id="127" name="Ink 126">
                <a:extLst>
                  <a:ext uri="{FF2B5EF4-FFF2-40B4-BE49-F238E27FC236}">
                    <a16:creationId xmlns:a16="http://schemas.microsoft.com/office/drawing/2014/main" id="{62000A36-C93F-74B1-105F-F70C9D5B12A6}"/>
                  </a:ext>
                </a:extLst>
              </p:cNvPr>
              <p:cNvPicPr/>
              <p:nvPr/>
            </p:nvPicPr>
            <p:blipFill>
              <a:blip r:embed="rId163"/>
              <a:stretch>
                <a:fillRect/>
              </a:stretch>
            </p:blipFill>
            <p:spPr>
              <a:xfrm>
                <a:off x="4771525" y="2571108"/>
                <a:ext cx="22680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3" name="Ink 122">
                <a:extLst>
                  <a:ext uri="{FF2B5EF4-FFF2-40B4-BE49-F238E27FC236}">
                    <a16:creationId xmlns:a16="http://schemas.microsoft.com/office/drawing/2014/main" id="{8910A4C0-DB05-A5DB-2EAC-CE9C21D60E03}"/>
                  </a:ext>
                </a:extLst>
              </p14:cNvPr>
              <p14:cNvContentPartPr/>
              <p14:nvPr/>
            </p14:nvContentPartPr>
            <p14:xfrm>
              <a:off x="5132947" y="2116788"/>
              <a:ext cx="211680" cy="244080"/>
            </p14:xfrm>
          </p:contentPart>
        </mc:Choice>
        <mc:Fallback>
          <p:pic>
            <p:nvPicPr>
              <p:cNvPr id="123" name="Ink 122">
                <a:extLst>
                  <a:ext uri="{FF2B5EF4-FFF2-40B4-BE49-F238E27FC236}">
                    <a16:creationId xmlns:a16="http://schemas.microsoft.com/office/drawing/2014/main" id="{8910A4C0-DB05-A5DB-2EAC-CE9C21D60E03}"/>
                  </a:ext>
                </a:extLst>
              </p:cNvPr>
              <p:cNvPicPr/>
              <p:nvPr/>
            </p:nvPicPr>
            <p:blipFill>
              <a:blip r:embed="rId165"/>
              <a:stretch>
                <a:fillRect/>
              </a:stretch>
            </p:blipFill>
            <p:spPr>
              <a:xfrm>
                <a:off x="5114947" y="2098788"/>
                <a:ext cx="247320" cy="279720"/>
              </a:xfrm>
              <a:prstGeom prst="rect">
                <a:avLst/>
              </a:prstGeom>
            </p:spPr>
          </p:pic>
        </mc:Fallback>
      </mc:AlternateContent>
      <p:grpSp>
        <p:nvGrpSpPr>
          <p:cNvPr id="152" name="Group 151">
            <a:extLst>
              <a:ext uri="{FF2B5EF4-FFF2-40B4-BE49-F238E27FC236}">
                <a16:creationId xmlns:a16="http://schemas.microsoft.com/office/drawing/2014/main" id="{D4D3F0B0-0B8C-61C8-0D9E-63C68292860C}"/>
              </a:ext>
            </a:extLst>
          </p:cNvPr>
          <p:cNvGrpSpPr/>
          <p:nvPr/>
        </p:nvGrpSpPr>
        <p:grpSpPr>
          <a:xfrm rot="245807">
            <a:off x="4789567" y="2473023"/>
            <a:ext cx="930240" cy="398880"/>
            <a:chOff x="3266965" y="2472468"/>
            <a:chExt cx="930240" cy="398880"/>
          </a:xfrm>
        </p:grpSpPr>
        <mc:AlternateContent xmlns:mc="http://schemas.openxmlformats.org/markup-compatibility/2006" xmlns:p14="http://schemas.microsoft.com/office/powerpoint/2010/main">
          <mc:Choice Requires="p14">
            <p:contentPart p14:bwMode="auto" r:id="rId166">
              <p14:nvContentPartPr>
                <p14:cNvPr id="128" name="Ink 127">
                  <a:extLst>
                    <a:ext uri="{FF2B5EF4-FFF2-40B4-BE49-F238E27FC236}">
                      <a16:creationId xmlns:a16="http://schemas.microsoft.com/office/drawing/2014/main" id="{A8D44297-D9AF-F262-B64C-4B29E4032C74}"/>
                    </a:ext>
                  </a:extLst>
                </p14:cNvPr>
                <p14:cNvContentPartPr/>
                <p14:nvPr/>
              </p14:nvContentPartPr>
              <p14:xfrm>
                <a:off x="3524365" y="2591988"/>
                <a:ext cx="103320" cy="180720"/>
              </p14:xfrm>
            </p:contentPart>
          </mc:Choice>
          <mc:Fallback xmlns="">
            <p:pic>
              <p:nvPicPr>
                <p:cNvPr id="128" name="Ink 127">
                  <a:extLst>
                    <a:ext uri="{FF2B5EF4-FFF2-40B4-BE49-F238E27FC236}">
                      <a16:creationId xmlns:a16="http://schemas.microsoft.com/office/drawing/2014/main" id="{A8D44297-D9AF-F262-B64C-4B29E4032C74}"/>
                    </a:ext>
                  </a:extLst>
                </p:cNvPr>
                <p:cNvPicPr/>
                <p:nvPr/>
              </p:nvPicPr>
              <p:blipFill>
                <a:blip r:embed="rId167"/>
                <a:stretch>
                  <a:fillRect/>
                </a:stretch>
              </p:blipFill>
              <p:spPr>
                <a:xfrm>
                  <a:off x="3506725" y="2574348"/>
                  <a:ext cx="1389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9" name="Ink 128">
                  <a:extLst>
                    <a:ext uri="{FF2B5EF4-FFF2-40B4-BE49-F238E27FC236}">
                      <a16:creationId xmlns:a16="http://schemas.microsoft.com/office/drawing/2014/main" id="{A5BDF105-B005-8CDF-063D-7383961EE2BF}"/>
                    </a:ext>
                  </a:extLst>
                </p14:cNvPr>
                <p14:cNvContentPartPr/>
                <p14:nvPr/>
              </p14:nvContentPartPr>
              <p14:xfrm>
                <a:off x="3597805" y="2699268"/>
                <a:ext cx="99000" cy="104040"/>
              </p14:xfrm>
            </p:contentPart>
          </mc:Choice>
          <mc:Fallback xmlns="">
            <p:pic>
              <p:nvPicPr>
                <p:cNvPr id="129" name="Ink 128">
                  <a:extLst>
                    <a:ext uri="{FF2B5EF4-FFF2-40B4-BE49-F238E27FC236}">
                      <a16:creationId xmlns:a16="http://schemas.microsoft.com/office/drawing/2014/main" id="{A5BDF105-B005-8CDF-063D-7383961EE2BF}"/>
                    </a:ext>
                  </a:extLst>
                </p:cNvPr>
                <p:cNvPicPr/>
                <p:nvPr/>
              </p:nvPicPr>
              <p:blipFill>
                <a:blip r:embed="rId169"/>
                <a:stretch>
                  <a:fillRect/>
                </a:stretch>
              </p:blipFill>
              <p:spPr>
                <a:xfrm>
                  <a:off x="3580165" y="2681628"/>
                  <a:ext cx="134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0" name="Ink 129">
                  <a:extLst>
                    <a:ext uri="{FF2B5EF4-FFF2-40B4-BE49-F238E27FC236}">
                      <a16:creationId xmlns:a16="http://schemas.microsoft.com/office/drawing/2014/main" id="{109DAA6C-D835-4520-A391-5324F55AEECF}"/>
                    </a:ext>
                  </a:extLst>
                </p14:cNvPr>
                <p14:cNvContentPartPr/>
                <p14:nvPr/>
              </p14:nvContentPartPr>
              <p14:xfrm>
                <a:off x="3736405" y="2688108"/>
                <a:ext cx="85320" cy="127800"/>
              </p14:xfrm>
            </p:contentPart>
          </mc:Choice>
          <mc:Fallback xmlns="">
            <p:pic>
              <p:nvPicPr>
                <p:cNvPr id="130" name="Ink 129">
                  <a:extLst>
                    <a:ext uri="{FF2B5EF4-FFF2-40B4-BE49-F238E27FC236}">
                      <a16:creationId xmlns:a16="http://schemas.microsoft.com/office/drawing/2014/main" id="{109DAA6C-D835-4520-A391-5324F55AEECF}"/>
                    </a:ext>
                  </a:extLst>
                </p:cNvPr>
                <p:cNvPicPr/>
                <p:nvPr/>
              </p:nvPicPr>
              <p:blipFill>
                <a:blip r:embed="rId171"/>
                <a:stretch>
                  <a:fillRect/>
                </a:stretch>
              </p:blipFill>
              <p:spPr>
                <a:xfrm>
                  <a:off x="3718405" y="2670108"/>
                  <a:ext cx="120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6" name="Ink 145">
                  <a:extLst>
                    <a:ext uri="{FF2B5EF4-FFF2-40B4-BE49-F238E27FC236}">
                      <a16:creationId xmlns:a16="http://schemas.microsoft.com/office/drawing/2014/main" id="{0CD39083-69BB-28AC-173F-42CE9B06AF0E}"/>
                    </a:ext>
                  </a:extLst>
                </p14:cNvPr>
                <p14:cNvContentPartPr/>
                <p14:nvPr/>
              </p14:nvContentPartPr>
              <p14:xfrm>
                <a:off x="3266965" y="2472468"/>
                <a:ext cx="13320" cy="8280"/>
              </p14:xfrm>
            </p:contentPart>
          </mc:Choice>
          <mc:Fallback xmlns="">
            <p:pic>
              <p:nvPicPr>
                <p:cNvPr id="146" name="Ink 145">
                  <a:extLst>
                    <a:ext uri="{FF2B5EF4-FFF2-40B4-BE49-F238E27FC236}">
                      <a16:creationId xmlns:a16="http://schemas.microsoft.com/office/drawing/2014/main" id="{0CD39083-69BB-28AC-173F-42CE9B06AF0E}"/>
                    </a:ext>
                  </a:extLst>
                </p:cNvPr>
                <p:cNvPicPr/>
                <p:nvPr/>
              </p:nvPicPr>
              <p:blipFill>
                <a:blip r:embed="rId173"/>
                <a:stretch>
                  <a:fillRect/>
                </a:stretch>
              </p:blipFill>
              <p:spPr>
                <a:xfrm>
                  <a:off x="3248965" y="2454468"/>
                  <a:ext cx="48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9" name="Ink 148">
                  <a:extLst>
                    <a:ext uri="{FF2B5EF4-FFF2-40B4-BE49-F238E27FC236}">
                      <a16:creationId xmlns:a16="http://schemas.microsoft.com/office/drawing/2014/main" id="{6D17736B-EC3F-B6F0-6062-A2942DF413D8}"/>
                    </a:ext>
                  </a:extLst>
                </p14:cNvPr>
                <p14:cNvContentPartPr/>
                <p14:nvPr/>
              </p14:nvContentPartPr>
              <p14:xfrm>
                <a:off x="3926845" y="2541588"/>
                <a:ext cx="128880" cy="156240"/>
              </p14:xfrm>
            </p:contentPart>
          </mc:Choice>
          <mc:Fallback xmlns="">
            <p:pic>
              <p:nvPicPr>
                <p:cNvPr id="149" name="Ink 148">
                  <a:extLst>
                    <a:ext uri="{FF2B5EF4-FFF2-40B4-BE49-F238E27FC236}">
                      <a16:creationId xmlns:a16="http://schemas.microsoft.com/office/drawing/2014/main" id="{6D17736B-EC3F-B6F0-6062-A2942DF413D8}"/>
                    </a:ext>
                  </a:extLst>
                </p:cNvPr>
                <p:cNvPicPr/>
                <p:nvPr/>
              </p:nvPicPr>
              <p:blipFill>
                <a:blip r:embed="rId177"/>
                <a:stretch>
                  <a:fillRect/>
                </a:stretch>
              </p:blipFill>
              <p:spPr>
                <a:xfrm>
                  <a:off x="3909205" y="2523948"/>
                  <a:ext cx="164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0" name="Ink 149">
                  <a:extLst>
                    <a:ext uri="{FF2B5EF4-FFF2-40B4-BE49-F238E27FC236}">
                      <a16:creationId xmlns:a16="http://schemas.microsoft.com/office/drawing/2014/main" id="{73EF8D7B-305A-ED5E-0032-53EE71F09E12}"/>
                    </a:ext>
                  </a:extLst>
                </p14:cNvPr>
                <p14:cNvContentPartPr/>
                <p14:nvPr/>
              </p14:nvContentPartPr>
              <p14:xfrm>
                <a:off x="4080925" y="2599188"/>
                <a:ext cx="62640" cy="272160"/>
              </p14:xfrm>
            </p:contentPart>
          </mc:Choice>
          <mc:Fallback xmlns="">
            <p:pic>
              <p:nvPicPr>
                <p:cNvPr id="150" name="Ink 149">
                  <a:extLst>
                    <a:ext uri="{FF2B5EF4-FFF2-40B4-BE49-F238E27FC236}">
                      <a16:creationId xmlns:a16="http://schemas.microsoft.com/office/drawing/2014/main" id="{73EF8D7B-305A-ED5E-0032-53EE71F09E12}"/>
                    </a:ext>
                  </a:extLst>
                </p:cNvPr>
                <p:cNvPicPr/>
                <p:nvPr/>
              </p:nvPicPr>
              <p:blipFill>
                <a:blip r:embed="rId179"/>
                <a:stretch>
                  <a:fillRect/>
                </a:stretch>
              </p:blipFill>
              <p:spPr>
                <a:xfrm>
                  <a:off x="4062925" y="2581188"/>
                  <a:ext cx="9828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1" name="Ink 150">
                  <a:extLst>
                    <a:ext uri="{FF2B5EF4-FFF2-40B4-BE49-F238E27FC236}">
                      <a16:creationId xmlns:a16="http://schemas.microsoft.com/office/drawing/2014/main" id="{484B6B46-FE1F-CB40-9CDD-1385899D7827}"/>
                    </a:ext>
                  </a:extLst>
                </p14:cNvPr>
                <p14:cNvContentPartPr/>
                <p14:nvPr/>
              </p14:nvContentPartPr>
              <p14:xfrm>
                <a:off x="4049605" y="2643108"/>
                <a:ext cx="147600" cy="110880"/>
              </p14:xfrm>
            </p:contentPart>
          </mc:Choice>
          <mc:Fallback xmlns="">
            <p:pic>
              <p:nvPicPr>
                <p:cNvPr id="151" name="Ink 150">
                  <a:extLst>
                    <a:ext uri="{FF2B5EF4-FFF2-40B4-BE49-F238E27FC236}">
                      <a16:creationId xmlns:a16="http://schemas.microsoft.com/office/drawing/2014/main" id="{484B6B46-FE1F-CB40-9CDD-1385899D7827}"/>
                    </a:ext>
                  </a:extLst>
                </p:cNvPr>
                <p:cNvPicPr/>
                <p:nvPr/>
              </p:nvPicPr>
              <p:blipFill>
                <a:blip r:embed="rId181"/>
                <a:stretch>
                  <a:fillRect/>
                </a:stretch>
              </p:blipFill>
              <p:spPr>
                <a:xfrm>
                  <a:off x="4031965" y="2625108"/>
                  <a:ext cx="183240" cy="14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2">
            <p14:nvContentPartPr>
              <p14:cNvPr id="153" name="Ink 152">
                <a:extLst>
                  <a:ext uri="{FF2B5EF4-FFF2-40B4-BE49-F238E27FC236}">
                    <a16:creationId xmlns:a16="http://schemas.microsoft.com/office/drawing/2014/main" id="{317AE562-648F-868D-01C6-201F6DCD660A}"/>
                  </a:ext>
                </a:extLst>
              </p14:cNvPr>
              <p14:cNvContentPartPr/>
              <p14:nvPr/>
            </p14:nvContentPartPr>
            <p14:xfrm rot="348818">
              <a:off x="6073646" y="2372185"/>
              <a:ext cx="112680" cy="19800"/>
            </p14:xfrm>
          </p:contentPart>
        </mc:Choice>
        <mc:Fallback>
          <p:pic>
            <p:nvPicPr>
              <p:cNvPr id="153" name="Ink 152">
                <a:extLst>
                  <a:ext uri="{FF2B5EF4-FFF2-40B4-BE49-F238E27FC236}">
                    <a16:creationId xmlns:a16="http://schemas.microsoft.com/office/drawing/2014/main" id="{317AE562-648F-868D-01C6-201F6DCD660A}"/>
                  </a:ext>
                </a:extLst>
              </p:cNvPr>
              <p:cNvPicPr/>
              <p:nvPr/>
            </p:nvPicPr>
            <p:blipFill>
              <a:blip r:embed="rId183"/>
              <a:stretch>
                <a:fillRect/>
              </a:stretch>
            </p:blipFill>
            <p:spPr>
              <a:xfrm rot="348818">
                <a:off x="6055588" y="2353852"/>
                <a:ext cx="148434" cy="561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4" name="Ink 153">
                <a:extLst>
                  <a:ext uri="{FF2B5EF4-FFF2-40B4-BE49-F238E27FC236}">
                    <a16:creationId xmlns:a16="http://schemas.microsoft.com/office/drawing/2014/main" id="{3714D071-C361-4D04-352C-E4943A5B399F}"/>
                  </a:ext>
                </a:extLst>
              </p14:cNvPr>
              <p14:cNvContentPartPr/>
              <p14:nvPr/>
            </p14:nvContentPartPr>
            <p14:xfrm rot="517298">
              <a:off x="6063434" y="2516909"/>
              <a:ext cx="122760" cy="20520"/>
            </p14:xfrm>
          </p:contentPart>
        </mc:Choice>
        <mc:Fallback>
          <p:pic>
            <p:nvPicPr>
              <p:cNvPr id="154" name="Ink 153">
                <a:extLst>
                  <a:ext uri="{FF2B5EF4-FFF2-40B4-BE49-F238E27FC236}">
                    <a16:creationId xmlns:a16="http://schemas.microsoft.com/office/drawing/2014/main" id="{3714D071-C361-4D04-352C-E4943A5B399F}"/>
                  </a:ext>
                </a:extLst>
              </p:cNvPr>
              <p:cNvPicPr/>
              <p:nvPr/>
            </p:nvPicPr>
            <p:blipFill>
              <a:blip r:embed="rId185"/>
              <a:stretch>
                <a:fillRect/>
              </a:stretch>
            </p:blipFill>
            <p:spPr>
              <a:xfrm rot="517298">
                <a:off x="6045434" y="2499219"/>
                <a:ext cx="158400" cy="55546"/>
              </a:xfrm>
              <a:prstGeom prst="rect">
                <a:avLst/>
              </a:prstGeom>
            </p:spPr>
          </p:pic>
        </mc:Fallback>
      </mc:AlternateContent>
      <p:grpSp>
        <p:nvGrpSpPr>
          <p:cNvPr id="161" name="Group 160">
            <a:extLst>
              <a:ext uri="{FF2B5EF4-FFF2-40B4-BE49-F238E27FC236}">
                <a16:creationId xmlns:a16="http://schemas.microsoft.com/office/drawing/2014/main" id="{5A2AD138-617B-C307-7683-1CFA40960E21}"/>
              </a:ext>
            </a:extLst>
          </p:cNvPr>
          <p:cNvGrpSpPr/>
          <p:nvPr/>
        </p:nvGrpSpPr>
        <p:grpSpPr>
          <a:xfrm rot="337069">
            <a:off x="6318714" y="2140620"/>
            <a:ext cx="635067" cy="770330"/>
            <a:chOff x="4923547" y="2027868"/>
            <a:chExt cx="635067" cy="770330"/>
          </a:xfrm>
        </p:grpSpPr>
        <mc:AlternateContent xmlns:mc="http://schemas.openxmlformats.org/markup-compatibility/2006" xmlns:p14="http://schemas.microsoft.com/office/powerpoint/2010/main">
          <mc:Choice Requires="p14">
            <p:contentPart p14:bwMode="auto" r:id="rId186">
              <p14:nvContentPartPr>
                <p14:cNvPr id="155" name="Ink 154">
                  <a:extLst>
                    <a:ext uri="{FF2B5EF4-FFF2-40B4-BE49-F238E27FC236}">
                      <a16:creationId xmlns:a16="http://schemas.microsoft.com/office/drawing/2014/main" id="{D7FA9867-F964-0608-AAA2-60FA161E0336}"/>
                    </a:ext>
                  </a:extLst>
                </p14:cNvPr>
                <p14:cNvContentPartPr/>
                <p14:nvPr/>
              </p14:nvContentPartPr>
              <p14:xfrm>
                <a:off x="5153005" y="2027868"/>
                <a:ext cx="124560" cy="254160"/>
              </p14:xfrm>
            </p:contentPart>
          </mc:Choice>
          <mc:Fallback xmlns="">
            <p:pic>
              <p:nvPicPr>
                <p:cNvPr id="155" name="Ink 154">
                  <a:extLst>
                    <a:ext uri="{FF2B5EF4-FFF2-40B4-BE49-F238E27FC236}">
                      <a16:creationId xmlns:a16="http://schemas.microsoft.com/office/drawing/2014/main" id="{D7FA9867-F964-0608-AAA2-60FA161E0336}"/>
                    </a:ext>
                  </a:extLst>
                </p:cNvPr>
                <p:cNvPicPr/>
                <p:nvPr/>
              </p:nvPicPr>
              <p:blipFill>
                <a:blip r:embed="rId187"/>
                <a:stretch>
                  <a:fillRect/>
                </a:stretch>
              </p:blipFill>
              <p:spPr>
                <a:xfrm>
                  <a:off x="5135365" y="2010228"/>
                  <a:ext cx="1602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8" name="Ink 157">
                  <a:extLst>
                    <a:ext uri="{FF2B5EF4-FFF2-40B4-BE49-F238E27FC236}">
                      <a16:creationId xmlns:a16="http://schemas.microsoft.com/office/drawing/2014/main" id="{AB7072DC-41F6-B83E-A8F2-4FB95A712019}"/>
                    </a:ext>
                  </a:extLst>
                </p14:cNvPr>
                <p14:cNvContentPartPr/>
                <p14:nvPr/>
              </p14:nvContentPartPr>
              <p14:xfrm>
                <a:off x="4923547" y="2483918"/>
                <a:ext cx="155880" cy="314280"/>
              </p14:xfrm>
            </p:contentPart>
          </mc:Choice>
          <mc:Fallback xmlns="">
            <p:pic>
              <p:nvPicPr>
                <p:cNvPr id="158" name="Ink 157">
                  <a:extLst>
                    <a:ext uri="{FF2B5EF4-FFF2-40B4-BE49-F238E27FC236}">
                      <a16:creationId xmlns:a16="http://schemas.microsoft.com/office/drawing/2014/main" id="{AB7072DC-41F6-B83E-A8F2-4FB95A712019}"/>
                    </a:ext>
                  </a:extLst>
                </p:cNvPr>
                <p:cNvPicPr/>
                <p:nvPr/>
              </p:nvPicPr>
              <p:blipFill>
                <a:blip r:embed="rId189"/>
                <a:stretch>
                  <a:fillRect/>
                </a:stretch>
              </p:blipFill>
              <p:spPr>
                <a:xfrm>
                  <a:off x="4905547" y="2465918"/>
                  <a:ext cx="19152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9" name="Ink 158">
                  <a:extLst>
                    <a:ext uri="{FF2B5EF4-FFF2-40B4-BE49-F238E27FC236}">
                      <a16:creationId xmlns:a16="http://schemas.microsoft.com/office/drawing/2014/main" id="{6A27420F-22AA-0EBC-945A-7F63A9CFBD15}"/>
                    </a:ext>
                  </a:extLst>
                </p14:cNvPr>
                <p14:cNvContentPartPr/>
                <p14:nvPr/>
              </p14:nvContentPartPr>
              <p14:xfrm>
                <a:off x="5006348" y="2589038"/>
                <a:ext cx="88560" cy="89640"/>
              </p14:xfrm>
            </p:contentPart>
          </mc:Choice>
          <mc:Fallback xmlns="">
            <p:pic>
              <p:nvPicPr>
                <p:cNvPr id="159" name="Ink 158">
                  <a:extLst>
                    <a:ext uri="{FF2B5EF4-FFF2-40B4-BE49-F238E27FC236}">
                      <a16:creationId xmlns:a16="http://schemas.microsoft.com/office/drawing/2014/main" id="{6A27420F-22AA-0EBC-945A-7F63A9CFBD15}"/>
                    </a:ext>
                  </a:extLst>
                </p:cNvPr>
                <p:cNvPicPr/>
                <p:nvPr/>
              </p:nvPicPr>
              <p:blipFill>
                <a:blip r:embed="rId191"/>
                <a:stretch>
                  <a:fillRect/>
                </a:stretch>
              </p:blipFill>
              <p:spPr>
                <a:xfrm>
                  <a:off x="4988348" y="2571038"/>
                  <a:ext cx="124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0" name="Ink 159">
                  <a:extLst>
                    <a:ext uri="{FF2B5EF4-FFF2-40B4-BE49-F238E27FC236}">
                      <a16:creationId xmlns:a16="http://schemas.microsoft.com/office/drawing/2014/main" id="{FEFA011A-652F-BD0A-91C3-09B5347E4B19}"/>
                    </a:ext>
                  </a:extLst>
                </p14:cNvPr>
                <p14:cNvContentPartPr/>
                <p14:nvPr/>
              </p14:nvContentPartPr>
              <p14:xfrm>
                <a:off x="5204374" y="2455636"/>
                <a:ext cx="354240" cy="303120"/>
              </p14:xfrm>
            </p:contentPart>
          </mc:Choice>
          <mc:Fallback xmlns="">
            <p:pic>
              <p:nvPicPr>
                <p:cNvPr id="160" name="Ink 159">
                  <a:extLst>
                    <a:ext uri="{FF2B5EF4-FFF2-40B4-BE49-F238E27FC236}">
                      <a16:creationId xmlns:a16="http://schemas.microsoft.com/office/drawing/2014/main" id="{FEFA011A-652F-BD0A-91C3-09B5347E4B19}"/>
                    </a:ext>
                  </a:extLst>
                </p:cNvPr>
                <p:cNvPicPr/>
                <p:nvPr/>
              </p:nvPicPr>
              <p:blipFill>
                <a:blip r:embed="rId193"/>
                <a:stretch>
                  <a:fillRect/>
                </a:stretch>
              </p:blipFill>
              <p:spPr>
                <a:xfrm>
                  <a:off x="5186374" y="2437636"/>
                  <a:ext cx="389880" cy="338760"/>
                </a:xfrm>
                <a:prstGeom prst="rect">
                  <a:avLst/>
                </a:prstGeom>
              </p:spPr>
            </p:pic>
          </mc:Fallback>
        </mc:AlternateContent>
      </p:grpSp>
      <p:grpSp>
        <p:nvGrpSpPr>
          <p:cNvPr id="175" name="Group 174">
            <a:extLst>
              <a:ext uri="{FF2B5EF4-FFF2-40B4-BE49-F238E27FC236}">
                <a16:creationId xmlns:a16="http://schemas.microsoft.com/office/drawing/2014/main" id="{BE9A5C67-4D96-FF98-4DCE-885A4B1A2FB1}"/>
              </a:ext>
            </a:extLst>
          </p:cNvPr>
          <p:cNvGrpSpPr/>
          <p:nvPr/>
        </p:nvGrpSpPr>
        <p:grpSpPr>
          <a:xfrm rot="246668">
            <a:off x="2078005" y="3639948"/>
            <a:ext cx="1222200" cy="421920"/>
            <a:chOff x="554005" y="3639948"/>
            <a:chExt cx="1222200" cy="421920"/>
          </a:xfrm>
        </p:grpSpPr>
        <mc:AlternateContent xmlns:mc="http://schemas.openxmlformats.org/markup-compatibility/2006" xmlns:p14="http://schemas.microsoft.com/office/powerpoint/2010/main">
          <mc:Choice Requires="p14">
            <p:contentPart p14:bwMode="auto" r:id="rId194">
              <p14:nvContentPartPr>
                <p14:cNvPr id="165" name="Ink 164">
                  <a:extLst>
                    <a:ext uri="{FF2B5EF4-FFF2-40B4-BE49-F238E27FC236}">
                      <a16:creationId xmlns:a16="http://schemas.microsoft.com/office/drawing/2014/main" id="{77C2B24F-D556-2738-E6F1-D265EA10FD7C}"/>
                    </a:ext>
                  </a:extLst>
                </p14:cNvPr>
                <p14:cNvContentPartPr/>
                <p14:nvPr/>
              </p14:nvContentPartPr>
              <p14:xfrm>
                <a:off x="554005" y="3744348"/>
                <a:ext cx="154440" cy="261720"/>
              </p14:xfrm>
            </p:contentPart>
          </mc:Choice>
          <mc:Fallback xmlns="">
            <p:pic>
              <p:nvPicPr>
                <p:cNvPr id="165" name="Ink 164">
                  <a:extLst>
                    <a:ext uri="{FF2B5EF4-FFF2-40B4-BE49-F238E27FC236}">
                      <a16:creationId xmlns:a16="http://schemas.microsoft.com/office/drawing/2014/main" id="{77C2B24F-D556-2738-E6F1-D265EA10FD7C}"/>
                    </a:ext>
                  </a:extLst>
                </p:cNvPr>
                <p:cNvPicPr/>
                <p:nvPr/>
              </p:nvPicPr>
              <p:blipFill>
                <a:blip r:embed="rId197"/>
                <a:stretch>
                  <a:fillRect/>
                </a:stretch>
              </p:blipFill>
              <p:spPr>
                <a:xfrm>
                  <a:off x="536365" y="3726348"/>
                  <a:ext cx="1900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6" name="Ink 165">
                  <a:extLst>
                    <a:ext uri="{FF2B5EF4-FFF2-40B4-BE49-F238E27FC236}">
                      <a16:creationId xmlns:a16="http://schemas.microsoft.com/office/drawing/2014/main" id="{0BA5B7F9-5093-D9FA-EE34-005683EA2F25}"/>
                    </a:ext>
                  </a:extLst>
                </p14:cNvPr>
                <p14:cNvContentPartPr/>
                <p14:nvPr/>
              </p14:nvContentPartPr>
              <p14:xfrm>
                <a:off x="596125" y="3876828"/>
                <a:ext cx="191520" cy="41040"/>
              </p14:xfrm>
            </p:contentPart>
          </mc:Choice>
          <mc:Fallback xmlns="">
            <p:pic>
              <p:nvPicPr>
                <p:cNvPr id="166" name="Ink 165">
                  <a:extLst>
                    <a:ext uri="{FF2B5EF4-FFF2-40B4-BE49-F238E27FC236}">
                      <a16:creationId xmlns:a16="http://schemas.microsoft.com/office/drawing/2014/main" id="{0BA5B7F9-5093-D9FA-EE34-005683EA2F25}"/>
                    </a:ext>
                  </a:extLst>
                </p:cNvPr>
                <p:cNvPicPr/>
                <p:nvPr/>
              </p:nvPicPr>
              <p:blipFill>
                <a:blip r:embed="rId199"/>
                <a:stretch>
                  <a:fillRect/>
                </a:stretch>
              </p:blipFill>
              <p:spPr>
                <a:xfrm>
                  <a:off x="578485" y="3859188"/>
                  <a:ext cx="227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7" name="Ink 166">
                  <a:extLst>
                    <a:ext uri="{FF2B5EF4-FFF2-40B4-BE49-F238E27FC236}">
                      <a16:creationId xmlns:a16="http://schemas.microsoft.com/office/drawing/2014/main" id="{2C1AF2C7-D061-7ECF-847E-076C586AFE14}"/>
                    </a:ext>
                  </a:extLst>
                </p14:cNvPr>
                <p14:cNvContentPartPr/>
                <p14:nvPr/>
              </p14:nvContentPartPr>
              <p14:xfrm>
                <a:off x="778645" y="3750108"/>
                <a:ext cx="79200" cy="311760"/>
              </p14:xfrm>
            </p:contentPart>
          </mc:Choice>
          <mc:Fallback xmlns="">
            <p:pic>
              <p:nvPicPr>
                <p:cNvPr id="167" name="Ink 166">
                  <a:extLst>
                    <a:ext uri="{FF2B5EF4-FFF2-40B4-BE49-F238E27FC236}">
                      <a16:creationId xmlns:a16="http://schemas.microsoft.com/office/drawing/2014/main" id="{2C1AF2C7-D061-7ECF-847E-076C586AFE14}"/>
                    </a:ext>
                  </a:extLst>
                </p:cNvPr>
                <p:cNvPicPr/>
                <p:nvPr/>
              </p:nvPicPr>
              <p:blipFill>
                <a:blip r:embed="rId201"/>
                <a:stretch>
                  <a:fillRect/>
                </a:stretch>
              </p:blipFill>
              <p:spPr>
                <a:xfrm>
                  <a:off x="760645" y="3732468"/>
                  <a:ext cx="1148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8" name="Ink 167">
                  <a:extLst>
                    <a:ext uri="{FF2B5EF4-FFF2-40B4-BE49-F238E27FC236}">
                      <a16:creationId xmlns:a16="http://schemas.microsoft.com/office/drawing/2014/main" id="{B134E014-D958-C364-13F2-E30B10368B80}"/>
                    </a:ext>
                  </a:extLst>
                </p14:cNvPr>
                <p14:cNvContentPartPr/>
                <p14:nvPr/>
              </p14:nvContentPartPr>
              <p14:xfrm>
                <a:off x="777565" y="3846948"/>
                <a:ext cx="144360" cy="89280"/>
              </p14:xfrm>
            </p:contentPart>
          </mc:Choice>
          <mc:Fallback xmlns="">
            <p:pic>
              <p:nvPicPr>
                <p:cNvPr id="168" name="Ink 167">
                  <a:extLst>
                    <a:ext uri="{FF2B5EF4-FFF2-40B4-BE49-F238E27FC236}">
                      <a16:creationId xmlns:a16="http://schemas.microsoft.com/office/drawing/2014/main" id="{B134E014-D958-C364-13F2-E30B10368B80}"/>
                    </a:ext>
                  </a:extLst>
                </p:cNvPr>
                <p:cNvPicPr/>
                <p:nvPr/>
              </p:nvPicPr>
              <p:blipFill>
                <a:blip r:embed="rId203"/>
                <a:stretch>
                  <a:fillRect/>
                </a:stretch>
              </p:blipFill>
              <p:spPr>
                <a:xfrm>
                  <a:off x="759565" y="3829308"/>
                  <a:ext cx="180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9" name="Ink 168">
                  <a:extLst>
                    <a:ext uri="{FF2B5EF4-FFF2-40B4-BE49-F238E27FC236}">
                      <a16:creationId xmlns:a16="http://schemas.microsoft.com/office/drawing/2014/main" id="{9A8743C2-1A6B-7D78-D03D-6B23EF464EC6}"/>
                    </a:ext>
                  </a:extLst>
                </p14:cNvPr>
                <p14:cNvContentPartPr/>
                <p14:nvPr/>
              </p14:nvContentPartPr>
              <p14:xfrm>
                <a:off x="938845" y="3735708"/>
                <a:ext cx="75600" cy="295920"/>
              </p14:xfrm>
            </p:contentPart>
          </mc:Choice>
          <mc:Fallback xmlns="">
            <p:pic>
              <p:nvPicPr>
                <p:cNvPr id="169" name="Ink 168">
                  <a:extLst>
                    <a:ext uri="{FF2B5EF4-FFF2-40B4-BE49-F238E27FC236}">
                      <a16:creationId xmlns:a16="http://schemas.microsoft.com/office/drawing/2014/main" id="{9A8743C2-1A6B-7D78-D03D-6B23EF464EC6}"/>
                    </a:ext>
                  </a:extLst>
                </p:cNvPr>
                <p:cNvPicPr/>
                <p:nvPr/>
              </p:nvPicPr>
              <p:blipFill>
                <a:blip r:embed="rId205"/>
                <a:stretch>
                  <a:fillRect/>
                </a:stretch>
              </p:blipFill>
              <p:spPr>
                <a:xfrm>
                  <a:off x="921205" y="3717708"/>
                  <a:ext cx="1112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0" name="Ink 169">
                  <a:extLst>
                    <a:ext uri="{FF2B5EF4-FFF2-40B4-BE49-F238E27FC236}">
                      <a16:creationId xmlns:a16="http://schemas.microsoft.com/office/drawing/2014/main" id="{776CE2E5-3C45-9120-7D01-CE0AB4A18E6A}"/>
                    </a:ext>
                  </a:extLst>
                </p14:cNvPr>
                <p14:cNvContentPartPr/>
                <p14:nvPr/>
              </p14:nvContentPartPr>
              <p14:xfrm>
                <a:off x="948565" y="3835428"/>
                <a:ext cx="107640" cy="81720"/>
              </p14:xfrm>
            </p:contentPart>
          </mc:Choice>
          <mc:Fallback xmlns="">
            <p:pic>
              <p:nvPicPr>
                <p:cNvPr id="170" name="Ink 169">
                  <a:extLst>
                    <a:ext uri="{FF2B5EF4-FFF2-40B4-BE49-F238E27FC236}">
                      <a16:creationId xmlns:a16="http://schemas.microsoft.com/office/drawing/2014/main" id="{776CE2E5-3C45-9120-7D01-CE0AB4A18E6A}"/>
                    </a:ext>
                  </a:extLst>
                </p:cNvPr>
                <p:cNvPicPr/>
                <p:nvPr/>
              </p:nvPicPr>
              <p:blipFill>
                <a:blip r:embed="rId207"/>
                <a:stretch>
                  <a:fillRect/>
                </a:stretch>
              </p:blipFill>
              <p:spPr>
                <a:xfrm>
                  <a:off x="930565" y="3817428"/>
                  <a:ext cx="143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1" name="Ink 170">
                  <a:extLst>
                    <a:ext uri="{FF2B5EF4-FFF2-40B4-BE49-F238E27FC236}">
                      <a16:creationId xmlns:a16="http://schemas.microsoft.com/office/drawing/2014/main" id="{3A7AEEC7-B645-13E9-83E0-55FE067F6A08}"/>
                    </a:ext>
                  </a:extLst>
                </p14:cNvPr>
                <p14:cNvContentPartPr/>
                <p14:nvPr/>
              </p14:nvContentPartPr>
              <p14:xfrm>
                <a:off x="1058725" y="3639948"/>
                <a:ext cx="276840" cy="378360"/>
              </p14:xfrm>
            </p:contentPart>
          </mc:Choice>
          <mc:Fallback xmlns="">
            <p:pic>
              <p:nvPicPr>
                <p:cNvPr id="171" name="Ink 170">
                  <a:extLst>
                    <a:ext uri="{FF2B5EF4-FFF2-40B4-BE49-F238E27FC236}">
                      <a16:creationId xmlns:a16="http://schemas.microsoft.com/office/drawing/2014/main" id="{3A7AEEC7-B645-13E9-83E0-55FE067F6A08}"/>
                    </a:ext>
                  </a:extLst>
                </p:cNvPr>
                <p:cNvPicPr/>
                <p:nvPr/>
              </p:nvPicPr>
              <p:blipFill>
                <a:blip r:embed="rId209"/>
                <a:stretch>
                  <a:fillRect/>
                </a:stretch>
              </p:blipFill>
              <p:spPr>
                <a:xfrm>
                  <a:off x="1041085" y="3621948"/>
                  <a:ext cx="31248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2" name="Ink 171">
                  <a:extLst>
                    <a:ext uri="{FF2B5EF4-FFF2-40B4-BE49-F238E27FC236}">
                      <a16:creationId xmlns:a16="http://schemas.microsoft.com/office/drawing/2014/main" id="{9CBDA4D5-5CE0-534F-46EE-8476CEF0E6CA}"/>
                    </a:ext>
                  </a:extLst>
                </p14:cNvPr>
                <p14:cNvContentPartPr/>
                <p14:nvPr/>
              </p14:nvContentPartPr>
              <p14:xfrm>
                <a:off x="1393165" y="3814548"/>
                <a:ext cx="38520" cy="110160"/>
              </p14:xfrm>
            </p:contentPart>
          </mc:Choice>
          <mc:Fallback xmlns="">
            <p:pic>
              <p:nvPicPr>
                <p:cNvPr id="172" name="Ink 171">
                  <a:extLst>
                    <a:ext uri="{FF2B5EF4-FFF2-40B4-BE49-F238E27FC236}">
                      <a16:creationId xmlns:a16="http://schemas.microsoft.com/office/drawing/2014/main" id="{9CBDA4D5-5CE0-534F-46EE-8476CEF0E6CA}"/>
                    </a:ext>
                  </a:extLst>
                </p:cNvPr>
                <p:cNvPicPr/>
                <p:nvPr/>
              </p:nvPicPr>
              <p:blipFill>
                <a:blip r:embed="rId211"/>
                <a:stretch>
                  <a:fillRect/>
                </a:stretch>
              </p:blipFill>
              <p:spPr>
                <a:xfrm>
                  <a:off x="1375165" y="3796908"/>
                  <a:ext cx="74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3" name="Ink 172">
                  <a:extLst>
                    <a:ext uri="{FF2B5EF4-FFF2-40B4-BE49-F238E27FC236}">
                      <a16:creationId xmlns:a16="http://schemas.microsoft.com/office/drawing/2014/main" id="{3A73D6C0-9B09-5E32-193D-D5A45583AFCA}"/>
                    </a:ext>
                  </a:extLst>
                </p14:cNvPr>
                <p14:cNvContentPartPr/>
                <p14:nvPr/>
              </p14:nvContentPartPr>
              <p14:xfrm>
                <a:off x="1454005" y="3684948"/>
                <a:ext cx="7560" cy="18360"/>
              </p14:xfrm>
            </p:contentPart>
          </mc:Choice>
          <mc:Fallback xmlns="">
            <p:pic>
              <p:nvPicPr>
                <p:cNvPr id="173" name="Ink 172">
                  <a:extLst>
                    <a:ext uri="{FF2B5EF4-FFF2-40B4-BE49-F238E27FC236}">
                      <a16:creationId xmlns:a16="http://schemas.microsoft.com/office/drawing/2014/main" id="{3A73D6C0-9B09-5E32-193D-D5A45583AFCA}"/>
                    </a:ext>
                  </a:extLst>
                </p:cNvPr>
                <p:cNvPicPr/>
                <p:nvPr/>
              </p:nvPicPr>
              <p:blipFill>
                <a:blip r:embed="rId213"/>
                <a:stretch>
                  <a:fillRect/>
                </a:stretch>
              </p:blipFill>
              <p:spPr>
                <a:xfrm>
                  <a:off x="1436005" y="3666948"/>
                  <a:ext cx="432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4" name="Ink 173">
                  <a:extLst>
                    <a:ext uri="{FF2B5EF4-FFF2-40B4-BE49-F238E27FC236}">
                      <a16:creationId xmlns:a16="http://schemas.microsoft.com/office/drawing/2014/main" id="{57E321D9-3FF7-7747-30C9-AF4B43A9744B}"/>
                    </a:ext>
                  </a:extLst>
                </p14:cNvPr>
                <p14:cNvContentPartPr/>
                <p14:nvPr/>
              </p14:nvContentPartPr>
              <p14:xfrm>
                <a:off x="1446805" y="3767028"/>
                <a:ext cx="329400" cy="278640"/>
              </p14:xfrm>
            </p:contentPart>
          </mc:Choice>
          <mc:Fallback xmlns="">
            <p:pic>
              <p:nvPicPr>
                <p:cNvPr id="174" name="Ink 173">
                  <a:extLst>
                    <a:ext uri="{FF2B5EF4-FFF2-40B4-BE49-F238E27FC236}">
                      <a16:creationId xmlns:a16="http://schemas.microsoft.com/office/drawing/2014/main" id="{57E321D9-3FF7-7747-30C9-AF4B43A9744B}"/>
                    </a:ext>
                  </a:extLst>
                </p:cNvPr>
                <p:cNvPicPr/>
                <p:nvPr/>
              </p:nvPicPr>
              <p:blipFill>
                <a:blip r:embed="rId215"/>
                <a:stretch>
                  <a:fillRect/>
                </a:stretch>
              </p:blipFill>
              <p:spPr>
                <a:xfrm>
                  <a:off x="1428805" y="3749388"/>
                  <a:ext cx="365040" cy="314280"/>
                </a:xfrm>
                <a:prstGeom prst="rect">
                  <a:avLst/>
                </a:prstGeom>
              </p:spPr>
            </p:pic>
          </mc:Fallback>
        </mc:AlternateContent>
      </p:grpSp>
      <p:grpSp>
        <p:nvGrpSpPr>
          <p:cNvPr id="187" name="Group 186">
            <a:extLst>
              <a:ext uri="{FF2B5EF4-FFF2-40B4-BE49-F238E27FC236}">
                <a16:creationId xmlns:a16="http://schemas.microsoft.com/office/drawing/2014/main" id="{3ED1D651-87C7-1891-8E0A-7A6AC81E2FFE}"/>
              </a:ext>
            </a:extLst>
          </p:cNvPr>
          <p:cNvGrpSpPr/>
          <p:nvPr/>
        </p:nvGrpSpPr>
        <p:grpSpPr>
          <a:xfrm>
            <a:off x="3509725" y="3661188"/>
            <a:ext cx="2941920" cy="414000"/>
            <a:chOff x="2015605" y="3526548"/>
            <a:chExt cx="2941920" cy="414000"/>
          </a:xfrm>
        </p:grpSpPr>
        <mc:AlternateContent xmlns:mc="http://schemas.openxmlformats.org/markup-compatibility/2006" xmlns:p14="http://schemas.microsoft.com/office/powerpoint/2010/main">
          <mc:Choice Requires="p14">
            <p:contentPart p14:bwMode="auto" r:id="rId216">
              <p14:nvContentPartPr>
                <p14:cNvPr id="176" name="Ink 175">
                  <a:extLst>
                    <a:ext uri="{FF2B5EF4-FFF2-40B4-BE49-F238E27FC236}">
                      <a16:creationId xmlns:a16="http://schemas.microsoft.com/office/drawing/2014/main" id="{B6D5D331-8149-CDBB-FFC0-BB0DBEBEB8F3}"/>
                    </a:ext>
                  </a:extLst>
                </p14:cNvPr>
                <p14:cNvContentPartPr/>
                <p14:nvPr/>
              </p14:nvContentPartPr>
              <p14:xfrm>
                <a:off x="2044765" y="3585588"/>
                <a:ext cx="168480" cy="354960"/>
              </p14:xfrm>
            </p:contentPart>
          </mc:Choice>
          <mc:Fallback xmlns="">
            <p:pic>
              <p:nvPicPr>
                <p:cNvPr id="176" name="Ink 175">
                  <a:extLst>
                    <a:ext uri="{FF2B5EF4-FFF2-40B4-BE49-F238E27FC236}">
                      <a16:creationId xmlns:a16="http://schemas.microsoft.com/office/drawing/2014/main" id="{B6D5D331-8149-CDBB-FFC0-BB0DBEBEB8F3}"/>
                    </a:ext>
                  </a:extLst>
                </p:cNvPr>
                <p:cNvPicPr/>
                <p:nvPr/>
              </p:nvPicPr>
              <p:blipFill>
                <a:blip r:embed="rId217"/>
                <a:stretch>
                  <a:fillRect/>
                </a:stretch>
              </p:blipFill>
              <p:spPr>
                <a:xfrm>
                  <a:off x="2026765" y="3567948"/>
                  <a:ext cx="2041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7" name="Ink 176">
                  <a:extLst>
                    <a:ext uri="{FF2B5EF4-FFF2-40B4-BE49-F238E27FC236}">
                      <a16:creationId xmlns:a16="http://schemas.microsoft.com/office/drawing/2014/main" id="{9588AF68-949B-E00C-A1C5-7C5B355B2821}"/>
                    </a:ext>
                  </a:extLst>
                </p14:cNvPr>
                <p14:cNvContentPartPr/>
                <p14:nvPr/>
              </p14:nvContentPartPr>
              <p14:xfrm>
                <a:off x="2015605" y="3725988"/>
                <a:ext cx="522720" cy="145440"/>
              </p14:xfrm>
            </p:contentPart>
          </mc:Choice>
          <mc:Fallback xmlns="">
            <p:pic>
              <p:nvPicPr>
                <p:cNvPr id="177" name="Ink 176">
                  <a:extLst>
                    <a:ext uri="{FF2B5EF4-FFF2-40B4-BE49-F238E27FC236}">
                      <a16:creationId xmlns:a16="http://schemas.microsoft.com/office/drawing/2014/main" id="{9588AF68-949B-E00C-A1C5-7C5B355B2821}"/>
                    </a:ext>
                  </a:extLst>
                </p:cNvPr>
                <p:cNvPicPr/>
                <p:nvPr/>
              </p:nvPicPr>
              <p:blipFill>
                <a:blip r:embed="rId219"/>
                <a:stretch>
                  <a:fillRect/>
                </a:stretch>
              </p:blipFill>
              <p:spPr>
                <a:xfrm>
                  <a:off x="1997965" y="3707988"/>
                  <a:ext cx="5583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9" name="Ink 178">
                  <a:extLst>
                    <a:ext uri="{FF2B5EF4-FFF2-40B4-BE49-F238E27FC236}">
                      <a16:creationId xmlns:a16="http://schemas.microsoft.com/office/drawing/2014/main" id="{9AFF28B0-4AC2-8456-8BAE-641EE507F404}"/>
                    </a:ext>
                  </a:extLst>
                </p14:cNvPr>
                <p14:cNvContentPartPr/>
                <p14:nvPr/>
              </p14:nvContentPartPr>
              <p14:xfrm>
                <a:off x="2745325" y="3627708"/>
                <a:ext cx="286560" cy="178560"/>
              </p14:xfrm>
            </p:contentPart>
          </mc:Choice>
          <mc:Fallback xmlns="">
            <p:pic>
              <p:nvPicPr>
                <p:cNvPr id="179" name="Ink 178">
                  <a:extLst>
                    <a:ext uri="{FF2B5EF4-FFF2-40B4-BE49-F238E27FC236}">
                      <a16:creationId xmlns:a16="http://schemas.microsoft.com/office/drawing/2014/main" id="{9AFF28B0-4AC2-8456-8BAE-641EE507F404}"/>
                    </a:ext>
                  </a:extLst>
                </p:cNvPr>
                <p:cNvPicPr/>
                <p:nvPr/>
              </p:nvPicPr>
              <p:blipFill>
                <a:blip r:embed="rId221"/>
                <a:stretch>
                  <a:fillRect/>
                </a:stretch>
              </p:blipFill>
              <p:spPr>
                <a:xfrm>
                  <a:off x="2727685" y="3609708"/>
                  <a:ext cx="322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80" name="Ink 179">
                  <a:extLst>
                    <a:ext uri="{FF2B5EF4-FFF2-40B4-BE49-F238E27FC236}">
                      <a16:creationId xmlns:a16="http://schemas.microsoft.com/office/drawing/2014/main" id="{FCC766E7-03C2-1274-7FB4-63BA7D5A1D73}"/>
                    </a:ext>
                  </a:extLst>
                </p14:cNvPr>
                <p14:cNvContentPartPr/>
                <p14:nvPr/>
              </p14:nvContentPartPr>
              <p14:xfrm>
                <a:off x="3083005" y="3601068"/>
                <a:ext cx="367920" cy="196200"/>
              </p14:xfrm>
            </p:contentPart>
          </mc:Choice>
          <mc:Fallback xmlns="">
            <p:pic>
              <p:nvPicPr>
                <p:cNvPr id="180" name="Ink 179">
                  <a:extLst>
                    <a:ext uri="{FF2B5EF4-FFF2-40B4-BE49-F238E27FC236}">
                      <a16:creationId xmlns:a16="http://schemas.microsoft.com/office/drawing/2014/main" id="{FCC766E7-03C2-1274-7FB4-63BA7D5A1D73}"/>
                    </a:ext>
                  </a:extLst>
                </p:cNvPr>
                <p:cNvPicPr/>
                <p:nvPr/>
              </p:nvPicPr>
              <p:blipFill>
                <a:blip r:embed="rId223"/>
                <a:stretch>
                  <a:fillRect/>
                </a:stretch>
              </p:blipFill>
              <p:spPr>
                <a:xfrm>
                  <a:off x="3065365" y="3583068"/>
                  <a:ext cx="4035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81" name="Ink 180">
                  <a:extLst>
                    <a:ext uri="{FF2B5EF4-FFF2-40B4-BE49-F238E27FC236}">
                      <a16:creationId xmlns:a16="http://schemas.microsoft.com/office/drawing/2014/main" id="{85CC829F-9C00-C9DB-3DAA-BE54958E2CEC}"/>
                    </a:ext>
                  </a:extLst>
                </p14:cNvPr>
                <p14:cNvContentPartPr/>
                <p14:nvPr/>
              </p14:nvContentPartPr>
              <p14:xfrm>
                <a:off x="3643165" y="3567588"/>
                <a:ext cx="108360" cy="260280"/>
              </p14:xfrm>
            </p:contentPart>
          </mc:Choice>
          <mc:Fallback xmlns="">
            <p:pic>
              <p:nvPicPr>
                <p:cNvPr id="181" name="Ink 180">
                  <a:extLst>
                    <a:ext uri="{FF2B5EF4-FFF2-40B4-BE49-F238E27FC236}">
                      <a16:creationId xmlns:a16="http://schemas.microsoft.com/office/drawing/2014/main" id="{85CC829F-9C00-C9DB-3DAA-BE54958E2CEC}"/>
                    </a:ext>
                  </a:extLst>
                </p:cNvPr>
                <p:cNvPicPr/>
                <p:nvPr/>
              </p:nvPicPr>
              <p:blipFill>
                <a:blip r:embed="rId225"/>
                <a:stretch>
                  <a:fillRect/>
                </a:stretch>
              </p:blipFill>
              <p:spPr>
                <a:xfrm>
                  <a:off x="3625525" y="3549948"/>
                  <a:ext cx="1440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82" name="Ink 181">
                  <a:extLst>
                    <a:ext uri="{FF2B5EF4-FFF2-40B4-BE49-F238E27FC236}">
                      <a16:creationId xmlns:a16="http://schemas.microsoft.com/office/drawing/2014/main" id="{3E6A6F63-0290-BC41-4040-81CB9DFF6C0C}"/>
                    </a:ext>
                  </a:extLst>
                </p14:cNvPr>
                <p14:cNvContentPartPr/>
                <p14:nvPr/>
              </p14:nvContentPartPr>
              <p14:xfrm>
                <a:off x="3541645" y="3697188"/>
                <a:ext cx="277200" cy="5400"/>
              </p14:xfrm>
            </p:contentPart>
          </mc:Choice>
          <mc:Fallback xmlns="">
            <p:pic>
              <p:nvPicPr>
                <p:cNvPr id="182" name="Ink 181">
                  <a:extLst>
                    <a:ext uri="{FF2B5EF4-FFF2-40B4-BE49-F238E27FC236}">
                      <a16:creationId xmlns:a16="http://schemas.microsoft.com/office/drawing/2014/main" id="{3E6A6F63-0290-BC41-4040-81CB9DFF6C0C}"/>
                    </a:ext>
                  </a:extLst>
                </p:cNvPr>
                <p:cNvPicPr/>
                <p:nvPr/>
              </p:nvPicPr>
              <p:blipFill>
                <a:blip r:embed="rId227"/>
                <a:stretch>
                  <a:fillRect/>
                </a:stretch>
              </p:blipFill>
              <p:spPr>
                <a:xfrm>
                  <a:off x="3523645" y="3679548"/>
                  <a:ext cx="312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3" name="Ink 182">
                  <a:extLst>
                    <a:ext uri="{FF2B5EF4-FFF2-40B4-BE49-F238E27FC236}">
                      <a16:creationId xmlns:a16="http://schemas.microsoft.com/office/drawing/2014/main" id="{1A0180F1-1EEF-6E53-8BEA-1840B20CA0F1}"/>
                    </a:ext>
                  </a:extLst>
                </p14:cNvPr>
                <p14:cNvContentPartPr/>
                <p14:nvPr/>
              </p14:nvContentPartPr>
              <p14:xfrm>
                <a:off x="3785365" y="3668748"/>
                <a:ext cx="192240" cy="121680"/>
              </p14:xfrm>
            </p:contentPart>
          </mc:Choice>
          <mc:Fallback xmlns="">
            <p:pic>
              <p:nvPicPr>
                <p:cNvPr id="183" name="Ink 182">
                  <a:extLst>
                    <a:ext uri="{FF2B5EF4-FFF2-40B4-BE49-F238E27FC236}">
                      <a16:creationId xmlns:a16="http://schemas.microsoft.com/office/drawing/2014/main" id="{1A0180F1-1EEF-6E53-8BEA-1840B20CA0F1}"/>
                    </a:ext>
                  </a:extLst>
                </p:cNvPr>
                <p:cNvPicPr/>
                <p:nvPr/>
              </p:nvPicPr>
              <p:blipFill>
                <a:blip r:embed="rId229"/>
                <a:stretch>
                  <a:fillRect/>
                </a:stretch>
              </p:blipFill>
              <p:spPr>
                <a:xfrm>
                  <a:off x="3767365" y="3651108"/>
                  <a:ext cx="227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4" name="Ink 183">
                  <a:extLst>
                    <a:ext uri="{FF2B5EF4-FFF2-40B4-BE49-F238E27FC236}">
                      <a16:creationId xmlns:a16="http://schemas.microsoft.com/office/drawing/2014/main" id="{EAD48914-83EC-23A0-B21C-7380CD68F35F}"/>
                    </a:ext>
                  </a:extLst>
                </p14:cNvPr>
                <p14:cNvContentPartPr/>
                <p14:nvPr/>
              </p14:nvContentPartPr>
              <p14:xfrm>
                <a:off x="3999925" y="3526548"/>
                <a:ext cx="563040" cy="325080"/>
              </p14:xfrm>
            </p:contentPart>
          </mc:Choice>
          <mc:Fallback xmlns="">
            <p:pic>
              <p:nvPicPr>
                <p:cNvPr id="184" name="Ink 183">
                  <a:extLst>
                    <a:ext uri="{FF2B5EF4-FFF2-40B4-BE49-F238E27FC236}">
                      <a16:creationId xmlns:a16="http://schemas.microsoft.com/office/drawing/2014/main" id="{EAD48914-83EC-23A0-B21C-7380CD68F35F}"/>
                    </a:ext>
                  </a:extLst>
                </p:cNvPr>
                <p:cNvPicPr/>
                <p:nvPr/>
              </p:nvPicPr>
              <p:blipFill>
                <a:blip r:embed="rId231"/>
                <a:stretch>
                  <a:fillRect/>
                </a:stretch>
              </p:blipFill>
              <p:spPr>
                <a:xfrm>
                  <a:off x="3981925" y="3508908"/>
                  <a:ext cx="5986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5" name="Ink 184">
                  <a:extLst>
                    <a:ext uri="{FF2B5EF4-FFF2-40B4-BE49-F238E27FC236}">
                      <a16:creationId xmlns:a16="http://schemas.microsoft.com/office/drawing/2014/main" id="{0CE08E77-D04F-DC36-D715-7D45A9EE3ECB}"/>
                    </a:ext>
                  </a:extLst>
                </p14:cNvPr>
                <p14:cNvContentPartPr/>
                <p14:nvPr/>
              </p14:nvContentPartPr>
              <p14:xfrm>
                <a:off x="4422205" y="3690348"/>
                <a:ext cx="272880" cy="165960"/>
              </p14:xfrm>
            </p:contentPart>
          </mc:Choice>
          <mc:Fallback xmlns="">
            <p:pic>
              <p:nvPicPr>
                <p:cNvPr id="185" name="Ink 184">
                  <a:extLst>
                    <a:ext uri="{FF2B5EF4-FFF2-40B4-BE49-F238E27FC236}">
                      <a16:creationId xmlns:a16="http://schemas.microsoft.com/office/drawing/2014/main" id="{0CE08E77-D04F-DC36-D715-7D45A9EE3ECB}"/>
                    </a:ext>
                  </a:extLst>
                </p:cNvPr>
                <p:cNvPicPr/>
                <p:nvPr/>
              </p:nvPicPr>
              <p:blipFill>
                <a:blip r:embed="rId233"/>
                <a:stretch>
                  <a:fillRect/>
                </a:stretch>
              </p:blipFill>
              <p:spPr>
                <a:xfrm>
                  <a:off x="4404205" y="3672708"/>
                  <a:ext cx="308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6" name="Ink 185">
                  <a:extLst>
                    <a:ext uri="{FF2B5EF4-FFF2-40B4-BE49-F238E27FC236}">
                      <a16:creationId xmlns:a16="http://schemas.microsoft.com/office/drawing/2014/main" id="{F3188F47-200E-E145-F8AA-1CA7D509695A}"/>
                    </a:ext>
                  </a:extLst>
                </p14:cNvPr>
                <p14:cNvContentPartPr/>
                <p14:nvPr/>
              </p14:nvContentPartPr>
              <p14:xfrm>
                <a:off x="4676725" y="3619068"/>
                <a:ext cx="280800" cy="177480"/>
              </p14:xfrm>
            </p:contentPart>
          </mc:Choice>
          <mc:Fallback xmlns="">
            <p:pic>
              <p:nvPicPr>
                <p:cNvPr id="186" name="Ink 185">
                  <a:extLst>
                    <a:ext uri="{FF2B5EF4-FFF2-40B4-BE49-F238E27FC236}">
                      <a16:creationId xmlns:a16="http://schemas.microsoft.com/office/drawing/2014/main" id="{F3188F47-200E-E145-F8AA-1CA7D509695A}"/>
                    </a:ext>
                  </a:extLst>
                </p:cNvPr>
                <p:cNvPicPr/>
                <p:nvPr/>
              </p:nvPicPr>
              <p:blipFill>
                <a:blip r:embed="rId235"/>
                <a:stretch>
                  <a:fillRect/>
                </a:stretch>
              </p:blipFill>
              <p:spPr>
                <a:xfrm>
                  <a:off x="4659085" y="3601068"/>
                  <a:ext cx="316440" cy="213120"/>
                </a:xfrm>
                <a:prstGeom prst="rect">
                  <a:avLst/>
                </a:prstGeom>
              </p:spPr>
            </p:pic>
          </mc:Fallback>
        </mc:AlternateContent>
      </p:grpSp>
      <p:grpSp>
        <p:nvGrpSpPr>
          <p:cNvPr id="193" name="Group 192">
            <a:extLst>
              <a:ext uri="{FF2B5EF4-FFF2-40B4-BE49-F238E27FC236}">
                <a16:creationId xmlns:a16="http://schemas.microsoft.com/office/drawing/2014/main" id="{6112F0BD-944C-F9FB-FB4C-466C8D9EE044}"/>
              </a:ext>
            </a:extLst>
          </p:cNvPr>
          <p:cNvGrpSpPr/>
          <p:nvPr/>
        </p:nvGrpSpPr>
        <p:grpSpPr>
          <a:xfrm rot="400642">
            <a:off x="3625620" y="4177654"/>
            <a:ext cx="774982" cy="311040"/>
            <a:chOff x="1859005" y="4319988"/>
            <a:chExt cx="774982" cy="311040"/>
          </a:xfrm>
        </p:grpSpPr>
        <mc:AlternateContent xmlns:mc="http://schemas.openxmlformats.org/markup-compatibility/2006" xmlns:p14="http://schemas.microsoft.com/office/powerpoint/2010/main">
          <mc:Choice Requires="p14">
            <p:contentPart p14:bwMode="auto" r:id="rId236">
              <p14:nvContentPartPr>
                <p14:cNvPr id="188" name="Ink 187">
                  <a:extLst>
                    <a:ext uri="{FF2B5EF4-FFF2-40B4-BE49-F238E27FC236}">
                      <a16:creationId xmlns:a16="http://schemas.microsoft.com/office/drawing/2014/main" id="{448122F4-86EF-09C9-F394-076FA9F15B91}"/>
                    </a:ext>
                  </a:extLst>
                </p14:cNvPr>
                <p14:cNvContentPartPr/>
                <p14:nvPr/>
              </p14:nvContentPartPr>
              <p14:xfrm>
                <a:off x="1859005" y="4319988"/>
                <a:ext cx="228240" cy="261720"/>
              </p14:xfrm>
            </p:contentPart>
          </mc:Choice>
          <mc:Fallback xmlns="">
            <p:pic>
              <p:nvPicPr>
                <p:cNvPr id="188" name="Ink 187">
                  <a:extLst>
                    <a:ext uri="{FF2B5EF4-FFF2-40B4-BE49-F238E27FC236}">
                      <a16:creationId xmlns:a16="http://schemas.microsoft.com/office/drawing/2014/main" id="{448122F4-86EF-09C9-F394-076FA9F15B91}"/>
                    </a:ext>
                  </a:extLst>
                </p:cNvPr>
                <p:cNvPicPr/>
                <p:nvPr/>
              </p:nvPicPr>
              <p:blipFill>
                <a:blip r:embed="rId237"/>
                <a:stretch>
                  <a:fillRect/>
                </a:stretch>
              </p:blipFill>
              <p:spPr>
                <a:xfrm>
                  <a:off x="1841365" y="4302348"/>
                  <a:ext cx="2638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9" name="Ink 188">
                  <a:extLst>
                    <a:ext uri="{FF2B5EF4-FFF2-40B4-BE49-F238E27FC236}">
                      <a16:creationId xmlns:a16="http://schemas.microsoft.com/office/drawing/2014/main" id="{1C6CBB15-7787-4BA5-5BB5-627D36CD6711}"/>
                    </a:ext>
                  </a:extLst>
                </p14:cNvPr>
                <p14:cNvContentPartPr/>
                <p14:nvPr/>
              </p14:nvContentPartPr>
              <p14:xfrm>
                <a:off x="2104525" y="4473708"/>
                <a:ext cx="124560" cy="157320"/>
              </p14:xfrm>
            </p:contentPart>
          </mc:Choice>
          <mc:Fallback xmlns="">
            <p:pic>
              <p:nvPicPr>
                <p:cNvPr id="189" name="Ink 188">
                  <a:extLst>
                    <a:ext uri="{FF2B5EF4-FFF2-40B4-BE49-F238E27FC236}">
                      <a16:creationId xmlns:a16="http://schemas.microsoft.com/office/drawing/2014/main" id="{1C6CBB15-7787-4BA5-5BB5-627D36CD6711}"/>
                    </a:ext>
                  </a:extLst>
                </p:cNvPr>
                <p:cNvPicPr/>
                <p:nvPr/>
              </p:nvPicPr>
              <p:blipFill>
                <a:blip r:embed="rId239"/>
                <a:stretch>
                  <a:fillRect/>
                </a:stretch>
              </p:blipFill>
              <p:spPr>
                <a:xfrm>
                  <a:off x="2086525" y="4455708"/>
                  <a:ext cx="160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90" name="Ink 189">
                  <a:extLst>
                    <a:ext uri="{FF2B5EF4-FFF2-40B4-BE49-F238E27FC236}">
                      <a16:creationId xmlns:a16="http://schemas.microsoft.com/office/drawing/2014/main" id="{497221F2-FC74-5674-FC88-C6FEB1349166}"/>
                    </a:ext>
                  </a:extLst>
                </p14:cNvPr>
                <p14:cNvContentPartPr/>
                <p14:nvPr/>
              </p14:nvContentPartPr>
              <p14:xfrm>
                <a:off x="2159245" y="4540308"/>
                <a:ext cx="66600" cy="24840"/>
              </p14:xfrm>
            </p:contentPart>
          </mc:Choice>
          <mc:Fallback xmlns="">
            <p:pic>
              <p:nvPicPr>
                <p:cNvPr id="190" name="Ink 189">
                  <a:extLst>
                    <a:ext uri="{FF2B5EF4-FFF2-40B4-BE49-F238E27FC236}">
                      <a16:creationId xmlns:a16="http://schemas.microsoft.com/office/drawing/2014/main" id="{497221F2-FC74-5674-FC88-C6FEB1349166}"/>
                    </a:ext>
                  </a:extLst>
                </p:cNvPr>
                <p:cNvPicPr/>
                <p:nvPr/>
              </p:nvPicPr>
              <p:blipFill>
                <a:blip r:embed="rId241"/>
                <a:stretch>
                  <a:fillRect/>
                </a:stretch>
              </p:blipFill>
              <p:spPr>
                <a:xfrm>
                  <a:off x="2141245" y="4522668"/>
                  <a:ext cx="102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91" name="Ink 190">
                  <a:extLst>
                    <a:ext uri="{FF2B5EF4-FFF2-40B4-BE49-F238E27FC236}">
                      <a16:creationId xmlns:a16="http://schemas.microsoft.com/office/drawing/2014/main" id="{A20706BE-C5A5-1CDF-F81D-3ED0DFB555A4}"/>
                    </a:ext>
                  </a:extLst>
                </p14:cNvPr>
                <p14:cNvContentPartPr/>
                <p14:nvPr/>
              </p14:nvContentPartPr>
              <p14:xfrm>
                <a:off x="2460107" y="4553736"/>
                <a:ext cx="173880" cy="26280"/>
              </p14:xfrm>
            </p:contentPart>
          </mc:Choice>
          <mc:Fallback xmlns="">
            <p:pic>
              <p:nvPicPr>
                <p:cNvPr id="191" name="Ink 190">
                  <a:extLst>
                    <a:ext uri="{FF2B5EF4-FFF2-40B4-BE49-F238E27FC236}">
                      <a16:creationId xmlns:a16="http://schemas.microsoft.com/office/drawing/2014/main" id="{A20706BE-C5A5-1CDF-F81D-3ED0DFB555A4}"/>
                    </a:ext>
                  </a:extLst>
                </p:cNvPr>
                <p:cNvPicPr/>
                <p:nvPr/>
              </p:nvPicPr>
              <p:blipFill>
                <a:blip r:embed="rId243"/>
                <a:stretch>
                  <a:fillRect/>
                </a:stretch>
              </p:blipFill>
              <p:spPr>
                <a:xfrm>
                  <a:off x="2442107" y="4535736"/>
                  <a:ext cx="209520" cy="61920"/>
                </a:xfrm>
                <a:prstGeom prst="rect">
                  <a:avLst/>
                </a:prstGeom>
              </p:spPr>
            </p:pic>
          </mc:Fallback>
        </mc:AlternateContent>
      </p:grpSp>
      <p:grpSp>
        <p:nvGrpSpPr>
          <p:cNvPr id="206" name="Group 205">
            <a:extLst>
              <a:ext uri="{FF2B5EF4-FFF2-40B4-BE49-F238E27FC236}">
                <a16:creationId xmlns:a16="http://schemas.microsoft.com/office/drawing/2014/main" id="{4D58818D-840A-F796-7FCD-FF9D55F88C99}"/>
              </a:ext>
            </a:extLst>
          </p:cNvPr>
          <p:cNvGrpSpPr/>
          <p:nvPr/>
        </p:nvGrpSpPr>
        <p:grpSpPr>
          <a:xfrm>
            <a:off x="4501525" y="4175628"/>
            <a:ext cx="1667980" cy="345600"/>
            <a:chOff x="2977525" y="4175628"/>
            <a:chExt cx="1667980" cy="345600"/>
          </a:xfrm>
        </p:grpSpPr>
        <mc:AlternateContent xmlns:mc="http://schemas.openxmlformats.org/markup-compatibility/2006" xmlns:p14="http://schemas.microsoft.com/office/powerpoint/2010/main">
          <mc:Choice Requires="p14">
            <p:contentPart p14:bwMode="auto" r:id="rId244">
              <p14:nvContentPartPr>
                <p14:cNvPr id="194" name="Ink 193">
                  <a:extLst>
                    <a:ext uri="{FF2B5EF4-FFF2-40B4-BE49-F238E27FC236}">
                      <a16:creationId xmlns:a16="http://schemas.microsoft.com/office/drawing/2014/main" id="{7844B50D-B779-6A43-09A8-05CE1E5409A9}"/>
                    </a:ext>
                  </a:extLst>
                </p14:cNvPr>
                <p14:cNvContentPartPr/>
                <p14:nvPr/>
              </p14:nvContentPartPr>
              <p14:xfrm>
                <a:off x="2977525" y="4339068"/>
                <a:ext cx="196200" cy="32400"/>
              </p14:xfrm>
            </p:contentPart>
          </mc:Choice>
          <mc:Fallback xmlns="">
            <p:pic>
              <p:nvPicPr>
                <p:cNvPr id="194" name="Ink 193">
                  <a:extLst>
                    <a:ext uri="{FF2B5EF4-FFF2-40B4-BE49-F238E27FC236}">
                      <a16:creationId xmlns:a16="http://schemas.microsoft.com/office/drawing/2014/main" id="{7844B50D-B779-6A43-09A8-05CE1E5409A9}"/>
                    </a:ext>
                  </a:extLst>
                </p:cNvPr>
                <p:cNvPicPr/>
                <p:nvPr/>
              </p:nvPicPr>
              <p:blipFill>
                <a:blip r:embed="rId245"/>
                <a:stretch>
                  <a:fillRect/>
                </a:stretch>
              </p:blipFill>
              <p:spPr>
                <a:xfrm>
                  <a:off x="2959525" y="4321068"/>
                  <a:ext cx="231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95" name="Ink 194">
                  <a:extLst>
                    <a:ext uri="{FF2B5EF4-FFF2-40B4-BE49-F238E27FC236}">
                      <a16:creationId xmlns:a16="http://schemas.microsoft.com/office/drawing/2014/main" id="{F5494546-0A51-3989-97C8-751FADD73D77}"/>
                    </a:ext>
                  </a:extLst>
                </p14:cNvPr>
                <p14:cNvContentPartPr/>
                <p14:nvPr/>
              </p14:nvContentPartPr>
              <p14:xfrm>
                <a:off x="3290005" y="4175628"/>
                <a:ext cx="136800" cy="345600"/>
              </p14:xfrm>
            </p:contentPart>
          </mc:Choice>
          <mc:Fallback xmlns="">
            <p:pic>
              <p:nvPicPr>
                <p:cNvPr id="195" name="Ink 194">
                  <a:extLst>
                    <a:ext uri="{FF2B5EF4-FFF2-40B4-BE49-F238E27FC236}">
                      <a16:creationId xmlns:a16="http://schemas.microsoft.com/office/drawing/2014/main" id="{F5494546-0A51-3989-97C8-751FADD73D77}"/>
                    </a:ext>
                  </a:extLst>
                </p:cNvPr>
                <p:cNvPicPr/>
                <p:nvPr/>
              </p:nvPicPr>
              <p:blipFill>
                <a:blip r:embed="rId249"/>
                <a:stretch>
                  <a:fillRect/>
                </a:stretch>
              </p:blipFill>
              <p:spPr>
                <a:xfrm>
                  <a:off x="3272365" y="4157988"/>
                  <a:ext cx="1724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6" name="Ink 195">
                  <a:extLst>
                    <a:ext uri="{FF2B5EF4-FFF2-40B4-BE49-F238E27FC236}">
                      <a16:creationId xmlns:a16="http://schemas.microsoft.com/office/drawing/2014/main" id="{00BFEBE9-65C6-939E-95AA-2B2C0693DB42}"/>
                    </a:ext>
                  </a:extLst>
                </p14:cNvPr>
                <p14:cNvContentPartPr/>
                <p14:nvPr/>
              </p14:nvContentPartPr>
              <p14:xfrm>
                <a:off x="3560725" y="4234308"/>
                <a:ext cx="54000" cy="192600"/>
              </p14:xfrm>
            </p:contentPart>
          </mc:Choice>
          <mc:Fallback xmlns="">
            <p:pic>
              <p:nvPicPr>
                <p:cNvPr id="196" name="Ink 195">
                  <a:extLst>
                    <a:ext uri="{FF2B5EF4-FFF2-40B4-BE49-F238E27FC236}">
                      <a16:creationId xmlns:a16="http://schemas.microsoft.com/office/drawing/2014/main" id="{00BFEBE9-65C6-939E-95AA-2B2C0693DB42}"/>
                    </a:ext>
                  </a:extLst>
                </p:cNvPr>
                <p:cNvPicPr/>
                <p:nvPr/>
              </p:nvPicPr>
              <p:blipFill>
                <a:blip r:embed="rId251"/>
                <a:stretch>
                  <a:fillRect/>
                </a:stretch>
              </p:blipFill>
              <p:spPr>
                <a:xfrm>
                  <a:off x="3542725" y="4216668"/>
                  <a:ext cx="896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7" name="Ink 196">
                  <a:extLst>
                    <a:ext uri="{FF2B5EF4-FFF2-40B4-BE49-F238E27FC236}">
                      <a16:creationId xmlns:a16="http://schemas.microsoft.com/office/drawing/2014/main" id="{D51037CC-64D6-76C3-F672-4345975BF238}"/>
                    </a:ext>
                  </a:extLst>
                </p14:cNvPr>
                <p14:cNvContentPartPr/>
                <p14:nvPr/>
              </p14:nvContentPartPr>
              <p14:xfrm>
                <a:off x="3547045" y="4231428"/>
                <a:ext cx="126000" cy="200520"/>
              </p14:xfrm>
            </p:contentPart>
          </mc:Choice>
          <mc:Fallback xmlns="">
            <p:pic>
              <p:nvPicPr>
                <p:cNvPr id="197" name="Ink 196">
                  <a:extLst>
                    <a:ext uri="{FF2B5EF4-FFF2-40B4-BE49-F238E27FC236}">
                      <a16:creationId xmlns:a16="http://schemas.microsoft.com/office/drawing/2014/main" id="{D51037CC-64D6-76C3-F672-4345975BF238}"/>
                    </a:ext>
                  </a:extLst>
                </p:cNvPr>
                <p:cNvPicPr/>
                <p:nvPr/>
              </p:nvPicPr>
              <p:blipFill>
                <a:blip r:embed="rId253"/>
                <a:stretch>
                  <a:fillRect/>
                </a:stretch>
              </p:blipFill>
              <p:spPr>
                <a:xfrm>
                  <a:off x="3529045" y="4213788"/>
                  <a:ext cx="1616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8" name="Ink 197">
                  <a:extLst>
                    <a:ext uri="{FF2B5EF4-FFF2-40B4-BE49-F238E27FC236}">
                      <a16:creationId xmlns:a16="http://schemas.microsoft.com/office/drawing/2014/main" id="{F216324B-4A7E-A10A-3425-8F54EEC3CC2E}"/>
                    </a:ext>
                  </a:extLst>
                </p14:cNvPr>
                <p14:cNvContentPartPr/>
                <p14:nvPr/>
              </p14:nvContentPartPr>
              <p14:xfrm>
                <a:off x="3676645" y="4340508"/>
                <a:ext cx="130320" cy="137880"/>
              </p14:xfrm>
            </p:contentPart>
          </mc:Choice>
          <mc:Fallback xmlns="">
            <p:pic>
              <p:nvPicPr>
                <p:cNvPr id="198" name="Ink 197">
                  <a:extLst>
                    <a:ext uri="{FF2B5EF4-FFF2-40B4-BE49-F238E27FC236}">
                      <a16:creationId xmlns:a16="http://schemas.microsoft.com/office/drawing/2014/main" id="{F216324B-4A7E-A10A-3425-8F54EEC3CC2E}"/>
                    </a:ext>
                  </a:extLst>
                </p:cNvPr>
                <p:cNvPicPr/>
                <p:nvPr/>
              </p:nvPicPr>
              <p:blipFill>
                <a:blip r:embed="rId255"/>
                <a:stretch>
                  <a:fillRect/>
                </a:stretch>
              </p:blipFill>
              <p:spPr>
                <a:xfrm>
                  <a:off x="3659005" y="4322868"/>
                  <a:ext cx="165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9" name="Ink 198">
                  <a:extLst>
                    <a:ext uri="{FF2B5EF4-FFF2-40B4-BE49-F238E27FC236}">
                      <a16:creationId xmlns:a16="http://schemas.microsoft.com/office/drawing/2014/main" id="{B4A656EC-0D8E-3055-E875-F5D379BB0741}"/>
                    </a:ext>
                  </a:extLst>
                </p14:cNvPr>
                <p14:cNvContentPartPr/>
                <p14:nvPr/>
              </p14:nvContentPartPr>
              <p14:xfrm>
                <a:off x="3723805" y="4385148"/>
                <a:ext cx="135720" cy="43200"/>
              </p14:xfrm>
            </p:contentPart>
          </mc:Choice>
          <mc:Fallback xmlns="">
            <p:pic>
              <p:nvPicPr>
                <p:cNvPr id="199" name="Ink 198">
                  <a:extLst>
                    <a:ext uri="{FF2B5EF4-FFF2-40B4-BE49-F238E27FC236}">
                      <a16:creationId xmlns:a16="http://schemas.microsoft.com/office/drawing/2014/main" id="{B4A656EC-0D8E-3055-E875-F5D379BB0741}"/>
                    </a:ext>
                  </a:extLst>
                </p:cNvPr>
                <p:cNvPicPr/>
                <p:nvPr/>
              </p:nvPicPr>
              <p:blipFill>
                <a:blip r:embed="rId257"/>
                <a:stretch>
                  <a:fillRect/>
                </a:stretch>
              </p:blipFill>
              <p:spPr>
                <a:xfrm>
                  <a:off x="3706165" y="4367508"/>
                  <a:ext cx="171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00" name="Ink 199">
                  <a:extLst>
                    <a:ext uri="{FF2B5EF4-FFF2-40B4-BE49-F238E27FC236}">
                      <a16:creationId xmlns:a16="http://schemas.microsoft.com/office/drawing/2014/main" id="{552BAD28-4EA6-0349-4C7F-417CE7A23113}"/>
                    </a:ext>
                  </a:extLst>
                </p14:cNvPr>
                <p14:cNvContentPartPr/>
                <p14:nvPr/>
              </p14:nvContentPartPr>
              <p14:xfrm>
                <a:off x="3906325" y="4308468"/>
                <a:ext cx="130680" cy="176760"/>
              </p14:xfrm>
            </p:contentPart>
          </mc:Choice>
          <mc:Fallback xmlns="">
            <p:pic>
              <p:nvPicPr>
                <p:cNvPr id="200" name="Ink 199">
                  <a:extLst>
                    <a:ext uri="{FF2B5EF4-FFF2-40B4-BE49-F238E27FC236}">
                      <a16:creationId xmlns:a16="http://schemas.microsoft.com/office/drawing/2014/main" id="{552BAD28-4EA6-0349-4C7F-417CE7A23113}"/>
                    </a:ext>
                  </a:extLst>
                </p:cNvPr>
                <p:cNvPicPr/>
                <p:nvPr/>
              </p:nvPicPr>
              <p:blipFill>
                <a:blip r:embed="rId259"/>
                <a:stretch>
                  <a:fillRect/>
                </a:stretch>
              </p:blipFill>
              <p:spPr>
                <a:xfrm>
                  <a:off x="3888325" y="4290468"/>
                  <a:ext cx="1663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1" name="Ink 200">
                  <a:extLst>
                    <a:ext uri="{FF2B5EF4-FFF2-40B4-BE49-F238E27FC236}">
                      <a16:creationId xmlns:a16="http://schemas.microsoft.com/office/drawing/2014/main" id="{74D73F4A-C97C-D971-002D-ADDAC2B389CF}"/>
                    </a:ext>
                  </a:extLst>
                </p14:cNvPr>
                <p14:cNvContentPartPr/>
                <p14:nvPr/>
              </p14:nvContentPartPr>
              <p14:xfrm>
                <a:off x="4188205" y="4191108"/>
                <a:ext cx="50760" cy="208800"/>
              </p14:xfrm>
            </p:contentPart>
          </mc:Choice>
          <mc:Fallback xmlns="">
            <p:pic>
              <p:nvPicPr>
                <p:cNvPr id="201" name="Ink 200">
                  <a:extLst>
                    <a:ext uri="{FF2B5EF4-FFF2-40B4-BE49-F238E27FC236}">
                      <a16:creationId xmlns:a16="http://schemas.microsoft.com/office/drawing/2014/main" id="{74D73F4A-C97C-D971-002D-ADDAC2B389CF}"/>
                    </a:ext>
                  </a:extLst>
                </p:cNvPr>
                <p:cNvPicPr/>
                <p:nvPr/>
              </p:nvPicPr>
              <p:blipFill>
                <a:blip r:embed="rId261"/>
                <a:stretch>
                  <a:fillRect/>
                </a:stretch>
              </p:blipFill>
              <p:spPr>
                <a:xfrm>
                  <a:off x="4170565" y="4173468"/>
                  <a:ext cx="864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2" name="Ink 201">
                  <a:extLst>
                    <a:ext uri="{FF2B5EF4-FFF2-40B4-BE49-F238E27FC236}">
                      <a16:creationId xmlns:a16="http://schemas.microsoft.com/office/drawing/2014/main" id="{366A5027-1C88-064E-3BED-9680EC0B510C}"/>
                    </a:ext>
                  </a:extLst>
                </p14:cNvPr>
                <p14:cNvContentPartPr/>
                <p14:nvPr/>
              </p14:nvContentPartPr>
              <p14:xfrm>
                <a:off x="4135645" y="4299828"/>
                <a:ext cx="158760" cy="33840"/>
              </p14:xfrm>
            </p:contentPart>
          </mc:Choice>
          <mc:Fallback xmlns="">
            <p:pic>
              <p:nvPicPr>
                <p:cNvPr id="202" name="Ink 201">
                  <a:extLst>
                    <a:ext uri="{FF2B5EF4-FFF2-40B4-BE49-F238E27FC236}">
                      <a16:creationId xmlns:a16="http://schemas.microsoft.com/office/drawing/2014/main" id="{366A5027-1C88-064E-3BED-9680EC0B510C}"/>
                    </a:ext>
                  </a:extLst>
                </p:cNvPr>
                <p:cNvPicPr/>
                <p:nvPr/>
              </p:nvPicPr>
              <p:blipFill>
                <a:blip r:embed="rId263"/>
                <a:stretch>
                  <a:fillRect/>
                </a:stretch>
              </p:blipFill>
              <p:spPr>
                <a:xfrm>
                  <a:off x="4117645" y="4281828"/>
                  <a:ext cx="194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4" name="Ink 203">
                  <a:extLst>
                    <a:ext uri="{FF2B5EF4-FFF2-40B4-BE49-F238E27FC236}">
                      <a16:creationId xmlns:a16="http://schemas.microsoft.com/office/drawing/2014/main" id="{2AC1E5AE-662D-EC1A-B5AE-5DB4E6B832BD}"/>
                    </a:ext>
                  </a:extLst>
                </p14:cNvPr>
                <p14:cNvContentPartPr/>
                <p14:nvPr/>
              </p14:nvContentPartPr>
              <p14:xfrm>
                <a:off x="4494665" y="4195758"/>
                <a:ext cx="150840" cy="206280"/>
              </p14:xfrm>
            </p:contentPart>
          </mc:Choice>
          <mc:Fallback xmlns="">
            <p:pic>
              <p:nvPicPr>
                <p:cNvPr id="204" name="Ink 203">
                  <a:extLst>
                    <a:ext uri="{FF2B5EF4-FFF2-40B4-BE49-F238E27FC236}">
                      <a16:creationId xmlns:a16="http://schemas.microsoft.com/office/drawing/2014/main" id="{2AC1E5AE-662D-EC1A-B5AE-5DB4E6B832BD}"/>
                    </a:ext>
                  </a:extLst>
                </p:cNvPr>
                <p:cNvPicPr/>
                <p:nvPr/>
              </p:nvPicPr>
              <p:blipFill>
                <a:blip r:embed="rId265"/>
                <a:stretch>
                  <a:fillRect/>
                </a:stretch>
              </p:blipFill>
              <p:spPr>
                <a:xfrm>
                  <a:off x="4476665" y="4177758"/>
                  <a:ext cx="186480" cy="241920"/>
                </a:xfrm>
                <a:prstGeom prst="rect">
                  <a:avLst/>
                </a:prstGeom>
              </p:spPr>
            </p:pic>
          </mc:Fallback>
        </mc:AlternateContent>
      </p:grpSp>
      <p:grpSp>
        <p:nvGrpSpPr>
          <p:cNvPr id="209" name="Group 208">
            <a:extLst>
              <a:ext uri="{FF2B5EF4-FFF2-40B4-BE49-F238E27FC236}">
                <a16:creationId xmlns:a16="http://schemas.microsoft.com/office/drawing/2014/main" id="{A95B67D5-5184-A53C-E96E-C460FE4234C4}"/>
              </a:ext>
            </a:extLst>
          </p:cNvPr>
          <p:cNvGrpSpPr/>
          <p:nvPr/>
        </p:nvGrpSpPr>
        <p:grpSpPr>
          <a:xfrm rot="500782">
            <a:off x="6139525" y="4138878"/>
            <a:ext cx="340920" cy="398520"/>
            <a:chOff x="4615525" y="4093908"/>
            <a:chExt cx="340920" cy="398520"/>
          </a:xfrm>
        </p:grpSpPr>
        <mc:AlternateContent xmlns:mc="http://schemas.openxmlformats.org/markup-compatibility/2006" xmlns:p14="http://schemas.microsoft.com/office/powerpoint/2010/main">
          <mc:Choice Requires="p14">
            <p:contentPart p14:bwMode="auto" r:id="rId266">
              <p14:nvContentPartPr>
                <p14:cNvPr id="207" name="Ink 206">
                  <a:extLst>
                    <a:ext uri="{FF2B5EF4-FFF2-40B4-BE49-F238E27FC236}">
                      <a16:creationId xmlns:a16="http://schemas.microsoft.com/office/drawing/2014/main" id="{DF985CA9-80A6-C4CA-F724-D1D438C670C6}"/>
                    </a:ext>
                  </a:extLst>
                </p14:cNvPr>
                <p14:cNvContentPartPr/>
                <p14:nvPr/>
              </p14:nvContentPartPr>
              <p14:xfrm>
                <a:off x="4615525" y="4308108"/>
                <a:ext cx="185040" cy="132840"/>
              </p14:xfrm>
            </p:contentPart>
          </mc:Choice>
          <mc:Fallback xmlns="">
            <p:pic>
              <p:nvPicPr>
                <p:cNvPr id="207" name="Ink 206">
                  <a:extLst>
                    <a:ext uri="{FF2B5EF4-FFF2-40B4-BE49-F238E27FC236}">
                      <a16:creationId xmlns:a16="http://schemas.microsoft.com/office/drawing/2014/main" id="{DF985CA9-80A6-C4CA-F724-D1D438C670C6}"/>
                    </a:ext>
                  </a:extLst>
                </p:cNvPr>
                <p:cNvPicPr/>
                <p:nvPr/>
              </p:nvPicPr>
              <p:blipFill>
                <a:blip r:embed="rId267"/>
                <a:stretch>
                  <a:fillRect/>
                </a:stretch>
              </p:blipFill>
              <p:spPr>
                <a:xfrm>
                  <a:off x="4597525" y="4290108"/>
                  <a:ext cx="220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8" name="Ink 207">
                  <a:extLst>
                    <a:ext uri="{FF2B5EF4-FFF2-40B4-BE49-F238E27FC236}">
                      <a16:creationId xmlns:a16="http://schemas.microsoft.com/office/drawing/2014/main" id="{89134F59-4BBF-87D5-355C-389083F632B8}"/>
                    </a:ext>
                  </a:extLst>
                </p14:cNvPr>
                <p14:cNvContentPartPr/>
                <p14:nvPr/>
              </p14:nvContentPartPr>
              <p14:xfrm>
                <a:off x="4778605" y="4093908"/>
                <a:ext cx="177840" cy="398520"/>
              </p14:xfrm>
            </p:contentPart>
          </mc:Choice>
          <mc:Fallback xmlns="">
            <p:pic>
              <p:nvPicPr>
                <p:cNvPr id="208" name="Ink 207">
                  <a:extLst>
                    <a:ext uri="{FF2B5EF4-FFF2-40B4-BE49-F238E27FC236}">
                      <a16:creationId xmlns:a16="http://schemas.microsoft.com/office/drawing/2014/main" id="{89134F59-4BBF-87D5-355C-389083F632B8}"/>
                    </a:ext>
                  </a:extLst>
                </p:cNvPr>
                <p:cNvPicPr/>
                <p:nvPr/>
              </p:nvPicPr>
              <p:blipFill>
                <a:blip r:embed="rId269"/>
                <a:stretch>
                  <a:fillRect/>
                </a:stretch>
              </p:blipFill>
              <p:spPr>
                <a:xfrm>
                  <a:off x="4760605" y="4075908"/>
                  <a:ext cx="213480" cy="434160"/>
                </a:xfrm>
                <a:prstGeom prst="rect">
                  <a:avLst/>
                </a:prstGeom>
              </p:spPr>
            </p:pic>
          </mc:Fallback>
        </mc:AlternateContent>
      </p:grpSp>
      <p:grpSp>
        <p:nvGrpSpPr>
          <p:cNvPr id="224" name="Group 223">
            <a:extLst>
              <a:ext uri="{FF2B5EF4-FFF2-40B4-BE49-F238E27FC236}">
                <a16:creationId xmlns:a16="http://schemas.microsoft.com/office/drawing/2014/main" id="{2F0FA5CA-F489-D26B-5404-64F6A355E090}"/>
              </a:ext>
            </a:extLst>
          </p:cNvPr>
          <p:cNvGrpSpPr/>
          <p:nvPr/>
        </p:nvGrpSpPr>
        <p:grpSpPr>
          <a:xfrm rot="236968">
            <a:off x="6654685" y="3989508"/>
            <a:ext cx="691200" cy="666360"/>
            <a:chOff x="5130685" y="3989508"/>
            <a:chExt cx="691200" cy="666360"/>
          </a:xfrm>
        </p:grpSpPr>
        <mc:AlternateContent xmlns:mc="http://schemas.openxmlformats.org/markup-compatibility/2006" xmlns:p14="http://schemas.microsoft.com/office/powerpoint/2010/main">
          <mc:Choice Requires="p14">
            <p:contentPart p14:bwMode="auto" r:id="rId270">
              <p14:nvContentPartPr>
                <p14:cNvPr id="210" name="Ink 209">
                  <a:extLst>
                    <a:ext uri="{FF2B5EF4-FFF2-40B4-BE49-F238E27FC236}">
                      <a16:creationId xmlns:a16="http://schemas.microsoft.com/office/drawing/2014/main" id="{D182F59F-98CB-9207-7F6F-A03E03BB7E24}"/>
                    </a:ext>
                  </a:extLst>
                </p14:cNvPr>
                <p14:cNvContentPartPr/>
                <p14:nvPr/>
              </p14:nvContentPartPr>
              <p14:xfrm>
                <a:off x="5238685" y="3989508"/>
                <a:ext cx="178200" cy="291600"/>
              </p14:xfrm>
            </p:contentPart>
          </mc:Choice>
          <mc:Fallback xmlns="">
            <p:pic>
              <p:nvPicPr>
                <p:cNvPr id="210" name="Ink 209">
                  <a:extLst>
                    <a:ext uri="{FF2B5EF4-FFF2-40B4-BE49-F238E27FC236}">
                      <a16:creationId xmlns:a16="http://schemas.microsoft.com/office/drawing/2014/main" id="{D182F59F-98CB-9207-7F6F-A03E03BB7E24}"/>
                    </a:ext>
                  </a:extLst>
                </p:cNvPr>
                <p:cNvPicPr/>
                <p:nvPr/>
              </p:nvPicPr>
              <p:blipFill>
                <a:blip r:embed="rId271"/>
                <a:stretch>
                  <a:fillRect/>
                </a:stretch>
              </p:blipFill>
              <p:spPr>
                <a:xfrm>
                  <a:off x="5221045" y="3971508"/>
                  <a:ext cx="21384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1" name="Ink 210">
                  <a:extLst>
                    <a:ext uri="{FF2B5EF4-FFF2-40B4-BE49-F238E27FC236}">
                      <a16:creationId xmlns:a16="http://schemas.microsoft.com/office/drawing/2014/main" id="{D557E837-DD96-78B2-1D97-3D1EB75A436C}"/>
                    </a:ext>
                  </a:extLst>
                </p14:cNvPr>
                <p14:cNvContentPartPr/>
                <p14:nvPr/>
              </p14:nvContentPartPr>
              <p14:xfrm>
                <a:off x="5524885" y="4023348"/>
                <a:ext cx="138240" cy="249120"/>
              </p14:xfrm>
            </p:contentPart>
          </mc:Choice>
          <mc:Fallback xmlns="">
            <p:pic>
              <p:nvPicPr>
                <p:cNvPr id="211" name="Ink 210">
                  <a:extLst>
                    <a:ext uri="{FF2B5EF4-FFF2-40B4-BE49-F238E27FC236}">
                      <a16:creationId xmlns:a16="http://schemas.microsoft.com/office/drawing/2014/main" id="{D557E837-DD96-78B2-1D97-3D1EB75A436C}"/>
                    </a:ext>
                  </a:extLst>
                </p:cNvPr>
                <p:cNvPicPr/>
                <p:nvPr/>
              </p:nvPicPr>
              <p:blipFill>
                <a:blip r:embed="rId273"/>
                <a:stretch>
                  <a:fillRect/>
                </a:stretch>
              </p:blipFill>
              <p:spPr>
                <a:xfrm>
                  <a:off x="5507245" y="4005708"/>
                  <a:ext cx="1738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2" name="Ink 211">
                  <a:extLst>
                    <a:ext uri="{FF2B5EF4-FFF2-40B4-BE49-F238E27FC236}">
                      <a16:creationId xmlns:a16="http://schemas.microsoft.com/office/drawing/2014/main" id="{05B059BD-8D05-7973-0FE5-5708BC126BDF}"/>
                    </a:ext>
                  </a:extLst>
                </p14:cNvPr>
                <p14:cNvContentPartPr/>
                <p14:nvPr/>
              </p14:nvContentPartPr>
              <p14:xfrm>
                <a:off x="5559445" y="4227828"/>
                <a:ext cx="112320" cy="1800"/>
              </p14:xfrm>
            </p:contentPart>
          </mc:Choice>
          <mc:Fallback xmlns="">
            <p:pic>
              <p:nvPicPr>
                <p:cNvPr id="212" name="Ink 211">
                  <a:extLst>
                    <a:ext uri="{FF2B5EF4-FFF2-40B4-BE49-F238E27FC236}">
                      <a16:creationId xmlns:a16="http://schemas.microsoft.com/office/drawing/2014/main" id="{05B059BD-8D05-7973-0FE5-5708BC126BDF}"/>
                    </a:ext>
                  </a:extLst>
                </p:cNvPr>
                <p:cNvPicPr/>
                <p:nvPr/>
              </p:nvPicPr>
              <p:blipFill>
                <a:blip r:embed="rId275"/>
                <a:stretch>
                  <a:fillRect/>
                </a:stretch>
              </p:blipFill>
              <p:spPr>
                <a:xfrm>
                  <a:off x="5541805" y="4210188"/>
                  <a:ext cx="147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20" name="Ink 219">
                  <a:extLst>
                    <a:ext uri="{FF2B5EF4-FFF2-40B4-BE49-F238E27FC236}">
                      <a16:creationId xmlns:a16="http://schemas.microsoft.com/office/drawing/2014/main" id="{4397B14A-7918-4B2B-F402-57B0B14D62FA}"/>
                    </a:ext>
                  </a:extLst>
                </p14:cNvPr>
                <p14:cNvContentPartPr/>
                <p14:nvPr/>
              </p14:nvContentPartPr>
              <p14:xfrm>
                <a:off x="5130685" y="4341588"/>
                <a:ext cx="691200" cy="52200"/>
              </p14:xfrm>
            </p:contentPart>
          </mc:Choice>
          <mc:Fallback xmlns="">
            <p:pic>
              <p:nvPicPr>
                <p:cNvPr id="220" name="Ink 219">
                  <a:extLst>
                    <a:ext uri="{FF2B5EF4-FFF2-40B4-BE49-F238E27FC236}">
                      <a16:creationId xmlns:a16="http://schemas.microsoft.com/office/drawing/2014/main" id="{4397B14A-7918-4B2B-F402-57B0B14D62FA}"/>
                    </a:ext>
                  </a:extLst>
                </p:cNvPr>
                <p:cNvPicPr/>
                <p:nvPr/>
              </p:nvPicPr>
              <p:blipFill>
                <a:blip r:embed="rId277"/>
                <a:stretch>
                  <a:fillRect/>
                </a:stretch>
              </p:blipFill>
              <p:spPr>
                <a:xfrm>
                  <a:off x="5112685" y="4323588"/>
                  <a:ext cx="726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22" name="Ink 221">
                  <a:extLst>
                    <a:ext uri="{FF2B5EF4-FFF2-40B4-BE49-F238E27FC236}">
                      <a16:creationId xmlns:a16="http://schemas.microsoft.com/office/drawing/2014/main" id="{38678D3E-0DDC-14BF-139B-07EE33DE031D}"/>
                    </a:ext>
                  </a:extLst>
                </p14:cNvPr>
                <p14:cNvContentPartPr/>
                <p14:nvPr/>
              </p14:nvContentPartPr>
              <p14:xfrm>
                <a:off x="5325805" y="4417548"/>
                <a:ext cx="172800" cy="238320"/>
              </p14:xfrm>
            </p:contentPart>
          </mc:Choice>
          <mc:Fallback xmlns="">
            <p:pic>
              <p:nvPicPr>
                <p:cNvPr id="222" name="Ink 221">
                  <a:extLst>
                    <a:ext uri="{FF2B5EF4-FFF2-40B4-BE49-F238E27FC236}">
                      <a16:creationId xmlns:a16="http://schemas.microsoft.com/office/drawing/2014/main" id="{38678D3E-0DDC-14BF-139B-07EE33DE031D}"/>
                    </a:ext>
                  </a:extLst>
                </p:cNvPr>
                <p:cNvPicPr/>
                <p:nvPr/>
              </p:nvPicPr>
              <p:blipFill>
                <a:blip r:embed="rId279"/>
                <a:stretch>
                  <a:fillRect/>
                </a:stretch>
              </p:blipFill>
              <p:spPr>
                <a:xfrm>
                  <a:off x="5308165" y="4399908"/>
                  <a:ext cx="2084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23" name="Ink 222">
                  <a:extLst>
                    <a:ext uri="{FF2B5EF4-FFF2-40B4-BE49-F238E27FC236}">
                      <a16:creationId xmlns:a16="http://schemas.microsoft.com/office/drawing/2014/main" id="{3826B5F8-1A33-6D83-B9BE-8AEDBD790044}"/>
                    </a:ext>
                  </a:extLst>
                </p14:cNvPr>
                <p14:cNvContentPartPr/>
                <p14:nvPr/>
              </p14:nvContentPartPr>
              <p14:xfrm>
                <a:off x="5533525" y="4464708"/>
                <a:ext cx="168840" cy="143640"/>
              </p14:xfrm>
            </p:contentPart>
          </mc:Choice>
          <mc:Fallback xmlns="">
            <p:pic>
              <p:nvPicPr>
                <p:cNvPr id="223" name="Ink 222">
                  <a:extLst>
                    <a:ext uri="{FF2B5EF4-FFF2-40B4-BE49-F238E27FC236}">
                      <a16:creationId xmlns:a16="http://schemas.microsoft.com/office/drawing/2014/main" id="{3826B5F8-1A33-6D83-B9BE-8AEDBD790044}"/>
                    </a:ext>
                  </a:extLst>
                </p:cNvPr>
                <p:cNvPicPr/>
                <p:nvPr/>
              </p:nvPicPr>
              <p:blipFill>
                <a:blip r:embed="rId281"/>
                <a:stretch>
                  <a:fillRect/>
                </a:stretch>
              </p:blipFill>
              <p:spPr>
                <a:xfrm>
                  <a:off x="5515885" y="4446708"/>
                  <a:ext cx="204480" cy="179280"/>
                </a:xfrm>
                <a:prstGeom prst="rect">
                  <a:avLst/>
                </a:prstGeom>
              </p:spPr>
            </p:pic>
          </mc:Fallback>
        </mc:AlternateContent>
      </p:grpSp>
      <p:grpSp>
        <p:nvGrpSpPr>
          <p:cNvPr id="247" name="Group 246">
            <a:extLst>
              <a:ext uri="{FF2B5EF4-FFF2-40B4-BE49-F238E27FC236}">
                <a16:creationId xmlns:a16="http://schemas.microsoft.com/office/drawing/2014/main" id="{76A23339-97C0-93F8-DD57-465D40A9B0CD}"/>
              </a:ext>
            </a:extLst>
          </p:cNvPr>
          <p:cNvGrpSpPr/>
          <p:nvPr/>
        </p:nvGrpSpPr>
        <p:grpSpPr>
          <a:xfrm rot="227453">
            <a:off x="7468645" y="2369679"/>
            <a:ext cx="1077480" cy="393840"/>
            <a:chOff x="6024205" y="2288868"/>
            <a:chExt cx="1077480" cy="393840"/>
          </a:xfrm>
        </p:grpSpPr>
        <mc:AlternateContent xmlns:mc="http://schemas.openxmlformats.org/markup-compatibility/2006" xmlns:p14="http://schemas.microsoft.com/office/powerpoint/2010/main">
          <mc:Choice Requires="p14">
            <p:contentPart p14:bwMode="auto" r:id="rId282">
              <p14:nvContentPartPr>
                <p14:cNvPr id="236" name="Ink 235">
                  <a:extLst>
                    <a:ext uri="{FF2B5EF4-FFF2-40B4-BE49-F238E27FC236}">
                      <a16:creationId xmlns:a16="http://schemas.microsoft.com/office/drawing/2014/main" id="{8749BC91-CF6D-9FFA-3473-6763E7C73EEA}"/>
                    </a:ext>
                  </a:extLst>
                </p14:cNvPr>
                <p14:cNvContentPartPr/>
                <p14:nvPr/>
              </p14:nvContentPartPr>
              <p14:xfrm>
                <a:off x="6024205" y="2397228"/>
                <a:ext cx="104040" cy="21960"/>
              </p14:xfrm>
            </p:contentPart>
          </mc:Choice>
          <mc:Fallback xmlns="">
            <p:pic>
              <p:nvPicPr>
                <p:cNvPr id="236" name="Ink 235">
                  <a:extLst>
                    <a:ext uri="{FF2B5EF4-FFF2-40B4-BE49-F238E27FC236}">
                      <a16:creationId xmlns:a16="http://schemas.microsoft.com/office/drawing/2014/main" id="{8749BC91-CF6D-9FFA-3473-6763E7C73EEA}"/>
                    </a:ext>
                  </a:extLst>
                </p:cNvPr>
                <p:cNvPicPr/>
                <p:nvPr/>
              </p:nvPicPr>
              <p:blipFill>
                <a:blip r:embed="rId283"/>
                <a:stretch>
                  <a:fillRect/>
                </a:stretch>
              </p:blipFill>
              <p:spPr>
                <a:xfrm>
                  <a:off x="6006565" y="2379228"/>
                  <a:ext cx="139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37" name="Ink 236">
                  <a:extLst>
                    <a:ext uri="{FF2B5EF4-FFF2-40B4-BE49-F238E27FC236}">
                      <a16:creationId xmlns:a16="http://schemas.microsoft.com/office/drawing/2014/main" id="{9EFF8F3D-C1FB-C9B1-39BC-C1ACD3DBE758}"/>
                    </a:ext>
                  </a:extLst>
                </p14:cNvPr>
                <p14:cNvContentPartPr/>
                <p14:nvPr/>
              </p14:nvContentPartPr>
              <p14:xfrm>
                <a:off x="6224725" y="2388948"/>
                <a:ext cx="100080" cy="8280"/>
              </p14:xfrm>
            </p:contentPart>
          </mc:Choice>
          <mc:Fallback xmlns="">
            <p:pic>
              <p:nvPicPr>
                <p:cNvPr id="237" name="Ink 236">
                  <a:extLst>
                    <a:ext uri="{FF2B5EF4-FFF2-40B4-BE49-F238E27FC236}">
                      <a16:creationId xmlns:a16="http://schemas.microsoft.com/office/drawing/2014/main" id="{9EFF8F3D-C1FB-C9B1-39BC-C1ACD3DBE758}"/>
                    </a:ext>
                  </a:extLst>
                </p:cNvPr>
                <p:cNvPicPr/>
                <p:nvPr/>
              </p:nvPicPr>
              <p:blipFill>
                <a:blip r:embed="rId285"/>
                <a:stretch>
                  <a:fillRect/>
                </a:stretch>
              </p:blipFill>
              <p:spPr>
                <a:xfrm>
                  <a:off x="6206725" y="2371308"/>
                  <a:ext cx="135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38" name="Ink 237">
                  <a:extLst>
                    <a:ext uri="{FF2B5EF4-FFF2-40B4-BE49-F238E27FC236}">
                      <a16:creationId xmlns:a16="http://schemas.microsoft.com/office/drawing/2014/main" id="{759C0E6B-8A80-F66E-02AC-024F583B7B06}"/>
                    </a:ext>
                  </a:extLst>
                </p14:cNvPr>
                <p14:cNvContentPartPr/>
                <p14:nvPr/>
              </p14:nvContentPartPr>
              <p14:xfrm>
                <a:off x="6420565" y="2379588"/>
                <a:ext cx="61560" cy="4680"/>
              </p14:xfrm>
            </p:contentPart>
          </mc:Choice>
          <mc:Fallback xmlns="">
            <p:pic>
              <p:nvPicPr>
                <p:cNvPr id="238" name="Ink 237">
                  <a:extLst>
                    <a:ext uri="{FF2B5EF4-FFF2-40B4-BE49-F238E27FC236}">
                      <a16:creationId xmlns:a16="http://schemas.microsoft.com/office/drawing/2014/main" id="{759C0E6B-8A80-F66E-02AC-024F583B7B06}"/>
                    </a:ext>
                  </a:extLst>
                </p:cNvPr>
                <p:cNvPicPr/>
                <p:nvPr/>
              </p:nvPicPr>
              <p:blipFill>
                <a:blip r:embed="rId287"/>
                <a:stretch>
                  <a:fillRect/>
                </a:stretch>
              </p:blipFill>
              <p:spPr>
                <a:xfrm>
                  <a:off x="6402565" y="2361588"/>
                  <a:ext cx="97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39" name="Ink 238">
                  <a:extLst>
                    <a:ext uri="{FF2B5EF4-FFF2-40B4-BE49-F238E27FC236}">
                      <a16:creationId xmlns:a16="http://schemas.microsoft.com/office/drawing/2014/main" id="{0859F421-C9EF-244A-7C60-251D5A2E9D2C}"/>
                    </a:ext>
                  </a:extLst>
                </p14:cNvPr>
                <p14:cNvContentPartPr/>
                <p14:nvPr/>
              </p14:nvContentPartPr>
              <p14:xfrm>
                <a:off x="6772645" y="2336748"/>
                <a:ext cx="130680" cy="188280"/>
              </p14:xfrm>
            </p:contentPart>
          </mc:Choice>
          <mc:Fallback xmlns="">
            <p:pic>
              <p:nvPicPr>
                <p:cNvPr id="239" name="Ink 238">
                  <a:extLst>
                    <a:ext uri="{FF2B5EF4-FFF2-40B4-BE49-F238E27FC236}">
                      <a16:creationId xmlns:a16="http://schemas.microsoft.com/office/drawing/2014/main" id="{0859F421-C9EF-244A-7C60-251D5A2E9D2C}"/>
                    </a:ext>
                  </a:extLst>
                </p:cNvPr>
                <p:cNvPicPr/>
                <p:nvPr/>
              </p:nvPicPr>
              <p:blipFill>
                <a:blip r:embed="rId289"/>
                <a:stretch>
                  <a:fillRect/>
                </a:stretch>
              </p:blipFill>
              <p:spPr>
                <a:xfrm>
                  <a:off x="6754645" y="2318748"/>
                  <a:ext cx="1663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40" name="Ink 239">
                  <a:extLst>
                    <a:ext uri="{FF2B5EF4-FFF2-40B4-BE49-F238E27FC236}">
                      <a16:creationId xmlns:a16="http://schemas.microsoft.com/office/drawing/2014/main" id="{28E59A43-4BC0-553C-4779-50A96D67BB53}"/>
                    </a:ext>
                  </a:extLst>
                </p14:cNvPr>
                <p14:cNvContentPartPr/>
                <p14:nvPr/>
              </p14:nvContentPartPr>
              <p14:xfrm>
                <a:off x="6852565" y="2329548"/>
                <a:ext cx="109080" cy="11880"/>
              </p14:xfrm>
            </p:contentPart>
          </mc:Choice>
          <mc:Fallback xmlns="">
            <p:pic>
              <p:nvPicPr>
                <p:cNvPr id="240" name="Ink 239">
                  <a:extLst>
                    <a:ext uri="{FF2B5EF4-FFF2-40B4-BE49-F238E27FC236}">
                      <a16:creationId xmlns:a16="http://schemas.microsoft.com/office/drawing/2014/main" id="{28E59A43-4BC0-553C-4779-50A96D67BB53}"/>
                    </a:ext>
                  </a:extLst>
                </p:cNvPr>
                <p:cNvPicPr/>
                <p:nvPr/>
              </p:nvPicPr>
              <p:blipFill>
                <a:blip r:embed="rId291"/>
                <a:stretch>
                  <a:fillRect/>
                </a:stretch>
              </p:blipFill>
              <p:spPr>
                <a:xfrm>
                  <a:off x="6834565" y="2311548"/>
                  <a:ext cx="144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41" name="Ink 240">
                  <a:extLst>
                    <a:ext uri="{FF2B5EF4-FFF2-40B4-BE49-F238E27FC236}">
                      <a16:creationId xmlns:a16="http://schemas.microsoft.com/office/drawing/2014/main" id="{8DA47430-DA32-B396-8C8A-85A3ED62A18C}"/>
                    </a:ext>
                  </a:extLst>
                </p14:cNvPr>
                <p14:cNvContentPartPr/>
                <p14:nvPr/>
              </p14:nvContentPartPr>
              <p14:xfrm>
                <a:off x="6603445" y="2461308"/>
                <a:ext cx="105840" cy="221400"/>
              </p14:xfrm>
            </p:contentPart>
          </mc:Choice>
          <mc:Fallback xmlns="">
            <p:pic>
              <p:nvPicPr>
                <p:cNvPr id="241" name="Ink 240">
                  <a:extLst>
                    <a:ext uri="{FF2B5EF4-FFF2-40B4-BE49-F238E27FC236}">
                      <a16:creationId xmlns:a16="http://schemas.microsoft.com/office/drawing/2014/main" id="{8DA47430-DA32-B396-8C8A-85A3ED62A18C}"/>
                    </a:ext>
                  </a:extLst>
                </p:cNvPr>
                <p:cNvPicPr/>
                <p:nvPr/>
              </p:nvPicPr>
              <p:blipFill>
                <a:blip r:embed="rId293"/>
                <a:stretch>
                  <a:fillRect/>
                </a:stretch>
              </p:blipFill>
              <p:spPr>
                <a:xfrm>
                  <a:off x="6585445" y="2443668"/>
                  <a:ext cx="1414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42" name="Ink 241">
                  <a:extLst>
                    <a:ext uri="{FF2B5EF4-FFF2-40B4-BE49-F238E27FC236}">
                      <a16:creationId xmlns:a16="http://schemas.microsoft.com/office/drawing/2014/main" id="{0C6859D3-4635-42F1-34F8-2969D62D1568}"/>
                    </a:ext>
                  </a:extLst>
                </p14:cNvPr>
                <p14:cNvContentPartPr/>
                <p14:nvPr/>
              </p14:nvContentPartPr>
              <p14:xfrm>
                <a:off x="7000165" y="2288868"/>
                <a:ext cx="101520" cy="318600"/>
              </p14:xfrm>
            </p:contentPart>
          </mc:Choice>
          <mc:Fallback xmlns="">
            <p:pic>
              <p:nvPicPr>
                <p:cNvPr id="242" name="Ink 241">
                  <a:extLst>
                    <a:ext uri="{FF2B5EF4-FFF2-40B4-BE49-F238E27FC236}">
                      <a16:creationId xmlns:a16="http://schemas.microsoft.com/office/drawing/2014/main" id="{0C6859D3-4635-42F1-34F8-2969D62D1568}"/>
                    </a:ext>
                  </a:extLst>
                </p:cNvPr>
                <p:cNvPicPr/>
                <p:nvPr/>
              </p:nvPicPr>
              <p:blipFill>
                <a:blip r:embed="rId295"/>
                <a:stretch>
                  <a:fillRect/>
                </a:stretch>
              </p:blipFill>
              <p:spPr>
                <a:xfrm>
                  <a:off x="6982165" y="2270868"/>
                  <a:ext cx="13716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44" name="Ink 243">
                  <a:extLst>
                    <a:ext uri="{FF2B5EF4-FFF2-40B4-BE49-F238E27FC236}">
                      <a16:creationId xmlns:a16="http://schemas.microsoft.com/office/drawing/2014/main" id="{4C842C21-B37B-A8D3-01CE-F5695CB1383D}"/>
                    </a:ext>
                  </a:extLst>
                </p14:cNvPr>
                <p14:cNvContentPartPr/>
                <p14:nvPr/>
              </p14:nvContentPartPr>
              <p14:xfrm>
                <a:off x="6609925" y="2308308"/>
                <a:ext cx="98640" cy="159840"/>
              </p14:xfrm>
            </p:contentPart>
          </mc:Choice>
          <mc:Fallback xmlns="">
            <p:pic>
              <p:nvPicPr>
                <p:cNvPr id="244" name="Ink 243">
                  <a:extLst>
                    <a:ext uri="{FF2B5EF4-FFF2-40B4-BE49-F238E27FC236}">
                      <a16:creationId xmlns:a16="http://schemas.microsoft.com/office/drawing/2014/main" id="{4C842C21-B37B-A8D3-01CE-F5695CB1383D}"/>
                    </a:ext>
                  </a:extLst>
                </p:cNvPr>
                <p:cNvPicPr/>
                <p:nvPr/>
              </p:nvPicPr>
              <p:blipFill>
                <a:blip r:embed="rId297"/>
                <a:stretch>
                  <a:fillRect/>
                </a:stretch>
              </p:blipFill>
              <p:spPr>
                <a:xfrm>
                  <a:off x="6591925" y="2290668"/>
                  <a:ext cx="1342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46" name="Ink 245">
                  <a:extLst>
                    <a:ext uri="{FF2B5EF4-FFF2-40B4-BE49-F238E27FC236}">
                      <a16:creationId xmlns:a16="http://schemas.microsoft.com/office/drawing/2014/main" id="{436A3995-2CE5-0DA8-32D0-4783E48F7AAC}"/>
                    </a:ext>
                  </a:extLst>
                </p14:cNvPr>
                <p14:cNvContentPartPr/>
                <p14:nvPr/>
              </p14:nvContentPartPr>
              <p14:xfrm>
                <a:off x="6604885" y="2415228"/>
                <a:ext cx="63360" cy="157680"/>
              </p14:xfrm>
            </p:contentPart>
          </mc:Choice>
          <mc:Fallback xmlns="">
            <p:pic>
              <p:nvPicPr>
                <p:cNvPr id="246" name="Ink 245">
                  <a:extLst>
                    <a:ext uri="{FF2B5EF4-FFF2-40B4-BE49-F238E27FC236}">
                      <a16:creationId xmlns:a16="http://schemas.microsoft.com/office/drawing/2014/main" id="{436A3995-2CE5-0DA8-32D0-4783E48F7AAC}"/>
                    </a:ext>
                  </a:extLst>
                </p:cNvPr>
                <p:cNvPicPr/>
                <p:nvPr/>
              </p:nvPicPr>
              <p:blipFill>
                <a:blip r:embed="rId299"/>
                <a:stretch>
                  <a:fillRect/>
                </a:stretch>
              </p:blipFill>
              <p:spPr>
                <a:xfrm>
                  <a:off x="6587245" y="2397228"/>
                  <a:ext cx="99000" cy="193320"/>
                </a:xfrm>
                <a:prstGeom prst="rect">
                  <a:avLst/>
                </a:prstGeom>
              </p:spPr>
            </p:pic>
          </mc:Fallback>
        </mc:AlternateContent>
      </p:grpSp>
      <p:grpSp>
        <p:nvGrpSpPr>
          <p:cNvPr id="255" name="Group 254">
            <a:extLst>
              <a:ext uri="{FF2B5EF4-FFF2-40B4-BE49-F238E27FC236}">
                <a16:creationId xmlns:a16="http://schemas.microsoft.com/office/drawing/2014/main" id="{D34B82B1-EF8E-E06B-5907-B1C0135CB007}"/>
              </a:ext>
            </a:extLst>
          </p:cNvPr>
          <p:cNvGrpSpPr/>
          <p:nvPr/>
        </p:nvGrpSpPr>
        <p:grpSpPr>
          <a:xfrm>
            <a:off x="7854565" y="4275708"/>
            <a:ext cx="610200" cy="15480"/>
            <a:chOff x="6330565" y="4275708"/>
            <a:chExt cx="610200" cy="15480"/>
          </a:xfrm>
        </p:grpSpPr>
        <mc:AlternateContent xmlns:mc="http://schemas.openxmlformats.org/markup-compatibility/2006" xmlns:p14="http://schemas.microsoft.com/office/powerpoint/2010/main">
          <mc:Choice Requires="p14">
            <p:contentPart p14:bwMode="auto" r:id="rId300">
              <p14:nvContentPartPr>
                <p14:cNvPr id="248" name="Ink 247">
                  <a:extLst>
                    <a:ext uri="{FF2B5EF4-FFF2-40B4-BE49-F238E27FC236}">
                      <a16:creationId xmlns:a16="http://schemas.microsoft.com/office/drawing/2014/main" id="{C018FB04-580C-3312-02B4-8F2604BF5BD8}"/>
                    </a:ext>
                  </a:extLst>
                </p14:cNvPr>
                <p14:cNvContentPartPr/>
                <p14:nvPr/>
              </p14:nvContentPartPr>
              <p14:xfrm>
                <a:off x="6330565" y="4280028"/>
                <a:ext cx="134280" cy="4680"/>
              </p14:xfrm>
            </p:contentPart>
          </mc:Choice>
          <mc:Fallback xmlns="">
            <p:pic>
              <p:nvPicPr>
                <p:cNvPr id="248" name="Ink 247">
                  <a:extLst>
                    <a:ext uri="{FF2B5EF4-FFF2-40B4-BE49-F238E27FC236}">
                      <a16:creationId xmlns:a16="http://schemas.microsoft.com/office/drawing/2014/main" id="{C018FB04-580C-3312-02B4-8F2604BF5BD8}"/>
                    </a:ext>
                  </a:extLst>
                </p:cNvPr>
                <p:cNvPicPr/>
                <p:nvPr/>
              </p:nvPicPr>
              <p:blipFill>
                <a:blip r:embed="rId301"/>
                <a:stretch>
                  <a:fillRect/>
                </a:stretch>
              </p:blipFill>
              <p:spPr>
                <a:xfrm>
                  <a:off x="6312925" y="4262388"/>
                  <a:ext cx="169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49" name="Ink 248">
                  <a:extLst>
                    <a:ext uri="{FF2B5EF4-FFF2-40B4-BE49-F238E27FC236}">
                      <a16:creationId xmlns:a16="http://schemas.microsoft.com/office/drawing/2014/main" id="{017C24B9-A680-7CD0-A7DA-D5FF4635308B}"/>
                    </a:ext>
                  </a:extLst>
                </p14:cNvPr>
                <p14:cNvContentPartPr/>
                <p14:nvPr/>
              </p14:nvContentPartPr>
              <p14:xfrm>
                <a:off x="6605965" y="4275708"/>
                <a:ext cx="97920" cy="11160"/>
              </p14:xfrm>
            </p:contentPart>
          </mc:Choice>
          <mc:Fallback xmlns="">
            <p:pic>
              <p:nvPicPr>
                <p:cNvPr id="249" name="Ink 248">
                  <a:extLst>
                    <a:ext uri="{FF2B5EF4-FFF2-40B4-BE49-F238E27FC236}">
                      <a16:creationId xmlns:a16="http://schemas.microsoft.com/office/drawing/2014/main" id="{017C24B9-A680-7CD0-A7DA-D5FF4635308B}"/>
                    </a:ext>
                  </a:extLst>
                </p:cNvPr>
                <p:cNvPicPr/>
                <p:nvPr/>
              </p:nvPicPr>
              <p:blipFill>
                <a:blip r:embed="rId303"/>
                <a:stretch>
                  <a:fillRect/>
                </a:stretch>
              </p:blipFill>
              <p:spPr>
                <a:xfrm>
                  <a:off x="6587965" y="4258068"/>
                  <a:ext cx="133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50" name="Ink 249">
                  <a:extLst>
                    <a:ext uri="{FF2B5EF4-FFF2-40B4-BE49-F238E27FC236}">
                      <a16:creationId xmlns:a16="http://schemas.microsoft.com/office/drawing/2014/main" id="{2602A26D-6E79-0838-6E73-780843C26086}"/>
                    </a:ext>
                  </a:extLst>
                </p14:cNvPr>
                <p14:cNvContentPartPr/>
                <p14:nvPr/>
              </p14:nvContentPartPr>
              <p14:xfrm>
                <a:off x="6831685" y="4285068"/>
                <a:ext cx="109080" cy="6120"/>
              </p14:xfrm>
            </p:contentPart>
          </mc:Choice>
          <mc:Fallback xmlns="">
            <p:pic>
              <p:nvPicPr>
                <p:cNvPr id="250" name="Ink 249">
                  <a:extLst>
                    <a:ext uri="{FF2B5EF4-FFF2-40B4-BE49-F238E27FC236}">
                      <a16:creationId xmlns:a16="http://schemas.microsoft.com/office/drawing/2014/main" id="{2602A26D-6E79-0838-6E73-780843C26086}"/>
                    </a:ext>
                  </a:extLst>
                </p:cNvPr>
                <p:cNvPicPr/>
                <p:nvPr/>
              </p:nvPicPr>
              <p:blipFill>
                <a:blip r:embed="rId305"/>
                <a:stretch>
                  <a:fillRect/>
                </a:stretch>
              </p:blipFill>
              <p:spPr>
                <a:xfrm>
                  <a:off x="6813685" y="4267428"/>
                  <a:ext cx="144720" cy="41760"/>
                </a:xfrm>
                <a:prstGeom prst="rect">
                  <a:avLst/>
                </a:prstGeom>
              </p:spPr>
            </p:pic>
          </mc:Fallback>
        </mc:AlternateContent>
      </p:grpSp>
      <p:grpSp>
        <p:nvGrpSpPr>
          <p:cNvPr id="254" name="Group 253">
            <a:extLst>
              <a:ext uri="{FF2B5EF4-FFF2-40B4-BE49-F238E27FC236}">
                <a16:creationId xmlns:a16="http://schemas.microsoft.com/office/drawing/2014/main" id="{60C65850-2A7D-70BA-B47E-DEEE81F48987}"/>
              </a:ext>
            </a:extLst>
          </p:cNvPr>
          <p:cNvGrpSpPr/>
          <p:nvPr/>
        </p:nvGrpSpPr>
        <p:grpSpPr>
          <a:xfrm>
            <a:off x="8664565" y="4121988"/>
            <a:ext cx="392760" cy="262800"/>
            <a:chOff x="7140565" y="4121988"/>
            <a:chExt cx="392760" cy="262800"/>
          </a:xfrm>
        </p:grpSpPr>
        <mc:AlternateContent xmlns:mc="http://schemas.openxmlformats.org/markup-compatibility/2006" xmlns:p14="http://schemas.microsoft.com/office/powerpoint/2010/main">
          <mc:Choice Requires="p14">
            <p:contentPart p14:bwMode="auto" r:id="rId306">
              <p14:nvContentPartPr>
                <p14:cNvPr id="251" name="Ink 250">
                  <a:extLst>
                    <a:ext uri="{FF2B5EF4-FFF2-40B4-BE49-F238E27FC236}">
                      <a16:creationId xmlns:a16="http://schemas.microsoft.com/office/drawing/2014/main" id="{AFFA652D-C721-7BB7-07B0-407969AD8EBC}"/>
                    </a:ext>
                  </a:extLst>
                </p14:cNvPr>
                <p14:cNvContentPartPr/>
                <p14:nvPr/>
              </p14:nvContentPartPr>
              <p14:xfrm>
                <a:off x="7199245" y="4146468"/>
                <a:ext cx="176760" cy="194040"/>
              </p14:xfrm>
            </p:contentPart>
          </mc:Choice>
          <mc:Fallback xmlns="">
            <p:pic>
              <p:nvPicPr>
                <p:cNvPr id="251" name="Ink 250">
                  <a:extLst>
                    <a:ext uri="{FF2B5EF4-FFF2-40B4-BE49-F238E27FC236}">
                      <a16:creationId xmlns:a16="http://schemas.microsoft.com/office/drawing/2014/main" id="{AFFA652D-C721-7BB7-07B0-407969AD8EBC}"/>
                    </a:ext>
                  </a:extLst>
                </p:cNvPr>
                <p:cNvPicPr/>
                <p:nvPr/>
              </p:nvPicPr>
              <p:blipFill>
                <a:blip r:embed="rId307"/>
                <a:stretch>
                  <a:fillRect/>
                </a:stretch>
              </p:blipFill>
              <p:spPr>
                <a:xfrm>
                  <a:off x="7181245" y="4128828"/>
                  <a:ext cx="212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52" name="Ink 251">
                  <a:extLst>
                    <a:ext uri="{FF2B5EF4-FFF2-40B4-BE49-F238E27FC236}">
                      <a16:creationId xmlns:a16="http://schemas.microsoft.com/office/drawing/2014/main" id="{8CA77869-01FC-3FD7-C327-2E9ED668FBA7}"/>
                    </a:ext>
                  </a:extLst>
                </p14:cNvPr>
                <p14:cNvContentPartPr/>
                <p14:nvPr/>
              </p14:nvContentPartPr>
              <p14:xfrm>
                <a:off x="7140565" y="4121988"/>
                <a:ext cx="105480" cy="251280"/>
              </p14:xfrm>
            </p:contentPart>
          </mc:Choice>
          <mc:Fallback xmlns="">
            <p:pic>
              <p:nvPicPr>
                <p:cNvPr id="252" name="Ink 251">
                  <a:extLst>
                    <a:ext uri="{FF2B5EF4-FFF2-40B4-BE49-F238E27FC236}">
                      <a16:creationId xmlns:a16="http://schemas.microsoft.com/office/drawing/2014/main" id="{8CA77869-01FC-3FD7-C327-2E9ED668FBA7}"/>
                    </a:ext>
                  </a:extLst>
                </p:cNvPr>
                <p:cNvPicPr/>
                <p:nvPr/>
              </p:nvPicPr>
              <p:blipFill>
                <a:blip r:embed="rId309"/>
                <a:stretch>
                  <a:fillRect/>
                </a:stretch>
              </p:blipFill>
              <p:spPr>
                <a:xfrm>
                  <a:off x="7122925" y="4104348"/>
                  <a:ext cx="1411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53" name="Ink 252">
                  <a:extLst>
                    <a:ext uri="{FF2B5EF4-FFF2-40B4-BE49-F238E27FC236}">
                      <a16:creationId xmlns:a16="http://schemas.microsoft.com/office/drawing/2014/main" id="{37A90455-9B64-B91E-DFCC-45B2DB61DE68}"/>
                    </a:ext>
                  </a:extLst>
                </p14:cNvPr>
                <p14:cNvContentPartPr/>
                <p14:nvPr/>
              </p14:nvContentPartPr>
              <p14:xfrm>
                <a:off x="7417765" y="4145028"/>
                <a:ext cx="115560" cy="239760"/>
              </p14:xfrm>
            </p:contentPart>
          </mc:Choice>
          <mc:Fallback xmlns="">
            <p:pic>
              <p:nvPicPr>
                <p:cNvPr id="253" name="Ink 252">
                  <a:extLst>
                    <a:ext uri="{FF2B5EF4-FFF2-40B4-BE49-F238E27FC236}">
                      <a16:creationId xmlns:a16="http://schemas.microsoft.com/office/drawing/2014/main" id="{37A90455-9B64-B91E-DFCC-45B2DB61DE68}"/>
                    </a:ext>
                  </a:extLst>
                </p:cNvPr>
                <p:cNvPicPr/>
                <p:nvPr/>
              </p:nvPicPr>
              <p:blipFill>
                <a:blip r:embed="rId311"/>
                <a:stretch>
                  <a:fillRect/>
                </a:stretch>
              </p:blipFill>
              <p:spPr>
                <a:xfrm>
                  <a:off x="7399765" y="4127388"/>
                  <a:ext cx="151200" cy="275400"/>
                </a:xfrm>
                <a:prstGeom prst="rect">
                  <a:avLst/>
                </a:prstGeom>
              </p:spPr>
            </p:pic>
          </mc:Fallback>
        </mc:AlternateContent>
      </p:grpSp>
      <p:grpSp>
        <p:nvGrpSpPr>
          <p:cNvPr id="275" name="Group 274">
            <a:extLst>
              <a:ext uri="{FF2B5EF4-FFF2-40B4-BE49-F238E27FC236}">
                <a16:creationId xmlns:a16="http://schemas.microsoft.com/office/drawing/2014/main" id="{6D6751D4-129C-752B-8CBC-4C38E060481F}"/>
              </a:ext>
            </a:extLst>
          </p:cNvPr>
          <p:cNvGrpSpPr/>
          <p:nvPr/>
        </p:nvGrpSpPr>
        <p:grpSpPr>
          <a:xfrm rot="173781">
            <a:off x="2621605" y="4927668"/>
            <a:ext cx="3793680" cy="445680"/>
            <a:chOff x="1097605" y="4927668"/>
            <a:chExt cx="3793680" cy="445680"/>
          </a:xfrm>
        </p:grpSpPr>
        <mc:AlternateContent xmlns:mc="http://schemas.openxmlformats.org/markup-compatibility/2006" xmlns:p14="http://schemas.microsoft.com/office/powerpoint/2010/main">
          <mc:Choice Requires="p14">
            <p:contentPart p14:bwMode="auto" r:id="rId312">
              <p14:nvContentPartPr>
                <p14:cNvPr id="256" name="Ink 255">
                  <a:extLst>
                    <a:ext uri="{FF2B5EF4-FFF2-40B4-BE49-F238E27FC236}">
                      <a16:creationId xmlns:a16="http://schemas.microsoft.com/office/drawing/2014/main" id="{CA9BF442-377F-256A-F4FA-EBF12C8E2974}"/>
                    </a:ext>
                  </a:extLst>
                </p14:cNvPr>
                <p14:cNvContentPartPr/>
                <p14:nvPr/>
              </p14:nvContentPartPr>
              <p14:xfrm>
                <a:off x="1097605" y="5083548"/>
                <a:ext cx="54360" cy="174240"/>
              </p14:xfrm>
            </p:contentPart>
          </mc:Choice>
          <mc:Fallback xmlns="">
            <p:pic>
              <p:nvPicPr>
                <p:cNvPr id="256" name="Ink 255">
                  <a:extLst>
                    <a:ext uri="{FF2B5EF4-FFF2-40B4-BE49-F238E27FC236}">
                      <a16:creationId xmlns:a16="http://schemas.microsoft.com/office/drawing/2014/main" id="{CA9BF442-377F-256A-F4FA-EBF12C8E2974}"/>
                    </a:ext>
                  </a:extLst>
                </p:cNvPr>
                <p:cNvPicPr/>
                <p:nvPr/>
              </p:nvPicPr>
              <p:blipFill>
                <a:blip r:embed="rId313"/>
                <a:stretch>
                  <a:fillRect/>
                </a:stretch>
              </p:blipFill>
              <p:spPr>
                <a:xfrm>
                  <a:off x="1079605" y="5065908"/>
                  <a:ext cx="900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57" name="Ink 256">
                  <a:extLst>
                    <a:ext uri="{FF2B5EF4-FFF2-40B4-BE49-F238E27FC236}">
                      <a16:creationId xmlns:a16="http://schemas.microsoft.com/office/drawing/2014/main" id="{D151CC86-6BB7-FF20-8185-7EE3A4DB1339}"/>
                    </a:ext>
                  </a:extLst>
                </p14:cNvPr>
                <p14:cNvContentPartPr/>
                <p14:nvPr/>
              </p14:nvContentPartPr>
              <p14:xfrm>
                <a:off x="1104805" y="5083908"/>
                <a:ext cx="133560" cy="214920"/>
              </p14:xfrm>
            </p:contentPart>
          </mc:Choice>
          <mc:Fallback xmlns="">
            <p:pic>
              <p:nvPicPr>
                <p:cNvPr id="257" name="Ink 256">
                  <a:extLst>
                    <a:ext uri="{FF2B5EF4-FFF2-40B4-BE49-F238E27FC236}">
                      <a16:creationId xmlns:a16="http://schemas.microsoft.com/office/drawing/2014/main" id="{D151CC86-6BB7-FF20-8185-7EE3A4DB1339}"/>
                    </a:ext>
                  </a:extLst>
                </p:cNvPr>
                <p:cNvPicPr/>
                <p:nvPr/>
              </p:nvPicPr>
              <p:blipFill>
                <a:blip r:embed="rId315"/>
                <a:stretch>
                  <a:fillRect/>
                </a:stretch>
              </p:blipFill>
              <p:spPr>
                <a:xfrm>
                  <a:off x="1087165" y="5066268"/>
                  <a:ext cx="1692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58" name="Ink 257">
                  <a:extLst>
                    <a:ext uri="{FF2B5EF4-FFF2-40B4-BE49-F238E27FC236}">
                      <a16:creationId xmlns:a16="http://schemas.microsoft.com/office/drawing/2014/main" id="{6EAA4DC9-3F63-12F1-437B-8681493F705B}"/>
                    </a:ext>
                  </a:extLst>
                </p14:cNvPr>
                <p14:cNvContentPartPr/>
                <p14:nvPr/>
              </p14:nvContentPartPr>
              <p14:xfrm>
                <a:off x="1260325" y="5134308"/>
                <a:ext cx="363240" cy="139680"/>
              </p14:xfrm>
            </p:contentPart>
          </mc:Choice>
          <mc:Fallback xmlns="">
            <p:pic>
              <p:nvPicPr>
                <p:cNvPr id="258" name="Ink 257">
                  <a:extLst>
                    <a:ext uri="{FF2B5EF4-FFF2-40B4-BE49-F238E27FC236}">
                      <a16:creationId xmlns:a16="http://schemas.microsoft.com/office/drawing/2014/main" id="{6EAA4DC9-3F63-12F1-437B-8681493F705B}"/>
                    </a:ext>
                  </a:extLst>
                </p:cNvPr>
                <p:cNvPicPr/>
                <p:nvPr/>
              </p:nvPicPr>
              <p:blipFill>
                <a:blip r:embed="rId317"/>
                <a:stretch>
                  <a:fillRect/>
                </a:stretch>
              </p:blipFill>
              <p:spPr>
                <a:xfrm>
                  <a:off x="1242685" y="5116668"/>
                  <a:ext cx="398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59" name="Ink 258">
                  <a:extLst>
                    <a:ext uri="{FF2B5EF4-FFF2-40B4-BE49-F238E27FC236}">
                      <a16:creationId xmlns:a16="http://schemas.microsoft.com/office/drawing/2014/main" id="{77908E33-5387-874C-B516-602774260B80}"/>
                    </a:ext>
                  </a:extLst>
                </p14:cNvPr>
                <p14:cNvContentPartPr/>
                <p14:nvPr/>
              </p14:nvContentPartPr>
              <p14:xfrm>
                <a:off x="1653085" y="5061228"/>
                <a:ext cx="6840" cy="12600"/>
              </p14:xfrm>
            </p:contentPart>
          </mc:Choice>
          <mc:Fallback xmlns="">
            <p:pic>
              <p:nvPicPr>
                <p:cNvPr id="259" name="Ink 258">
                  <a:extLst>
                    <a:ext uri="{FF2B5EF4-FFF2-40B4-BE49-F238E27FC236}">
                      <a16:creationId xmlns:a16="http://schemas.microsoft.com/office/drawing/2014/main" id="{77908E33-5387-874C-B516-602774260B80}"/>
                    </a:ext>
                  </a:extLst>
                </p:cNvPr>
                <p:cNvPicPr/>
                <p:nvPr/>
              </p:nvPicPr>
              <p:blipFill>
                <a:blip r:embed="rId319"/>
                <a:stretch>
                  <a:fillRect/>
                </a:stretch>
              </p:blipFill>
              <p:spPr>
                <a:xfrm>
                  <a:off x="1635085" y="5043228"/>
                  <a:ext cx="42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60" name="Ink 259">
                  <a:extLst>
                    <a:ext uri="{FF2B5EF4-FFF2-40B4-BE49-F238E27FC236}">
                      <a16:creationId xmlns:a16="http://schemas.microsoft.com/office/drawing/2014/main" id="{658E2D2D-F19F-1889-5C4A-1A5760D1B58D}"/>
                    </a:ext>
                  </a:extLst>
                </p14:cNvPr>
                <p14:cNvContentPartPr/>
                <p14:nvPr/>
              </p14:nvContentPartPr>
              <p14:xfrm>
                <a:off x="1658485" y="5013708"/>
                <a:ext cx="245880" cy="198720"/>
              </p14:xfrm>
            </p:contentPart>
          </mc:Choice>
          <mc:Fallback xmlns="">
            <p:pic>
              <p:nvPicPr>
                <p:cNvPr id="260" name="Ink 259">
                  <a:extLst>
                    <a:ext uri="{FF2B5EF4-FFF2-40B4-BE49-F238E27FC236}">
                      <a16:creationId xmlns:a16="http://schemas.microsoft.com/office/drawing/2014/main" id="{658E2D2D-F19F-1889-5C4A-1A5760D1B58D}"/>
                    </a:ext>
                  </a:extLst>
                </p:cNvPr>
                <p:cNvPicPr/>
                <p:nvPr/>
              </p:nvPicPr>
              <p:blipFill>
                <a:blip r:embed="rId321"/>
                <a:stretch>
                  <a:fillRect/>
                </a:stretch>
              </p:blipFill>
              <p:spPr>
                <a:xfrm>
                  <a:off x="1640845" y="4995708"/>
                  <a:ext cx="2815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61" name="Ink 260">
                  <a:extLst>
                    <a:ext uri="{FF2B5EF4-FFF2-40B4-BE49-F238E27FC236}">
                      <a16:creationId xmlns:a16="http://schemas.microsoft.com/office/drawing/2014/main" id="{054B61B8-E576-041C-AD80-7A6EFEC04973}"/>
                    </a:ext>
                  </a:extLst>
                </p14:cNvPr>
                <p14:cNvContentPartPr/>
                <p14:nvPr/>
              </p14:nvContentPartPr>
              <p14:xfrm>
                <a:off x="1969885" y="5024148"/>
                <a:ext cx="14760" cy="7560"/>
              </p14:xfrm>
            </p:contentPart>
          </mc:Choice>
          <mc:Fallback xmlns="">
            <p:pic>
              <p:nvPicPr>
                <p:cNvPr id="261" name="Ink 260">
                  <a:extLst>
                    <a:ext uri="{FF2B5EF4-FFF2-40B4-BE49-F238E27FC236}">
                      <a16:creationId xmlns:a16="http://schemas.microsoft.com/office/drawing/2014/main" id="{054B61B8-E576-041C-AD80-7A6EFEC04973}"/>
                    </a:ext>
                  </a:extLst>
                </p:cNvPr>
                <p:cNvPicPr/>
                <p:nvPr/>
              </p:nvPicPr>
              <p:blipFill>
                <a:blip r:embed="rId323"/>
                <a:stretch>
                  <a:fillRect/>
                </a:stretch>
              </p:blipFill>
              <p:spPr>
                <a:xfrm>
                  <a:off x="1951885" y="5006148"/>
                  <a:ext cx="50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62" name="Ink 261">
                  <a:extLst>
                    <a:ext uri="{FF2B5EF4-FFF2-40B4-BE49-F238E27FC236}">
                      <a16:creationId xmlns:a16="http://schemas.microsoft.com/office/drawing/2014/main" id="{70BBEF36-7F47-6787-7D19-C019B4F60C7E}"/>
                    </a:ext>
                  </a:extLst>
                </p14:cNvPr>
                <p14:cNvContentPartPr/>
                <p14:nvPr/>
              </p14:nvContentPartPr>
              <p14:xfrm>
                <a:off x="1977805" y="5080308"/>
                <a:ext cx="281160" cy="293040"/>
              </p14:xfrm>
            </p:contentPart>
          </mc:Choice>
          <mc:Fallback xmlns="">
            <p:pic>
              <p:nvPicPr>
                <p:cNvPr id="262" name="Ink 261">
                  <a:extLst>
                    <a:ext uri="{FF2B5EF4-FFF2-40B4-BE49-F238E27FC236}">
                      <a16:creationId xmlns:a16="http://schemas.microsoft.com/office/drawing/2014/main" id="{70BBEF36-7F47-6787-7D19-C019B4F60C7E}"/>
                    </a:ext>
                  </a:extLst>
                </p:cNvPr>
                <p:cNvPicPr/>
                <p:nvPr/>
              </p:nvPicPr>
              <p:blipFill>
                <a:blip r:embed="rId325"/>
                <a:stretch>
                  <a:fillRect/>
                </a:stretch>
              </p:blipFill>
              <p:spPr>
                <a:xfrm>
                  <a:off x="1959805" y="5062668"/>
                  <a:ext cx="3168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3" name="Ink 262">
                  <a:extLst>
                    <a:ext uri="{FF2B5EF4-FFF2-40B4-BE49-F238E27FC236}">
                      <a16:creationId xmlns:a16="http://schemas.microsoft.com/office/drawing/2014/main" id="{5A2553FA-40CB-FC09-4750-003E2854DB2A}"/>
                    </a:ext>
                  </a:extLst>
                </p14:cNvPr>
                <p14:cNvContentPartPr/>
                <p14:nvPr/>
              </p14:nvContentPartPr>
              <p14:xfrm>
                <a:off x="2413405" y="5039988"/>
                <a:ext cx="237600" cy="178560"/>
              </p14:xfrm>
            </p:contentPart>
          </mc:Choice>
          <mc:Fallback xmlns="">
            <p:pic>
              <p:nvPicPr>
                <p:cNvPr id="263" name="Ink 262">
                  <a:extLst>
                    <a:ext uri="{FF2B5EF4-FFF2-40B4-BE49-F238E27FC236}">
                      <a16:creationId xmlns:a16="http://schemas.microsoft.com/office/drawing/2014/main" id="{5A2553FA-40CB-FC09-4750-003E2854DB2A}"/>
                    </a:ext>
                  </a:extLst>
                </p:cNvPr>
                <p:cNvPicPr/>
                <p:nvPr/>
              </p:nvPicPr>
              <p:blipFill>
                <a:blip r:embed="rId327"/>
                <a:stretch>
                  <a:fillRect/>
                </a:stretch>
              </p:blipFill>
              <p:spPr>
                <a:xfrm>
                  <a:off x="2395405" y="5022348"/>
                  <a:ext cx="273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64" name="Ink 263">
                  <a:extLst>
                    <a:ext uri="{FF2B5EF4-FFF2-40B4-BE49-F238E27FC236}">
                      <a16:creationId xmlns:a16="http://schemas.microsoft.com/office/drawing/2014/main" id="{3F6A6D39-DB54-F5D9-60B9-65BB8CF1266E}"/>
                    </a:ext>
                  </a:extLst>
                </p14:cNvPr>
                <p14:cNvContentPartPr/>
                <p14:nvPr/>
              </p14:nvContentPartPr>
              <p14:xfrm>
                <a:off x="2707525" y="5074908"/>
                <a:ext cx="194400" cy="95760"/>
              </p14:xfrm>
            </p:contentPart>
          </mc:Choice>
          <mc:Fallback xmlns="">
            <p:pic>
              <p:nvPicPr>
                <p:cNvPr id="264" name="Ink 263">
                  <a:extLst>
                    <a:ext uri="{FF2B5EF4-FFF2-40B4-BE49-F238E27FC236}">
                      <a16:creationId xmlns:a16="http://schemas.microsoft.com/office/drawing/2014/main" id="{3F6A6D39-DB54-F5D9-60B9-65BB8CF1266E}"/>
                    </a:ext>
                  </a:extLst>
                </p:cNvPr>
                <p:cNvPicPr/>
                <p:nvPr/>
              </p:nvPicPr>
              <p:blipFill>
                <a:blip r:embed="rId329"/>
                <a:stretch>
                  <a:fillRect/>
                </a:stretch>
              </p:blipFill>
              <p:spPr>
                <a:xfrm>
                  <a:off x="2689525" y="5057268"/>
                  <a:ext cx="230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65" name="Ink 264">
                  <a:extLst>
                    <a:ext uri="{FF2B5EF4-FFF2-40B4-BE49-F238E27FC236}">
                      <a16:creationId xmlns:a16="http://schemas.microsoft.com/office/drawing/2014/main" id="{09C59D75-F634-F89C-B664-4CA627B9713A}"/>
                    </a:ext>
                  </a:extLst>
                </p14:cNvPr>
                <p14:cNvContentPartPr/>
                <p14:nvPr/>
              </p14:nvContentPartPr>
              <p14:xfrm>
                <a:off x="3206485" y="4993908"/>
                <a:ext cx="241560" cy="156600"/>
              </p14:xfrm>
            </p:contentPart>
          </mc:Choice>
          <mc:Fallback xmlns="">
            <p:pic>
              <p:nvPicPr>
                <p:cNvPr id="265" name="Ink 264">
                  <a:extLst>
                    <a:ext uri="{FF2B5EF4-FFF2-40B4-BE49-F238E27FC236}">
                      <a16:creationId xmlns:a16="http://schemas.microsoft.com/office/drawing/2014/main" id="{09C59D75-F634-F89C-B664-4CA627B9713A}"/>
                    </a:ext>
                  </a:extLst>
                </p:cNvPr>
                <p:cNvPicPr/>
                <p:nvPr/>
              </p:nvPicPr>
              <p:blipFill>
                <a:blip r:embed="rId331"/>
                <a:stretch>
                  <a:fillRect/>
                </a:stretch>
              </p:blipFill>
              <p:spPr>
                <a:xfrm>
                  <a:off x="3188845" y="4975908"/>
                  <a:ext cx="277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6" name="Ink 265">
                  <a:extLst>
                    <a:ext uri="{FF2B5EF4-FFF2-40B4-BE49-F238E27FC236}">
                      <a16:creationId xmlns:a16="http://schemas.microsoft.com/office/drawing/2014/main" id="{9C0442C0-DD58-5599-90B6-D626EBD4F9A1}"/>
                    </a:ext>
                  </a:extLst>
                </p14:cNvPr>
                <p14:cNvContentPartPr/>
                <p14:nvPr/>
              </p14:nvContentPartPr>
              <p14:xfrm>
                <a:off x="3103525" y="4927668"/>
                <a:ext cx="163800" cy="293400"/>
              </p14:xfrm>
            </p:contentPart>
          </mc:Choice>
          <mc:Fallback xmlns="">
            <p:pic>
              <p:nvPicPr>
                <p:cNvPr id="266" name="Ink 265">
                  <a:extLst>
                    <a:ext uri="{FF2B5EF4-FFF2-40B4-BE49-F238E27FC236}">
                      <a16:creationId xmlns:a16="http://schemas.microsoft.com/office/drawing/2014/main" id="{9C0442C0-DD58-5599-90B6-D626EBD4F9A1}"/>
                    </a:ext>
                  </a:extLst>
                </p:cNvPr>
                <p:cNvPicPr/>
                <p:nvPr/>
              </p:nvPicPr>
              <p:blipFill>
                <a:blip r:embed="rId333"/>
                <a:stretch>
                  <a:fillRect/>
                </a:stretch>
              </p:blipFill>
              <p:spPr>
                <a:xfrm>
                  <a:off x="3085525" y="4910028"/>
                  <a:ext cx="1994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67" name="Ink 266">
                  <a:extLst>
                    <a:ext uri="{FF2B5EF4-FFF2-40B4-BE49-F238E27FC236}">
                      <a16:creationId xmlns:a16="http://schemas.microsoft.com/office/drawing/2014/main" id="{31805675-4CE5-800B-4E5D-E5DFA880C676}"/>
                    </a:ext>
                  </a:extLst>
                </p14:cNvPr>
                <p14:cNvContentPartPr/>
                <p14:nvPr/>
              </p14:nvContentPartPr>
              <p14:xfrm>
                <a:off x="3391165" y="4965828"/>
                <a:ext cx="112680" cy="264600"/>
              </p14:xfrm>
            </p:contentPart>
          </mc:Choice>
          <mc:Fallback xmlns="">
            <p:pic>
              <p:nvPicPr>
                <p:cNvPr id="267" name="Ink 266">
                  <a:extLst>
                    <a:ext uri="{FF2B5EF4-FFF2-40B4-BE49-F238E27FC236}">
                      <a16:creationId xmlns:a16="http://schemas.microsoft.com/office/drawing/2014/main" id="{31805675-4CE5-800B-4E5D-E5DFA880C676}"/>
                    </a:ext>
                  </a:extLst>
                </p:cNvPr>
                <p:cNvPicPr/>
                <p:nvPr/>
              </p:nvPicPr>
              <p:blipFill>
                <a:blip r:embed="rId335"/>
                <a:stretch>
                  <a:fillRect/>
                </a:stretch>
              </p:blipFill>
              <p:spPr>
                <a:xfrm>
                  <a:off x="3373165" y="4948188"/>
                  <a:ext cx="1483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8" name="Ink 267">
                  <a:extLst>
                    <a:ext uri="{FF2B5EF4-FFF2-40B4-BE49-F238E27FC236}">
                      <a16:creationId xmlns:a16="http://schemas.microsoft.com/office/drawing/2014/main" id="{8D835E7D-FC26-9BC7-38BC-4A359F356147}"/>
                    </a:ext>
                  </a:extLst>
                </p14:cNvPr>
                <p14:cNvContentPartPr/>
                <p14:nvPr/>
              </p14:nvContentPartPr>
              <p14:xfrm>
                <a:off x="3676285" y="4987788"/>
                <a:ext cx="293760" cy="247320"/>
              </p14:xfrm>
            </p:contentPart>
          </mc:Choice>
          <mc:Fallback xmlns="">
            <p:pic>
              <p:nvPicPr>
                <p:cNvPr id="268" name="Ink 267">
                  <a:extLst>
                    <a:ext uri="{FF2B5EF4-FFF2-40B4-BE49-F238E27FC236}">
                      <a16:creationId xmlns:a16="http://schemas.microsoft.com/office/drawing/2014/main" id="{8D835E7D-FC26-9BC7-38BC-4A359F356147}"/>
                    </a:ext>
                  </a:extLst>
                </p:cNvPr>
                <p:cNvPicPr/>
                <p:nvPr/>
              </p:nvPicPr>
              <p:blipFill>
                <a:blip r:embed="rId337"/>
                <a:stretch>
                  <a:fillRect/>
                </a:stretch>
              </p:blipFill>
              <p:spPr>
                <a:xfrm>
                  <a:off x="3658645" y="4969788"/>
                  <a:ext cx="3294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9" name="Ink 268">
                  <a:extLst>
                    <a:ext uri="{FF2B5EF4-FFF2-40B4-BE49-F238E27FC236}">
                      <a16:creationId xmlns:a16="http://schemas.microsoft.com/office/drawing/2014/main" id="{4F4A8CA9-C786-5307-F935-00FD75FBA531}"/>
                    </a:ext>
                  </a:extLst>
                </p14:cNvPr>
                <p14:cNvContentPartPr/>
                <p14:nvPr/>
              </p14:nvContentPartPr>
              <p14:xfrm>
                <a:off x="4130605" y="5006868"/>
                <a:ext cx="325440" cy="175320"/>
              </p14:xfrm>
            </p:contentPart>
          </mc:Choice>
          <mc:Fallback xmlns="">
            <p:pic>
              <p:nvPicPr>
                <p:cNvPr id="269" name="Ink 268">
                  <a:extLst>
                    <a:ext uri="{FF2B5EF4-FFF2-40B4-BE49-F238E27FC236}">
                      <a16:creationId xmlns:a16="http://schemas.microsoft.com/office/drawing/2014/main" id="{4F4A8CA9-C786-5307-F935-00FD75FBA531}"/>
                    </a:ext>
                  </a:extLst>
                </p:cNvPr>
                <p:cNvPicPr/>
                <p:nvPr/>
              </p:nvPicPr>
              <p:blipFill>
                <a:blip r:embed="rId339"/>
                <a:stretch>
                  <a:fillRect/>
                </a:stretch>
              </p:blipFill>
              <p:spPr>
                <a:xfrm>
                  <a:off x="4112965" y="4988868"/>
                  <a:ext cx="3610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71" name="Ink 270">
                  <a:extLst>
                    <a:ext uri="{FF2B5EF4-FFF2-40B4-BE49-F238E27FC236}">
                      <a16:creationId xmlns:a16="http://schemas.microsoft.com/office/drawing/2014/main" id="{12BA4360-D971-D055-095F-F314884FE6EF}"/>
                    </a:ext>
                  </a:extLst>
                </p14:cNvPr>
                <p14:cNvContentPartPr/>
                <p14:nvPr/>
              </p14:nvContentPartPr>
              <p14:xfrm>
                <a:off x="4037005" y="5011188"/>
                <a:ext cx="137880" cy="117360"/>
              </p14:xfrm>
            </p:contentPart>
          </mc:Choice>
          <mc:Fallback xmlns="">
            <p:pic>
              <p:nvPicPr>
                <p:cNvPr id="271" name="Ink 270">
                  <a:extLst>
                    <a:ext uri="{FF2B5EF4-FFF2-40B4-BE49-F238E27FC236}">
                      <a16:creationId xmlns:a16="http://schemas.microsoft.com/office/drawing/2014/main" id="{12BA4360-D971-D055-095F-F314884FE6EF}"/>
                    </a:ext>
                  </a:extLst>
                </p:cNvPr>
                <p:cNvPicPr/>
                <p:nvPr/>
              </p:nvPicPr>
              <p:blipFill>
                <a:blip r:embed="rId341"/>
                <a:stretch>
                  <a:fillRect/>
                </a:stretch>
              </p:blipFill>
              <p:spPr>
                <a:xfrm>
                  <a:off x="4019365" y="4993188"/>
                  <a:ext cx="173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72" name="Ink 271">
                  <a:extLst>
                    <a:ext uri="{FF2B5EF4-FFF2-40B4-BE49-F238E27FC236}">
                      <a16:creationId xmlns:a16="http://schemas.microsoft.com/office/drawing/2014/main" id="{D965D7FF-CAFB-3131-1454-05060251EFFD}"/>
                    </a:ext>
                  </a:extLst>
                </p14:cNvPr>
                <p14:cNvContentPartPr/>
                <p14:nvPr/>
              </p14:nvContentPartPr>
              <p14:xfrm>
                <a:off x="4589965" y="4953228"/>
                <a:ext cx="120240" cy="198360"/>
              </p14:xfrm>
            </p:contentPart>
          </mc:Choice>
          <mc:Fallback xmlns="">
            <p:pic>
              <p:nvPicPr>
                <p:cNvPr id="272" name="Ink 271">
                  <a:extLst>
                    <a:ext uri="{FF2B5EF4-FFF2-40B4-BE49-F238E27FC236}">
                      <a16:creationId xmlns:a16="http://schemas.microsoft.com/office/drawing/2014/main" id="{D965D7FF-CAFB-3131-1454-05060251EFFD}"/>
                    </a:ext>
                  </a:extLst>
                </p:cNvPr>
                <p:cNvPicPr/>
                <p:nvPr/>
              </p:nvPicPr>
              <p:blipFill>
                <a:blip r:embed="rId343"/>
                <a:stretch>
                  <a:fillRect/>
                </a:stretch>
              </p:blipFill>
              <p:spPr>
                <a:xfrm>
                  <a:off x="4571965" y="4935588"/>
                  <a:ext cx="1558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73" name="Ink 272">
                  <a:extLst>
                    <a:ext uri="{FF2B5EF4-FFF2-40B4-BE49-F238E27FC236}">
                      <a16:creationId xmlns:a16="http://schemas.microsoft.com/office/drawing/2014/main" id="{F393B171-E885-E052-6862-7118B92D4B49}"/>
                    </a:ext>
                  </a:extLst>
                </p14:cNvPr>
                <p14:cNvContentPartPr/>
                <p14:nvPr/>
              </p14:nvContentPartPr>
              <p14:xfrm>
                <a:off x="4501765" y="4947828"/>
                <a:ext cx="172800" cy="298080"/>
              </p14:xfrm>
            </p:contentPart>
          </mc:Choice>
          <mc:Fallback xmlns="">
            <p:pic>
              <p:nvPicPr>
                <p:cNvPr id="273" name="Ink 272">
                  <a:extLst>
                    <a:ext uri="{FF2B5EF4-FFF2-40B4-BE49-F238E27FC236}">
                      <a16:creationId xmlns:a16="http://schemas.microsoft.com/office/drawing/2014/main" id="{F393B171-E885-E052-6862-7118B92D4B49}"/>
                    </a:ext>
                  </a:extLst>
                </p:cNvPr>
                <p:cNvPicPr/>
                <p:nvPr/>
              </p:nvPicPr>
              <p:blipFill>
                <a:blip r:embed="rId345"/>
                <a:stretch>
                  <a:fillRect/>
                </a:stretch>
              </p:blipFill>
              <p:spPr>
                <a:xfrm>
                  <a:off x="4483765" y="4930188"/>
                  <a:ext cx="2084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74" name="Ink 273">
                  <a:extLst>
                    <a:ext uri="{FF2B5EF4-FFF2-40B4-BE49-F238E27FC236}">
                      <a16:creationId xmlns:a16="http://schemas.microsoft.com/office/drawing/2014/main" id="{1663429B-4091-78A4-8A70-642B89FCA505}"/>
                    </a:ext>
                  </a:extLst>
                </p14:cNvPr>
                <p14:cNvContentPartPr/>
                <p14:nvPr/>
              </p14:nvContentPartPr>
              <p14:xfrm>
                <a:off x="4722085" y="4974108"/>
                <a:ext cx="169200" cy="258480"/>
              </p14:xfrm>
            </p:contentPart>
          </mc:Choice>
          <mc:Fallback xmlns="">
            <p:pic>
              <p:nvPicPr>
                <p:cNvPr id="274" name="Ink 273">
                  <a:extLst>
                    <a:ext uri="{FF2B5EF4-FFF2-40B4-BE49-F238E27FC236}">
                      <a16:creationId xmlns:a16="http://schemas.microsoft.com/office/drawing/2014/main" id="{1663429B-4091-78A4-8A70-642B89FCA505}"/>
                    </a:ext>
                  </a:extLst>
                </p:cNvPr>
                <p:cNvPicPr/>
                <p:nvPr/>
              </p:nvPicPr>
              <p:blipFill>
                <a:blip r:embed="rId347"/>
                <a:stretch>
                  <a:fillRect/>
                </a:stretch>
              </p:blipFill>
              <p:spPr>
                <a:xfrm>
                  <a:off x="4704085" y="4956108"/>
                  <a:ext cx="204840" cy="294120"/>
                </a:xfrm>
                <a:prstGeom prst="rect">
                  <a:avLst/>
                </a:prstGeom>
              </p:spPr>
            </p:pic>
          </mc:Fallback>
        </mc:AlternateContent>
      </p:grpSp>
      <p:grpSp>
        <p:nvGrpSpPr>
          <p:cNvPr id="278" name="Group 277">
            <a:extLst>
              <a:ext uri="{FF2B5EF4-FFF2-40B4-BE49-F238E27FC236}">
                <a16:creationId xmlns:a16="http://schemas.microsoft.com/office/drawing/2014/main" id="{4FE4D1CD-4241-C00E-C07F-678667E24DA8}"/>
              </a:ext>
            </a:extLst>
          </p:cNvPr>
          <p:cNvGrpSpPr/>
          <p:nvPr/>
        </p:nvGrpSpPr>
        <p:grpSpPr>
          <a:xfrm>
            <a:off x="3240445" y="5608068"/>
            <a:ext cx="531000" cy="309240"/>
            <a:chOff x="1716445" y="5608068"/>
            <a:chExt cx="531000" cy="309240"/>
          </a:xfrm>
        </p:grpSpPr>
        <mc:AlternateContent xmlns:mc="http://schemas.openxmlformats.org/markup-compatibility/2006" xmlns:p14="http://schemas.microsoft.com/office/powerpoint/2010/main">
          <mc:Choice Requires="p14">
            <p:contentPart p14:bwMode="auto" r:id="rId348">
              <p14:nvContentPartPr>
                <p14:cNvPr id="276" name="Ink 275">
                  <a:extLst>
                    <a:ext uri="{FF2B5EF4-FFF2-40B4-BE49-F238E27FC236}">
                      <a16:creationId xmlns:a16="http://schemas.microsoft.com/office/drawing/2014/main" id="{20DB70FC-88F2-B5E3-E07B-778C1B5F85C3}"/>
                    </a:ext>
                  </a:extLst>
                </p14:cNvPr>
                <p14:cNvContentPartPr/>
                <p14:nvPr/>
              </p14:nvContentPartPr>
              <p14:xfrm>
                <a:off x="1905445" y="5608068"/>
                <a:ext cx="176760" cy="195480"/>
              </p14:xfrm>
            </p:contentPart>
          </mc:Choice>
          <mc:Fallback xmlns="">
            <p:pic>
              <p:nvPicPr>
                <p:cNvPr id="276" name="Ink 275">
                  <a:extLst>
                    <a:ext uri="{FF2B5EF4-FFF2-40B4-BE49-F238E27FC236}">
                      <a16:creationId xmlns:a16="http://schemas.microsoft.com/office/drawing/2014/main" id="{20DB70FC-88F2-B5E3-E07B-778C1B5F85C3}"/>
                    </a:ext>
                  </a:extLst>
                </p:cNvPr>
                <p:cNvPicPr/>
                <p:nvPr/>
              </p:nvPicPr>
              <p:blipFill>
                <a:blip r:embed="rId349"/>
                <a:stretch>
                  <a:fillRect/>
                </a:stretch>
              </p:blipFill>
              <p:spPr>
                <a:xfrm>
                  <a:off x="1887445" y="5590068"/>
                  <a:ext cx="2124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77" name="Ink 276">
                  <a:extLst>
                    <a:ext uri="{FF2B5EF4-FFF2-40B4-BE49-F238E27FC236}">
                      <a16:creationId xmlns:a16="http://schemas.microsoft.com/office/drawing/2014/main" id="{A9ED7090-0040-A79D-BB2F-124F857686DB}"/>
                    </a:ext>
                  </a:extLst>
                </p14:cNvPr>
                <p14:cNvContentPartPr/>
                <p14:nvPr/>
              </p14:nvContentPartPr>
              <p14:xfrm>
                <a:off x="1716445" y="5905068"/>
                <a:ext cx="531000" cy="12240"/>
              </p14:xfrm>
            </p:contentPart>
          </mc:Choice>
          <mc:Fallback xmlns="">
            <p:pic>
              <p:nvPicPr>
                <p:cNvPr id="277" name="Ink 276">
                  <a:extLst>
                    <a:ext uri="{FF2B5EF4-FFF2-40B4-BE49-F238E27FC236}">
                      <a16:creationId xmlns:a16="http://schemas.microsoft.com/office/drawing/2014/main" id="{A9ED7090-0040-A79D-BB2F-124F857686DB}"/>
                    </a:ext>
                  </a:extLst>
                </p:cNvPr>
                <p:cNvPicPr/>
                <p:nvPr/>
              </p:nvPicPr>
              <p:blipFill>
                <a:blip r:embed="rId351"/>
                <a:stretch>
                  <a:fillRect/>
                </a:stretch>
              </p:blipFill>
              <p:spPr>
                <a:xfrm>
                  <a:off x="1698445" y="5887068"/>
                  <a:ext cx="566640" cy="47880"/>
                </a:xfrm>
                <a:prstGeom prst="rect">
                  <a:avLst/>
                </a:prstGeom>
              </p:spPr>
            </p:pic>
          </mc:Fallback>
        </mc:AlternateContent>
      </p:grpSp>
      <p:grpSp>
        <p:nvGrpSpPr>
          <p:cNvPr id="285" name="Group 284">
            <a:extLst>
              <a:ext uri="{FF2B5EF4-FFF2-40B4-BE49-F238E27FC236}">
                <a16:creationId xmlns:a16="http://schemas.microsoft.com/office/drawing/2014/main" id="{7BEDABD3-B53F-44DB-1A27-E692A877A8F6}"/>
              </a:ext>
            </a:extLst>
          </p:cNvPr>
          <p:cNvGrpSpPr/>
          <p:nvPr/>
        </p:nvGrpSpPr>
        <p:grpSpPr>
          <a:xfrm>
            <a:off x="3305245" y="6033588"/>
            <a:ext cx="384840" cy="315360"/>
            <a:chOff x="1781245" y="6033588"/>
            <a:chExt cx="384840" cy="315360"/>
          </a:xfrm>
        </p:grpSpPr>
        <mc:AlternateContent xmlns:mc="http://schemas.openxmlformats.org/markup-compatibility/2006" xmlns:p14="http://schemas.microsoft.com/office/powerpoint/2010/main">
          <mc:Choice Requires="p14">
            <p:contentPart p14:bwMode="auto" r:id="rId352">
              <p14:nvContentPartPr>
                <p14:cNvPr id="279" name="Ink 278">
                  <a:extLst>
                    <a:ext uri="{FF2B5EF4-FFF2-40B4-BE49-F238E27FC236}">
                      <a16:creationId xmlns:a16="http://schemas.microsoft.com/office/drawing/2014/main" id="{4C67B172-0CEC-E73E-A134-4B0CC9BF16C1}"/>
                    </a:ext>
                  </a:extLst>
                </p14:cNvPr>
                <p14:cNvContentPartPr/>
                <p14:nvPr/>
              </p14:nvContentPartPr>
              <p14:xfrm>
                <a:off x="1781245" y="6033588"/>
                <a:ext cx="175680" cy="260280"/>
              </p14:xfrm>
            </p:contentPart>
          </mc:Choice>
          <mc:Fallback xmlns="">
            <p:pic>
              <p:nvPicPr>
                <p:cNvPr id="279" name="Ink 278">
                  <a:extLst>
                    <a:ext uri="{FF2B5EF4-FFF2-40B4-BE49-F238E27FC236}">
                      <a16:creationId xmlns:a16="http://schemas.microsoft.com/office/drawing/2014/main" id="{4C67B172-0CEC-E73E-A134-4B0CC9BF16C1}"/>
                    </a:ext>
                  </a:extLst>
                </p:cNvPr>
                <p:cNvPicPr/>
                <p:nvPr/>
              </p:nvPicPr>
              <p:blipFill>
                <a:blip r:embed="rId353"/>
                <a:stretch>
                  <a:fillRect/>
                </a:stretch>
              </p:blipFill>
              <p:spPr>
                <a:xfrm>
                  <a:off x="1763605" y="6015588"/>
                  <a:ext cx="2113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80" name="Ink 279">
                  <a:extLst>
                    <a:ext uri="{FF2B5EF4-FFF2-40B4-BE49-F238E27FC236}">
                      <a16:creationId xmlns:a16="http://schemas.microsoft.com/office/drawing/2014/main" id="{E736CCC2-53FF-CF36-B8DF-BA802A5B4744}"/>
                    </a:ext>
                  </a:extLst>
                </p14:cNvPr>
                <p14:cNvContentPartPr/>
                <p14:nvPr/>
              </p14:nvContentPartPr>
              <p14:xfrm>
                <a:off x="1960165" y="6200268"/>
                <a:ext cx="150840" cy="148680"/>
              </p14:xfrm>
            </p:contentPart>
          </mc:Choice>
          <mc:Fallback xmlns="">
            <p:pic>
              <p:nvPicPr>
                <p:cNvPr id="280" name="Ink 279">
                  <a:extLst>
                    <a:ext uri="{FF2B5EF4-FFF2-40B4-BE49-F238E27FC236}">
                      <a16:creationId xmlns:a16="http://schemas.microsoft.com/office/drawing/2014/main" id="{E736CCC2-53FF-CF36-B8DF-BA802A5B4744}"/>
                    </a:ext>
                  </a:extLst>
                </p:cNvPr>
                <p:cNvPicPr/>
                <p:nvPr/>
              </p:nvPicPr>
              <p:blipFill>
                <a:blip r:embed="rId355"/>
                <a:stretch>
                  <a:fillRect/>
                </a:stretch>
              </p:blipFill>
              <p:spPr>
                <a:xfrm>
                  <a:off x="1942525" y="6182628"/>
                  <a:ext cx="1864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81" name="Ink 280">
                  <a:extLst>
                    <a:ext uri="{FF2B5EF4-FFF2-40B4-BE49-F238E27FC236}">
                      <a16:creationId xmlns:a16="http://schemas.microsoft.com/office/drawing/2014/main" id="{C2B32FA1-FDA7-3DD6-C0A7-BCCC19742ECB}"/>
                    </a:ext>
                  </a:extLst>
                </p14:cNvPr>
                <p14:cNvContentPartPr/>
                <p14:nvPr/>
              </p14:nvContentPartPr>
              <p14:xfrm>
                <a:off x="2041525" y="6257508"/>
                <a:ext cx="124560" cy="23400"/>
              </p14:xfrm>
            </p:contentPart>
          </mc:Choice>
          <mc:Fallback xmlns="">
            <p:pic>
              <p:nvPicPr>
                <p:cNvPr id="281" name="Ink 280">
                  <a:extLst>
                    <a:ext uri="{FF2B5EF4-FFF2-40B4-BE49-F238E27FC236}">
                      <a16:creationId xmlns:a16="http://schemas.microsoft.com/office/drawing/2014/main" id="{C2B32FA1-FDA7-3DD6-C0A7-BCCC19742ECB}"/>
                    </a:ext>
                  </a:extLst>
                </p:cNvPr>
                <p:cNvPicPr/>
                <p:nvPr/>
              </p:nvPicPr>
              <p:blipFill>
                <a:blip r:embed="rId357"/>
                <a:stretch>
                  <a:fillRect/>
                </a:stretch>
              </p:blipFill>
              <p:spPr>
                <a:xfrm>
                  <a:off x="2023885" y="6239868"/>
                  <a:ext cx="16020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8">
            <p14:nvContentPartPr>
              <p14:cNvPr id="287" name="Ink 286">
                <a:extLst>
                  <a:ext uri="{FF2B5EF4-FFF2-40B4-BE49-F238E27FC236}">
                    <a16:creationId xmlns:a16="http://schemas.microsoft.com/office/drawing/2014/main" id="{D4CBC081-82ED-79B6-B5EE-A6307BC88689}"/>
                  </a:ext>
                </a:extLst>
              </p14:cNvPr>
              <p14:cNvContentPartPr/>
              <p14:nvPr/>
            </p14:nvContentPartPr>
            <p14:xfrm>
              <a:off x="4360405" y="5864388"/>
              <a:ext cx="2635200" cy="360"/>
            </p14:xfrm>
          </p:contentPart>
        </mc:Choice>
        <mc:Fallback>
          <p:pic>
            <p:nvPicPr>
              <p:cNvPr id="287" name="Ink 286">
                <a:extLst>
                  <a:ext uri="{FF2B5EF4-FFF2-40B4-BE49-F238E27FC236}">
                    <a16:creationId xmlns:a16="http://schemas.microsoft.com/office/drawing/2014/main" id="{D4CBC081-82ED-79B6-B5EE-A6307BC88689}"/>
                  </a:ext>
                </a:extLst>
              </p:cNvPr>
              <p:cNvPicPr/>
              <p:nvPr/>
            </p:nvPicPr>
            <p:blipFill>
              <a:blip r:embed="rId359"/>
              <a:stretch>
                <a:fillRect/>
              </a:stretch>
            </p:blipFill>
            <p:spPr>
              <a:xfrm>
                <a:off x="4351045" y="5855028"/>
                <a:ext cx="26539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89" name="Ink 288">
                <a:extLst>
                  <a:ext uri="{FF2B5EF4-FFF2-40B4-BE49-F238E27FC236}">
                    <a16:creationId xmlns:a16="http://schemas.microsoft.com/office/drawing/2014/main" id="{610C1B65-FB74-A11C-2B67-9A62DD78FBDB}"/>
                  </a:ext>
                </a:extLst>
              </p14:cNvPr>
              <p14:cNvContentPartPr/>
              <p14:nvPr/>
            </p14:nvContentPartPr>
            <p14:xfrm>
              <a:off x="3983125" y="5826948"/>
              <a:ext cx="234720" cy="8280"/>
            </p14:xfrm>
          </p:contentPart>
        </mc:Choice>
        <mc:Fallback>
          <p:pic>
            <p:nvPicPr>
              <p:cNvPr id="289" name="Ink 288">
                <a:extLst>
                  <a:ext uri="{FF2B5EF4-FFF2-40B4-BE49-F238E27FC236}">
                    <a16:creationId xmlns:a16="http://schemas.microsoft.com/office/drawing/2014/main" id="{610C1B65-FB74-A11C-2B67-9A62DD78FBDB}"/>
                  </a:ext>
                </a:extLst>
              </p:cNvPr>
              <p:cNvPicPr/>
              <p:nvPr/>
            </p:nvPicPr>
            <p:blipFill>
              <a:blip r:embed="rId361"/>
              <a:stretch>
                <a:fillRect/>
              </a:stretch>
            </p:blipFill>
            <p:spPr>
              <a:xfrm>
                <a:off x="3965153" y="5808948"/>
                <a:ext cx="270305"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90" name="Ink 289">
                <a:extLst>
                  <a:ext uri="{FF2B5EF4-FFF2-40B4-BE49-F238E27FC236}">
                    <a16:creationId xmlns:a16="http://schemas.microsoft.com/office/drawing/2014/main" id="{6337C8B1-3AD3-FBF0-501E-CCF604C2ADED}"/>
                  </a:ext>
                </a:extLst>
              </p14:cNvPr>
              <p14:cNvContentPartPr/>
              <p14:nvPr/>
            </p14:nvContentPartPr>
            <p14:xfrm>
              <a:off x="4041085" y="5992908"/>
              <a:ext cx="167040" cy="11520"/>
            </p14:xfrm>
          </p:contentPart>
        </mc:Choice>
        <mc:Fallback>
          <p:pic>
            <p:nvPicPr>
              <p:cNvPr id="290" name="Ink 289">
                <a:extLst>
                  <a:ext uri="{FF2B5EF4-FFF2-40B4-BE49-F238E27FC236}">
                    <a16:creationId xmlns:a16="http://schemas.microsoft.com/office/drawing/2014/main" id="{6337C8B1-3AD3-FBF0-501E-CCF604C2ADED}"/>
                  </a:ext>
                </a:extLst>
              </p:cNvPr>
              <p:cNvPicPr/>
              <p:nvPr/>
            </p:nvPicPr>
            <p:blipFill>
              <a:blip r:embed="rId363"/>
              <a:stretch>
                <a:fillRect/>
              </a:stretch>
            </p:blipFill>
            <p:spPr>
              <a:xfrm>
                <a:off x="4023085" y="5974908"/>
                <a:ext cx="202680" cy="47160"/>
              </a:xfrm>
              <a:prstGeom prst="rect">
                <a:avLst/>
              </a:prstGeom>
            </p:spPr>
          </p:pic>
        </mc:Fallback>
      </mc:AlternateContent>
      <p:grpSp>
        <p:nvGrpSpPr>
          <p:cNvPr id="305" name="Group 304">
            <a:extLst>
              <a:ext uri="{FF2B5EF4-FFF2-40B4-BE49-F238E27FC236}">
                <a16:creationId xmlns:a16="http://schemas.microsoft.com/office/drawing/2014/main" id="{43AB96AF-BF4C-5F0F-75FA-1C7CE43F71B2}"/>
              </a:ext>
            </a:extLst>
          </p:cNvPr>
          <p:cNvGrpSpPr/>
          <p:nvPr/>
        </p:nvGrpSpPr>
        <p:grpSpPr>
          <a:xfrm>
            <a:off x="4432045" y="5407188"/>
            <a:ext cx="1388880" cy="406800"/>
            <a:chOff x="2908045" y="5407188"/>
            <a:chExt cx="1388880" cy="406800"/>
          </a:xfrm>
        </p:grpSpPr>
        <mc:AlternateContent xmlns:mc="http://schemas.openxmlformats.org/markup-compatibility/2006" xmlns:p14="http://schemas.microsoft.com/office/powerpoint/2010/main">
          <mc:Choice Requires="p14">
            <p:contentPart p14:bwMode="auto" r:id="rId364">
              <p14:nvContentPartPr>
                <p14:cNvPr id="291" name="Ink 290">
                  <a:extLst>
                    <a:ext uri="{FF2B5EF4-FFF2-40B4-BE49-F238E27FC236}">
                      <a16:creationId xmlns:a16="http://schemas.microsoft.com/office/drawing/2014/main" id="{500A5B73-37A2-078A-215B-84C55FA8B22F}"/>
                    </a:ext>
                  </a:extLst>
                </p14:cNvPr>
                <p14:cNvContentPartPr/>
                <p14:nvPr/>
              </p14:nvContentPartPr>
              <p14:xfrm>
                <a:off x="2908045" y="5628948"/>
                <a:ext cx="175320" cy="18720"/>
              </p14:xfrm>
            </p:contentPart>
          </mc:Choice>
          <mc:Fallback xmlns="">
            <p:pic>
              <p:nvPicPr>
                <p:cNvPr id="291" name="Ink 290">
                  <a:extLst>
                    <a:ext uri="{FF2B5EF4-FFF2-40B4-BE49-F238E27FC236}">
                      <a16:creationId xmlns:a16="http://schemas.microsoft.com/office/drawing/2014/main" id="{500A5B73-37A2-078A-215B-84C55FA8B22F}"/>
                    </a:ext>
                  </a:extLst>
                </p:cNvPr>
                <p:cNvPicPr/>
                <p:nvPr/>
              </p:nvPicPr>
              <p:blipFill>
                <a:blip r:embed="rId365"/>
                <a:stretch>
                  <a:fillRect/>
                </a:stretch>
              </p:blipFill>
              <p:spPr>
                <a:xfrm>
                  <a:off x="2890045" y="5610948"/>
                  <a:ext cx="210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92" name="Ink 291">
                  <a:extLst>
                    <a:ext uri="{FF2B5EF4-FFF2-40B4-BE49-F238E27FC236}">
                      <a16:creationId xmlns:a16="http://schemas.microsoft.com/office/drawing/2014/main" id="{2076BD58-DA1C-D70E-2EC2-818A05E96CB7}"/>
                    </a:ext>
                  </a:extLst>
                </p14:cNvPr>
                <p14:cNvContentPartPr/>
                <p14:nvPr/>
              </p14:nvContentPartPr>
              <p14:xfrm>
                <a:off x="3207925" y="5467668"/>
                <a:ext cx="162360" cy="268920"/>
              </p14:xfrm>
            </p:contentPart>
          </mc:Choice>
          <mc:Fallback xmlns="">
            <p:pic>
              <p:nvPicPr>
                <p:cNvPr id="292" name="Ink 291">
                  <a:extLst>
                    <a:ext uri="{FF2B5EF4-FFF2-40B4-BE49-F238E27FC236}">
                      <a16:creationId xmlns:a16="http://schemas.microsoft.com/office/drawing/2014/main" id="{2076BD58-DA1C-D70E-2EC2-818A05E96CB7}"/>
                    </a:ext>
                  </a:extLst>
                </p:cNvPr>
                <p:cNvPicPr/>
                <p:nvPr/>
              </p:nvPicPr>
              <p:blipFill>
                <a:blip r:embed="rId367"/>
                <a:stretch>
                  <a:fillRect/>
                </a:stretch>
              </p:blipFill>
              <p:spPr>
                <a:xfrm>
                  <a:off x="3190285" y="5449668"/>
                  <a:ext cx="19800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94" name="Ink 293">
                  <a:extLst>
                    <a:ext uri="{FF2B5EF4-FFF2-40B4-BE49-F238E27FC236}">
                      <a16:creationId xmlns:a16="http://schemas.microsoft.com/office/drawing/2014/main" id="{6C050BD5-611B-138B-1AC2-2C45F97D9D86}"/>
                    </a:ext>
                  </a:extLst>
                </p14:cNvPr>
                <p14:cNvContentPartPr/>
                <p14:nvPr/>
              </p14:nvContentPartPr>
              <p14:xfrm>
                <a:off x="3512125" y="5482428"/>
                <a:ext cx="117000" cy="148680"/>
              </p14:xfrm>
            </p:contentPart>
          </mc:Choice>
          <mc:Fallback xmlns="">
            <p:pic>
              <p:nvPicPr>
                <p:cNvPr id="294" name="Ink 293">
                  <a:extLst>
                    <a:ext uri="{FF2B5EF4-FFF2-40B4-BE49-F238E27FC236}">
                      <a16:creationId xmlns:a16="http://schemas.microsoft.com/office/drawing/2014/main" id="{6C050BD5-611B-138B-1AC2-2C45F97D9D86}"/>
                    </a:ext>
                  </a:extLst>
                </p:cNvPr>
                <p:cNvPicPr/>
                <p:nvPr/>
              </p:nvPicPr>
              <p:blipFill>
                <a:blip r:embed="rId369"/>
                <a:stretch>
                  <a:fillRect/>
                </a:stretch>
              </p:blipFill>
              <p:spPr>
                <a:xfrm>
                  <a:off x="3494485" y="5464788"/>
                  <a:ext cx="152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95" name="Ink 294">
                  <a:extLst>
                    <a:ext uri="{FF2B5EF4-FFF2-40B4-BE49-F238E27FC236}">
                      <a16:creationId xmlns:a16="http://schemas.microsoft.com/office/drawing/2014/main" id="{71BE4CFD-127A-E41F-DC70-EFDF95880FC6}"/>
                    </a:ext>
                  </a:extLst>
                </p14:cNvPr>
                <p14:cNvContentPartPr/>
                <p14:nvPr/>
              </p14:nvContentPartPr>
              <p14:xfrm>
                <a:off x="3669445" y="5558388"/>
                <a:ext cx="54720" cy="158400"/>
              </p14:xfrm>
            </p:contentPart>
          </mc:Choice>
          <mc:Fallback xmlns="">
            <p:pic>
              <p:nvPicPr>
                <p:cNvPr id="295" name="Ink 294">
                  <a:extLst>
                    <a:ext uri="{FF2B5EF4-FFF2-40B4-BE49-F238E27FC236}">
                      <a16:creationId xmlns:a16="http://schemas.microsoft.com/office/drawing/2014/main" id="{71BE4CFD-127A-E41F-DC70-EFDF95880FC6}"/>
                    </a:ext>
                  </a:extLst>
                </p:cNvPr>
                <p:cNvPicPr/>
                <p:nvPr/>
              </p:nvPicPr>
              <p:blipFill>
                <a:blip r:embed="rId371"/>
                <a:stretch>
                  <a:fillRect/>
                </a:stretch>
              </p:blipFill>
              <p:spPr>
                <a:xfrm>
                  <a:off x="3651805" y="5540388"/>
                  <a:ext cx="90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96" name="Ink 295">
                  <a:extLst>
                    <a:ext uri="{FF2B5EF4-FFF2-40B4-BE49-F238E27FC236}">
                      <a16:creationId xmlns:a16="http://schemas.microsoft.com/office/drawing/2014/main" id="{458A851A-1E11-BE1F-BC39-C166E165600D}"/>
                    </a:ext>
                  </a:extLst>
                </p14:cNvPr>
                <p14:cNvContentPartPr/>
                <p14:nvPr/>
              </p14:nvContentPartPr>
              <p14:xfrm>
                <a:off x="3689965" y="5617428"/>
                <a:ext cx="70560" cy="7560"/>
              </p14:xfrm>
            </p:contentPart>
          </mc:Choice>
          <mc:Fallback xmlns="">
            <p:pic>
              <p:nvPicPr>
                <p:cNvPr id="296" name="Ink 295">
                  <a:extLst>
                    <a:ext uri="{FF2B5EF4-FFF2-40B4-BE49-F238E27FC236}">
                      <a16:creationId xmlns:a16="http://schemas.microsoft.com/office/drawing/2014/main" id="{458A851A-1E11-BE1F-BC39-C166E165600D}"/>
                    </a:ext>
                  </a:extLst>
                </p:cNvPr>
                <p:cNvPicPr/>
                <p:nvPr/>
              </p:nvPicPr>
              <p:blipFill>
                <a:blip r:embed="rId373"/>
                <a:stretch>
                  <a:fillRect/>
                </a:stretch>
              </p:blipFill>
              <p:spPr>
                <a:xfrm>
                  <a:off x="3672325" y="5599428"/>
                  <a:ext cx="106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98" name="Ink 297">
                  <a:extLst>
                    <a:ext uri="{FF2B5EF4-FFF2-40B4-BE49-F238E27FC236}">
                      <a16:creationId xmlns:a16="http://schemas.microsoft.com/office/drawing/2014/main" id="{1D626BCF-4FA0-5130-69D5-3CB24BFCFB68}"/>
                    </a:ext>
                  </a:extLst>
                </p14:cNvPr>
                <p14:cNvContentPartPr/>
                <p14:nvPr/>
              </p14:nvContentPartPr>
              <p14:xfrm>
                <a:off x="3928285" y="5407188"/>
                <a:ext cx="151560" cy="178920"/>
              </p14:xfrm>
            </p:contentPart>
          </mc:Choice>
          <mc:Fallback xmlns="">
            <p:pic>
              <p:nvPicPr>
                <p:cNvPr id="298" name="Ink 297">
                  <a:extLst>
                    <a:ext uri="{FF2B5EF4-FFF2-40B4-BE49-F238E27FC236}">
                      <a16:creationId xmlns:a16="http://schemas.microsoft.com/office/drawing/2014/main" id="{1D626BCF-4FA0-5130-69D5-3CB24BFCFB68}"/>
                    </a:ext>
                  </a:extLst>
                </p:cNvPr>
                <p:cNvPicPr/>
                <p:nvPr/>
              </p:nvPicPr>
              <p:blipFill>
                <a:blip r:embed="rId375"/>
                <a:stretch>
                  <a:fillRect/>
                </a:stretch>
              </p:blipFill>
              <p:spPr>
                <a:xfrm>
                  <a:off x="3910285" y="5389188"/>
                  <a:ext cx="1872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99" name="Ink 298">
                  <a:extLst>
                    <a:ext uri="{FF2B5EF4-FFF2-40B4-BE49-F238E27FC236}">
                      <a16:creationId xmlns:a16="http://schemas.microsoft.com/office/drawing/2014/main" id="{297DE8BB-F30F-A664-B6B3-0F8BBDB6FA66}"/>
                    </a:ext>
                  </a:extLst>
                </p14:cNvPr>
                <p14:cNvContentPartPr/>
                <p14:nvPr/>
              </p14:nvContentPartPr>
              <p14:xfrm>
                <a:off x="4191445" y="5422308"/>
                <a:ext cx="105480" cy="155520"/>
              </p14:xfrm>
            </p:contentPart>
          </mc:Choice>
          <mc:Fallback xmlns="">
            <p:pic>
              <p:nvPicPr>
                <p:cNvPr id="299" name="Ink 298">
                  <a:extLst>
                    <a:ext uri="{FF2B5EF4-FFF2-40B4-BE49-F238E27FC236}">
                      <a16:creationId xmlns:a16="http://schemas.microsoft.com/office/drawing/2014/main" id="{297DE8BB-F30F-A664-B6B3-0F8BBDB6FA66}"/>
                    </a:ext>
                  </a:extLst>
                </p:cNvPr>
                <p:cNvPicPr/>
                <p:nvPr/>
              </p:nvPicPr>
              <p:blipFill>
                <a:blip r:embed="rId377"/>
                <a:stretch>
                  <a:fillRect/>
                </a:stretch>
              </p:blipFill>
              <p:spPr>
                <a:xfrm>
                  <a:off x="4173805" y="5404308"/>
                  <a:ext cx="1411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01" name="Ink 300">
                  <a:extLst>
                    <a:ext uri="{FF2B5EF4-FFF2-40B4-BE49-F238E27FC236}">
                      <a16:creationId xmlns:a16="http://schemas.microsoft.com/office/drawing/2014/main" id="{453ACB45-8E8B-CAFB-7C94-6D840DD86DD3}"/>
                    </a:ext>
                  </a:extLst>
                </p14:cNvPr>
                <p14:cNvContentPartPr/>
                <p14:nvPr/>
              </p14:nvContentPartPr>
              <p14:xfrm>
                <a:off x="3901285" y="5632548"/>
                <a:ext cx="356040" cy="19440"/>
              </p14:xfrm>
            </p:contentPart>
          </mc:Choice>
          <mc:Fallback xmlns="">
            <p:pic>
              <p:nvPicPr>
                <p:cNvPr id="301" name="Ink 300">
                  <a:extLst>
                    <a:ext uri="{FF2B5EF4-FFF2-40B4-BE49-F238E27FC236}">
                      <a16:creationId xmlns:a16="http://schemas.microsoft.com/office/drawing/2014/main" id="{453ACB45-8E8B-CAFB-7C94-6D840DD86DD3}"/>
                    </a:ext>
                  </a:extLst>
                </p:cNvPr>
                <p:cNvPicPr/>
                <p:nvPr/>
              </p:nvPicPr>
              <p:blipFill>
                <a:blip r:embed="rId379"/>
                <a:stretch>
                  <a:fillRect/>
                </a:stretch>
              </p:blipFill>
              <p:spPr>
                <a:xfrm>
                  <a:off x="3883285" y="5614548"/>
                  <a:ext cx="3916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02" name="Ink 301">
                  <a:extLst>
                    <a:ext uri="{FF2B5EF4-FFF2-40B4-BE49-F238E27FC236}">
                      <a16:creationId xmlns:a16="http://schemas.microsoft.com/office/drawing/2014/main" id="{49BC80D7-9BF0-8308-58BB-4CA6A0C7C1C5}"/>
                    </a:ext>
                  </a:extLst>
                </p14:cNvPr>
                <p14:cNvContentPartPr/>
                <p14:nvPr/>
              </p14:nvContentPartPr>
              <p14:xfrm>
                <a:off x="3961765" y="5672148"/>
                <a:ext cx="95760" cy="141840"/>
              </p14:xfrm>
            </p:contentPart>
          </mc:Choice>
          <mc:Fallback xmlns="">
            <p:pic>
              <p:nvPicPr>
                <p:cNvPr id="302" name="Ink 301">
                  <a:extLst>
                    <a:ext uri="{FF2B5EF4-FFF2-40B4-BE49-F238E27FC236}">
                      <a16:creationId xmlns:a16="http://schemas.microsoft.com/office/drawing/2014/main" id="{49BC80D7-9BF0-8308-58BB-4CA6A0C7C1C5}"/>
                    </a:ext>
                  </a:extLst>
                </p:cNvPr>
                <p:cNvPicPr/>
                <p:nvPr/>
              </p:nvPicPr>
              <p:blipFill>
                <a:blip r:embed="rId381"/>
                <a:stretch>
                  <a:fillRect/>
                </a:stretch>
              </p:blipFill>
              <p:spPr>
                <a:xfrm>
                  <a:off x="3944125" y="5654508"/>
                  <a:ext cx="131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03" name="Ink 302">
                  <a:extLst>
                    <a:ext uri="{FF2B5EF4-FFF2-40B4-BE49-F238E27FC236}">
                      <a16:creationId xmlns:a16="http://schemas.microsoft.com/office/drawing/2014/main" id="{396D1C7F-A956-09D8-D37B-96688F313747}"/>
                    </a:ext>
                  </a:extLst>
                </p14:cNvPr>
                <p14:cNvContentPartPr/>
                <p14:nvPr/>
              </p14:nvContentPartPr>
              <p14:xfrm>
                <a:off x="4112605" y="5724708"/>
                <a:ext cx="84600" cy="89280"/>
              </p14:xfrm>
            </p:contentPart>
          </mc:Choice>
          <mc:Fallback xmlns="">
            <p:pic>
              <p:nvPicPr>
                <p:cNvPr id="303" name="Ink 302">
                  <a:extLst>
                    <a:ext uri="{FF2B5EF4-FFF2-40B4-BE49-F238E27FC236}">
                      <a16:creationId xmlns:a16="http://schemas.microsoft.com/office/drawing/2014/main" id="{396D1C7F-A956-09D8-D37B-96688F313747}"/>
                    </a:ext>
                  </a:extLst>
                </p:cNvPr>
                <p:cNvPicPr/>
                <p:nvPr/>
              </p:nvPicPr>
              <p:blipFill>
                <a:blip r:embed="rId383"/>
                <a:stretch>
                  <a:fillRect/>
                </a:stretch>
              </p:blipFill>
              <p:spPr>
                <a:xfrm>
                  <a:off x="4094965" y="5706708"/>
                  <a:ext cx="120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04" name="Ink 303">
                  <a:extLst>
                    <a:ext uri="{FF2B5EF4-FFF2-40B4-BE49-F238E27FC236}">
                      <a16:creationId xmlns:a16="http://schemas.microsoft.com/office/drawing/2014/main" id="{C35E10CD-B996-207F-1448-DF0BB33DDB28}"/>
                    </a:ext>
                  </a:extLst>
                </p14:cNvPr>
                <p14:cNvContentPartPr/>
                <p14:nvPr/>
              </p14:nvContentPartPr>
              <p14:xfrm>
                <a:off x="4150405" y="5759988"/>
                <a:ext cx="81000" cy="15480"/>
              </p14:xfrm>
            </p:contentPart>
          </mc:Choice>
          <mc:Fallback xmlns="">
            <p:pic>
              <p:nvPicPr>
                <p:cNvPr id="304" name="Ink 303">
                  <a:extLst>
                    <a:ext uri="{FF2B5EF4-FFF2-40B4-BE49-F238E27FC236}">
                      <a16:creationId xmlns:a16="http://schemas.microsoft.com/office/drawing/2014/main" id="{C35E10CD-B996-207F-1448-DF0BB33DDB28}"/>
                    </a:ext>
                  </a:extLst>
                </p:cNvPr>
                <p:cNvPicPr/>
                <p:nvPr/>
              </p:nvPicPr>
              <p:blipFill>
                <a:blip r:embed="rId385"/>
                <a:stretch>
                  <a:fillRect/>
                </a:stretch>
              </p:blipFill>
              <p:spPr>
                <a:xfrm>
                  <a:off x="4132405" y="5742348"/>
                  <a:ext cx="116640" cy="51120"/>
                </a:xfrm>
                <a:prstGeom prst="rect">
                  <a:avLst/>
                </a:prstGeom>
              </p:spPr>
            </p:pic>
          </mc:Fallback>
        </mc:AlternateContent>
      </p:grpSp>
      <p:grpSp>
        <p:nvGrpSpPr>
          <p:cNvPr id="310" name="Group 309">
            <a:extLst>
              <a:ext uri="{FF2B5EF4-FFF2-40B4-BE49-F238E27FC236}">
                <a16:creationId xmlns:a16="http://schemas.microsoft.com/office/drawing/2014/main" id="{505DE9D9-6C7E-1DFF-FDF9-FE3C5E22AA42}"/>
              </a:ext>
            </a:extLst>
          </p:cNvPr>
          <p:cNvGrpSpPr/>
          <p:nvPr/>
        </p:nvGrpSpPr>
        <p:grpSpPr>
          <a:xfrm>
            <a:off x="4511965" y="6006228"/>
            <a:ext cx="647280" cy="186480"/>
            <a:chOff x="2987965" y="6006228"/>
            <a:chExt cx="647280" cy="186480"/>
          </a:xfrm>
        </p:grpSpPr>
        <mc:AlternateContent xmlns:mc="http://schemas.openxmlformats.org/markup-compatibility/2006" xmlns:p14="http://schemas.microsoft.com/office/powerpoint/2010/main">
          <mc:Choice Requires="p14">
            <p:contentPart p14:bwMode="auto" r:id="rId386">
              <p14:nvContentPartPr>
                <p14:cNvPr id="306" name="Ink 305">
                  <a:extLst>
                    <a:ext uri="{FF2B5EF4-FFF2-40B4-BE49-F238E27FC236}">
                      <a16:creationId xmlns:a16="http://schemas.microsoft.com/office/drawing/2014/main" id="{650C0CA9-48D3-04C2-59A1-D396FD038630}"/>
                    </a:ext>
                  </a:extLst>
                </p14:cNvPr>
                <p14:cNvContentPartPr/>
                <p14:nvPr/>
              </p14:nvContentPartPr>
              <p14:xfrm>
                <a:off x="2987965" y="6057708"/>
                <a:ext cx="161640" cy="5760"/>
              </p14:xfrm>
            </p:contentPart>
          </mc:Choice>
          <mc:Fallback xmlns="">
            <p:pic>
              <p:nvPicPr>
                <p:cNvPr id="306" name="Ink 305">
                  <a:extLst>
                    <a:ext uri="{FF2B5EF4-FFF2-40B4-BE49-F238E27FC236}">
                      <a16:creationId xmlns:a16="http://schemas.microsoft.com/office/drawing/2014/main" id="{650C0CA9-48D3-04C2-59A1-D396FD038630}"/>
                    </a:ext>
                  </a:extLst>
                </p:cNvPr>
                <p:cNvPicPr/>
                <p:nvPr/>
              </p:nvPicPr>
              <p:blipFill>
                <a:blip r:embed="rId387"/>
                <a:stretch>
                  <a:fillRect/>
                </a:stretch>
              </p:blipFill>
              <p:spPr>
                <a:xfrm>
                  <a:off x="2969965" y="6040068"/>
                  <a:ext cx="197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07" name="Ink 306">
                  <a:extLst>
                    <a:ext uri="{FF2B5EF4-FFF2-40B4-BE49-F238E27FC236}">
                      <a16:creationId xmlns:a16="http://schemas.microsoft.com/office/drawing/2014/main" id="{B3B0650D-F8C9-EB89-9128-E5673360981C}"/>
                    </a:ext>
                  </a:extLst>
                </p14:cNvPr>
                <p14:cNvContentPartPr/>
                <p14:nvPr/>
              </p14:nvContentPartPr>
              <p14:xfrm>
                <a:off x="3335005" y="6006228"/>
                <a:ext cx="104040" cy="134640"/>
              </p14:xfrm>
            </p:contentPart>
          </mc:Choice>
          <mc:Fallback xmlns="">
            <p:pic>
              <p:nvPicPr>
                <p:cNvPr id="307" name="Ink 306">
                  <a:extLst>
                    <a:ext uri="{FF2B5EF4-FFF2-40B4-BE49-F238E27FC236}">
                      <a16:creationId xmlns:a16="http://schemas.microsoft.com/office/drawing/2014/main" id="{B3B0650D-F8C9-EB89-9128-E5673360981C}"/>
                    </a:ext>
                  </a:extLst>
                </p:cNvPr>
                <p:cNvPicPr/>
                <p:nvPr/>
              </p:nvPicPr>
              <p:blipFill>
                <a:blip r:embed="rId389"/>
                <a:stretch>
                  <a:fillRect/>
                </a:stretch>
              </p:blipFill>
              <p:spPr>
                <a:xfrm>
                  <a:off x="3317365" y="5988588"/>
                  <a:ext cx="139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09" name="Ink 308">
                  <a:extLst>
                    <a:ext uri="{FF2B5EF4-FFF2-40B4-BE49-F238E27FC236}">
                      <a16:creationId xmlns:a16="http://schemas.microsoft.com/office/drawing/2014/main" id="{B06F4297-2EEB-DEED-D83E-DC8542390076}"/>
                    </a:ext>
                  </a:extLst>
                </p14:cNvPr>
                <p14:cNvContentPartPr/>
                <p14:nvPr/>
              </p14:nvContentPartPr>
              <p14:xfrm>
                <a:off x="3464605" y="6052668"/>
                <a:ext cx="170640" cy="140040"/>
              </p14:xfrm>
            </p:contentPart>
          </mc:Choice>
          <mc:Fallback xmlns="">
            <p:pic>
              <p:nvPicPr>
                <p:cNvPr id="309" name="Ink 308">
                  <a:extLst>
                    <a:ext uri="{FF2B5EF4-FFF2-40B4-BE49-F238E27FC236}">
                      <a16:creationId xmlns:a16="http://schemas.microsoft.com/office/drawing/2014/main" id="{B06F4297-2EEB-DEED-D83E-DC8542390076}"/>
                    </a:ext>
                  </a:extLst>
                </p:cNvPr>
                <p:cNvPicPr/>
                <p:nvPr/>
              </p:nvPicPr>
              <p:blipFill>
                <a:blip r:embed="rId391"/>
                <a:stretch>
                  <a:fillRect/>
                </a:stretch>
              </p:blipFill>
              <p:spPr>
                <a:xfrm>
                  <a:off x="3446605" y="6035028"/>
                  <a:ext cx="206280" cy="175680"/>
                </a:xfrm>
                <a:prstGeom prst="rect">
                  <a:avLst/>
                </a:prstGeom>
              </p:spPr>
            </p:pic>
          </mc:Fallback>
        </mc:AlternateContent>
      </p:grpSp>
      <p:grpSp>
        <p:nvGrpSpPr>
          <p:cNvPr id="319" name="Group 318">
            <a:extLst>
              <a:ext uri="{FF2B5EF4-FFF2-40B4-BE49-F238E27FC236}">
                <a16:creationId xmlns:a16="http://schemas.microsoft.com/office/drawing/2014/main" id="{E1869384-8931-BD0E-8105-52D9C5961519}"/>
              </a:ext>
            </a:extLst>
          </p:cNvPr>
          <p:cNvGrpSpPr/>
          <p:nvPr/>
        </p:nvGrpSpPr>
        <p:grpSpPr>
          <a:xfrm>
            <a:off x="5413045" y="5914068"/>
            <a:ext cx="496080" cy="498240"/>
            <a:chOff x="3889045" y="5914068"/>
            <a:chExt cx="496080" cy="498240"/>
          </a:xfrm>
        </p:grpSpPr>
        <mc:AlternateContent xmlns:mc="http://schemas.openxmlformats.org/markup-compatibility/2006" xmlns:p14="http://schemas.microsoft.com/office/powerpoint/2010/main">
          <mc:Choice Requires="p14">
            <p:contentPart p14:bwMode="auto" r:id="rId392">
              <p14:nvContentPartPr>
                <p14:cNvPr id="311" name="Ink 310">
                  <a:extLst>
                    <a:ext uri="{FF2B5EF4-FFF2-40B4-BE49-F238E27FC236}">
                      <a16:creationId xmlns:a16="http://schemas.microsoft.com/office/drawing/2014/main" id="{5AD3F742-79F5-CBDC-A0FA-E4574DA58D77}"/>
                    </a:ext>
                  </a:extLst>
                </p14:cNvPr>
                <p14:cNvContentPartPr/>
                <p14:nvPr/>
              </p14:nvContentPartPr>
              <p14:xfrm>
                <a:off x="3922525" y="5914068"/>
                <a:ext cx="163080" cy="172800"/>
              </p14:xfrm>
            </p:contentPart>
          </mc:Choice>
          <mc:Fallback xmlns="">
            <p:pic>
              <p:nvPicPr>
                <p:cNvPr id="311" name="Ink 310">
                  <a:extLst>
                    <a:ext uri="{FF2B5EF4-FFF2-40B4-BE49-F238E27FC236}">
                      <a16:creationId xmlns:a16="http://schemas.microsoft.com/office/drawing/2014/main" id="{5AD3F742-79F5-CBDC-A0FA-E4574DA58D77}"/>
                    </a:ext>
                  </a:extLst>
                </p:cNvPr>
                <p:cNvPicPr/>
                <p:nvPr/>
              </p:nvPicPr>
              <p:blipFill>
                <a:blip r:embed="rId393"/>
                <a:stretch>
                  <a:fillRect/>
                </a:stretch>
              </p:blipFill>
              <p:spPr>
                <a:xfrm>
                  <a:off x="3904525" y="5896068"/>
                  <a:ext cx="1987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12" name="Ink 311">
                  <a:extLst>
                    <a:ext uri="{FF2B5EF4-FFF2-40B4-BE49-F238E27FC236}">
                      <a16:creationId xmlns:a16="http://schemas.microsoft.com/office/drawing/2014/main" id="{9FD68840-7FC3-3D40-69BE-8F68C002C6A3}"/>
                    </a:ext>
                  </a:extLst>
                </p14:cNvPr>
                <p14:cNvContentPartPr/>
                <p14:nvPr/>
              </p14:nvContentPartPr>
              <p14:xfrm>
                <a:off x="4208725" y="5975628"/>
                <a:ext cx="159840" cy="137160"/>
              </p14:xfrm>
            </p:contentPart>
          </mc:Choice>
          <mc:Fallback xmlns="">
            <p:pic>
              <p:nvPicPr>
                <p:cNvPr id="312" name="Ink 311">
                  <a:extLst>
                    <a:ext uri="{FF2B5EF4-FFF2-40B4-BE49-F238E27FC236}">
                      <a16:creationId xmlns:a16="http://schemas.microsoft.com/office/drawing/2014/main" id="{9FD68840-7FC3-3D40-69BE-8F68C002C6A3}"/>
                    </a:ext>
                  </a:extLst>
                </p:cNvPr>
                <p:cNvPicPr/>
                <p:nvPr/>
              </p:nvPicPr>
              <p:blipFill>
                <a:blip r:embed="rId395"/>
                <a:stretch>
                  <a:fillRect/>
                </a:stretch>
              </p:blipFill>
              <p:spPr>
                <a:xfrm>
                  <a:off x="4190725" y="5957628"/>
                  <a:ext cx="195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13" name="Ink 312">
                  <a:extLst>
                    <a:ext uri="{FF2B5EF4-FFF2-40B4-BE49-F238E27FC236}">
                      <a16:creationId xmlns:a16="http://schemas.microsoft.com/office/drawing/2014/main" id="{4462D44B-047D-3209-6712-7DC063D0A65F}"/>
                    </a:ext>
                  </a:extLst>
                </p14:cNvPr>
                <p14:cNvContentPartPr/>
                <p14:nvPr/>
              </p14:nvContentPartPr>
              <p14:xfrm>
                <a:off x="4286485" y="6090108"/>
                <a:ext cx="98640" cy="1800"/>
              </p14:xfrm>
            </p:contentPart>
          </mc:Choice>
          <mc:Fallback xmlns="">
            <p:pic>
              <p:nvPicPr>
                <p:cNvPr id="313" name="Ink 312">
                  <a:extLst>
                    <a:ext uri="{FF2B5EF4-FFF2-40B4-BE49-F238E27FC236}">
                      <a16:creationId xmlns:a16="http://schemas.microsoft.com/office/drawing/2014/main" id="{4462D44B-047D-3209-6712-7DC063D0A65F}"/>
                    </a:ext>
                  </a:extLst>
                </p:cNvPr>
                <p:cNvPicPr/>
                <p:nvPr/>
              </p:nvPicPr>
              <p:blipFill>
                <a:blip r:embed="rId397"/>
                <a:stretch>
                  <a:fillRect/>
                </a:stretch>
              </p:blipFill>
              <p:spPr>
                <a:xfrm>
                  <a:off x="4268845" y="6072468"/>
                  <a:ext cx="134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14" name="Ink 313">
                  <a:extLst>
                    <a:ext uri="{FF2B5EF4-FFF2-40B4-BE49-F238E27FC236}">
                      <a16:creationId xmlns:a16="http://schemas.microsoft.com/office/drawing/2014/main" id="{F4EFD978-98D7-1870-C816-E3220F384AAB}"/>
                    </a:ext>
                  </a:extLst>
                </p14:cNvPr>
                <p14:cNvContentPartPr/>
                <p14:nvPr/>
              </p14:nvContentPartPr>
              <p14:xfrm>
                <a:off x="3889045" y="6197388"/>
                <a:ext cx="468720" cy="15480"/>
              </p14:xfrm>
            </p:contentPart>
          </mc:Choice>
          <mc:Fallback xmlns="">
            <p:pic>
              <p:nvPicPr>
                <p:cNvPr id="314" name="Ink 313">
                  <a:extLst>
                    <a:ext uri="{FF2B5EF4-FFF2-40B4-BE49-F238E27FC236}">
                      <a16:creationId xmlns:a16="http://schemas.microsoft.com/office/drawing/2014/main" id="{F4EFD978-98D7-1870-C816-E3220F384AAB}"/>
                    </a:ext>
                  </a:extLst>
                </p:cNvPr>
                <p:cNvPicPr/>
                <p:nvPr/>
              </p:nvPicPr>
              <p:blipFill>
                <a:blip r:embed="rId399"/>
                <a:stretch>
                  <a:fillRect/>
                </a:stretch>
              </p:blipFill>
              <p:spPr>
                <a:xfrm>
                  <a:off x="3871405" y="6179748"/>
                  <a:ext cx="504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15" name="Ink 314">
                  <a:extLst>
                    <a:ext uri="{FF2B5EF4-FFF2-40B4-BE49-F238E27FC236}">
                      <a16:creationId xmlns:a16="http://schemas.microsoft.com/office/drawing/2014/main" id="{CAB919BC-CA35-D098-C5D2-ACEF7114C720}"/>
                    </a:ext>
                  </a:extLst>
                </p14:cNvPr>
                <p14:cNvContentPartPr/>
                <p14:nvPr/>
              </p14:nvContentPartPr>
              <p14:xfrm>
                <a:off x="3985525" y="6235908"/>
                <a:ext cx="260640" cy="176400"/>
              </p14:xfrm>
            </p:contentPart>
          </mc:Choice>
          <mc:Fallback xmlns="">
            <p:pic>
              <p:nvPicPr>
                <p:cNvPr id="315" name="Ink 314">
                  <a:extLst>
                    <a:ext uri="{FF2B5EF4-FFF2-40B4-BE49-F238E27FC236}">
                      <a16:creationId xmlns:a16="http://schemas.microsoft.com/office/drawing/2014/main" id="{CAB919BC-CA35-D098-C5D2-ACEF7114C720}"/>
                    </a:ext>
                  </a:extLst>
                </p:cNvPr>
                <p:cNvPicPr/>
                <p:nvPr/>
              </p:nvPicPr>
              <p:blipFill>
                <a:blip r:embed="rId401"/>
                <a:stretch>
                  <a:fillRect/>
                </a:stretch>
              </p:blipFill>
              <p:spPr>
                <a:xfrm>
                  <a:off x="3967525" y="6217908"/>
                  <a:ext cx="2962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16" name="Ink 315">
                  <a:extLst>
                    <a:ext uri="{FF2B5EF4-FFF2-40B4-BE49-F238E27FC236}">
                      <a16:creationId xmlns:a16="http://schemas.microsoft.com/office/drawing/2014/main" id="{EB8CD131-79FE-23EF-3515-DFFA0E0F72E9}"/>
                    </a:ext>
                  </a:extLst>
                </p14:cNvPr>
                <p14:cNvContentPartPr/>
                <p14:nvPr/>
              </p14:nvContentPartPr>
              <p14:xfrm>
                <a:off x="4127725" y="6280548"/>
                <a:ext cx="166320" cy="113040"/>
              </p14:xfrm>
            </p:contentPart>
          </mc:Choice>
          <mc:Fallback xmlns="">
            <p:pic>
              <p:nvPicPr>
                <p:cNvPr id="316" name="Ink 315">
                  <a:extLst>
                    <a:ext uri="{FF2B5EF4-FFF2-40B4-BE49-F238E27FC236}">
                      <a16:creationId xmlns:a16="http://schemas.microsoft.com/office/drawing/2014/main" id="{EB8CD131-79FE-23EF-3515-DFFA0E0F72E9}"/>
                    </a:ext>
                  </a:extLst>
                </p:cNvPr>
                <p:cNvPicPr/>
                <p:nvPr/>
              </p:nvPicPr>
              <p:blipFill>
                <a:blip r:embed="rId403"/>
                <a:stretch>
                  <a:fillRect/>
                </a:stretch>
              </p:blipFill>
              <p:spPr>
                <a:xfrm>
                  <a:off x="4110085" y="6262908"/>
                  <a:ext cx="201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18" name="Ink 317">
                  <a:extLst>
                    <a:ext uri="{FF2B5EF4-FFF2-40B4-BE49-F238E27FC236}">
                      <a16:creationId xmlns:a16="http://schemas.microsoft.com/office/drawing/2014/main" id="{C3CB5249-D91E-4A3E-D845-A7C2C1D5A75E}"/>
                    </a:ext>
                  </a:extLst>
                </p14:cNvPr>
                <p14:cNvContentPartPr/>
                <p14:nvPr/>
              </p14:nvContentPartPr>
              <p14:xfrm>
                <a:off x="4192165" y="6330228"/>
                <a:ext cx="118800" cy="21240"/>
              </p14:xfrm>
            </p:contentPart>
          </mc:Choice>
          <mc:Fallback xmlns="">
            <p:pic>
              <p:nvPicPr>
                <p:cNvPr id="318" name="Ink 317">
                  <a:extLst>
                    <a:ext uri="{FF2B5EF4-FFF2-40B4-BE49-F238E27FC236}">
                      <a16:creationId xmlns:a16="http://schemas.microsoft.com/office/drawing/2014/main" id="{C3CB5249-D91E-4A3E-D845-A7C2C1D5A75E}"/>
                    </a:ext>
                  </a:extLst>
                </p:cNvPr>
                <p:cNvPicPr/>
                <p:nvPr/>
              </p:nvPicPr>
              <p:blipFill>
                <a:blip r:embed="rId405"/>
                <a:stretch>
                  <a:fillRect/>
                </a:stretch>
              </p:blipFill>
              <p:spPr>
                <a:xfrm>
                  <a:off x="4174525" y="6312228"/>
                  <a:ext cx="154440" cy="56880"/>
                </a:xfrm>
                <a:prstGeom prst="rect">
                  <a:avLst/>
                </a:prstGeom>
              </p:spPr>
            </p:pic>
          </mc:Fallback>
        </mc:AlternateContent>
      </p:grpSp>
      <p:grpSp>
        <p:nvGrpSpPr>
          <p:cNvPr id="326" name="Group 325">
            <a:extLst>
              <a:ext uri="{FF2B5EF4-FFF2-40B4-BE49-F238E27FC236}">
                <a16:creationId xmlns:a16="http://schemas.microsoft.com/office/drawing/2014/main" id="{856DB94D-EC33-021A-2181-BD51A1239E14}"/>
              </a:ext>
            </a:extLst>
          </p:cNvPr>
          <p:cNvGrpSpPr/>
          <p:nvPr/>
        </p:nvGrpSpPr>
        <p:grpSpPr>
          <a:xfrm>
            <a:off x="7939165" y="4994628"/>
            <a:ext cx="504720" cy="266040"/>
            <a:chOff x="6415165" y="4994628"/>
            <a:chExt cx="504720" cy="266040"/>
          </a:xfrm>
        </p:grpSpPr>
        <mc:AlternateContent xmlns:mc="http://schemas.openxmlformats.org/markup-compatibility/2006" xmlns:p14="http://schemas.microsoft.com/office/powerpoint/2010/main">
          <mc:Choice Requires="p14">
            <p:contentPart p14:bwMode="auto" r:id="rId406">
              <p14:nvContentPartPr>
                <p14:cNvPr id="320" name="Ink 319">
                  <a:extLst>
                    <a:ext uri="{FF2B5EF4-FFF2-40B4-BE49-F238E27FC236}">
                      <a16:creationId xmlns:a16="http://schemas.microsoft.com/office/drawing/2014/main" id="{D875E743-803A-E604-A60D-59EE8461F73F}"/>
                    </a:ext>
                  </a:extLst>
                </p14:cNvPr>
                <p14:cNvContentPartPr/>
                <p14:nvPr/>
              </p14:nvContentPartPr>
              <p14:xfrm>
                <a:off x="6420565" y="4994628"/>
                <a:ext cx="76680" cy="186480"/>
              </p14:xfrm>
            </p:contentPart>
          </mc:Choice>
          <mc:Fallback xmlns="">
            <p:pic>
              <p:nvPicPr>
                <p:cNvPr id="320" name="Ink 319">
                  <a:extLst>
                    <a:ext uri="{FF2B5EF4-FFF2-40B4-BE49-F238E27FC236}">
                      <a16:creationId xmlns:a16="http://schemas.microsoft.com/office/drawing/2014/main" id="{D875E743-803A-E604-A60D-59EE8461F73F}"/>
                    </a:ext>
                  </a:extLst>
                </p:cNvPr>
                <p:cNvPicPr/>
                <p:nvPr/>
              </p:nvPicPr>
              <p:blipFill>
                <a:blip r:embed="rId407"/>
                <a:stretch>
                  <a:fillRect/>
                </a:stretch>
              </p:blipFill>
              <p:spPr>
                <a:xfrm>
                  <a:off x="6402565" y="4976988"/>
                  <a:ext cx="1123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21" name="Ink 320">
                  <a:extLst>
                    <a:ext uri="{FF2B5EF4-FFF2-40B4-BE49-F238E27FC236}">
                      <a16:creationId xmlns:a16="http://schemas.microsoft.com/office/drawing/2014/main" id="{D20BD54D-D22B-11D4-854D-77FCCCE4ED3F}"/>
                    </a:ext>
                  </a:extLst>
                </p14:cNvPr>
                <p14:cNvContentPartPr/>
                <p14:nvPr/>
              </p14:nvContentPartPr>
              <p14:xfrm>
                <a:off x="6415165" y="5001108"/>
                <a:ext cx="116280" cy="208800"/>
              </p14:xfrm>
            </p:contentPart>
          </mc:Choice>
          <mc:Fallback xmlns="">
            <p:pic>
              <p:nvPicPr>
                <p:cNvPr id="321" name="Ink 320">
                  <a:extLst>
                    <a:ext uri="{FF2B5EF4-FFF2-40B4-BE49-F238E27FC236}">
                      <a16:creationId xmlns:a16="http://schemas.microsoft.com/office/drawing/2014/main" id="{D20BD54D-D22B-11D4-854D-77FCCCE4ED3F}"/>
                    </a:ext>
                  </a:extLst>
                </p:cNvPr>
                <p:cNvPicPr/>
                <p:nvPr/>
              </p:nvPicPr>
              <p:blipFill>
                <a:blip r:embed="rId409"/>
                <a:stretch>
                  <a:fillRect/>
                </a:stretch>
              </p:blipFill>
              <p:spPr>
                <a:xfrm>
                  <a:off x="6397525" y="4983108"/>
                  <a:ext cx="1519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22" name="Ink 321">
                  <a:extLst>
                    <a:ext uri="{FF2B5EF4-FFF2-40B4-BE49-F238E27FC236}">
                      <a16:creationId xmlns:a16="http://schemas.microsoft.com/office/drawing/2014/main" id="{0D22A614-1DC6-4D72-75DB-BA38120B7403}"/>
                    </a:ext>
                  </a:extLst>
                </p14:cNvPr>
                <p14:cNvContentPartPr/>
                <p14:nvPr/>
              </p14:nvContentPartPr>
              <p14:xfrm>
                <a:off x="6527845" y="5116668"/>
                <a:ext cx="85680" cy="131040"/>
              </p14:xfrm>
            </p:contentPart>
          </mc:Choice>
          <mc:Fallback xmlns="">
            <p:pic>
              <p:nvPicPr>
                <p:cNvPr id="322" name="Ink 321">
                  <a:extLst>
                    <a:ext uri="{FF2B5EF4-FFF2-40B4-BE49-F238E27FC236}">
                      <a16:creationId xmlns:a16="http://schemas.microsoft.com/office/drawing/2014/main" id="{0D22A614-1DC6-4D72-75DB-BA38120B7403}"/>
                    </a:ext>
                  </a:extLst>
                </p:cNvPr>
                <p:cNvPicPr/>
                <p:nvPr/>
              </p:nvPicPr>
              <p:blipFill>
                <a:blip r:embed="rId411"/>
                <a:stretch>
                  <a:fillRect/>
                </a:stretch>
              </p:blipFill>
              <p:spPr>
                <a:xfrm>
                  <a:off x="6509845" y="5098668"/>
                  <a:ext cx="121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23" name="Ink 322">
                  <a:extLst>
                    <a:ext uri="{FF2B5EF4-FFF2-40B4-BE49-F238E27FC236}">
                      <a16:creationId xmlns:a16="http://schemas.microsoft.com/office/drawing/2014/main" id="{779BDDB1-D696-8C70-BEFA-9C4BDCCF38AE}"/>
                    </a:ext>
                  </a:extLst>
                </p14:cNvPr>
                <p14:cNvContentPartPr/>
                <p14:nvPr/>
              </p14:nvContentPartPr>
              <p14:xfrm>
                <a:off x="6548725" y="5177868"/>
                <a:ext cx="105840" cy="18360"/>
              </p14:xfrm>
            </p:contentPart>
          </mc:Choice>
          <mc:Fallback xmlns="">
            <p:pic>
              <p:nvPicPr>
                <p:cNvPr id="323" name="Ink 322">
                  <a:extLst>
                    <a:ext uri="{FF2B5EF4-FFF2-40B4-BE49-F238E27FC236}">
                      <a16:creationId xmlns:a16="http://schemas.microsoft.com/office/drawing/2014/main" id="{779BDDB1-D696-8C70-BEFA-9C4BDCCF38AE}"/>
                    </a:ext>
                  </a:extLst>
                </p:cNvPr>
                <p:cNvPicPr/>
                <p:nvPr/>
              </p:nvPicPr>
              <p:blipFill>
                <a:blip r:embed="rId413"/>
                <a:stretch>
                  <a:fillRect/>
                </a:stretch>
              </p:blipFill>
              <p:spPr>
                <a:xfrm>
                  <a:off x="6530725" y="5160228"/>
                  <a:ext cx="141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24" name="Ink 323">
                  <a:extLst>
                    <a:ext uri="{FF2B5EF4-FFF2-40B4-BE49-F238E27FC236}">
                      <a16:creationId xmlns:a16="http://schemas.microsoft.com/office/drawing/2014/main" id="{221BE875-3916-15FA-04E4-57A2E0F1109C}"/>
                    </a:ext>
                  </a:extLst>
                </p14:cNvPr>
                <p14:cNvContentPartPr/>
                <p14:nvPr/>
              </p14:nvContentPartPr>
              <p14:xfrm>
                <a:off x="6670405" y="5114868"/>
                <a:ext cx="107640" cy="145800"/>
              </p14:xfrm>
            </p:contentPart>
          </mc:Choice>
          <mc:Fallback xmlns="">
            <p:pic>
              <p:nvPicPr>
                <p:cNvPr id="324" name="Ink 323">
                  <a:extLst>
                    <a:ext uri="{FF2B5EF4-FFF2-40B4-BE49-F238E27FC236}">
                      <a16:creationId xmlns:a16="http://schemas.microsoft.com/office/drawing/2014/main" id="{221BE875-3916-15FA-04E4-57A2E0F1109C}"/>
                    </a:ext>
                  </a:extLst>
                </p:cNvPr>
                <p:cNvPicPr/>
                <p:nvPr/>
              </p:nvPicPr>
              <p:blipFill>
                <a:blip r:embed="rId415"/>
                <a:stretch>
                  <a:fillRect/>
                </a:stretch>
              </p:blipFill>
              <p:spPr>
                <a:xfrm>
                  <a:off x="6652405" y="5096868"/>
                  <a:ext cx="143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25" name="Ink 324">
                  <a:extLst>
                    <a:ext uri="{FF2B5EF4-FFF2-40B4-BE49-F238E27FC236}">
                      <a16:creationId xmlns:a16="http://schemas.microsoft.com/office/drawing/2014/main" id="{E2B63BA8-5A82-0FCF-86FD-905243669F94}"/>
                    </a:ext>
                  </a:extLst>
                </p14:cNvPr>
                <p14:cNvContentPartPr/>
                <p14:nvPr/>
              </p14:nvContentPartPr>
              <p14:xfrm>
                <a:off x="6866965" y="5182908"/>
                <a:ext cx="52920" cy="60480"/>
              </p14:xfrm>
            </p:contentPart>
          </mc:Choice>
          <mc:Fallback xmlns="">
            <p:pic>
              <p:nvPicPr>
                <p:cNvPr id="325" name="Ink 324">
                  <a:extLst>
                    <a:ext uri="{FF2B5EF4-FFF2-40B4-BE49-F238E27FC236}">
                      <a16:creationId xmlns:a16="http://schemas.microsoft.com/office/drawing/2014/main" id="{E2B63BA8-5A82-0FCF-86FD-905243669F94}"/>
                    </a:ext>
                  </a:extLst>
                </p:cNvPr>
                <p:cNvPicPr/>
                <p:nvPr/>
              </p:nvPicPr>
              <p:blipFill>
                <a:blip r:embed="rId417"/>
                <a:stretch>
                  <a:fillRect/>
                </a:stretch>
              </p:blipFill>
              <p:spPr>
                <a:xfrm>
                  <a:off x="6849325" y="5165268"/>
                  <a:ext cx="88560" cy="96120"/>
                </a:xfrm>
                <a:prstGeom prst="rect">
                  <a:avLst/>
                </a:prstGeom>
              </p:spPr>
            </p:pic>
          </mc:Fallback>
        </mc:AlternateContent>
      </p:grpSp>
      <p:grpSp>
        <p:nvGrpSpPr>
          <p:cNvPr id="337" name="Group 336">
            <a:extLst>
              <a:ext uri="{FF2B5EF4-FFF2-40B4-BE49-F238E27FC236}">
                <a16:creationId xmlns:a16="http://schemas.microsoft.com/office/drawing/2014/main" id="{E0559C3E-8E56-20C0-32BA-B3CDFBA74ACD}"/>
              </a:ext>
            </a:extLst>
          </p:cNvPr>
          <p:cNvGrpSpPr/>
          <p:nvPr/>
        </p:nvGrpSpPr>
        <p:grpSpPr>
          <a:xfrm>
            <a:off x="8549725" y="4949628"/>
            <a:ext cx="2026080" cy="457920"/>
            <a:chOff x="7025725" y="4949628"/>
            <a:chExt cx="2026080" cy="457920"/>
          </a:xfrm>
        </p:grpSpPr>
        <mc:AlternateContent xmlns:mc="http://schemas.openxmlformats.org/markup-compatibility/2006" xmlns:p14="http://schemas.microsoft.com/office/powerpoint/2010/main">
          <mc:Choice Requires="p14">
            <p:contentPart p14:bwMode="auto" r:id="rId418">
              <p14:nvContentPartPr>
                <p14:cNvPr id="327" name="Ink 326">
                  <a:extLst>
                    <a:ext uri="{FF2B5EF4-FFF2-40B4-BE49-F238E27FC236}">
                      <a16:creationId xmlns:a16="http://schemas.microsoft.com/office/drawing/2014/main" id="{9072BC91-93C1-817C-4EBA-168671AF83EA}"/>
                    </a:ext>
                  </a:extLst>
                </p14:cNvPr>
                <p14:cNvContentPartPr/>
                <p14:nvPr/>
              </p14:nvContentPartPr>
              <p14:xfrm>
                <a:off x="7036165" y="4949628"/>
                <a:ext cx="257400" cy="153720"/>
              </p14:xfrm>
            </p:contentPart>
          </mc:Choice>
          <mc:Fallback xmlns="">
            <p:pic>
              <p:nvPicPr>
                <p:cNvPr id="327" name="Ink 326">
                  <a:extLst>
                    <a:ext uri="{FF2B5EF4-FFF2-40B4-BE49-F238E27FC236}">
                      <a16:creationId xmlns:a16="http://schemas.microsoft.com/office/drawing/2014/main" id="{9072BC91-93C1-817C-4EBA-168671AF83EA}"/>
                    </a:ext>
                  </a:extLst>
                </p:cNvPr>
                <p:cNvPicPr/>
                <p:nvPr/>
              </p:nvPicPr>
              <p:blipFill>
                <a:blip r:embed="rId419"/>
                <a:stretch>
                  <a:fillRect/>
                </a:stretch>
              </p:blipFill>
              <p:spPr>
                <a:xfrm>
                  <a:off x="7018525" y="4931988"/>
                  <a:ext cx="2930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28" name="Ink 327">
                  <a:extLst>
                    <a:ext uri="{FF2B5EF4-FFF2-40B4-BE49-F238E27FC236}">
                      <a16:creationId xmlns:a16="http://schemas.microsoft.com/office/drawing/2014/main" id="{4181DAEA-EA27-D596-035C-C09F68294B61}"/>
                    </a:ext>
                  </a:extLst>
                </p14:cNvPr>
                <p14:cNvContentPartPr/>
                <p14:nvPr/>
              </p14:nvContentPartPr>
              <p14:xfrm>
                <a:off x="7025725" y="5140068"/>
                <a:ext cx="250920" cy="51120"/>
              </p14:xfrm>
            </p:contentPart>
          </mc:Choice>
          <mc:Fallback xmlns="">
            <p:pic>
              <p:nvPicPr>
                <p:cNvPr id="328" name="Ink 327">
                  <a:extLst>
                    <a:ext uri="{FF2B5EF4-FFF2-40B4-BE49-F238E27FC236}">
                      <a16:creationId xmlns:a16="http://schemas.microsoft.com/office/drawing/2014/main" id="{4181DAEA-EA27-D596-035C-C09F68294B61}"/>
                    </a:ext>
                  </a:extLst>
                </p:cNvPr>
                <p:cNvPicPr/>
                <p:nvPr/>
              </p:nvPicPr>
              <p:blipFill>
                <a:blip r:embed="rId421"/>
                <a:stretch>
                  <a:fillRect/>
                </a:stretch>
              </p:blipFill>
              <p:spPr>
                <a:xfrm>
                  <a:off x="7008085" y="5122428"/>
                  <a:ext cx="286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29" name="Ink 328">
                  <a:extLst>
                    <a:ext uri="{FF2B5EF4-FFF2-40B4-BE49-F238E27FC236}">
                      <a16:creationId xmlns:a16="http://schemas.microsoft.com/office/drawing/2014/main" id="{85CA7900-998F-6002-41AC-8B7C520CED08}"/>
                    </a:ext>
                  </a:extLst>
                </p14:cNvPr>
                <p14:cNvContentPartPr/>
                <p14:nvPr/>
              </p14:nvContentPartPr>
              <p14:xfrm>
                <a:off x="7045885" y="5175708"/>
                <a:ext cx="192240" cy="231840"/>
              </p14:xfrm>
            </p:contentPart>
          </mc:Choice>
          <mc:Fallback xmlns="">
            <p:pic>
              <p:nvPicPr>
                <p:cNvPr id="329" name="Ink 328">
                  <a:extLst>
                    <a:ext uri="{FF2B5EF4-FFF2-40B4-BE49-F238E27FC236}">
                      <a16:creationId xmlns:a16="http://schemas.microsoft.com/office/drawing/2014/main" id="{85CA7900-998F-6002-41AC-8B7C520CED08}"/>
                    </a:ext>
                  </a:extLst>
                </p:cNvPr>
                <p:cNvPicPr/>
                <p:nvPr/>
              </p:nvPicPr>
              <p:blipFill>
                <a:blip r:embed="rId423"/>
                <a:stretch>
                  <a:fillRect/>
                </a:stretch>
              </p:blipFill>
              <p:spPr>
                <a:xfrm>
                  <a:off x="7028245" y="5157708"/>
                  <a:ext cx="2278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30" name="Ink 329">
                  <a:extLst>
                    <a:ext uri="{FF2B5EF4-FFF2-40B4-BE49-F238E27FC236}">
                      <a16:creationId xmlns:a16="http://schemas.microsoft.com/office/drawing/2014/main" id="{112879D6-62B8-3B62-E159-9F51F4D3A034}"/>
                    </a:ext>
                  </a:extLst>
                </p14:cNvPr>
                <p14:cNvContentPartPr/>
                <p14:nvPr/>
              </p14:nvContentPartPr>
              <p14:xfrm>
                <a:off x="7444405" y="5059428"/>
                <a:ext cx="338040" cy="123480"/>
              </p14:xfrm>
            </p:contentPart>
          </mc:Choice>
          <mc:Fallback xmlns="">
            <p:pic>
              <p:nvPicPr>
                <p:cNvPr id="330" name="Ink 329">
                  <a:extLst>
                    <a:ext uri="{FF2B5EF4-FFF2-40B4-BE49-F238E27FC236}">
                      <a16:creationId xmlns:a16="http://schemas.microsoft.com/office/drawing/2014/main" id="{112879D6-62B8-3B62-E159-9F51F4D3A034}"/>
                    </a:ext>
                  </a:extLst>
                </p:cNvPr>
                <p:cNvPicPr/>
                <p:nvPr/>
              </p:nvPicPr>
              <p:blipFill>
                <a:blip r:embed="rId425"/>
                <a:stretch>
                  <a:fillRect/>
                </a:stretch>
              </p:blipFill>
              <p:spPr>
                <a:xfrm>
                  <a:off x="7426405" y="5041428"/>
                  <a:ext cx="373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31" name="Ink 330">
                  <a:extLst>
                    <a:ext uri="{FF2B5EF4-FFF2-40B4-BE49-F238E27FC236}">
                      <a16:creationId xmlns:a16="http://schemas.microsoft.com/office/drawing/2014/main" id="{EDFC0EC3-79AC-E14F-3C02-B82EF843202B}"/>
                    </a:ext>
                  </a:extLst>
                </p14:cNvPr>
                <p14:cNvContentPartPr/>
                <p14:nvPr/>
              </p14:nvContentPartPr>
              <p14:xfrm>
                <a:off x="7876765" y="5079228"/>
                <a:ext cx="306000" cy="194400"/>
              </p14:xfrm>
            </p:contentPart>
          </mc:Choice>
          <mc:Fallback xmlns="">
            <p:pic>
              <p:nvPicPr>
                <p:cNvPr id="331" name="Ink 330">
                  <a:extLst>
                    <a:ext uri="{FF2B5EF4-FFF2-40B4-BE49-F238E27FC236}">
                      <a16:creationId xmlns:a16="http://schemas.microsoft.com/office/drawing/2014/main" id="{EDFC0EC3-79AC-E14F-3C02-B82EF843202B}"/>
                    </a:ext>
                  </a:extLst>
                </p:cNvPr>
                <p:cNvPicPr/>
                <p:nvPr/>
              </p:nvPicPr>
              <p:blipFill>
                <a:blip r:embed="rId427"/>
                <a:stretch>
                  <a:fillRect/>
                </a:stretch>
              </p:blipFill>
              <p:spPr>
                <a:xfrm>
                  <a:off x="7859125" y="5061588"/>
                  <a:ext cx="3416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32" name="Ink 331">
                  <a:extLst>
                    <a:ext uri="{FF2B5EF4-FFF2-40B4-BE49-F238E27FC236}">
                      <a16:creationId xmlns:a16="http://schemas.microsoft.com/office/drawing/2014/main" id="{3CE09140-4CF5-B066-3128-381197F2C158}"/>
                    </a:ext>
                  </a:extLst>
                </p14:cNvPr>
                <p14:cNvContentPartPr/>
                <p14:nvPr/>
              </p14:nvContentPartPr>
              <p14:xfrm>
                <a:off x="8199685" y="4993548"/>
                <a:ext cx="150480" cy="191880"/>
              </p14:xfrm>
            </p:contentPart>
          </mc:Choice>
          <mc:Fallback xmlns="">
            <p:pic>
              <p:nvPicPr>
                <p:cNvPr id="332" name="Ink 331">
                  <a:extLst>
                    <a:ext uri="{FF2B5EF4-FFF2-40B4-BE49-F238E27FC236}">
                      <a16:creationId xmlns:a16="http://schemas.microsoft.com/office/drawing/2014/main" id="{3CE09140-4CF5-B066-3128-381197F2C158}"/>
                    </a:ext>
                  </a:extLst>
                </p:cNvPr>
                <p:cNvPicPr/>
                <p:nvPr/>
              </p:nvPicPr>
              <p:blipFill>
                <a:blip r:embed="rId429"/>
                <a:stretch>
                  <a:fillRect/>
                </a:stretch>
              </p:blipFill>
              <p:spPr>
                <a:xfrm>
                  <a:off x="8181685" y="4975908"/>
                  <a:ext cx="1861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33" name="Ink 332">
                  <a:extLst>
                    <a:ext uri="{FF2B5EF4-FFF2-40B4-BE49-F238E27FC236}">
                      <a16:creationId xmlns:a16="http://schemas.microsoft.com/office/drawing/2014/main" id="{43BED5D4-9347-F428-5C75-1E599D713EA2}"/>
                    </a:ext>
                  </a:extLst>
                </p14:cNvPr>
                <p14:cNvContentPartPr/>
                <p14:nvPr/>
              </p14:nvContentPartPr>
              <p14:xfrm>
                <a:off x="8402005" y="4994988"/>
                <a:ext cx="8280" cy="14040"/>
              </p14:xfrm>
            </p:contentPart>
          </mc:Choice>
          <mc:Fallback xmlns="">
            <p:pic>
              <p:nvPicPr>
                <p:cNvPr id="333" name="Ink 332">
                  <a:extLst>
                    <a:ext uri="{FF2B5EF4-FFF2-40B4-BE49-F238E27FC236}">
                      <a16:creationId xmlns:a16="http://schemas.microsoft.com/office/drawing/2014/main" id="{43BED5D4-9347-F428-5C75-1E599D713EA2}"/>
                    </a:ext>
                  </a:extLst>
                </p:cNvPr>
                <p:cNvPicPr/>
                <p:nvPr/>
              </p:nvPicPr>
              <p:blipFill>
                <a:blip r:embed="rId431"/>
                <a:stretch>
                  <a:fillRect/>
                </a:stretch>
              </p:blipFill>
              <p:spPr>
                <a:xfrm>
                  <a:off x="8384005" y="4977348"/>
                  <a:ext cx="43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36" name="Ink 335">
                  <a:extLst>
                    <a:ext uri="{FF2B5EF4-FFF2-40B4-BE49-F238E27FC236}">
                      <a16:creationId xmlns:a16="http://schemas.microsoft.com/office/drawing/2014/main" id="{18C6674D-A3E9-50E6-011A-1C1C548888D7}"/>
                    </a:ext>
                  </a:extLst>
                </p14:cNvPr>
                <p14:cNvContentPartPr/>
                <p14:nvPr/>
              </p14:nvContentPartPr>
              <p14:xfrm>
                <a:off x="8396245" y="4983468"/>
                <a:ext cx="655560" cy="326520"/>
              </p14:xfrm>
            </p:contentPart>
          </mc:Choice>
          <mc:Fallback xmlns="">
            <p:pic>
              <p:nvPicPr>
                <p:cNvPr id="336" name="Ink 335">
                  <a:extLst>
                    <a:ext uri="{FF2B5EF4-FFF2-40B4-BE49-F238E27FC236}">
                      <a16:creationId xmlns:a16="http://schemas.microsoft.com/office/drawing/2014/main" id="{18C6674D-A3E9-50E6-011A-1C1C548888D7}"/>
                    </a:ext>
                  </a:extLst>
                </p:cNvPr>
                <p:cNvPicPr/>
                <p:nvPr/>
              </p:nvPicPr>
              <p:blipFill>
                <a:blip r:embed="rId433"/>
                <a:stretch>
                  <a:fillRect/>
                </a:stretch>
              </p:blipFill>
              <p:spPr>
                <a:xfrm>
                  <a:off x="8378605" y="4965828"/>
                  <a:ext cx="691200" cy="36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4">
            <p14:nvContentPartPr>
              <p14:cNvPr id="338" name="Ink 337">
                <a:extLst>
                  <a:ext uri="{FF2B5EF4-FFF2-40B4-BE49-F238E27FC236}">
                    <a16:creationId xmlns:a16="http://schemas.microsoft.com/office/drawing/2014/main" id="{793B1B3F-5AD1-C2D7-BA10-1B675E84D952}"/>
                  </a:ext>
                </a:extLst>
              </p14:cNvPr>
              <p14:cNvContentPartPr/>
              <p14:nvPr/>
            </p14:nvContentPartPr>
            <p14:xfrm>
              <a:off x="8079925" y="5435628"/>
              <a:ext cx="466200" cy="204840"/>
            </p14:xfrm>
          </p:contentPart>
        </mc:Choice>
        <mc:Fallback>
          <p:pic>
            <p:nvPicPr>
              <p:cNvPr id="338" name="Ink 337">
                <a:extLst>
                  <a:ext uri="{FF2B5EF4-FFF2-40B4-BE49-F238E27FC236}">
                    <a16:creationId xmlns:a16="http://schemas.microsoft.com/office/drawing/2014/main" id="{793B1B3F-5AD1-C2D7-BA10-1B675E84D952}"/>
                  </a:ext>
                </a:extLst>
              </p:cNvPr>
              <p:cNvPicPr/>
              <p:nvPr/>
            </p:nvPicPr>
            <p:blipFill>
              <a:blip r:embed="rId435"/>
              <a:stretch>
                <a:fillRect/>
              </a:stretch>
            </p:blipFill>
            <p:spPr>
              <a:xfrm>
                <a:off x="8061925" y="5417596"/>
                <a:ext cx="501840" cy="240543"/>
              </a:xfrm>
              <a:prstGeom prst="rect">
                <a:avLst/>
              </a:prstGeom>
            </p:spPr>
          </p:pic>
        </mc:Fallback>
      </mc:AlternateContent>
      <p:grpSp>
        <p:nvGrpSpPr>
          <p:cNvPr id="343" name="Group 342">
            <a:extLst>
              <a:ext uri="{FF2B5EF4-FFF2-40B4-BE49-F238E27FC236}">
                <a16:creationId xmlns:a16="http://schemas.microsoft.com/office/drawing/2014/main" id="{30E36D14-B1EA-84A4-238C-470838FB72D0}"/>
              </a:ext>
            </a:extLst>
          </p:cNvPr>
          <p:cNvGrpSpPr/>
          <p:nvPr/>
        </p:nvGrpSpPr>
        <p:grpSpPr>
          <a:xfrm>
            <a:off x="8726125" y="5455068"/>
            <a:ext cx="335160" cy="259560"/>
            <a:chOff x="7202125" y="5455068"/>
            <a:chExt cx="335160" cy="259560"/>
          </a:xfrm>
        </p:grpSpPr>
        <mc:AlternateContent xmlns:mc="http://schemas.openxmlformats.org/markup-compatibility/2006" xmlns:p14="http://schemas.microsoft.com/office/powerpoint/2010/main">
          <mc:Choice Requires="p14">
            <p:contentPart p14:bwMode="auto" r:id="rId436">
              <p14:nvContentPartPr>
                <p14:cNvPr id="340" name="Ink 339">
                  <a:extLst>
                    <a:ext uri="{FF2B5EF4-FFF2-40B4-BE49-F238E27FC236}">
                      <a16:creationId xmlns:a16="http://schemas.microsoft.com/office/drawing/2014/main" id="{959766A0-B371-5EAD-9E64-300379180ED3}"/>
                    </a:ext>
                  </a:extLst>
                </p14:cNvPr>
                <p14:cNvContentPartPr/>
                <p14:nvPr/>
              </p14:nvContentPartPr>
              <p14:xfrm>
                <a:off x="7202125" y="5455068"/>
                <a:ext cx="141120" cy="204840"/>
              </p14:xfrm>
            </p:contentPart>
          </mc:Choice>
          <mc:Fallback xmlns="">
            <p:pic>
              <p:nvPicPr>
                <p:cNvPr id="340" name="Ink 339">
                  <a:extLst>
                    <a:ext uri="{FF2B5EF4-FFF2-40B4-BE49-F238E27FC236}">
                      <a16:creationId xmlns:a16="http://schemas.microsoft.com/office/drawing/2014/main" id="{959766A0-B371-5EAD-9E64-300379180ED3}"/>
                    </a:ext>
                  </a:extLst>
                </p:cNvPr>
                <p:cNvPicPr/>
                <p:nvPr/>
              </p:nvPicPr>
              <p:blipFill>
                <a:blip r:embed="rId437"/>
                <a:stretch>
                  <a:fillRect/>
                </a:stretch>
              </p:blipFill>
              <p:spPr>
                <a:xfrm>
                  <a:off x="7184485" y="5437428"/>
                  <a:ext cx="1767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41" name="Ink 340">
                  <a:extLst>
                    <a:ext uri="{FF2B5EF4-FFF2-40B4-BE49-F238E27FC236}">
                      <a16:creationId xmlns:a16="http://schemas.microsoft.com/office/drawing/2014/main" id="{0802C4BC-5353-3147-0507-1DA35AB6288E}"/>
                    </a:ext>
                  </a:extLst>
                </p14:cNvPr>
                <p14:cNvContentPartPr/>
                <p14:nvPr/>
              </p14:nvContentPartPr>
              <p14:xfrm>
                <a:off x="7331365" y="5578188"/>
                <a:ext cx="205920" cy="136440"/>
              </p14:xfrm>
            </p:contentPart>
          </mc:Choice>
          <mc:Fallback xmlns="">
            <p:pic>
              <p:nvPicPr>
                <p:cNvPr id="341" name="Ink 340">
                  <a:extLst>
                    <a:ext uri="{FF2B5EF4-FFF2-40B4-BE49-F238E27FC236}">
                      <a16:creationId xmlns:a16="http://schemas.microsoft.com/office/drawing/2014/main" id="{0802C4BC-5353-3147-0507-1DA35AB6288E}"/>
                    </a:ext>
                  </a:extLst>
                </p:cNvPr>
                <p:cNvPicPr/>
                <p:nvPr/>
              </p:nvPicPr>
              <p:blipFill>
                <a:blip r:embed="rId439"/>
                <a:stretch>
                  <a:fillRect/>
                </a:stretch>
              </p:blipFill>
              <p:spPr>
                <a:xfrm>
                  <a:off x="7313365" y="5560548"/>
                  <a:ext cx="241560" cy="172080"/>
                </a:xfrm>
                <a:prstGeom prst="rect">
                  <a:avLst/>
                </a:prstGeom>
              </p:spPr>
            </p:pic>
          </mc:Fallback>
        </mc:AlternateContent>
      </p:grpSp>
      <p:grpSp>
        <p:nvGrpSpPr>
          <p:cNvPr id="350" name="Group 349">
            <a:extLst>
              <a:ext uri="{FF2B5EF4-FFF2-40B4-BE49-F238E27FC236}">
                <a16:creationId xmlns:a16="http://schemas.microsoft.com/office/drawing/2014/main" id="{C2124847-1F21-B50D-30C0-A2114C83BAF5}"/>
              </a:ext>
            </a:extLst>
          </p:cNvPr>
          <p:cNvGrpSpPr/>
          <p:nvPr/>
        </p:nvGrpSpPr>
        <p:grpSpPr>
          <a:xfrm>
            <a:off x="9181525" y="5449668"/>
            <a:ext cx="711720" cy="234360"/>
            <a:chOff x="7657525" y="5449668"/>
            <a:chExt cx="711720" cy="234360"/>
          </a:xfrm>
        </p:grpSpPr>
        <mc:AlternateContent xmlns:mc="http://schemas.openxmlformats.org/markup-compatibility/2006" xmlns:p14="http://schemas.microsoft.com/office/powerpoint/2010/main">
          <mc:Choice Requires="p14">
            <p:contentPart p14:bwMode="auto" r:id="rId440">
              <p14:nvContentPartPr>
                <p14:cNvPr id="345" name="Ink 344">
                  <a:extLst>
                    <a:ext uri="{FF2B5EF4-FFF2-40B4-BE49-F238E27FC236}">
                      <a16:creationId xmlns:a16="http://schemas.microsoft.com/office/drawing/2014/main" id="{F166DF78-FE6B-747F-104A-C51E11017D3A}"/>
                    </a:ext>
                  </a:extLst>
                </p14:cNvPr>
                <p14:cNvContentPartPr/>
                <p14:nvPr/>
              </p14:nvContentPartPr>
              <p14:xfrm>
                <a:off x="7657525" y="5510148"/>
                <a:ext cx="192960" cy="17640"/>
              </p14:xfrm>
            </p:contentPart>
          </mc:Choice>
          <mc:Fallback xmlns="">
            <p:pic>
              <p:nvPicPr>
                <p:cNvPr id="345" name="Ink 344">
                  <a:extLst>
                    <a:ext uri="{FF2B5EF4-FFF2-40B4-BE49-F238E27FC236}">
                      <a16:creationId xmlns:a16="http://schemas.microsoft.com/office/drawing/2014/main" id="{F166DF78-FE6B-747F-104A-C51E11017D3A}"/>
                    </a:ext>
                  </a:extLst>
                </p:cNvPr>
                <p:cNvPicPr/>
                <p:nvPr/>
              </p:nvPicPr>
              <p:blipFill>
                <a:blip r:embed="rId441"/>
                <a:stretch>
                  <a:fillRect/>
                </a:stretch>
              </p:blipFill>
              <p:spPr>
                <a:xfrm>
                  <a:off x="7639525" y="5492148"/>
                  <a:ext cx="228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46" name="Ink 345">
                  <a:extLst>
                    <a:ext uri="{FF2B5EF4-FFF2-40B4-BE49-F238E27FC236}">
                      <a16:creationId xmlns:a16="http://schemas.microsoft.com/office/drawing/2014/main" id="{B71A2CBE-40A5-3E7D-D68C-FF448A741D67}"/>
                    </a:ext>
                  </a:extLst>
                </p14:cNvPr>
                <p14:cNvContentPartPr/>
                <p14:nvPr/>
              </p14:nvContentPartPr>
              <p14:xfrm>
                <a:off x="7704685" y="5640468"/>
                <a:ext cx="160920" cy="24120"/>
              </p14:xfrm>
            </p:contentPart>
          </mc:Choice>
          <mc:Fallback xmlns="">
            <p:pic>
              <p:nvPicPr>
                <p:cNvPr id="346" name="Ink 345">
                  <a:extLst>
                    <a:ext uri="{FF2B5EF4-FFF2-40B4-BE49-F238E27FC236}">
                      <a16:creationId xmlns:a16="http://schemas.microsoft.com/office/drawing/2014/main" id="{B71A2CBE-40A5-3E7D-D68C-FF448A741D67}"/>
                    </a:ext>
                  </a:extLst>
                </p:cNvPr>
                <p:cNvPicPr/>
                <p:nvPr/>
              </p:nvPicPr>
              <p:blipFill>
                <a:blip r:embed="rId443"/>
                <a:stretch>
                  <a:fillRect/>
                </a:stretch>
              </p:blipFill>
              <p:spPr>
                <a:xfrm>
                  <a:off x="7686685" y="5622828"/>
                  <a:ext cx="196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47" name="Ink 346">
                  <a:extLst>
                    <a:ext uri="{FF2B5EF4-FFF2-40B4-BE49-F238E27FC236}">
                      <a16:creationId xmlns:a16="http://schemas.microsoft.com/office/drawing/2014/main" id="{CD2ACA7F-5688-7396-7D46-12C614CD3DFA}"/>
                    </a:ext>
                  </a:extLst>
                </p14:cNvPr>
                <p14:cNvContentPartPr/>
                <p14:nvPr/>
              </p14:nvContentPartPr>
              <p14:xfrm>
                <a:off x="8043085" y="5449668"/>
                <a:ext cx="163800" cy="198000"/>
              </p14:xfrm>
            </p:contentPart>
          </mc:Choice>
          <mc:Fallback xmlns="">
            <p:pic>
              <p:nvPicPr>
                <p:cNvPr id="347" name="Ink 346">
                  <a:extLst>
                    <a:ext uri="{FF2B5EF4-FFF2-40B4-BE49-F238E27FC236}">
                      <a16:creationId xmlns:a16="http://schemas.microsoft.com/office/drawing/2014/main" id="{CD2ACA7F-5688-7396-7D46-12C614CD3DFA}"/>
                    </a:ext>
                  </a:extLst>
                </p:cNvPr>
                <p:cNvPicPr/>
                <p:nvPr/>
              </p:nvPicPr>
              <p:blipFill>
                <a:blip r:embed="rId445"/>
                <a:stretch>
                  <a:fillRect/>
                </a:stretch>
              </p:blipFill>
              <p:spPr>
                <a:xfrm>
                  <a:off x="8025445" y="5431668"/>
                  <a:ext cx="1994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48" name="Ink 347">
                  <a:extLst>
                    <a:ext uri="{FF2B5EF4-FFF2-40B4-BE49-F238E27FC236}">
                      <a16:creationId xmlns:a16="http://schemas.microsoft.com/office/drawing/2014/main" id="{5FDE5411-BD7F-F518-E022-4C27B28F40EB}"/>
                    </a:ext>
                  </a:extLst>
                </p14:cNvPr>
                <p14:cNvContentPartPr/>
                <p14:nvPr/>
              </p14:nvContentPartPr>
              <p14:xfrm>
                <a:off x="8269165" y="5547588"/>
                <a:ext cx="34560" cy="136440"/>
              </p14:xfrm>
            </p:contentPart>
          </mc:Choice>
          <mc:Fallback xmlns="">
            <p:pic>
              <p:nvPicPr>
                <p:cNvPr id="348" name="Ink 347">
                  <a:extLst>
                    <a:ext uri="{FF2B5EF4-FFF2-40B4-BE49-F238E27FC236}">
                      <a16:creationId xmlns:a16="http://schemas.microsoft.com/office/drawing/2014/main" id="{5FDE5411-BD7F-F518-E022-4C27B28F40EB}"/>
                    </a:ext>
                  </a:extLst>
                </p:cNvPr>
                <p:cNvPicPr/>
                <p:nvPr/>
              </p:nvPicPr>
              <p:blipFill>
                <a:blip r:embed="rId447"/>
                <a:stretch>
                  <a:fillRect/>
                </a:stretch>
              </p:blipFill>
              <p:spPr>
                <a:xfrm>
                  <a:off x="8251165" y="5529588"/>
                  <a:ext cx="70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49" name="Ink 348">
                  <a:extLst>
                    <a:ext uri="{FF2B5EF4-FFF2-40B4-BE49-F238E27FC236}">
                      <a16:creationId xmlns:a16="http://schemas.microsoft.com/office/drawing/2014/main" id="{C7C1D5B5-7E85-F587-E467-1190E68BD8E9}"/>
                    </a:ext>
                  </a:extLst>
                </p14:cNvPr>
                <p14:cNvContentPartPr/>
                <p14:nvPr/>
              </p14:nvContentPartPr>
              <p14:xfrm>
                <a:off x="8233525" y="5624628"/>
                <a:ext cx="135720" cy="19800"/>
              </p14:xfrm>
            </p:contentPart>
          </mc:Choice>
          <mc:Fallback xmlns="">
            <p:pic>
              <p:nvPicPr>
                <p:cNvPr id="349" name="Ink 348">
                  <a:extLst>
                    <a:ext uri="{FF2B5EF4-FFF2-40B4-BE49-F238E27FC236}">
                      <a16:creationId xmlns:a16="http://schemas.microsoft.com/office/drawing/2014/main" id="{C7C1D5B5-7E85-F587-E467-1190E68BD8E9}"/>
                    </a:ext>
                  </a:extLst>
                </p:cNvPr>
                <p:cNvPicPr/>
                <p:nvPr/>
              </p:nvPicPr>
              <p:blipFill>
                <a:blip r:embed="rId449"/>
                <a:stretch>
                  <a:fillRect/>
                </a:stretch>
              </p:blipFill>
              <p:spPr>
                <a:xfrm>
                  <a:off x="8215525" y="5606628"/>
                  <a:ext cx="171360" cy="5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0">
            <p14:nvContentPartPr>
              <p14:cNvPr id="3" name="Ink 2">
                <a:extLst>
                  <a:ext uri="{FF2B5EF4-FFF2-40B4-BE49-F238E27FC236}">
                    <a16:creationId xmlns:a16="http://schemas.microsoft.com/office/drawing/2014/main" id="{6EC79381-CD9A-E867-A992-22B9807755F8}"/>
                  </a:ext>
                </a:extLst>
              </p14:cNvPr>
              <p14:cNvContentPartPr/>
              <p14:nvPr/>
            </p14:nvContentPartPr>
            <p14:xfrm rot="216641">
              <a:off x="4208125" y="4304675"/>
              <a:ext cx="0" cy="0"/>
            </p14:xfrm>
          </p:contentPart>
        </mc:Choice>
        <mc:Fallback>
          <p:pic>
            <p:nvPicPr>
              <p:cNvPr id="3" name="Ink 2">
                <a:extLst>
                  <a:ext uri="{FF2B5EF4-FFF2-40B4-BE49-F238E27FC236}">
                    <a16:creationId xmlns:a16="http://schemas.microsoft.com/office/drawing/2014/main" id="{6EC79381-CD9A-E867-A992-22B9807755F8}"/>
                  </a:ext>
                </a:extLst>
              </p:cNvPr>
              <p:cNvPicPr/>
              <p:nvPr/>
            </p:nvPicPr>
            <p:blipFill>
              <a:blip r:embed="rId451"/>
              <a:stretch>
                <a:fillRect/>
              </a:stretch>
            </p:blipFill>
            <p:spPr>
              <a:xfrm rot="216641">
                <a:off x="4208125" y="4304675"/>
                <a:ext cx="0" cy="0"/>
              </a:xfrm>
              <a:prstGeom prst="rect">
                <a:avLst/>
              </a:prstGeom>
            </p:spPr>
          </p:pic>
        </mc:Fallback>
      </mc:AlternateContent>
      <p:cxnSp>
        <p:nvCxnSpPr>
          <p:cNvPr id="4" name="Straight Connector 3">
            <a:extLst>
              <a:ext uri="{FF2B5EF4-FFF2-40B4-BE49-F238E27FC236}">
                <a16:creationId xmlns:a16="http://schemas.microsoft.com/office/drawing/2014/main" id="{1DD22DA0-61A5-7C93-2DB3-2892E7CE6551}"/>
              </a:ext>
            </a:extLst>
          </p:cNvPr>
          <p:cNvCxnSpPr>
            <a:cxnSpLocks/>
          </p:cNvCxnSpPr>
          <p:nvPr/>
        </p:nvCxnSpPr>
        <p:spPr>
          <a:xfrm flipV="1">
            <a:off x="4856235" y="2437096"/>
            <a:ext cx="768850" cy="14204"/>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D74570D7-DA21-1948-AAF5-C63AE53621D6}"/>
              </a:ext>
            </a:extLst>
          </p:cNvPr>
          <p:cNvCxnSpPr>
            <a:cxnSpLocks/>
          </p:cNvCxnSpPr>
          <p:nvPr/>
        </p:nvCxnSpPr>
        <p:spPr>
          <a:xfrm>
            <a:off x="4217846" y="1422708"/>
            <a:ext cx="169827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878FAE70-4A17-F979-E804-36D9F7893996}"/>
              </a:ext>
            </a:extLst>
          </p:cNvPr>
          <p:cNvCxnSpPr>
            <a:cxnSpLocks/>
          </p:cNvCxnSpPr>
          <p:nvPr/>
        </p:nvCxnSpPr>
        <p:spPr>
          <a:xfrm flipV="1">
            <a:off x="6342456" y="2444198"/>
            <a:ext cx="584421" cy="7888"/>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81152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A8B385-8CE2-DDAA-19CF-5247D1FE5239}"/>
              </a:ext>
            </a:extLst>
          </p:cNvPr>
          <p:cNvSpPr>
            <a:spLocks noGrp="1"/>
          </p:cNvSpPr>
          <p:nvPr>
            <p:ph type="sldNum" sz="quarter" idx="12"/>
          </p:nvPr>
        </p:nvSpPr>
        <p:spPr/>
        <p:txBody>
          <a:bodyPr/>
          <a:lstStyle/>
          <a:p>
            <a:pPr>
              <a:defRPr/>
            </a:pPr>
            <a:fld id="{C3734F09-793E-4A16-AED9-BB093119DCA3}" type="slidenum">
              <a:rPr lang="en-US" altLang="en-US" smtClean="0"/>
              <a:pPr>
                <a:defRPr/>
              </a:pPr>
              <a:t>32</a:t>
            </a:fld>
            <a:endParaRPr lang="en-US" altLang="en-US"/>
          </a:p>
        </p:txBody>
      </p:sp>
      <p:grpSp>
        <p:nvGrpSpPr>
          <p:cNvPr id="57" name="Group 56">
            <a:extLst>
              <a:ext uri="{FF2B5EF4-FFF2-40B4-BE49-F238E27FC236}">
                <a16:creationId xmlns:a16="http://schemas.microsoft.com/office/drawing/2014/main" id="{5B8C0619-53B5-24F5-094B-34178E603FCD}"/>
              </a:ext>
            </a:extLst>
          </p:cNvPr>
          <p:cNvGrpSpPr/>
          <p:nvPr/>
        </p:nvGrpSpPr>
        <p:grpSpPr>
          <a:xfrm rot="176051">
            <a:off x="2338975" y="455137"/>
            <a:ext cx="2021040" cy="1026000"/>
            <a:chOff x="815005" y="453948"/>
            <a:chExt cx="2021040" cy="102600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91447D4-AE86-6BF2-DDEF-9A0F355CBBFB}"/>
                    </a:ext>
                  </a:extLst>
                </p14:cNvPr>
                <p14:cNvContentPartPr/>
                <p14:nvPr/>
              </p14:nvContentPartPr>
              <p14:xfrm>
                <a:off x="909685" y="516588"/>
                <a:ext cx="195120" cy="224640"/>
              </p14:xfrm>
            </p:contentPart>
          </mc:Choice>
          <mc:Fallback xmlns="">
            <p:pic>
              <p:nvPicPr>
                <p:cNvPr id="4" name="Ink 3">
                  <a:extLst>
                    <a:ext uri="{FF2B5EF4-FFF2-40B4-BE49-F238E27FC236}">
                      <a16:creationId xmlns:a16="http://schemas.microsoft.com/office/drawing/2014/main" id="{E91447D4-AE86-6BF2-DDEF-9A0F355CBBFB}"/>
                    </a:ext>
                  </a:extLst>
                </p:cNvPr>
                <p:cNvPicPr/>
                <p:nvPr/>
              </p:nvPicPr>
              <p:blipFill>
                <a:blip r:embed="rId3"/>
                <a:stretch>
                  <a:fillRect/>
                </a:stretch>
              </p:blipFill>
              <p:spPr>
                <a:xfrm>
                  <a:off x="892045" y="498948"/>
                  <a:ext cx="2307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6BAD938-550B-99DA-8F54-885BEB81F741}"/>
                    </a:ext>
                  </a:extLst>
                </p14:cNvPr>
                <p14:cNvContentPartPr/>
                <p14:nvPr/>
              </p14:nvContentPartPr>
              <p14:xfrm>
                <a:off x="815005" y="1030668"/>
                <a:ext cx="106920" cy="289440"/>
              </p14:xfrm>
            </p:contentPart>
          </mc:Choice>
          <mc:Fallback xmlns="">
            <p:pic>
              <p:nvPicPr>
                <p:cNvPr id="6" name="Ink 5">
                  <a:extLst>
                    <a:ext uri="{FF2B5EF4-FFF2-40B4-BE49-F238E27FC236}">
                      <a16:creationId xmlns:a16="http://schemas.microsoft.com/office/drawing/2014/main" id="{46BAD938-550B-99DA-8F54-885BEB81F741}"/>
                    </a:ext>
                  </a:extLst>
                </p:cNvPr>
                <p:cNvPicPr/>
                <p:nvPr/>
              </p:nvPicPr>
              <p:blipFill>
                <a:blip r:embed="rId7"/>
                <a:stretch>
                  <a:fillRect/>
                </a:stretch>
              </p:blipFill>
              <p:spPr>
                <a:xfrm>
                  <a:off x="797365" y="1013028"/>
                  <a:ext cx="1425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DAC06E66-87D2-FB6F-E75B-0056017A5827}"/>
                    </a:ext>
                  </a:extLst>
                </p14:cNvPr>
                <p14:cNvContentPartPr/>
                <p14:nvPr/>
              </p14:nvContentPartPr>
              <p14:xfrm>
                <a:off x="952136" y="1190114"/>
                <a:ext cx="114840" cy="206640"/>
              </p14:xfrm>
            </p:contentPart>
          </mc:Choice>
          <mc:Fallback xmlns="">
            <p:pic>
              <p:nvPicPr>
                <p:cNvPr id="10" name="Ink 9">
                  <a:extLst>
                    <a:ext uri="{FF2B5EF4-FFF2-40B4-BE49-F238E27FC236}">
                      <a16:creationId xmlns:a16="http://schemas.microsoft.com/office/drawing/2014/main" id="{DAC06E66-87D2-FB6F-E75B-0056017A5827}"/>
                    </a:ext>
                  </a:extLst>
                </p:cNvPr>
                <p:cNvPicPr/>
                <p:nvPr/>
              </p:nvPicPr>
              <p:blipFill>
                <a:blip r:embed="rId9"/>
                <a:stretch>
                  <a:fillRect/>
                </a:stretch>
              </p:blipFill>
              <p:spPr>
                <a:xfrm>
                  <a:off x="934136" y="1172114"/>
                  <a:ext cx="1504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37B67DA-02D0-EB67-1238-D1940709287B}"/>
                    </a:ext>
                  </a:extLst>
                </p14:cNvPr>
                <p14:cNvContentPartPr/>
                <p14:nvPr/>
              </p14:nvContentPartPr>
              <p14:xfrm>
                <a:off x="978085" y="1271508"/>
                <a:ext cx="97200" cy="45360"/>
              </p14:xfrm>
            </p:contentPart>
          </mc:Choice>
          <mc:Fallback xmlns="">
            <p:pic>
              <p:nvPicPr>
                <p:cNvPr id="11" name="Ink 10">
                  <a:extLst>
                    <a:ext uri="{FF2B5EF4-FFF2-40B4-BE49-F238E27FC236}">
                      <a16:creationId xmlns:a16="http://schemas.microsoft.com/office/drawing/2014/main" id="{337B67DA-02D0-EB67-1238-D1940709287B}"/>
                    </a:ext>
                  </a:extLst>
                </p:cNvPr>
                <p:cNvPicPr/>
                <p:nvPr/>
              </p:nvPicPr>
              <p:blipFill>
                <a:blip r:embed="rId11"/>
                <a:stretch>
                  <a:fillRect/>
                </a:stretch>
              </p:blipFill>
              <p:spPr>
                <a:xfrm>
                  <a:off x="960445" y="1253508"/>
                  <a:ext cx="132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88CC341-7F7D-2118-D225-37C3CF93DF3C}"/>
                    </a:ext>
                  </a:extLst>
                </p14:cNvPr>
                <p14:cNvContentPartPr/>
                <p14:nvPr/>
              </p14:nvContentPartPr>
              <p14:xfrm>
                <a:off x="1539325" y="539988"/>
                <a:ext cx="45360" cy="192960"/>
              </p14:xfrm>
            </p:contentPart>
          </mc:Choice>
          <mc:Fallback xmlns="">
            <p:pic>
              <p:nvPicPr>
                <p:cNvPr id="13" name="Ink 12">
                  <a:extLst>
                    <a:ext uri="{FF2B5EF4-FFF2-40B4-BE49-F238E27FC236}">
                      <a16:creationId xmlns:a16="http://schemas.microsoft.com/office/drawing/2014/main" id="{388CC341-7F7D-2118-D225-37C3CF93DF3C}"/>
                    </a:ext>
                  </a:extLst>
                </p:cNvPr>
                <p:cNvPicPr/>
                <p:nvPr/>
              </p:nvPicPr>
              <p:blipFill>
                <a:blip r:embed="rId13"/>
                <a:stretch>
                  <a:fillRect/>
                </a:stretch>
              </p:blipFill>
              <p:spPr>
                <a:xfrm>
                  <a:off x="1521325" y="522348"/>
                  <a:ext cx="81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FEC94F95-6C77-C3CE-74D7-00AB699DFABD}"/>
                    </a:ext>
                  </a:extLst>
                </p14:cNvPr>
                <p14:cNvContentPartPr/>
                <p14:nvPr/>
              </p14:nvContentPartPr>
              <p14:xfrm>
                <a:off x="1415125" y="846708"/>
                <a:ext cx="237240" cy="36720"/>
              </p14:xfrm>
            </p:contentPart>
          </mc:Choice>
          <mc:Fallback xmlns="">
            <p:pic>
              <p:nvPicPr>
                <p:cNvPr id="14" name="Ink 13">
                  <a:extLst>
                    <a:ext uri="{FF2B5EF4-FFF2-40B4-BE49-F238E27FC236}">
                      <a16:creationId xmlns:a16="http://schemas.microsoft.com/office/drawing/2014/main" id="{FEC94F95-6C77-C3CE-74D7-00AB699DFABD}"/>
                    </a:ext>
                  </a:extLst>
                </p:cNvPr>
                <p:cNvPicPr/>
                <p:nvPr/>
              </p:nvPicPr>
              <p:blipFill>
                <a:blip r:embed="rId15"/>
                <a:stretch>
                  <a:fillRect/>
                </a:stretch>
              </p:blipFill>
              <p:spPr>
                <a:xfrm>
                  <a:off x="1397485" y="828708"/>
                  <a:ext cx="272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DCA01AF7-301B-D18D-5AA4-61A859809D88}"/>
                    </a:ext>
                  </a:extLst>
                </p14:cNvPr>
                <p14:cNvContentPartPr/>
                <p14:nvPr/>
              </p14:nvContentPartPr>
              <p14:xfrm>
                <a:off x="1464445" y="908628"/>
                <a:ext cx="148320" cy="320400"/>
              </p14:xfrm>
            </p:contentPart>
          </mc:Choice>
          <mc:Fallback xmlns="">
            <p:pic>
              <p:nvPicPr>
                <p:cNvPr id="15" name="Ink 14">
                  <a:extLst>
                    <a:ext uri="{FF2B5EF4-FFF2-40B4-BE49-F238E27FC236}">
                      <a16:creationId xmlns:a16="http://schemas.microsoft.com/office/drawing/2014/main" id="{DCA01AF7-301B-D18D-5AA4-61A859809D88}"/>
                    </a:ext>
                  </a:extLst>
                </p:cNvPr>
                <p:cNvPicPr/>
                <p:nvPr/>
              </p:nvPicPr>
              <p:blipFill>
                <a:blip r:embed="rId17"/>
                <a:stretch>
                  <a:fillRect/>
                </a:stretch>
              </p:blipFill>
              <p:spPr>
                <a:xfrm>
                  <a:off x="1446445" y="890988"/>
                  <a:ext cx="1839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BEB11C3D-684B-DBB8-0845-96084FD02F51}"/>
                    </a:ext>
                  </a:extLst>
                </p14:cNvPr>
                <p14:cNvContentPartPr/>
                <p14:nvPr/>
              </p14:nvContentPartPr>
              <p14:xfrm>
                <a:off x="1947925" y="744468"/>
                <a:ext cx="136080" cy="19080"/>
              </p14:xfrm>
            </p:contentPart>
          </mc:Choice>
          <mc:Fallback xmlns="">
            <p:pic>
              <p:nvPicPr>
                <p:cNvPr id="17" name="Ink 16">
                  <a:extLst>
                    <a:ext uri="{FF2B5EF4-FFF2-40B4-BE49-F238E27FC236}">
                      <a16:creationId xmlns:a16="http://schemas.microsoft.com/office/drawing/2014/main" id="{BEB11C3D-684B-DBB8-0845-96084FD02F51}"/>
                    </a:ext>
                  </a:extLst>
                </p:cNvPr>
                <p:cNvPicPr/>
                <p:nvPr/>
              </p:nvPicPr>
              <p:blipFill>
                <a:blip r:embed="rId19"/>
                <a:stretch>
                  <a:fillRect/>
                </a:stretch>
              </p:blipFill>
              <p:spPr>
                <a:xfrm>
                  <a:off x="1930285" y="726468"/>
                  <a:ext cx="171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AE96592A-AEDA-3930-0F13-71A3AD3B4EC2}"/>
                    </a:ext>
                  </a:extLst>
                </p14:cNvPr>
                <p14:cNvContentPartPr/>
                <p14:nvPr/>
              </p14:nvContentPartPr>
              <p14:xfrm>
                <a:off x="1946845" y="900348"/>
                <a:ext cx="124920" cy="6840"/>
              </p14:xfrm>
            </p:contentPart>
          </mc:Choice>
          <mc:Fallback xmlns="">
            <p:pic>
              <p:nvPicPr>
                <p:cNvPr id="18" name="Ink 17">
                  <a:extLst>
                    <a:ext uri="{FF2B5EF4-FFF2-40B4-BE49-F238E27FC236}">
                      <a16:creationId xmlns:a16="http://schemas.microsoft.com/office/drawing/2014/main" id="{AE96592A-AEDA-3930-0F13-71A3AD3B4EC2}"/>
                    </a:ext>
                  </a:extLst>
                </p:cNvPr>
                <p:cNvPicPr/>
                <p:nvPr/>
              </p:nvPicPr>
              <p:blipFill>
                <a:blip r:embed="rId21"/>
                <a:stretch>
                  <a:fillRect/>
                </a:stretch>
              </p:blipFill>
              <p:spPr>
                <a:xfrm>
                  <a:off x="1928845" y="882708"/>
                  <a:ext cx="160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44260447-5168-38AE-848E-289C9D00B79A}"/>
                    </a:ext>
                  </a:extLst>
                </p14:cNvPr>
                <p14:cNvContentPartPr/>
                <p14:nvPr/>
              </p14:nvContentPartPr>
              <p14:xfrm>
                <a:off x="2399005" y="453948"/>
                <a:ext cx="183600" cy="244080"/>
              </p14:xfrm>
            </p:contentPart>
          </mc:Choice>
          <mc:Fallback xmlns="">
            <p:pic>
              <p:nvPicPr>
                <p:cNvPr id="19" name="Ink 18">
                  <a:extLst>
                    <a:ext uri="{FF2B5EF4-FFF2-40B4-BE49-F238E27FC236}">
                      <a16:creationId xmlns:a16="http://schemas.microsoft.com/office/drawing/2014/main" id="{44260447-5168-38AE-848E-289C9D00B79A}"/>
                    </a:ext>
                  </a:extLst>
                </p:cNvPr>
                <p:cNvPicPr/>
                <p:nvPr/>
              </p:nvPicPr>
              <p:blipFill>
                <a:blip r:embed="rId23"/>
                <a:stretch>
                  <a:fillRect/>
                </a:stretch>
              </p:blipFill>
              <p:spPr>
                <a:xfrm>
                  <a:off x="2381365" y="435948"/>
                  <a:ext cx="2192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511830D3-FE99-6347-68D5-320BC8E3F9A2}"/>
                    </a:ext>
                  </a:extLst>
                </p14:cNvPr>
                <p14:cNvContentPartPr/>
                <p14:nvPr/>
              </p14:nvContentPartPr>
              <p14:xfrm>
                <a:off x="2662165" y="481668"/>
                <a:ext cx="83880" cy="189720"/>
              </p14:xfrm>
            </p:contentPart>
          </mc:Choice>
          <mc:Fallback xmlns="">
            <p:pic>
              <p:nvPicPr>
                <p:cNvPr id="20" name="Ink 19">
                  <a:extLst>
                    <a:ext uri="{FF2B5EF4-FFF2-40B4-BE49-F238E27FC236}">
                      <a16:creationId xmlns:a16="http://schemas.microsoft.com/office/drawing/2014/main" id="{511830D3-FE99-6347-68D5-320BC8E3F9A2}"/>
                    </a:ext>
                  </a:extLst>
                </p:cNvPr>
                <p:cNvPicPr/>
                <p:nvPr/>
              </p:nvPicPr>
              <p:blipFill>
                <a:blip r:embed="rId25"/>
                <a:stretch>
                  <a:fillRect/>
                </a:stretch>
              </p:blipFill>
              <p:spPr>
                <a:xfrm>
                  <a:off x="2644525" y="464028"/>
                  <a:ext cx="119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4FEC6BCB-E553-BDF7-4EB3-11B1445AF2B1}"/>
                    </a:ext>
                  </a:extLst>
                </p14:cNvPr>
                <p14:cNvContentPartPr/>
                <p14:nvPr/>
              </p14:nvContentPartPr>
              <p14:xfrm>
                <a:off x="2746405" y="473748"/>
                <a:ext cx="19440" cy="36720"/>
              </p14:xfrm>
            </p:contentPart>
          </mc:Choice>
          <mc:Fallback xmlns="">
            <p:pic>
              <p:nvPicPr>
                <p:cNvPr id="21" name="Ink 20">
                  <a:extLst>
                    <a:ext uri="{FF2B5EF4-FFF2-40B4-BE49-F238E27FC236}">
                      <a16:creationId xmlns:a16="http://schemas.microsoft.com/office/drawing/2014/main" id="{4FEC6BCB-E553-BDF7-4EB3-11B1445AF2B1}"/>
                    </a:ext>
                  </a:extLst>
                </p:cNvPr>
                <p:cNvPicPr/>
                <p:nvPr/>
              </p:nvPicPr>
              <p:blipFill>
                <a:blip r:embed="rId27"/>
                <a:stretch>
                  <a:fillRect/>
                </a:stretch>
              </p:blipFill>
              <p:spPr>
                <a:xfrm>
                  <a:off x="2728765" y="456108"/>
                  <a:ext cx="55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510F6332-FF74-38D9-6B48-FF607570A2D8}"/>
                    </a:ext>
                  </a:extLst>
                </p14:cNvPr>
                <p14:cNvContentPartPr/>
                <p14:nvPr/>
              </p14:nvContentPartPr>
              <p14:xfrm>
                <a:off x="2356165" y="773268"/>
                <a:ext cx="386640" cy="34200"/>
              </p14:xfrm>
            </p:contentPart>
          </mc:Choice>
          <mc:Fallback xmlns="">
            <p:pic>
              <p:nvPicPr>
                <p:cNvPr id="22" name="Ink 21">
                  <a:extLst>
                    <a:ext uri="{FF2B5EF4-FFF2-40B4-BE49-F238E27FC236}">
                      <a16:creationId xmlns:a16="http://schemas.microsoft.com/office/drawing/2014/main" id="{510F6332-FF74-38D9-6B48-FF607570A2D8}"/>
                    </a:ext>
                  </a:extLst>
                </p:cNvPr>
                <p:cNvPicPr/>
                <p:nvPr/>
              </p:nvPicPr>
              <p:blipFill>
                <a:blip r:embed="rId29"/>
                <a:stretch>
                  <a:fillRect/>
                </a:stretch>
              </p:blipFill>
              <p:spPr>
                <a:xfrm>
                  <a:off x="2338525" y="755628"/>
                  <a:ext cx="422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A28A545B-8671-E1DE-734C-9AB229F1EFA3}"/>
                    </a:ext>
                  </a:extLst>
                </p14:cNvPr>
                <p14:cNvContentPartPr/>
                <p14:nvPr/>
              </p14:nvContentPartPr>
              <p14:xfrm>
                <a:off x="2375245" y="875508"/>
                <a:ext cx="168840" cy="220320"/>
              </p14:xfrm>
            </p:contentPart>
          </mc:Choice>
          <mc:Fallback xmlns="">
            <p:pic>
              <p:nvPicPr>
                <p:cNvPr id="23" name="Ink 22">
                  <a:extLst>
                    <a:ext uri="{FF2B5EF4-FFF2-40B4-BE49-F238E27FC236}">
                      <a16:creationId xmlns:a16="http://schemas.microsoft.com/office/drawing/2014/main" id="{A28A545B-8671-E1DE-734C-9AB229F1EFA3}"/>
                    </a:ext>
                  </a:extLst>
                </p:cNvPr>
                <p:cNvPicPr/>
                <p:nvPr/>
              </p:nvPicPr>
              <p:blipFill>
                <a:blip r:embed="rId31"/>
                <a:stretch>
                  <a:fillRect/>
                </a:stretch>
              </p:blipFill>
              <p:spPr>
                <a:xfrm>
                  <a:off x="2357605" y="857868"/>
                  <a:ext cx="2044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06D02F55-96DF-C9D4-A115-EEE972FE7B06}"/>
                    </a:ext>
                  </a:extLst>
                </p14:cNvPr>
                <p14:cNvContentPartPr/>
                <p14:nvPr/>
              </p14:nvContentPartPr>
              <p14:xfrm>
                <a:off x="2650285" y="964788"/>
                <a:ext cx="2880" cy="1800"/>
              </p14:xfrm>
            </p:contentPart>
          </mc:Choice>
          <mc:Fallback xmlns="">
            <p:pic>
              <p:nvPicPr>
                <p:cNvPr id="24" name="Ink 23">
                  <a:extLst>
                    <a:ext uri="{FF2B5EF4-FFF2-40B4-BE49-F238E27FC236}">
                      <a16:creationId xmlns:a16="http://schemas.microsoft.com/office/drawing/2014/main" id="{06D02F55-96DF-C9D4-A115-EEE972FE7B06}"/>
                    </a:ext>
                  </a:extLst>
                </p:cNvPr>
                <p:cNvPicPr/>
                <p:nvPr/>
              </p:nvPicPr>
              <p:blipFill>
                <a:blip r:embed="rId33"/>
                <a:stretch>
                  <a:fillRect/>
                </a:stretch>
              </p:blipFill>
              <p:spPr>
                <a:xfrm>
                  <a:off x="2632285" y="946788"/>
                  <a:ext cx="38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F46BD1C3-9040-0459-AFFC-A5B506FFB572}"/>
                    </a:ext>
                  </a:extLst>
                </p14:cNvPr>
                <p14:cNvContentPartPr/>
                <p14:nvPr/>
              </p14:nvContentPartPr>
              <p14:xfrm>
                <a:off x="2631565" y="906828"/>
                <a:ext cx="168120" cy="283320"/>
              </p14:xfrm>
            </p:contentPart>
          </mc:Choice>
          <mc:Fallback xmlns="">
            <p:pic>
              <p:nvPicPr>
                <p:cNvPr id="26" name="Ink 25">
                  <a:extLst>
                    <a:ext uri="{FF2B5EF4-FFF2-40B4-BE49-F238E27FC236}">
                      <a16:creationId xmlns:a16="http://schemas.microsoft.com/office/drawing/2014/main" id="{F46BD1C3-9040-0459-AFFC-A5B506FFB572}"/>
                    </a:ext>
                  </a:extLst>
                </p:cNvPr>
                <p:cNvPicPr/>
                <p:nvPr/>
              </p:nvPicPr>
              <p:blipFill>
                <a:blip r:embed="rId35"/>
                <a:stretch>
                  <a:fillRect/>
                </a:stretch>
              </p:blipFill>
              <p:spPr>
                <a:xfrm>
                  <a:off x="2613565" y="889188"/>
                  <a:ext cx="2037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A6121A6D-2247-0DD0-ECC8-36A086B1CB81}"/>
                    </a:ext>
                  </a:extLst>
                </p14:cNvPr>
                <p14:cNvContentPartPr/>
                <p14:nvPr/>
              </p14:nvContentPartPr>
              <p14:xfrm>
                <a:off x="2731645" y="1105548"/>
                <a:ext cx="104400" cy="19080"/>
              </p14:xfrm>
            </p:contentPart>
          </mc:Choice>
          <mc:Fallback xmlns="">
            <p:pic>
              <p:nvPicPr>
                <p:cNvPr id="27" name="Ink 26">
                  <a:extLst>
                    <a:ext uri="{FF2B5EF4-FFF2-40B4-BE49-F238E27FC236}">
                      <a16:creationId xmlns:a16="http://schemas.microsoft.com/office/drawing/2014/main" id="{A6121A6D-2247-0DD0-ECC8-36A086B1CB81}"/>
                    </a:ext>
                  </a:extLst>
                </p:cNvPr>
                <p:cNvPicPr/>
                <p:nvPr/>
              </p:nvPicPr>
              <p:blipFill>
                <a:blip r:embed="rId37"/>
                <a:stretch>
                  <a:fillRect/>
                </a:stretch>
              </p:blipFill>
              <p:spPr>
                <a:xfrm>
                  <a:off x="2713645" y="1087548"/>
                  <a:ext cx="140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1" name="Ink 40">
                  <a:extLst>
                    <a:ext uri="{FF2B5EF4-FFF2-40B4-BE49-F238E27FC236}">
                      <a16:creationId xmlns:a16="http://schemas.microsoft.com/office/drawing/2014/main" id="{FE6A5660-1560-8B25-AE40-37A6CD50EB2C}"/>
                    </a:ext>
                  </a:extLst>
                </p14:cNvPr>
                <p14:cNvContentPartPr/>
                <p14:nvPr/>
              </p14:nvContentPartPr>
              <p14:xfrm>
                <a:off x="2520325" y="1476708"/>
                <a:ext cx="9360" cy="3240"/>
              </p14:xfrm>
            </p:contentPart>
          </mc:Choice>
          <mc:Fallback xmlns="">
            <p:pic>
              <p:nvPicPr>
                <p:cNvPr id="41" name="Ink 40">
                  <a:extLst>
                    <a:ext uri="{FF2B5EF4-FFF2-40B4-BE49-F238E27FC236}">
                      <a16:creationId xmlns:a16="http://schemas.microsoft.com/office/drawing/2014/main" id="{FE6A5660-1560-8B25-AE40-37A6CD50EB2C}"/>
                    </a:ext>
                  </a:extLst>
                </p:cNvPr>
                <p:cNvPicPr/>
                <p:nvPr/>
              </p:nvPicPr>
              <p:blipFill>
                <a:blip r:embed="rId39"/>
                <a:stretch>
                  <a:fillRect/>
                </a:stretch>
              </p:blipFill>
              <p:spPr>
                <a:xfrm>
                  <a:off x="2502685" y="1459068"/>
                  <a:ext cx="45000" cy="38880"/>
                </a:xfrm>
                <a:prstGeom prst="rect">
                  <a:avLst/>
                </a:prstGeom>
              </p:spPr>
            </p:pic>
          </mc:Fallback>
        </mc:AlternateContent>
      </p:grpSp>
      <p:grpSp>
        <p:nvGrpSpPr>
          <p:cNvPr id="116" name="Group 115">
            <a:extLst>
              <a:ext uri="{FF2B5EF4-FFF2-40B4-BE49-F238E27FC236}">
                <a16:creationId xmlns:a16="http://schemas.microsoft.com/office/drawing/2014/main" id="{75AA39D4-C38A-2DAE-0781-FD466066B7ED}"/>
              </a:ext>
            </a:extLst>
          </p:cNvPr>
          <p:cNvGrpSpPr/>
          <p:nvPr/>
        </p:nvGrpSpPr>
        <p:grpSpPr>
          <a:xfrm>
            <a:off x="2681365" y="2467308"/>
            <a:ext cx="254880" cy="642240"/>
            <a:chOff x="1157365" y="2827068"/>
            <a:chExt cx="254880" cy="642240"/>
          </a:xfrm>
        </p:grpSpPr>
        <mc:AlternateContent xmlns:mc="http://schemas.openxmlformats.org/markup-compatibility/2006" xmlns:p14="http://schemas.microsoft.com/office/powerpoint/2010/main">
          <mc:Choice Requires="p14">
            <p:contentPart p14:bwMode="auto" r:id="rId40">
              <p14:nvContentPartPr>
                <p14:cNvPr id="113" name="Ink 112">
                  <a:extLst>
                    <a:ext uri="{FF2B5EF4-FFF2-40B4-BE49-F238E27FC236}">
                      <a16:creationId xmlns:a16="http://schemas.microsoft.com/office/drawing/2014/main" id="{91D835C5-ACD9-2F3F-7B84-A2682C3DA5C0}"/>
                    </a:ext>
                  </a:extLst>
                </p14:cNvPr>
                <p14:cNvContentPartPr/>
                <p14:nvPr/>
              </p14:nvContentPartPr>
              <p14:xfrm>
                <a:off x="1275805" y="2827068"/>
                <a:ext cx="79200" cy="230040"/>
              </p14:xfrm>
            </p:contentPart>
          </mc:Choice>
          <mc:Fallback xmlns="">
            <p:pic>
              <p:nvPicPr>
                <p:cNvPr id="113" name="Ink 112">
                  <a:extLst>
                    <a:ext uri="{FF2B5EF4-FFF2-40B4-BE49-F238E27FC236}">
                      <a16:creationId xmlns:a16="http://schemas.microsoft.com/office/drawing/2014/main" id="{91D835C5-ACD9-2F3F-7B84-A2682C3DA5C0}"/>
                    </a:ext>
                  </a:extLst>
                </p:cNvPr>
                <p:cNvPicPr/>
                <p:nvPr/>
              </p:nvPicPr>
              <p:blipFill>
                <a:blip r:embed="rId41"/>
                <a:stretch>
                  <a:fillRect/>
                </a:stretch>
              </p:blipFill>
              <p:spPr>
                <a:xfrm>
                  <a:off x="1257805" y="2809428"/>
                  <a:ext cx="1148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4" name="Ink 113">
                  <a:extLst>
                    <a:ext uri="{FF2B5EF4-FFF2-40B4-BE49-F238E27FC236}">
                      <a16:creationId xmlns:a16="http://schemas.microsoft.com/office/drawing/2014/main" id="{C4F2B8EB-19CE-47BC-024B-46FD8C9F24C9}"/>
                    </a:ext>
                  </a:extLst>
                </p14:cNvPr>
                <p14:cNvContentPartPr/>
                <p14:nvPr/>
              </p14:nvContentPartPr>
              <p14:xfrm>
                <a:off x="1157365" y="3134508"/>
                <a:ext cx="254160" cy="33120"/>
              </p14:xfrm>
            </p:contentPart>
          </mc:Choice>
          <mc:Fallback xmlns="">
            <p:pic>
              <p:nvPicPr>
                <p:cNvPr id="114" name="Ink 113">
                  <a:extLst>
                    <a:ext uri="{FF2B5EF4-FFF2-40B4-BE49-F238E27FC236}">
                      <a16:creationId xmlns:a16="http://schemas.microsoft.com/office/drawing/2014/main" id="{C4F2B8EB-19CE-47BC-024B-46FD8C9F24C9}"/>
                    </a:ext>
                  </a:extLst>
                </p:cNvPr>
                <p:cNvPicPr/>
                <p:nvPr/>
              </p:nvPicPr>
              <p:blipFill>
                <a:blip r:embed="rId43"/>
                <a:stretch>
                  <a:fillRect/>
                </a:stretch>
              </p:blipFill>
              <p:spPr>
                <a:xfrm>
                  <a:off x="1139365" y="3116508"/>
                  <a:ext cx="289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5" name="Ink 114">
                  <a:extLst>
                    <a:ext uri="{FF2B5EF4-FFF2-40B4-BE49-F238E27FC236}">
                      <a16:creationId xmlns:a16="http://schemas.microsoft.com/office/drawing/2014/main" id="{CBB802F9-6498-1703-4434-81CD55C21D67}"/>
                    </a:ext>
                  </a:extLst>
                </p14:cNvPr>
                <p14:cNvContentPartPr/>
                <p14:nvPr/>
              </p14:nvContentPartPr>
              <p14:xfrm>
                <a:off x="1203085" y="3184908"/>
                <a:ext cx="209160" cy="284400"/>
              </p14:xfrm>
            </p:contentPart>
          </mc:Choice>
          <mc:Fallback xmlns="">
            <p:pic>
              <p:nvPicPr>
                <p:cNvPr id="115" name="Ink 114">
                  <a:extLst>
                    <a:ext uri="{FF2B5EF4-FFF2-40B4-BE49-F238E27FC236}">
                      <a16:creationId xmlns:a16="http://schemas.microsoft.com/office/drawing/2014/main" id="{CBB802F9-6498-1703-4434-81CD55C21D67}"/>
                    </a:ext>
                  </a:extLst>
                </p:cNvPr>
                <p:cNvPicPr/>
                <p:nvPr/>
              </p:nvPicPr>
              <p:blipFill>
                <a:blip r:embed="rId45"/>
                <a:stretch>
                  <a:fillRect/>
                </a:stretch>
              </p:blipFill>
              <p:spPr>
                <a:xfrm>
                  <a:off x="1185085" y="3167268"/>
                  <a:ext cx="244800" cy="320040"/>
                </a:xfrm>
                <a:prstGeom prst="rect">
                  <a:avLst/>
                </a:prstGeom>
              </p:spPr>
            </p:pic>
          </mc:Fallback>
        </mc:AlternateContent>
      </p:grpSp>
      <p:grpSp>
        <p:nvGrpSpPr>
          <p:cNvPr id="148" name="Group 147">
            <a:extLst>
              <a:ext uri="{FF2B5EF4-FFF2-40B4-BE49-F238E27FC236}">
                <a16:creationId xmlns:a16="http://schemas.microsoft.com/office/drawing/2014/main" id="{C3A0961B-5B32-2BAD-7711-8158812834A6}"/>
              </a:ext>
            </a:extLst>
          </p:cNvPr>
          <p:cNvGrpSpPr/>
          <p:nvPr/>
        </p:nvGrpSpPr>
        <p:grpSpPr>
          <a:xfrm>
            <a:off x="3184285" y="2088988"/>
            <a:ext cx="1209600" cy="1351080"/>
            <a:chOff x="1660285" y="2328828"/>
            <a:chExt cx="1209600" cy="1351080"/>
          </a:xfrm>
        </p:grpSpPr>
        <mc:AlternateContent xmlns:mc="http://schemas.openxmlformats.org/markup-compatibility/2006" xmlns:p14="http://schemas.microsoft.com/office/powerpoint/2010/main">
          <mc:Choice Requires="p14">
            <p:contentPart p14:bwMode="auto" r:id="rId46">
              <p14:nvContentPartPr>
                <p14:cNvPr id="125" name="Ink 124">
                  <a:extLst>
                    <a:ext uri="{FF2B5EF4-FFF2-40B4-BE49-F238E27FC236}">
                      <a16:creationId xmlns:a16="http://schemas.microsoft.com/office/drawing/2014/main" id="{E54750F1-24BC-E966-1765-ABEAE15D72D4}"/>
                    </a:ext>
                  </a:extLst>
                </p14:cNvPr>
                <p14:cNvContentPartPr/>
                <p14:nvPr/>
              </p14:nvContentPartPr>
              <p14:xfrm>
                <a:off x="2275165" y="2708628"/>
                <a:ext cx="237240" cy="289440"/>
              </p14:xfrm>
            </p:contentPart>
          </mc:Choice>
          <mc:Fallback xmlns="">
            <p:pic>
              <p:nvPicPr>
                <p:cNvPr id="125" name="Ink 124">
                  <a:extLst>
                    <a:ext uri="{FF2B5EF4-FFF2-40B4-BE49-F238E27FC236}">
                      <a16:creationId xmlns:a16="http://schemas.microsoft.com/office/drawing/2014/main" id="{E54750F1-24BC-E966-1765-ABEAE15D72D4}"/>
                    </a:ext>
                  </a:extLst>
                </p:cNvPr>
                <p:cNvPicPr/>
                <p:nvPr/>
              </p:nvPicPr>
              <p:blipFill>
                <a:blip r:embed="rId47"/>
                <a:stretch>
                  <a:fillRect/>
                </a:stretch>
              </p:blipFill>
              <p:spPr>
                <a:xfrm>
                  <a:off x="2257525" y="2690988"/>
                  <a:ext cx="2728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6" name="Ink 125">
                  <a:extLst>
                    <a:ext uri="{FF2B5EF4-FFF2-40B4-BE49-F238E27FC236}">
                      <a16:creationId xmlns:a16="http://schemas.microsoft.com/office/drawing/2014/main" id="{246E3C57-7FDB-B640-A4F4-657E44974E81}"/>
                    </a:ext>
                  </a:extLst>
                </p14:cNvPr>
                <p14:cNvContentPartPr/>
                <p14:nvPr/>
              </p14:nvContentPartPr>
              <p14:xfrm>
                <a:off x="2624005" y="2772348"/>
                <a:ext cx="191880" cy="239040"/>
              </p14:xfrm>
            </p:contentPart>
          </mc:Choice>
          <mc:Fallback xmlns="">
            <p:pic>
              <p:nvPicPr>
                <p:cNvPr id="126" name="Ink 125">
                  <a:extLst>
                    <a:ext uri="{FF2B5EF4-FFF2-40B4-BE49-F238E27FC236}">
                      <a16:creationId xmlns:a16="http://schemas.microsoft.com/office/drawing/2014/main" id="{246E3C57-7FDB-B640-A4F4-657E44974E81}"/>
                    </a:ext>
                  </a:extLst>
                </p:cNvPr>
                <p:cNvPicPr/>
                <p:nvPr/>
              </p:nvPicPr>
              <p:blipFill>
                <a:blip r:embed="rId49"/>
                <a:stretch>
                  <a:fillRect/>
                </a:stretch>
              </p:blipFill>
              <p:spPr>
                <a:xfrm>
                  <a:off x="2606005" y="2754708"/>
                  <a:ext cx="2275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7" name="Ink 126">
                  <a:extLst>
                    <a:ext uri="{FF2B5EF4-FFF2-40B4-BE49-F238E27FC236}">
                      <a16:creationId xmlns:a16="http://schemas.microsoft.com/office/drawing/2014/main" id="{2C05A88A-6B7F-0DCE-8156-E0A16B67AC04}"/>
                    </a:ext>
                  </a:extLst>
                </p14:cNvPr>
                <p14:cNvContentPartPr/>
                <p14:nvPr/>
              </p14:nvContentPartPr>
              <p14:xfrm>
                <a:off x="2738845" y="2954508"/>
                <a:ext cx="131040" cy="29520"/>
              </p14:xfrm>
            </p:contentPart>
          </mc:Choice>
          <mc:Fallback xmlns="">
            <p:pic>
              <p:nvPicPr>
                <p:cNvPr id="127" name="Ink 126">
                  <a:extLst>
                    <a:ext uri="{FF2B5EF4-FFF2-40B4-BE49-F238E27FC236}">
                      <a16:creationId xmlns:a16="http://schemas.microsoft.com/office/drawing/2014/main" id="{2C05A88A-6B7F-0DCE-8156-E0A16B67AC04}"/>
                    </a:ext>
                  </a:extLst>
                </p:cNvPr>
                <p:cNvPicPr/>
                <p:nvPr/>
              </p:nvPicPr>
              <p:blipFill>
                <a:blip r:embed="rId51"/>
                <a:stretch>
                  <a:fillRect/>
                </a:stretch>
              </p:blipFill>
              <p:spPr>
                <a:xfrm>
                  <a:off x="2720845" y="2936868"/>
                  <a:ext cx="166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7" name="Ink 116">
                  <a:extLst>
                    <a:ext uri="{FF2B5EF4-FFF2-40B4-BE49-F238E27FC236}">
                      <a16:creationId xmlns:a16="http://schemas.microsoft.com/office/drawing/2014/main" id="{3137B39F-46C4-5B74-6D9E-46D3ED83A49C}"/>
                    </a:ext>
                  </a:extLst>
                </p14:cNvPr>
                <p14:cNvContentPartPr/>
                <p14:nvPr/>
              </p14:nvContentPartPr>
              <p14:xfrm>
                <a:off x="1909405" y="2968908"/>
                <a:ext cx="360" cy="360"/>
              </p14:xfrm>
            </p:contentPart>
          </mc:Choice>
          <mc:Fallback xmlns="">
            <p:pic>
              <p:nvPicPr>
                <p:cNvPr id="117" name="Ink 116">
                  <a:extLst>
                    <a:ext uri="{FF2B5EF4-FFF2-40B4-BE49-F238E27FC236}">
                      <a16:creationId xmlns:a16="http://schemas.microsoft.com/office/drawing/2014/main" id="{3137B39F-46C4-5B74-6D9E-46D3ED83A49C}"/>
                    </a:ext>
                  </a:extLst>
                </p:cNvPr>
                <p:cNvPicPr/>
                <p:nvPr/>
              </p:nvPicPr>
              <p:blipFill>
                <a:blip r:embed="rId53"/>
                <a:stretch>
                  <a:fillRect/>
                </a:stretch>
              </p:blipFill>
              <p:spPr>
                <a:xfrm>
                  <a:off x="1891405" y="29512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8" name="Ink 117">
                  <a:extLst>
                    <a:ext uri="{FF2B5EF4-FFF2-40B4-BE49-F238E27FC236}">
                      <a16:creationId xmlns:a16="http://schemas.microsoft.com/office/drawing/2014/main" id="{BC75F110-2960-E9E9-A16C-68878652EDB0}"/>
                    </a:ext>
                  </a:extLst>
                </p14:cNvPr>
                <p14:cNvContentPartPr/>
                <p14:nvPr/>
              </p14:nvContentPartPr>
              <p14:xfrm>
                <a:off x="1792405" y="2745738"/>
                <a:ext cx="123840" cy="164160"/>
              </p14:xfrm>
            </p:contentPart>
          </mc:Choice>
          <mc:Fallback xmlns="">
            <p:pic>
              <p:nvPicPr>
                <p:cNvPr id="118" name="Ink 117">
                  <a:extLst>
                    <a:ext uri="{FF2B5EF4-FFF2-40B4-BE49-F238E27FC236}">
                      <a16:creationId xmlns:a16="http://schemas.microsoft.com/office/drawing/2014/main" id="{BC75F110-2960-E9E9-A16C-68878652EDB0}"/>
                    </a:ext>
                  </a:extLst>
                </p:cNvPr>
                <p:cNvPicPr/>
                <p:nvPr/>
              </p:nvPicPr>
              <p:blipFill>
                <a:blip r:embed="rId55"/>
                <a:stretch>
                  <a:fillRect/>
                </a:stretch>
              </p:blipFill>
              <p:spPr>
                <a:xfrm>
                  <a:off x="1774353" y="2727738"/>
                  <a:ext cx="159584"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9" name="Ink 118">
                  <a:extLst>
                    <a:ext uri="{FF2B5EF4-FFF2-40B4-BE49-F238E27FC236}">
                      <a16:creationId xmlns:a16="http://schemas.microsoft.com/office/drawing/2014/main" id="{6093CAFA-4870-3465-45C9-C45F8BD3D3B4}"/>
                    </a:ext>
                  </a:extLst>
                </p14:cNvPr>
                <p14:cNvContentPartPr/>
                <p14:nvPr/>
              </p14:nvContentPartPr>
              <p14:xfrm>
                <a:off x="1660285" y="3040218"/>
                <a:ext cx="283320" cy="26640"/>
              </p14:xfrm>
            </p:contentPart>
          </mc:Choice>
          <mc:Fallback xmlns="">
            <p:pic>
              <p:nvPicPr>
                <p:cNvPr id="119" name="Ink 118">
                  <a:extLst>
                    <a:ext uri="{FF2B5EF4-FFF2-40B4-BE49-F238E27FC236}">
                      <a16:creationId xmlns:a16="http://schemas.microsoft.com/office/drawing/2014/main" id="{6093CAFA-4870-3465-45C9-C45F8BD3D3B4}"/>
                    </a:ext>
                  </a:extLst>
                </p:cNvPr>
                <p:cNvPicPr/>
                <p:nvPr/>
              </p:nvPicPr>
              <p:blipFill>
                <a:blip r:embed="rId57"/>
                <a:stretch>
                  <a:fillRect/>
                </a:stretch>
              </p:blipFill>
              <p:spPr>
                <a:xfrm>
                  <a:off x="1642285" y="3022218"/>
                  <a:ext cx="3189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0" name="Ink 119">
                  <a:extLst>
                    <a:ext uri="{FF2B5EF4-FFF2-40B4-BE49-F238E27FC236}">
                      <a16:creationId xmlns:a16="http://schemas.microsoft.com/office/drawing/2014/main" id="{BFD65AC3-490A-8992-29EE-14A770D0B20B}"/>
                    </a:ext>
                  </a:extLst>
                </p14:cNvPr>
                <p14:cNvContentPartPr/>
                <p14:nvPr/>
              </p14:nvContentPartPr>
              <p14:xfrm>
                <a:off x="1677205" y="3175808"/>
                <a:ext cx="174600" cy="256680"/>
              </p14:xfrm>
            </p:contentPart>
          </mc:Choice>
          <mc:Fallback xmlns="">
            <p:pic>
              <p:nvPicPr>
                <p:cNvPr id="120" name="Ink 119">
                  <a:extLst>
                    <a:ext uri="{FF2B5EF4-FFF2-40B4-BE49-F238E27FC236}">
                      <a16:creationId xmlns:a16="http://schemas.microsoft.com/office/drawing/2014/main" id="{BFD65AC3-490A-8992-29EE-14A770D0B20B}"/>
                    </a:ext>
                  </a:extLst>
                </p:cNvPr>
                <p:cNvPicPr/>
                <p:nvPr/>
              </p:nvPicPr>
              <p:blipFill>
                <a:blip r:embed="rId59"/>
                <a:stretch>
                  <a:fillRect/>
                </a:stretch>
              </p:blipFill>
              <p:spPr>
                <a:xfrm>
                  <a:off x="1659205" y="3157783"/>
                  <a:ext cx="210240" cy="29237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1" name="Ink 120">
                  <a:extLst>
                    <a:ext uri="{FF2B5EF4-FFF2-40B4-BE49-F238E27FC236}">
                      <a16:creationId xmlns:a16="http://schemas.microsoft.com/office/drawing/2014/main" id="{DD2470CE-9A1B-6CFA-9833-5083B8C3EDF8}"/>
                    </a:ext>
                  </a:extLst>
                </p14:cNvPr>
                <p14:cNvContentPartPr/>
                <p14:nvPr/>
              </p14:nvContentPartPr>
              <p14:xfrm>
                <a:off x="1870525" y="3299028"/>
                <a:ext cx="124560" cy="156600"/>
              </p14:xfrm>
            </p:contentPart>
          </mc:Choice>
          <mc:Fallback xmlns="">
            <p:pic>
              <p:nvPicPr>
                <p:cNvPr id="121" name="Ink 120">
                  <a:extLst>
                    <a:ext uri="{FF2B5EF4-FFF2-40B4-BE49-F238E27FC236}">
                      <a16:creationId xmlns:a16="http://schemas.microsoft.com/office/drawing/2014/main" id="{DD2470CE-9A1B-6CFA-9833-5083B8C3EDF8}"/>
                    </a:ext>
                  </a:extLst>
                </p:cNvPr>
                <p:cNvPicPr/>
                <p:nvPr/>
              </p:nvPicPr>
              <p:blipFill>
                <a:blip r:embed="rId61"/>
                <a:stretch>
                  <a:fillRect/>
                </a:stretch>
              </p:blipFill>
              <p:spPr>
                <a:xfrm>
                  <a:off x="1852525" y="3281028"/>
                  <a:ext cx="160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2" name="Ink 121">
                  <a:extLst>
                    <a:ext uri="{FF2B5EF4-FFF2-40B4-BE49-F238E27FC236}">
                      <a16:creationId xmlns:a16="http://schemas.microsoft.com/office/drawing/2014/main" id="{E710D596-2AB7-C2BE-B62E-3F5935183EEC}"/>
                    </a:ext>
                  </a:extLst>
                </p14:cNvPr>
                <p14:cNvContentPartPr/>
                <p14:nvPr/>
              </p14:nvContentPartPr>
              <p14:xfrm>
                <a:off x="1930285" y="3368508"/>
                <a:ext cx="127800" cy="25920"/>
              </p14:xfrm>
            </p:contentPart>
          </mc:Choice>
          <mc:Fallback xmlns="">
            <p:pic>
              <p:nvPicPr>
                <p:cNvPr id="122" name="Ink 121">
                  <a:extLst>
                    <a:ext uri="{FF2B5EF4-FFF2-40B4-BE49-F238E27FC236}">
                      <a16:creationId xmlns:a16="http://schemas.microsoft.com/office/drawing/2014/main" id="{E710D596-2AB7-C2BE-B62E-3F5935183EEC}"/>
                    </a:ext>
                  </a:extLst>
                </p:cNvPr>
                <p:cNvPicPr/>
                <p:nvPr/>
              </p:nvPicPr>
              <p:blipFill>
                <a:blip r:embed="rId63"/>
                <a:stretch>
                  <a:fillRect/>
                </a:stretch>
              </p:blipFill>
              <p:spPr>
                <a:xfrm>
                  <a:off x="1912285" y="3350868"/>
                  <a:ext cx="163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5" name="Ink 134">
                  <a:extLst>
                    <a:ext uri="{FF2B5EF4-FFF2-40B4-BE49-F238E27FC236}">
                      <a16:creationId xmlns:a16="http://schemas.microsoft.com/office/drawing/2014/main" id="{A49B6478-C49E-55BC-1C76-799046A279A6}"/>
                    </a:ext>
                  </a:extLst>
                </p14:cNvPr>
                <p14:cNvContentPartPr/>
                <p14:nvPr/>
              </p14:nvContentPartPr>
              <p14:xfrm>
                <a:off x="2141605" y="2531868"/>
                <a:ext cx="232560" cy="956880"/>
              </p14:xfrm>
            </p:contentPart>
          </mc:Choice>
          <mc:Fallback xmlns="">
            <p:pic>
              <p:nvPicPr>
                <p:cNvPr id="135" name="Ink 134">
                  <a:extLst>
                    <a:ext uri="{FF2B5EF4-FFF2-40B4-BE49-F238E27FC236}">
                      <a16:creationId xmlns:a16="http://schemas.microsoft.com/office/drawing/2014/main" id="{A49B6478-C49E-55BC-1C76-799046A279A6}"/>
                    </a:ext>
                  </a:extLst>
                </p:cNvPr>
                <p:cNvPicPr/>
                <p:nvPr/>
              </p:nvPicPr>
              <p:blipFill>
                <a:blip r:embed="rId65"/>
                <a:stretch>
                  <a:fillRect/>
                </a:stretch>
              </p:blipFill>
              <p:spPr>
                <a:xfrm>
                  <a:off x="2123605" y="2513868"/>
                  <a:ext cx="268200" cy="992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7" name="Ink 136">
                  <a:extLst>
                    <a:ext uri="{FF2B5EF4-FFF2-40B4-BE49-F238E27FC236}">
                      <a16:creationId xmlns:a16="http://schemas.microsoft.com/office/drawing/2014/main" id="{7B359E21-151B-CCAD-7433-89C2F0BB6699}"/>
                    </a:ext>
                  </a:extLst>
                </p14:cNvPr>
                <p14:cNvContentPartPr/>
                <p14:nvPr/>
              </p14:nvContentPartPr>
              <p14:xfrm>
                <a:off x="2238445" y="3471468"/>
                <a:ext cx="174240" cy="208440"/>
              </p14:xfrm>
            </p:contentPart>
          </mc:Choice>
          <mc:Fallback xmlns="">
            <p:pic>
              <p:nvPicPr>
                <p:cNvPr id="137" name="Ink 136">
                  <a:extLst>
                    <a:ext uri="{FF2B5EF4-FFF2-40B4-BE49-F238E27FC236}">
                      <a16:creationId xmlns:a16="http://schemas.microsoft.com/office/drawing/2014/main" id="{7B359E21-151B-CCAD-7433-89C2F0BB6699}"/>
                    </a:ext>
                  </a:extLst>
                </p:cNvPr>
                <p:cNvPicPr/>
                <p:nvPr/>
              </p:nvPicPr>
              <p:blipFill>
                <a:blip r:embed="rId67"/>
                <a:stretch>
                  <a:fillRect/>
                </a:stretch>
              </p:blipFill>
              <p:spPr>
                <a:xfrm>
                  <a:off x="2220805" y="3453828"/>
                  <a:ext cx="2098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8" name="Ink 137">
                  <a:extLst>
                    <a:ext uri="{FF2B5EF4-FFF2-40B4-BE49-F238E27FC236}">
                      <a16:creationId xmlns:a16="http://schemas.microsoft.com/office/drawing/2014/main" id="{13B1066D-59C8-9342-76BF-BF92B9FD4480}"/>
                    </a:ext>
                  </a:extLst>
                </p14:cNvPr>
                <p14:cNvContentPartPr/>
                <p14:nvPr/>
              </p14:nvContentPartPr>
              <p14:xfrm>
                <a:off x="2323045" y="3613668"/>
                <a:ext cx="110880" cy="22680"/>
              </p14:xfrm>
            </p:contentPart>
          </mc:Choice>
          <mc:Fallback xmlns="">
            <p:pic>
              <p:nvPicPr>
                <p:cNvPr id="138" name="Ink 137">
                  <a:extLst>
                    <a:ext uri="{FF2B5EF4-FFF2-40B4-BE49-F238E27FC236}">
                      <a16:creationId xmlns:a16="http://schemas.microsoft.com/office/drawing/2014/main" id="{13B1066D-59C8-9342-76BF-BF92B9FD4480}"/>
                    </a:ext>
                  </a:extLst>
                </p:cNvPr>
                <p:cNvPicPr/>
                <p:nvPr/>
              </p:nvPicPr>
              <p:blipFill>
                <a:blip r:embed="rId69"/>
                <a:stretch>
                  <a:fillRect/>
                </a:stretch>
              </p:blipFill>
              <p:spPr>
                <a:xfrm>
                  <a:off x="2305045" y="3596028"/>
                  <a:ext cx="146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9" name="Ink 138">
                  <a:extLst>
                    <a:ext uri="{FF2B5EF4-FFF2-40B4-BE49-F238E27FC236}">
                      <a16:creationId xmlns:a16="http://schemas.microsoft.com/office/drawing/2014/main" id="{D66D87B0-1EAB-0E81-0B95-66771768BBEF}"/>
                    </a:ext>
                  </a:extLst>
                </p14:cNvPr>
                <p14:cNvContentPartPr/>
                <p14:nvPr/>
              </p14:nvContentPartPr>
              <p14:xfrm>
                <a:off x="2498725" y="3604308"/>
                <a:ext cx="13320" cy="67680"/>
              </p14:xfrm>
            </p:contentPart>
          </mc:Choice>
          <mc:Fallback xmlns="">
            <p:pic>
              <p:nvPicPr>
                <p:cNvPr id="139" name="Ink 138">
                  <a:extLst>
                    <a:ext uri="{FF2B5EF4-FFF2-40B4-BE49-F238E27FC236}">
                      <a16:creationId xmlns:a16="http://schemas.microsoft.com/office/drawing/2014/main" id="{D66D87B0-1EAB-0E81-0B95-66771768BBEF}"/>
                    </a:ext>
                  </a:extLst>
                </p:cNvPr>
                <p:cNvPicPr/>
                <p:nvPr/>
              </p:nvPicPr>
              <p:blipFill>
                <a:blip r:embed="rId71"/>
                <a:stretch>
                  <a:fillRect/>
                </a:stretch>
              </p:blipFill>
              <p:spPr>
                <a:xfrm>
                  <a:off x="2480725" y="3586308"/>
                  <a:ext cx="48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1" name="Ink 140">
                  <a:extLst>
                    <a:ext uri="{FF2B5EF4-FFF2-40B4-BE49-F238E27FC236}">
                      <a16:creationId xmlns:a16="http://schemas.microsoft.com/office/drawing/2014/main" id="{EBAAD94B-8430-48CD-1497-1AC42EA99FC6}"/>
                    </a:ext>
                  </a:extLst>
                </p14:cNvPr>
                <p14:cNvContentPartPr/>
                <p14:nvPr/>
              </p14:nvContentPartPr>
              <p14:xfrm>
                <a:off x="2376685" y="2328828"/>
                <a:ext cx="115560" cy="167040"/>
              </p14:xfrm>
            </p:contentPart>
          </mc:Choice>
          <mc:Fallback xmlns="">
            <p:pic>
              <p:nvPicPr>
                <p:cNvPr id="141" name="Ink 140">
                  <a:extLst>
                    <a:ext uri="{FF2B5EF4-FFF2-40B4-BE49-F238E27FC236}">
                      <a16:creationId xmlns:a16="http://schemas.microsoft.com/office/drawing/2014/main" id="{EBAAD94B-8430-48CD-1497-1AC42EA99FC6}"/>
                    </a:ext>
                  </a:extLst>
                </p:cNvPr>
                <p:cNvPicPr/>
                <p:nvPr/>
              </p:nvPicPr>
              <p:blipFill>
                <a:blip r:embed="rId73"/>
                <a:stretch>
                  <a:fillRect/>
                </a:stretch>
              </p:blipFill>
              <p:spPr>
                <a:xfrm>
                  <a:off x="2358685" y="2311188"/>
                  <a:ext cx="151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2" name="Ink 141">
                  <a:extLst>
                    <a:ext uri="{FF2B5EF4-FFF2-40B4-BE49-F238E27FC236}">
                      <a16:creationId xmlns:a16="http://schemas.microsoft.com/office/drawing/2014/main" id="{8E943747-2167-3166-046D-FAE74BA6D4E9}"/>
                    </a:ext>
                  </a:extLst>
                </p14:cNvPr>
                <p14:cNvContentPartPr/>
                <p14:nvPr/>
              </p14:nvContentPartPr>
              <p14:xfrm>
                <a:off x="2523205" y="2423508"/>
                <a:ext cx="120240" cy="144720"/>
              </p14:xfrm>
            </p:contentPart>
          </mc:Choice>
          <mc:Fallback xmlns="">
            <p:pic>
              <p:nvPicPr>
                <p:cNvPr id="142" name="Ink 141">
                  <a:extLst>
                    <a:ext uri="{FF2B5EF4-FFF2-40B4-BE49-F238E27FC236}">
                      <a16:creationId xmlns:a16="http://schemas.microsoft.com/office/drawing/2014/main" id="{8E943747-2167-3166-046D-FAE74BA6D4E9}"/>
                    </a:ext>
                  </a:extLst>
                </p:cNvPr>
                <p:cNvPicPr/>
                <p:nvPr/>
              </p:nvPicPr>
              <p:blipFill>
                <a:blip r:embed="rId75"/>
                <a:stretch>
                  <a:fillRect/>
                </a:stretch>
              </p:blipFill>
              <p:spPr>
                <a:xfrm>
                  <a:off x="2505205" y="2405868"/>
                  <a:ext cx="155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3" name="Ink 142">
                  <a:extLst>
                    <a:ext uri="{FF2B5EF4-FFF2-40B4-BE49-F238E27FC236}">
                      <a16:creationId xmlns:a16="http://schemas.microsoft.com/office/drawing/2014/main" id="{0A758760-63E0-4D84-401A-0C46D8551375}"/>
                    </a:ext>
                  </a:extLst>
                </p14:cNvPr>
                <p14:cNvContentPartPr/>
                <p14:nvPr/>
              </p14:nvContentPartPr>
              <p14:xfrm>
                <a:off x="2564605" y="2477508"/>
                <a:ext cx="152640" cy="22680"/>
              </p14:xfrm>
            </p:contentPart>
          </mc:Choice>
          <mc:Fallback xmlns="">
            <p:pic>
              <p:nvPicPr>
                <p:cNvPr id="143" name="Ink 142">
                  <a:extLst>
                    <a:ext uri="{FF2B5EF4-FFF2-40B4-BE49-F238E27FC236}">
                      <a16:creationId xmlns:a16="http://schemas.microsoft.com/office/drawing/2014/main" id="{0A758760-63E0-4D84-401A-0C46D8551375}"/>
                    </a:ext>
                  </a:extLst>
                </p:cNvPr>
                <p:cNvPicPr/>
                <p:nvPr/>
              </p:nvPicPr>
              <p:blipFill>
                <a:blip r:embed="rId77"/>
                <a:stretch>
                  <a:fillRect/>
                </a:stretch>
              </p:blipFill>
              <p:spPr>
                <a:xfrm>
                  <a:off x="2546965" y="2459508"/>
                  <a:ext cx="1882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5" name="Ink 144">
                  <a:extLst>
                    <a:ext uri="{FF2B5EF4-FFF2-40B4-BE49-F238E27FC236}">
                      <a16:creationId xmlns:a16="http://schemas.microsoft.com/office/drawing/2014/main" id="{D34EE27A-4F26-B316-2AD9-87638CA83F54}"/>
                    </a:ext>
                  </a:extLst>
                </p14:cNvPr>
                <p14:cNvContentPartPr/>
                <p14:nvPr/>
              </p14:nvContentPartPr>
              <p14:xfrm>
                <a:off x="2517805" y="3527268"/>
                <a:ext cx="360" cy="360"/>
              </p14:xfrm>
            </p:contentPart>
          </mc:Choice>
          <mc:Fallback xmlns="">
            <p:pic>
              <p:nvPicPr>
                <p:cNvPr id="145" name="Ink 144">
                  <a:extLst>
                    <a:ext uri="{FF2B5EF4-FFF2-40B4-BE49-F238E27FC236}">
                      <a16:creationId xmlns:a16="http://schemas.microsoft.com/office/drawing/2014/main" id="{D34EE27A-4F26-B316-2AD9-87638CA83F54}"/>
                    </a:ext>
                  </a:extLst>
                </p:cNvPr>
                <p:cNvPicPr/>
                <p:nvPr/>
              </p:nvPicPr>
              <p:blipFill>
                <a:blip r:embed="rId53"/>
                <a:stretch>
                  <a:fillRect/>
                </a:stretch>
              </p:blipFill>
              <p:spPr>
                <a:xfrm>
                  <a:off x="2500165" y="35096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7" name="Ink 146">
                  <a:extLst>
                    <a:ext uri="{FF2B5EF4-FFF2-40B4-BE49-F238E27FC236}">
                      <a16:creationId xmlns:a16="http://schemas.microsoft.com/office/drawing/2014/main" id="{4632D13F-9D1E-A599-283F-531A71F798A1}"/>
                    </a:ext>
                  </a:extLst>
                </p14:cNvPr>
                <p14:cNvContentPartPr/>
                <p14:nvPr/>
              </p14:nvContentPartPr>
              <p14:xfrm>
                <a:off x="2509885" y="3538428"/>
                <a:ext cx="10800" cy="22680"/>
              </p14:xfrm>
            </p:contentPart>
          </mc:Choice>
          <mc:Fallback xmlns="">
            <p:pic>
              <p:nvPicPr>
                <p:cNvPr id="147" name="Ink 146">
                  <a:extLst>
                    <a:ext uri="{FF2B5EF4-FFF2-40B4-BE49-F238E27FC236}">
                      <a16:creationId xmlns:a16="http://schemas.microsoft.com/office/drawing/2014/main" id="{4632D13F-9D1E-A599-283F-531A71F798A1}"/>
                    </a:ext>
                  </a:extLst>
                </p:cNvPr>
                <p:cNvPicPr/>
                <p:nvPr/>
              </p:nvPicPr>
              <p:blipFill>
                <a:blip r:embed="rId80"/>
                <a:stretch>
                  <a:fillRect/>
                </a:stretch>
              </p:blipFill>
              <p:spPr>
                <a:xfrm>
                  <a:off x="2492245" y="3520428"/>
                  <a:ext cx="46440" cy="58320"/>
                </a:xfrm>
                <a:prstGeom prst="rect">
                  <a:avLst/>
                </a:prstGeom>
              </p:spPr>
            </p:pic>
          </mc:Fallback>
        </mc:AlternateContent>
      </p:grpSp>
      <p:grpSp>
        <p:nvGrpSpPr>
          <p:cNvPr id="150" name="Group 149">
            <a:extLst>
              <a:ext uri="{FF2B5EF4-FFF2-40B4-BE49-F238E27FC236}">
                <a16:creationId xmlns:a16="http://schemas.microsoft.com/office/drawing/2014/main" id="{584EBEE2-58A7-789A-F627-143FBE61E0BE}"/>
              </a:ext>
            </a:extLst>
          </p:cNvPr>
          <p:cNvGrpSpPr/>
          <p:nvPr/>
        </p:nvGrpSpPr>
        <p:grpSpPr>
          <a:xfrm>
            <a:off x="4733035" y="2361288"/>
            <a:ext cx="920880" cy="996840"/>
            <a:chOff x="3254005" y="2451228"/>
            <a:chExt cx="920880" cy="996840"/>
          </a:xfrm>
        </p:grpSpPr>
        <mc:AlternateContent xmlns:mc="http://schemas.openxmlformats.org/markup-compatibility/2006" xmlns:p14="http://schemas.microsoft.com/office/powerpoint/2010/main">
          <mc:Choice Requires="p14">
            <p:contentPart p14:bwMode="auto" r:id="rId81">
              <p14:nvContentPartPr>
                <p14:cNvPr id="128" name="Ink 127">
                  <a:extLst>
                    <a:ext uri="{FF2B5EF4-FFF2-40B4-BE49-F238E27FC236}">
                      <a16:creationId xmlns:a16="http://schemas.microsoft.com/office/drawing/2014/main" id="{2347C55B-5BB0-F913-EDDE-51CEB97440AF}"/>
                    </a:ext>
                  </a:extLst>
                </p14:cNvPr>
                <p14:cNvContentPartPr/>
                <p14:nvPr/>
              </p14:nvContentPartPr>
              <p14:xfrm>
                <a:off x="3282085" y="2878188"/>
                <a:ext cx="139320" cy="42480"/>
              </p14:xfrm>
            </p:contentPart>
          </mc:Choice>
          <mc:Fallback xmlns="">
            <p:pic>
              <p:nvPicPr>
                <p:cNvPr id="128" name="Ink 127">
                  <a:extLst>
                    <a:ext uri="{FF2B5EF4-FFF2-40B4-BE49-F238E27FC236}">
                      <a16:creationId xmlns:a16="http://schemas.microsoft.com/office/drawing/2014/main" id="{2347C55B-5BB0-F913-EDDE-51CEB97440AF}"/>
                    </a:ext>
                  </a:extLst>
                </p:cNvPr>
                <p:cNvPicPr/>
                <p:nvPr/>
              </p:nvPicPr>
              <p:blipFill>
                <a:blip r:embed="rId82"/>
                <a:stretch>
                  <a:fillRect/>
                </a:stretch>
              </p:blipFill>
              <p:spPr>
                <a:xfrm>
                  <a:off x="3264445" y="2860548"/>
                  <a:ext cx="174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9" name="Ink 128">
                  <a:extLst>
                    <a:ext uri="{FF2B5EF4-FFF2-40B4-BE49-F238E27FC236}">
                      <a16:creationId xmlns:a16="http://schemas.microsoft.com/office/drawing/2014/main" id="{478371AF-C664-F3D9-73B6-71CD7E99E7C7}"/>
                    </a:ext>
                  </a:extLst>
                </p14:cNvPr>
                <p14:cNvContentPartPr/>
                <p14:nvPr/>
              </p14:nvContentPartPr>
              <p14:xfrm>
                <a:off x="3254005" y="2753905"/>
                <a:ext cx="185760" cy="15480"/>
              </p14:xfrm>
            </p:contentPart>
          </mc:Choice>
          <mc:Fallback xmlns="">
            <p:pic>
              <p:nvPicPr>
                <p:cNvPr id="129" name="Ink 128">
                  <a:extLst>
                    <a:ext uri="{FF2B5EF4-FFF2-40B4-BE49-F238E27FC236}">
                      <a16:creationId xmlns:a16="http://schemas.microsoft.com/office/drawing/2014/main" id="{478371AF-C664-F3D9-73B6-71CD7E99E7C7}"/>
                    </a:ext>
                  </a:extLst>
                </p:cNvPr>
                <p:cNvPicPr/>
                <p:nvPr/>
              </p:nvPicPr>
              <p:blipFill>
                <a:blip r:embed="rId84"/>
                <a:stretch>
                  <a:fillRect/>
                </a:stretch>
              </p:blipFill>
              <p:spPr>
                <a:xfrm>
                  <a:off x="3236365" y="2735905"/>
                  <a:ext cx="2214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0" name="Ink 129">
                  <a:extLst>
                    <a:ext uri="{FF2B5EF4-FFF2-40B4-BE49-F238E27FC236}">
                      <a16:creationId xmlns:a16="http://schemas.microsoft.com/office/drawing/2014/main" id="{56A3324A-0ADC-EFAE-9EF3-6E5819D2E174}"/>
                    </a:ext>
                  </a:extLst>
                </p14:cNvPr>
                <p14:cNvContentPartPr/>
                <p14:nvPr/>
              </p14:nvContentPartPr>
              <p14:xfrm>
                <a:off x="3715525" y="2688468"/>
                <a:ext cx="230400" cy="249840"/>
              </p14:xfrm>
            </p:contentPart>
          </mc:Choice>
          <mc:Fallback xmlns="">
            <p:pic>
              <p:nvPicPr>
                <p:cNvPr id="130" name="Ink 129">
                  <a:extLst>
                    <a:ext uri="{FF2B5EF4-FFF2-40B4-BE49-F238E27FC236}">
                      <a16:creationId xmlns:a16="http://schemas.microsoft.com/office/drawing/2014/main" id="{56A3324A-0ADC-EFAE-9EF3-6E5819D2E174}"/>
                    </a:ext>
                  </a:extLst>
                </p:cNvPr>
                <p:cNvPicPr/>
                <p:nvPr/>
              </p:nvPicPr>
              <p:blipFill>
                <a:blip r:embed="rId86"/>
                <a:stretch>
                  <a:fillRect/>
                </a:stretch>
              </p:blipFill>
              <p:spPr>
                <a:xfrm>
                  <a:off x="3697525" y="2670468"/>
                  <a:ext cx="2660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1" name="Ink 130">
                  <a:extLst>
                    <a:ext uri="{FF2B5EF4-FFF2-40B4-BE49-F238E27FC236}">
                      <a16:creationId xmlns:a16="http://schemas.microsoft.com/office/drawing/2014/main" id="{11E00AC1-CD89-B2D3-1BA5-2FC96F4E457F}"/>
                    </a:ext>
                  </a:extLst>
                </p14:cNvPr>
                <p14:cNvContentPartPr/>
                <p14:nvPr/>
              </p14:nvContentPartPr>
              <p14:xfrm>
                <a:off x="4031965" y="2788548"/>
                <a:ext cx="142920" cy="164520"/>
              </p14:xfrm>
            </p:contentPart>
          </mc:Choice>
          <mc:Fallback xmlns="">
            <p:pic>
              <p:nvPicPr>
                <p:cNvPr id="131" name="Ink 130">
                  <a:extLst>
                    <a:ext uri="{FF2B5EF4-FFF2-40B4-BE49-F238E27FC236}">
                      <a16:creationId xmlns:a16="http://schemas.microsoft.com/office/drawing/2014/main" id="{11E00AC1-CD89-B2D3-1BA5-2FC96F4E457F}"/>
                    </a:ext>
                  </a:extLst>
                </p:cNvPr>
                <p:cNvPicPr/>
                <p:nvPr/>
              </p:nvPicPr>
              <p:blipFill>
                <a:blip r:embed="rId88"/>
                <a:stretch>
                  <a:fillRect/>
                </a:stretch>
              </p:blipFill>
              <p:spPr>
                <a:xfrm>
                  <a:off x="4013965" y="2770548"/>
                  <a:ext cx="1785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9" name="Ink 148">
                  <a:extLst>
                    <a:ext uri="{FF2B5EF4-FFF2-40B4-BE49-F238E27FC236}">
                      <a16:creationId xmlns:a16="http://schemas.microsoft.com/office/drawing/2014/main" id="{C6D26221-3916-ED0D-4092-E64BA19B1345}"/>
                    </a:ext>
                  </a:extLst>
                </p14:cNvPr>
                <p14:cNvContentPartPr/>
                <p14:nvPr/>
              </p14:nvContentPartPr>
              <p14:xfrm>
                <a:off x="3326725" y="2451228"/>
                <a:ext cx="364680" cy="996840"/>
              </p14:xfrm>
            </p:contentPart>
          </mc:Choice>
          <mc:Fallback xmlns="">
            <p:pic>
              <p:nvPicPr>
                <p:cNvPr id="149" name="Ink 148">
                  <a:extLst>
                    <a:ext uri="{FF2B5EF4-FFF2-40B4-BE49-F238E27FC236}">
                      <a16:creationId xmlns:a16="http://schemas.microsoft.com/office/drawing/2014/main" id="{C6D26221-3916-ED0D-4092-E64BA19B1345}"/>
                    </a:ext>
                  </a:extLst>
                </p:cNvPr>
                <p:cNvPicPr/>
                <p:nvPr/>
              </p:nvPicPr>
              <p:blipFill>
                <a:blip r:embed="rId90"/>
                <a:stretch>
                  <a:fillRect/>
                </a:stretch>
              </p:blipFill>
              <p:spPr>
                <a:xfrm>
                  <a:off x="3308725" y="2433588"/>
                  <a:ext cx="400320" cy="1032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151" name="Ink 150">
                <a:extLst>
                  <a:ext uri="{FF2B5EF4-FFF2-40B4-BE49-F238E27FC236}">
                    <a16:creationId xmlns:a16="http://schemas.microsoft.com/office/drawing/2014/main" id="{9B92EE6A-B626-9D6C-404A-F067EC374B9E}"/>
                  </a:ext>
                </a:extLst>
              </p14:cNvPr>
              <p14:cNvContentPartPr/>
              <p14:nvPr/>
            </p14:nvContentPartPr>
            <p14:xfrm>
              <a:off x="4888814" y="3364740"/>
              <a:ext cx="109800" cy="128520"/>
            </p14:xfrm>
          </p:contentPart>
        </mc:Choice>
        <mc:Fallback>
          <p:pic>
            <p:nvPicPr>
              <p:cNvPr id="151" name="Ink 150">
                <a:extLst>
                  <a:ext uri="{FF2B5EF4-FFF2-40B4-BE49-F238E27FC236}">
                    <a16:creationId xmlns:a16="http://schemas.microsoft.com/office/drawing/2014/main" id="{9B92EE6A-B626-9D6C-404A-F067EC374B9E}"/>
                  </a:ext>
                </a:extLst>
              </p:cNvPr>
              <p:cNvPicPr/>
              <p:nvPr/>
            </p:nvPicPr>
            <p:blipFill>
              <a:blip r:embed="rId92"/>
              <a:stretch>
                <a:fillRect/>
              </a:stretch>
            </p:blipFill>
            <p:spPr>
              <a:xfrm>
                <a:off x="4870755" y="3346740"/>
                <a:ext cx="145557" cy="164160"/>
              </a:xfrm>
              <a:prstGeom prst="rect">
                <a:avLst/>
              </a:prstGeom>
            </p:spPr>
          </p:pic>
        </mc:Fallback>
      </mc:AlternateContent>
      <p:grpSp>
        <p:nvGrpSpPr>
          <p:cNvPr id="154" name="Group 153">
            <a:extLst>
              <a:ext uri="{FF2B5EF4-FFF2-40B4-BE49-F238E27FC236}">
                <a16:creationId xmlns:a16="http://schemas.microsoft.com/office/drawing/2014/main" id="{44240ECE-72F3-4956-3DB2-A0BF0835E246}"/>
              </a:ext>
            </a:extLst>
          </p:cNvPr>
          <p:cNvGrpSpPr/>
          <p:nvPr/>
        </p:nvGrpSpPr>
        <p:grpSpPr>
          <a:xfrm>
            <a:off x="5150605" y="2117437"/>
            <a:ext cx="350640" cy="215280"/>
            <a:chOff x="3790765" y="2192388"/>
            <a:chExt cx="350640" cy="215280"/>
          </a:xfrm>
        </p:grpSpPr>
        <mc:AlternateContent xmlns:mc="http://schemas.openxmlformats.org/markup-compatibility/2006" xmlns:p14="http://schemas.microsoft.com/office/powerpoint/2010/main">
          <mc:Choice Requires="p14">
            <p:contentPart p14:bwMode="auto" r:id="rId93">
              <p14:nvContentPartPr>
                <p14:cNvPr id="152" name="Ink 151">
                  <a:extLst>
                    <a:ext uri="{FF2B5EF4-FFF2-40B4-BE49-F238E27FC236}">
                      <a16:creationId xmlns:a16="http://schemas.microsoft.com/office/drawing/2014/main" id="{CBEBE90C-5A37-33A0-34CF-08E5959FE7A7}"/>
                    </a:ext>
                  </a:extLst>
                </p14:cNvPr>
                <p14:cNvContentPartPr/>
                <p14:nvPr/>
              </p14:nvContentPartPr>
              <p14:xfrm>
                <a:off x="3790765" y="2192388"/>
                <a:ext cx="133200" cy="174240"/>
              </p14:xfrm>
            </p:contentPart>
          </mc:Choice>
          <mc:Fallback xmlns="">
            <p:pic>
              <p:nvPicPr>
                <p:cNvPr id="152" name="Ink 151">
                  <a:extLst>
                    <a:ext uri="{FF2B5EF4-FFF2-40B4-BE49-F238E27FC236}">
                      <a16:creationId xmlns:a16="http://schemas.microsoft.com/office/drawing/2014/main" id="{CBEBE90C-5A37-33A0-34CF-08E5959FE7A7}"/>
                    </a:ext>
                  </a:extLst>
                </p:cNvPr>
                <p:cNvPicPr/>
                <p:nvPr/>
              </p:nvPicPr>
              <p:blipFill>
                <a:blip r:embed="rId94"/>
                <a:stretch>
                  <a:fillRect/>
                </a:stretch>
              </p:blipFill>
              <p:spPr>
                <a:xfrm>
                  <a:off x="3773125" y="2174748"/>
                  <a:ext cx="168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3" name="Ink 152">
                  <a:extLst>
                    <a:ext uri="{FF2B5EF4-FFF2-40B4-BE49-F238E27FC236}">
                      <a16:creationId xmlns:a16="http://schemas.microsoft.com/office/drawing/2014/main" id="{05C97F19-0859-1724-ADED-88A851491C54}"/>
                    </a:ext>
                  </a:extLst>
                </p14:cNvPr>
                <p14:cNvContentPartPr/>
                <p14:nvPr/>
              </p14:nvContentPartPr>
              <p14:xfrm>
                <a:off x="3907765" y="2294268"/>
                <a:ext cx="233640" cy="113400"/>
              </p14:xfrm>
            </p:contentPart>
          </mc:Choice>
          <mc:Fallback xmlns="">
            <p:pic>
              <p:nvPicPr>
                <p:cNvPr id="153" name="Ink 152">
                  <a:extLst>
                    <a:ext uri="{FF2B5EF4-FFF2-40B4-BE49-F238E27FC236}">
                      <a16:creationId xmlns:a16="http://schemas.microsoft.com/office/drawing/2014/main" id="{05C97F19-0859-1724-ADED-88A851491C54}"/>
                    </a:ext>
                  </a:extLst>
                </p:cNvPr>
                <p:cNvPicPr/>
                <p:nvPr/>
              </p:nvPicPr>
              <p:blipFill>
                <a:blip r:embed="rId96"/>
                <a:stretch>
                  <a:fillRect/>
                </a:stretch>
              </p:blipFill>
              <p:spPr>
                <a:xfrm>
                  <a:off x="3889765" y="2276628"/>
                  <a:ext cx="269280" cy="149040"/>
                </a:xfrm>
                <a:prstGeom prst="rect">
                  <a:avLst/>
                </a:prstGeom>
              </p:spPr>
            </p:pic>
          </mc:Fallback>
        </mc:AlternateContent>
      </p:grpSp>
      <p:grpSp>
        <p:nvGrpSpPr>
          <p:cNvPr id="174" name="Group 173">
            <a:extLst>
              <a:ext uri="{FF2B5EF4-FFF2-40B4-BE49-F238E27FC236}">
                <a16:creationId xmlns:a16="http://schemas.microsoft.com/office/drawing/2014/main" id="{333DF12E-5EEC-A7E3-2AA0-6C67976C24A7}"/>
              </a:ext>
            </a:extLst>
          </p:cNvPr>
          <p:cNvGrpSpPr/>
          <p:nvPr/>
        </p:nvGrpSpPr>
        <p:grpSpPr>
          <a:xfrm rot="246426">
            <a:off x="3229285" y="3914818"/>
            <a:ext cx="2473560" cy="720000"/>
            <a:chOff x="1705285" y="4019748"/>
            <a:chExt cx="2473560" cy="720000"/>
          </a:xfrm>
        </p:grpSpPr>
        <mc:AlternateContent xmlns:mc="http://schemas.openxmlformats.org/markup-compatibility/2006" xmlns:p14="http://schemas.microsoft.com/office/powerpoint/2010/main">
          <mc:Choice Requires="p14">
            <p:contentPart p14:bwMode="auto" r:id="rId97">
              <p14:nvContentPartPr>
                <p14:cNvPr id="155" name="Ink 154">
                  <a:extLst>
                    <a:ext uri="{FF2B5EF4-FFF2-40B4-BE49-F238E27FC236}">
                      <a16:creationId xmlns:a16="http://schemas.microsoft.com/office/drawing/2014/main" id="{3B5D1A62-BFA7-7F22-1F2F-A4B60B50AC12}"/>
                    </a:ext>
                  </a:extLst>
                </p14:cNvPr>
                <p14:cNvContentPartPr/>
                <p14:nvPr/>
              </p14:nvContentPartPr>
              <p14:xfrm>
                <a:off x="1908685" y="4052048"/>
                <a:ext cx="64080" cy="175680"/>
              </p14:xfrm>
            </p:contentPart>
          </mc:Choice>
          <mc:Fallback xmlns="">
            <p:pic>
              <p:nvPicPr>
                <p:cNvPr id="155" name="Ink 154">
                  <a:extLst>
                    <a:ext uri="{FF2B5EF4-FFF2-40B4-BE49-F238E27FC236}">
                      <a16:creationId xmlns:a16="http://schemas.microsoft.com/office/drawing/2014/main" id="{3B5D1A62-BFA7-7F22-1F2F-A4B60B50AC12}"/>
                    </a:ext>
                  </a:extLst>
                </p:cNvPr>
                <p:cNvPicPr/>
                <p:nvPr/>
              </p:nvPicPr>
              <p:blipFill>
                <a:blip r:embed="rId98"/>
                <a:stretch>
                  <a:fillRect/>
                </a:stretch>
              </p:blipFill>
              <p:spPr>
                <a:xfrm>
                  <a:off x="1890685" y="4034408"/>
                  <a:ext cx="997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6" name="Ink 155">
                  <a:extLst>
                    <a:ext uri="{FF2B5EF4-FFF2-40B4-BE49-F238E27FC236}">
                      <a16:creationId xmlns:a16="http://schemas.microsoft.com/office/drawing/2014/main" id="{8177BABE-B8C1-5812-B10E-897918D773A2}"/>
                    </a:ext>
                  </a:extLst>
                </p14:cNvPr>
                <p14:cNvContentPartPr/>
                <p14:nvPr/>
              </p14:nvContentPartPr>
              <p14:xfrm>
                <a:off x="1705285" y="4322148"/>
                <a:ext cx="373680" cy="46080"/>
              </p14:xfrm>
            </p:contentPart>
          </mc:Choice>
          <mc:Fallback xmlns="">
            <p:pic>
              <p:nvPicPr>
                <p:cNvPr id="156" name="Ink 155">
                  <a:extLst>
                    <a:ext uri="{FF2B5EF4-FFF2-40B4-BE49-F238E27FC236}">
                      <a16:creationId xmlns:a16="http://schemas.microsoft.com/office/drawing/2014/main" id="{8177BABE-B8C1-5812-B10E-897918D773A2}"/>
                    </a:ext>
                  </a:extLst>
                </p:cNvPr>
                <p:cNvPicPr/>
                <p:nvPr/>
              </p:nvPicPr>
              <p:blipFill>
                <a:blip r:embed="rId100"/>
                <a:stretch>
                  <a:fillRect/>
                </a:stretch>
              </p:blipFill>
              <p:spPr>
                <a:xfrm>
                  <a:off x="1687645" y="4304508"/>
                  <a:ext cx="409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57" name="Ink 156">
                  <a:extLst>
                    <a:ext uri="{FF2B5EF4-FFF2-40B4-BE49-F238E27FC236}">
                      <a16:creationId xmlns:a16="http://schemas.microsoft.com/office/drawing/2014/main" id="{F6A5E906-67A0-C5BD-DC4E-4EE8D5E5A2E1}"/>
                    </a:ext>
                  </a:extLst>
                </p14:cNvPr>
                <p14:cNvContentPartPr/>
                <p14:nvPr/>
              </p14:nvContentPartPr>
              <p14:xfrm>
                <a:off x="1856485" y="4374508"/>
                <a:ext cx="147240" cy="328680"/>
              </p14:xfrm>
            </p:contentPart>
          </mc:Choice>
          <mc:Fallback xmlns="">
            <p:pic>
              <p:nvPicPr>
                <p:cNvPr id="157" name="Ink 156">
                  <a:extLst>
                    <a:ext uri="{FF2B5EF4-FFF2-40B4-BE49-F238E27FC236}">
                      <a16:creationId xmlns:a16="http://schemas.microsoft.com/office/drawing/2014/main" id="{F6A5E906-67A0-C5BD-DC4E-4EE8D5E5A2E1}"/>
                    </a:ext>
                  </a:extLst>
                </p:cNvPr>
                <p:cNvPicPr/>
                <p:nvPr/>
              </p:nvPicPr>
              <p:blipFill>
                <a:blip r:embed="rId102"/>
                <a:stretch>
                  <a:fillRect/>
                </a:stretch>
              </p:blipFill>
              <p:spPr>
                <a:xfrm>
                  <a:off x="1838485" y="4356868"/>
                  <a:ext cx="18288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58" name="Ink 157">
                  <a:extLst>
                    <a:ext uri="{FF2B5EF4-FFF2-40B4-BE49-F238E27FC236}">
                      <a16:creationId xmlns:a16="http://schemas.microsoft.com/office/drawing/2014/main" id="{B7351F9F-2209-E2BF-C45B-D93D914C7B36}"/>
                    </a:ext>
                  </a:extLst>
                </p14:cNvPr>
                <p14:cNvContentPartPr/>
                <p14:nvPr/>
              </p14:nvContentPartPr>
              <p14:xfrm>
                <a:off x="2458405" y="4059348"/>
                <a:ext cx="163800" cy="179280"/>
              </p14:xfrm>
            </p:contentPart>
          </mc:Choice>
          <mc:Fallback xmlns="">
            <p:pic>
              <p:nvPicPr>
                <p:cNvPr id="158" name="Ink 157">
                  <a:extLst>
                    <a:ext uri="{FF2B5EF4-FFF2-40B4-BE49-F238E27FC236}">
                      <a16:creationId xmlns:a16="http://schemas.microsoft.com/office/drawing/2014/main" id="{B7351F9F-2209-E2BF-C45B-D93D914C7B36}"/>
                    </a:ext>
                  </a:extLst>
                </p:cNvPr>
                <p:cNvPicPr/>
                <p:nvPr/>
              </p:nvPicPr>
              <p:blipFill>
                <a:blip r:embed="rId104"/>
                <a:stretch>
                  <a:fillRect/>
                </a:stretch>
              </p:blipFill>
              <p:spPr>
                <a:xfrm>
                  <a:off x="2440405" y="4041708"/>
                  <a:ext cx="199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59" name="Ink 158">
                  <a:extLst>
                    <a:ext uri="{FF2B5EF4-FFF2-40B4-BE49-F238E27FC236}">
                      <a16:creationId xmlns:a16="http://schemas.microsoft.com/office/drawing/2014/main" id="{1302DC00-7747-6124-AF4B-EB9ED94CB17C}"/>
                    </a:ext>
                  </a:extLst>
                </p14:cNvPr>
                <p14:cNvContentPartPr/>
                <p14:nvPr/>
              </p14:nvContentPartPr>
              <p14:xfrm>
                <a:off x="2278045" y="4323588"/>
                <a:ext cx="437400" cy="43200"/>
              </p14:xfrm>
            </p:contentPart>
          </mc:Choice>
          <mc:Fallback xmlns="">
            <p:pic>
              <p:nvPicPr>
                <p:cNvPr id="159" name="Ink 158">
                  <a:extLst>
                    <a:ext uri="{FF2B5EF4-FFF2-40B4-BE49-F238E27FC236}">
                      <a16:creationId xmlns:a16="http://schemas.microsoft.com/office/drawing/2014/main" id="{1302DC00-7747-6124-AF4B-EB9ED94CB17C}"/>
                    </a:ext>
                  </a:extLst>
                </p:cNvPr>
                <p:cNvPicPr/>
                <p:nvPr/>
              </p:nvPicPr>
              <p:blipFill>
                <a:blip r:embed="rId106"/>
                <a:stretch>
                  <a:fillRect/>
                </a:stretch>
              </p:blipFill>
              <p:spPr>
                <a:xfrm>
                  <a:off x="2260045" y="4305948"/>
                  <a:ext cx="473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1" name="Ink 160">
                  <a:extLst>
                    <a:ext uri="{FF2B5EF4-FFF2-40B4-BE49-F238E27FC236}">
                      <a16:creationId xmlns:a16="http://schemas.microsoft.com/office/drawing/2014/main" id="{F781FD23-3FC7-3651-FCAA-2E3041723A5C}"/>
                    </a:ext>
                  </a:extLst>
                </p14:cNvPr>
                <p14:cNvContentPartPr/>
                <p14:nvPr/>
              </p14:nvContentPartPr>
              <p14:xfrm>
                <a:off x="2377405" y="4457868"/>
                <a:ext cx="167760" cy="203040"/>
              </p14:xfrm>
            </p:contentPart>
          </mc:Choice>
          <mc:Fallback xmlns="">
            <p:pic>
              <p:nvPicPr>
                <p:cNvPr id="161" name="Ink 160">
                  <a:extLst>
                    <a:ext uri="{FF2B5EF4-FFF2-40B4-BE49-F238E27FC236}">
                      <a16:creationId xmlns:a16="http://schemas.microsoft.com/office/drawing/2014/main" id="{F781FD23-3FC7-3651-FCAA-2E3041723A5C}"/>
                    </a:ext>
                  </a:extLst>
                </p:cNvPr>
                <p:cNvPicPr/>
                <p:nvPr/>
              </p:nvPicPr>
              <p:blipFill>
                <a:blip r:embed="rId108"/>
                <a:stretch>
                  <a:fillRect/>
                </a:stretch>
              </p:blipFill>
              <p:spPr>
                <a:xfrm>
                  <a:off x="2359765" y="4439868"/>
                  <a:ext cx="2034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2" name="Ink 161">
                  <a:extLst>
                    <a:ext uri="{FF2B5EF4-FFF2-40B4-BE49-F238E27FC236}">
                      <a16:creationId xmlns:a16="http://schemas.microsoft.com/office/drawing/2014/main" id="{E523AC9F-9D25-D9AC-079B-88E94B9A5706}"/>
                    </a:ext>
                  </a:extLst>
                </p14:cNvPr>
                <p14:cNvContentPartPr/>
                <p14:nvPr/>
              </p14:nvContentPartPr>
              <p14:xfrm>
                <a:off x="2543365" y="4568028"/>
                <a:ext cx="105120" cy="171720"/>
              </p14:xfrm>
            </p:contentPart>
          </mc:Choice>
          <mc:Fallback xmlns="">
            <p:pic>
              <p:nvPicPr>
                <p:cNvPr id="162" name="Ink 161">
                  <a:extLst>
                    <a:ext uri="{FF2B5EF4-FFF2-40B4-BE49-F238E27FC236}">
                      <a16:creationId xmlns:a16="http://schemas.microsoft.com/office/drawing/2014/main" id="{E523AC9F-9D25-D9AC-079B-88E94B9A5706}"/>
                    </a:ext>
                  </a:extLst>
                </p:cNvPr>
                <p:cNvPicPr/>
                <p:nvPr/>
              </p:nvPicPr>
              <p:blipFill>
                <a:blip r:embed="rId110"/>
                <a:stretch>
                  <a:fillRect/>
                </a:stretch>
              </p:blipFill>
              <p:spPr>
                <a:xfrm>
                  <a:off x="2525365" y="4550028"/>
                  <a:ext cx="140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3" name="Ink 162">
                  <a:extLst>
                    <a:ext uri="{FF2B5EF4-FFF2-40B4-BE49-F238E27FC236}">
                      <a16:creationId xmlns:a16="http://schemas.microsoft.com/office/drawing/2014/main" id="{8EB506F5-D6C1-D27A-7BB4-4C46D44696E8}"/>
                    </a:ext>
                  </a:extLst>
                </p14:cNvPr>
                <p14:cNvContentPartPr/>
                <p14:nvPr/>
              </p14:nvContentPartPr>
              <p14:xfrm>
                <a:off x="2600965" y="4647948"/>
                <a:ext cx="73080" cy="18360"/>
              </p14:xfrm>
            </p:contentPart>
          </mc:Choice>
          <mc:Fallback xmlns="">
            <p:pic>
              <p:nvPicPr>
                <p:cNvPr id="163" name="Ink 162">
                  <a:extLst>
                    <a:ext uri="{FF2B5EF4-FFF2-40B4-BE49-F238E27FC236}">
                      <a16:creationId xmlns:a16="http://schemas.microsoft.com/office/drawing/2014/main" id="{8EB506F5-D6C1-D27A-7BB4-4C46D44696E8}"/>
                    </a:ext>
                  </a:extLst>
                </p:cNvPr>
                <p:cNvPicPr/>
                <p:nvPr/>
              </p:nvPicPr>
              <p:blipFill>
                <a:blip r:embed="rId112"/>
                <a:stretch>
                  <a:fillRect/>
                </a:stretch>
              </p:blipFill>
              <p:spPr>
                <a:xfrm>
                  <a:off x="2583325" y="4629948"/>
                  <a:ext cx="108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5" name="Ink 164">
                  <a:extLst>
                    <a:ext uri="{FF2B5EF4-FFF2-40B4-BE49-F238E27FC236}">
                      <a16:creationId xmlns:a16="http://schemas.microsoft.com/office/drawing/2014/main" id="{D53B4828-7F1C-2332-849C-009F48E5A557}"/>
                    </a:ext>
                  </a:extLst>
                </p14:cNvPr>
                <p14:cNvContentPartPr/>
                <p14:nvPr/>
              </p14:nvContentPartPr>
              <p14:xfrm>
                <a:off x="3021085" y="4098588"/>
                <a:ext cx="189360" cy="314640"/>
              </p14:xfrm>
            </p:contentPart>
          </mc:Choice>
          <mc:Fallback xmlns="">
            <p:pic>
              <p:nvPicPr>
                <p:cNvPr id="165" name="Ink 164">
                  <a:extLst>
                    <a:ext uri="{FF2B5EF4-FFF2-40B4-BE49-F238E27FC236}">
                      <a16:creationId xmlns:a16="http://schemas.microsoft.com/office/drawing/2014/main" id="{D53B4828-7F1C-2332-849C-009F48E5A557}"/>
                    </a:ext>
                  </a:extLst>
                </p:cNvPr>
                <p:cNvPicPr/>
                <p:nvPr/>
              </p:nvPicPr>
              <p:blipFill>
                <a:blip r:embed="rId114"/>
                <a:stretch>
                  <a:fillRect/>
                </a:stretch>
              </p:blipFill>
              <p:spPr>
                <a:xfrm>
                  <a:off x="3003445" y="4080948"/>
                  <a:ext cx="22500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6" name="Ink 165">
                  <a:extLst>
                    <a:ext uri="{FF2B5EF4-FFF2-40B4-BE49-F238E27FC236}">
                      <a16:creationId xmlns:a16="http://schemas.microsoft.com/office/drawing/2014/main" id="{173245FF-D35B-27AC-C139-C79A6155CAF2}"/>
                    </a:ext>
                  </a:extLst>
                </p14:cNvPr>
                <p14:cNvContentPartPr/>
                <p14:nvPr/>
              </p14:nvContentPartPr>
              <p14:xfrm>
                <a:off x="3107125" y="4338708"/>
                <a:ext cx="123840" cy="14040"/>
              </p14:xfrm>
            </p:contentPart>
          </mc:Choice>
          <mc:Fallback xmlns="">
            <p:pic>
              <p:nvPicPr>
                <p:cNvPr id="166" name="Ink 165">
                  <a:extLst>
                    <a:ext uri="{FF2B5EF4-FFF2-40B4-BE49-F238E27FC236}">
                      <a16:creationId xmlns:a16="http://schemas.microsoft.com/office/drawing/2014/main" id="{173245FF-D35B-27AC-C139-C79A6155CAF2}"/>
                    </a:ext>
                  </a:extLst>
                </p:cNvPr>
                <p:cNvPicPr/>
                <p:nvPr/>
              </p:nvPicPr>
              <p:blipFill>
                <a:blip r:embed="rId116"/>
                <a:stretch>
                  <a:fillRect/>
                </a:stretch>
              </p:blipFill>
              <p:spPr>
                <a:xfrm>
                  <a:off x="3089485" y="4321068"/>
                  <a:ext cx="1594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7" name="Ink 166">
                  <a:extLst>
                    <a:ext uri="{FF2B5EF4-FFF2-40B4-BE49-F238E27FC236}">
                      <a16:creationId xmlns:a16="http://schemas.microsoft.com/office/drawing/2014/main" id="{541F3110-153E-8F0B-4F34-C8C99CD1EA60}"/>
                    </a:ext>
                  </a:extLst>
                </p14:cNvPr>
                <p14:cNvContentPartPr/>
                <p14:nvPr/>
              </p14:nvContentPartPr>
              <p14:xfrm>
                <a:off x="3334645" y="4232868"/>
                <a:ext cx="128880" cy="16560"/>
              </p14:xfrm>
            </p:contentPart>
          </mc:Choice>
          <mc:Fallback xmlns="">
            <p:pic>
              <p:nvPicPr>
                <p:cNvPr id="167" name="Ink 166">
                  <a:extLst>
                    <a:ext uri="{FF2B5EF4-FFF2-40B4-BE49-F238E27FC236}">
                      <a16:creationId xmlns:a16="http://schemas.microsoft.com/office/drawing/2014/main" id="{541F3110-153E-8F0B-4F34-C8C99CD1EA60}"/>
                    </a:ext>
                  </a:extLst>
                </p:cNvPr>
                <p:cNvPicPr/>
                <p:nvPr/>
              </p:nvPicPr>
              <p:blipFill>
                <a:blip r:embed="rId118"/>
                <a:stretch>
                  <a:fillRect/>
                </a:stretch>
              </p:blipFill>
              <p:spPr>
                <a:xfrm>
                  <a:off x="3317005" y="4214868"/>
                  <a:ext cx="164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8" name="Ink 167">
                  <a:extLst>
                    <a:ext uri="{FF2B5EF4-FFF2-40B4-BE49-F238E27FC236}">
                      <a16:creationId xmlns:a16="http://schemas.microsoft.com/office/drawing/2014/main" id="{C189F25B-B340-8C3E-65E4-C371FCD27A92}"/>
                    </a:ext>
                  </a:extLst>
                </p14:cNvPr>
                <p14:cNvContentPartPr/>
                <p14:nvPr/>
              </p14:nvContentPartPr>
              <p14:xfrm>
                <a:off x="3629125" y="4065828"/>
                <a:ext cx="168480" cy="303120"/>
              </p14:xfrm>
            </p:contentPart>
          </mc:Choice>
          <mc:Fallback xmlns="">
            <p:pic>
              <p:nvPicPr>
                <p:cNvPr id="168" name="Ink 167">
                  <a:extLst>
                    <a:ext uri="{FF2B5EF4-FFF2-40B4-BE49-F238E27FC236}">
                      <a16:creationId xmlns:a16="http://schemas.microsoft.com/office/drawing/2014/main" id="{C189F25B-B340-8C3E-65E4-C371FCD27A92}"/>
                    </a:ext>
                  </a:extLst>
                </p:cNvPr>
                <p:cNvPicPr/>
                <p:nvPr/>
              </p:nvPicPr>
              <p:blipFill>
                <a:blip r:embed="rId120"/>
                <a:stretch>
                  <a:fillRect/>
                </a:stretch>
              </p:blipFill>
              <p:spPr>
                <a:xfrm>
                  <a:off x="3611485" y="4048188"/>
                  <a:ext cx="20412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9" name="Ink 168">
                  <a:extLst>
                    <a:ext uri="{FF2B5EF4-FFF2-40B4-BE49-F238E27FC236}">
                      <a16:creationId xmlns:a16="http://schemas.microsoft.com/office/drawing/2014/main" id="{B5842B9D-5141-566E-7959-1E91F1572C9F}"/>
                    </a:ext>
                  </a:extLst>
                </p14:cNvPr>
                <p14:cNvContentPartPr/>
                <p14:nvPr/>
              </p14:nvContentPartPr>
              <p14:xfrm>
                <a:off x="3688885" y="4275708"/>
                <a:ext cx="135360" cy="33120"/>
              </p14:xfrm>
            </p:contentPart>
          </mc:Choice>
          <mc:Fallback xmlns="">
            <p:pic>
              <p:nvPicPr>
                <p:cNvPr id="169" name="Ink 168">
                  <a:extLst>
                    <a:ext uri="{FF2B5EF4-FFF2-40B4-BE49-F238E27FC236}">
                      <a16:creationId xmlns:a16="http://schemas.microsoft.com/office/drawing/2014/main" id="{B5842B9D-5141-566E-7959-1E91F1572C9F}"/>
                    </a:ext>
                  </a:extLst>
                </p:cNvPr>
                <p:cNvPicPr/>
                <p:nvPr/>
              </p:nvPicPr>
              <p:blipFill>
                <a:blip r:embed="rId122"/>
                <a:stretch>
                  <a:fillRect/>
                </a:stretch>
              </p:blipFill>
              <p:spPr>
                <a:xfrm>
                  <a:off x="3670885" y="4258068"/>
                  <a:ext cx="171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0" name="Ink 169">
                  <a:extLst>
                    <a:ext uri="{FF2B5EF4-FFF2-40B4-BE49-F238E27FC236}">
                      <a16:creationId xmlns:a16="http://schemas.microsoft.com/office/drawing/2014/main" id="{5D88D79C-D7FF-1FAB-01E9-D327C7190EFB}"/>
                    </a:ext>
                  </a:extLst>
                </p14:cNvPr>
                <p14:cNvContentPartPr/>
                <p14:nvPr/>
              </p14:nvContentPartPr>
              <p14:xfrm>
                <a:off x="3934765" y="4255908"/>
                <a:ext cx="41040" cy="97920"/>
              </p14:xfrm>
            </p:contentPart>
          </mc:Choice>
          <mc:Fallback xmlns="">
            <p:pic>
              <p:nvPicPr>
                <p:cNvPr id="170" name="Ink 169">
                  <a:extLst>
                    <a:ext uri="{FF2B5EF4-FFF2-40B4-BE49-F238E27FC236}">
                      <a16:creationId xmlns:a16="http://schemas.microsoft.com/office/drawing/2014/main" id="{5D88D79C-D7FF-1FAB-01E9-D327C7190EFB}"/>
                    </a:ext>
                  </a:extLst>
                </p:cNvPr>
                <p:cNvPicPr/>
                <p:nvPr/>
              </p:nvPicPr>
              <p:blipFill>
                <a:blip r:embed="rId124"/>
                <a:stretch>
                  <a:fillRect/>
                </a:stretch>
              </p:blipFill>
              <p:spPr>
                <a:xfrm>
                  <a:off x="3917125" y="4237908"/>
                  <a:ext cx="76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1" name="Ink 170">
                  <a:extLst>
                    <a:ext uri="{FF2B5EF4-FFF2-40B4-BE49-F238E27FC236}">
                      <a16:creationId xmlns:a16="http://schemas.microsoft.com/office/drawing/2014/main" id="{A91D2032-17CF-2D2D-2795-EBEBAAD77DE4}"/>
                    </a:ext>
                  </a:extLst>
                </p14:cNvPr>
                <p14:cNvContentPartPr/>
                <p14:nvPr/>
              </p14:nvContentPartPr>
              <p14:xfrm>
                <a:off x="3988045" y="4151868"/>
                <a:ext cx="26280" cy="16560"/>
              </p14:xfrm>
            </p:contentPart>
          </mc:Choice>
          <mc:Fallback xmlns="">
            <p:pic>
              <p:nvPicPr>
                <p:cNvPr id="171" name="Ink 170">
                  <a:extLst>
                    <a:ext uri="{FF2B5EF4-FFF2-40B4-BE49-F238E27FC236}">
                      <a16:creationId xmlns:a16="http://schemas.microsoft.com/office/drawing/2014/main" id="{A91D2032-17CF-2D2D-2795-EBEBAAD77DE4}"/>
                    </a:ext>
                  </a:extLst>
                </p:cNvPr>
                <p:cNvPicPr/>
                <p:nvPr/>
              </p:nvPicPr>
              <p:blipFill>
                <a:blip r:embed="rId126"/>
                <a:stretch>
                  <a:fillRect/>
                </a:stretch>
              </p:blipFill>
              <p:spPr>
                <a:xfrm>
                  <a:off x="3970045" y="4133868"/>
                  <a:ext cx="61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2" name="Ink 171">
                  <a:extLst>
                    <a:ext uri="{FF2B5EF4-FFF2-40B4-BE49-F238E27FC236}">
                      <a16:creationId xmlns:a16="http://schemas.microsoft.com/office/drawing/2014/main" id="{A3AABDF7-9A5E-C93C-8C7C-73DDD37A2997}"/>
                    </a:ext>
                  </a:extLst>
                </p14:cNvPr>
                <p14:cNvContentPartPr/>
                <p14:nvPr/>
              </p14:nvContentPartPr>
              <p14:xfrm>
                <a:off x="2799685" y="4019748"/>
                <a:ext cx="163080" cy="448560"/>
              </p14:xfrm>
            </p:contentPart>
          </mc:Choice>
          <mc:Fallback xmlns="">
            <p:pic>
              <p:nvPicPr>
                <p:cNvPr id="172" name="Ink 171">
                  <a:extLst>
                    <a:ext uri="{FF2B5EF4-FFF2-40B4-BE49-F238E27FC236}">
                      <a16:creationId xmlns:a16="http://schemas.microsoft.com/office/drawing/2014/main" id="{A3AABDF7-9A5E-C93C-8C7C-73DDD37A2997}"/>
                    </a:ext>
                  </a:extLst>
                </p:cNvPr>
                <p:cNvPicPr/>
                <p:nvPr/>
              </p:nvPicPr>
              <p:blipFill>
                <a:blip r:embed="rId128"/>
                <a:stretch>
                  <a:fillRect/>
                </a:stretch>
              </p:blipFill>
              <p:spPr>
                <a:xfrm>
                  <a:off x="2781685" y="4002108"/>
                  <a:ext cx="19872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3" name="Ink 172">
                  <a:extLst>
                    <a:ext uri="{FF2B5EF4-FFF2-40B4-BE49-F238E27FC236}">
                      <a16:creationId xmlns:a16="http://schemas.microsoft.com/office/drawing/2014/main" id="{52741D54-AD26-64B7-6466-836F2376E574}"/>
                    </a:ext>
                  </a:extLst>
                </p14:cNvPr>
                <p14:cNvContentPartPr/>
                <p14:nvPr/>
              </p14:nvContentPartPr>
              <p14:xfrm>
                <a:off x="3979405" y="4041708"/>
                <a:ext cx="199440" cy="434160"/>
              </p14:xfrm>
            </p:contentPart>
          </mc:Choice>
          <mc:Fallback xmlns="">
            <p:pic>
              <p:nvPicPr>
                <p:cNvPr id="173" name="Ink 172">
                  <a:extLst>
                    <a:ext uri="{FF2B5EF4-FFF2-40B4-BE49-F238E27FC236}">
                      <a16:creationId xmlns:a16="http://schemas.microsoft.com/office/drawing/2014/main" id="{52741D54-AD26-64B7-6466-836F2376E574}"/>
                    </a:ext>
                  </a:extLst>
                </p:cNvPr>
                <p:cNvPicPr/>
                <p:nvPr/>
              </p:nvPicPr>
              <p:blipFill>
                <a:blip r:embed="rId130"/>
                <a:stretch>
                  <a:fillRect/>
                </a:stretch>
              </p:blipFill>
              <p:spPr>
                <a:xfrm>
                  <a:off x="3961765" y="4023708"/>
                  <a:ext cx="235080" cy="46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
            <p14:nvContentPartPr>
              <p14:cNvPr id="178" name="Ink 177">
                <a:extLst>
                  <a:ext uri="{FF2B5EF4-FFF2-40B4-BE49-F238E27FC236}">
                    <a16:creationId xmlns:a16="http://schemas.microsoft.com/office/drawing/2014/main" id="{DDDF0259-E58E-6CB7-9DDA-9547B8923959}"/>
                  </a:ext>
                </a:extLst>
              </p14:cNvPr>
              <p14:cNvContentPartPr/>
              <p14:nvPr/>
            </p14:nvContentPartPr>
            <p14:xfrm>
              <a:off x="5901565" y="4113348"/>
              <a:ext cx="187560" cy="19440"/>
            </p14:xfrm>
          </p:contentPart>
        </mc:Choice>
        <mc:Fallback>
          <p:pic>
            <p:nvPicPr>
              <p:cNvPr id="178" name="Ink 177">
                <a:extLst>
                  <a:ext uri="{FF2B5EF4-FFF2-40B4-BE49-F238E27FC236}">
                    <a16:creationId xmlns:a16="http://schemas.microsoft.com/office/drawing/2014/main" id="{DDDF0259-E58E-6CB7-9DDA-9547B8923959}"/>
                  </a:ext>
                </a:extLst>
              </p:cNvPr>
              <p:cNvPicPr/>
              <p:nvPr/>
            </p:nvPicPr>
            <p:blipFill>
              <a:blip r:embed="rId132"/>
              <a:stretch>
                <a:fillRect/>
              </a:stretch>
            </p:blipFill>
            <p:spPr>
              <a:xfrm>
                <a:off x="5883530" y="4095008"/>
                <a:ext cx="223269" cy="55752"/>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9" name="Ink 178">
                <a:extLst>
                  <a:ext uri="{FF2B5EF4-FFF2-40B4-BE49-F238E27FC236}">
                    <a16:creationId xmlns:a16="http://schemas.microsoft.com/office/drawing/2014/main" id="{2CD6A663-9866-321A-28CB-1B5785C99838}"/>
                  </a:ext>
                </a:extLst>
              </p14:cNvPr>
              <p14:cNvContentPartPr/>
              <p14:nvPr/>
            </p14:nvContentPartPr>
            <p14:xfrm>
              <a:off x="5926405" y="4252668"/>
              <a:ext cx="172440" cy="22680"/>
            </p14:xfrm>
          </p:contentPart>
        </mc:Choice>
        <mc:Fallback>
          <p:pic>
            <p:nvPicPr>
              <p:cNvPr id="179" name="Ink 178">
                <a:extLst>
                  <a:ext uri="{FF2B5EF4-FFF2-40B4-BE49-F238E27FC236}">
                    <a16:creationId xmlns:a16="http://schemas.microsoft.com/office/drawing/2014/main" id="{2CD6A663-9866-321A-28CB-1B5785C99838}"/>
                  </a:ext>
                </a:extLst>
              </p:cNvPr>
              <p:cNvPicPr/>
              <p:nvPr/>
            </p:nvPicPr>
            <p:blipFill>
              <a:blip r:embed="rId134"/>
              <a:stretch>
                <a:fillRect/>
              </a:stretch>
            </p:blipFill>
            <p:spPr>
              <a:xfrm>
                <a:off x="5908367" y="4234949"/>
                <a:ext cx="208155" cy="57763"/>
              </a:xfrm>
              <a:prstGeom prst="rect">
                <a:avLst/>
              </a:prstGeom>
            </p:spPr>
          </p:pic>
        </mc:Fallback>
      </mc:AlternateContent>
      <p:grpSp>
        <p:nvGrpSpPr>
          <p:cNvPr id="183" name="Group 182">
            <a:extLst>
              <a:ext uri="{FF2B5EF4-FFF2-40B4-BE49-F238E27FC236}">
                <a16:creationId xmlns:a16="http://schemas.microsoft.com/office/drawing/2014/main" id="{CE4BE46B-D2E8-BE26-5B79-6DBC41E1D5C5}"/>
              </a:ext>
            </a:extLst>
          </p:cNvPr>
          <p:cNvGrpSpPr/>
          <p:nvPr/>
        </p:nvGrpSpPr>
        <p:grpSpPr>
          <a:xfrm>
            <a:off x="6328903" y="4053388"/>
            <a:ext cx="504720" cy="244080"/>
            <a:chOff x="4901005" y="4011828"/>
            <a:chExt cx="504720" cy="244080"/>
          </a:xfrm>
        </p:grpSpPr>
        <mc:AlternateContent xmlns:mc="http://schemas.openxmlformats.org/markup-compatibility/2006" xmlns:p14="http://schemas.microsoft.com/office/powerpoint/2010/main">
          <mc:Choice Requires="p14">
            <p:contentPart p14:bwMode="auto" r:id="rId135">
              <p14:nvContentPartPr>
                <p14:cNvPr id="180" name="Ink 179">
                  <a:extLst>
                    <a:ext uri="{FF2B5EF4-FFF2-40B4-BE49-F238E27FC236}">
                      <a16:creationId xmlns:a16="http://schemas.microsoft.com/office/drawing/2014/main" id="{02034D26-C4E6-6002-4A41-6F3B7D7D2D39}"/>
                    </a:ext>
                  </a:extLst>
                </p14:cNvPr>
                <p14:cNvContentPartPr/>
                <p14:nvPr/>
              </p14:nvContentPartPr>
              <p14:xfrm>
                <a:off x="4901005" y="4011828"/>
                <a:ext cx="221400" cy="211320"/>
              </p14:xfrm>
            </p:contentPart>
          </mc:Choice>
          <mc:Fallback xmlns="">
            <p:pic>
              <p:nvPicPr>
                <p:cNvPr id="180" name="Ink 179">
                  <a:extLst>
                    <a:ext uri="{FF2B5EF4-FFF2-40B4-BE49-F238E27FC236}">
                      <a16:creationId xmlns:a16="http://schemas.microsoft.com/office/drawing/2014/main" id="{02034D26-C4E6-6002-4A41-6F3B7D7D2D39}"/>
                    </a:ext>
                  </a:extLst>
                </p:cNvPr>
                <p:cNvPicPr/>
                <p:nvPr/>
              </p:nvPicPr>
              <p:blipFill>
                <a:blip r:embed="rId136"/>
                <a:stretch>
                  <a:fillRect/>
                </a:stretch>
              </p:blipFill>
              <p:spPr>
                <a:xfrm>
                  <a:off x="4883005" y="3993828"/>
                  <a:ext cx="2570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81" name="Ink 180">
                  <a:extLst>
                    <a:ext uri="{FF2B5EF4-FFF2-40B4-BE49-F238E27FC236}">
                      <a16:creationId xmlns:a16="http://schemas.microsoft.com/office/drawing/2014/main" id="{FCF061BF-1587-9C0A-CDF5-AAAF8E6DAD5F}"/>
                    </a:ext>
                  </a:extLst>
                </p14:cNvPr>
                <p14:cNvContentPartPr/>
                <p14:nvPr/>
              </p14:nvContentPartPr>
              <p14:xfrm>
                <a:off x="5110885" y="4151148"/>
                <a:ext cx="156240" cy="104760"/>
              </p14:xfrm>
            </p:contentPart>
          </mc:Choice>
          <mc:Fallback xmlns="">
            <p:pic>
              <p:nvPicPr>
                <p:cNvPr id="181" name="Ink 180">
                  <a:extLst>
                    <a:ext uri="{FF2B5EF4-FFF2-40B4-BE49-F238E27FC236}">
                      <a16:creationId xmlns:a16="http://schemas.microsoft.com/office/drawing/2014/main" id="{FCF061BF-1587-9C0A-CDF5-AAAF8E6DAD5F}"/>
                    </a:ext>
                  </a:extLst>
                </p:cNvPr>
                <p:cNvPicPr/>
                <p:nvPr/>
              </p:nvPicPr>
              <p:blipFill>
                <a:blip r:embed="rId138"/>
                <a:stretch>
                  <a:fillRect/>
                </a:stretch>
              </p:blipFill>
              <p:spPr>
                <a:xfrm>
                  <a:off x="5092885" y="4133148"/>
                  <a:ext cx="191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82" name="Ink 181">
                  <a:extLst>
                    <a:ext uri="{FF2B5EF4-FFF2-40B4-BE49-F238E27FC236}">
                      <a16:creationId xmlns:a16="http://schemas.microsoft.com/office/drawing/2014/main" id="{175F1EB1-4280-9B97-8BEE-93ADEF452926}"/>
                    </a:ext>
                  </a:extLst>
                </p14:cNvPr>
                <p14:cNvContentPartPr/>
                <p14:nvPr/>
              </p14:nvContentPartPr>
              <p14:xfrm>
                <a:off x="5306365" y="4138908"/>
                <a:ext cx="99360" cy="115560"/>
              </p14:xfrm>
            </p:contentPart>
          </mc:Choice>
          <mc:Fallback xmlns="">
            <p:pic>
              <p:nvPicPr>
                <p:cNvPr id="182" name="Ink 181">
                  <a:extLst>
                    <a:ext uri="{FF2B5EF4-FFF2-40B4-BE49-F238E27FC236}">
                      <a16:creationId xmlns:a16="http://schemas.microsoft.com/office/drawing/2014/main" id="{175F1EB1-4280-9B97-8BEE-93ADEF452926}"/>
                    </a:ext>
                  </a:extLst>
                </p:cNvPr>
                <p:cNvPicPr/>
                <p:nvPr/>
              </p:nvPicPr>
              <p:blipFill>
                <a:blip r:embed="rId140"/>
                <a:stretch>
                  <a:fillRect/>
                </a:stretch>
              </p:blipFill>
              <p:spPr>
                <a:xfrm>
                  <a:off x="5288725" y="4120908"/>
                  <a:ext cx="135000" cy="151200"/>
                </a:xfrm>
                <a:prstGeom prst="rect">
                  <a:avLst/>
                </a:prstGeom>
              </p:spPr>
            </p:pic>
          </mc:Fallback>
        </mc:AlternateContent>
      </p:grpSp>
      <p:grpSp>
        <p:nvGrpSpPr>
          <p:cNvPr id="198" name="Group 197">
            <a:extLst>
              <a:ext uri="{FF2B5EF4-FFF2-40B4-BE49-F238E27FC236}">
                <a16:creationId xmlns:a16="http://schemas.microsoft.com/office/drawing/2014/main" id="{ED649AC5-0E1F-AF7B-97EF-C59A984923A9}"/>
              </a:ext>
            </a:extLst>
          </p:cNvPr>
          <p:cNvGrpSpPr/>
          <p:nvPr/>
        </p:nvGrpSpPr>
        <p:grpSpPr>
          <a:xfrm>
            <a:off x="4310365" y="5051628"/>
            <a:ext cx="394560" cy="309240"/>
            <a:chOff x="2786365" y="5231508"/>
            <a:chExt cx="394560" cy="309240"/>
          </a:xfrm>
        </p:grpSpPr>
        <mc:AlternateContent xmlns:mc="http://schemas.openxmlformats.org/markup-compatibility/2006" xmlns:p14="http://schemas.microsoft.com/office/powerpoint/2010/main">
          <mc:Choice Requires="p14">
            <p:contentPart p14:bwMode="auto" r:id="rId141">
              <p14:nvContentPartPr>
                <p14:cNvPr id="192" name="Ink 191">
                  <a:extLst>
                    <a:ext uri="{FF2B5EF4-FFF2-40B4-BE49-F238E27FC236}">
                      <a16:creationId xmlns:a16="http://schemas.microsoft.com/office/drawing/2014/main" id="{E988752F-8385-367F-F7AE-B69011D836D2}"/>
                    </a:ext>
                  </a:extLst>
                </p14:cNvPr>
                <p14:cNvContentPartPr/>
                <p14:nvPr/>
              </p14:nvContentPartPr>
              <p14:xfrm>
                <a:off x="2786365" y="5231508"/>
                <a:ext cx="179280" cy="267480"/>
              </p14:xfrm>
            </p:contentPart>
          </mc:Choice>
          <mc:Fallback xmlns="">
            <p:pic>
              <p:nvPicPr>
                <p:cNvPr id="192" name="Ink 191">
                  <a:extLst>
                    <a:ext uri="{FF2B5EF4-FFF2-40B4-BE49-F238E27FC236}">
                      <a16:creationId xmlns:a16="http://schemas.microsoft.com/office/drawing/2014/main" id="{E988752F-8385-367F-F7AE-B69011D836D2}"/>
                    </a:ext>
                  </a:extLst>
                </p:cNvPr>
                <p:cNvPicPr/>
                <p:nvPr/>
              </p:nvPicPr>
              <p:blipFill>
                <a:blip r:embed="rId142"/>
                <a:stretch>
                  <a:fillRect/>
                </a:stretch>
              </p:blipFill>
              <p:spPr>
                <a:xfrm>
                  <a:off x="2768725" y="5213868"/>
                  <a:ext cx="2149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93" name="Ink 192">
                  <a:extLst>
                    <a:ext uri="{FF2B5EF4-FFF2-40B4-BE49-F238E27FC236}">
                      <a16:creationId xmlns:a16="http://schemas.microsoft.com/office/drawing/2014/main" id="{686BA348-083A-4F5F-8571-ECDB52A43F6A}"/>
                    </a:ext>
                  </a:extLst>
                </p14:cNvPr>
                <p14:cNvContentPartPr/>
                <p14:nvPr/>
              </p14:nvContentPartPr>
              <p14:xfrm>
                <a:off x="3022165" y="5384148"/>
                <a:ext cx="137520" cy="156600"/>
              </p14:xfrm>
            </p:contentPart>
          </mc:Choice>
          <mc:Fallback xmlns="">
            <p:pic>
              <p:nvPicPr>
                <p:cNvPr id="193" name="Ink 192">
                  <a:extLst>
                    <a:ext uri="{FF2B5EF4-FFF2-40B4-BE49-F238E27FC236}">
                      <a16:creationId xmlns:a16="http://schemas.microsoft.com/office/drawing/2014/main" id="{686BA348-083A-4F5F-8571-ECDB52A43F6A}"/>
                    </a:ext>
                  </a:extLst>
                </p:cNvPr>
                <p:cNvPicPr/>
                <p:nvPr/>
              </p:nvPicPr>
              <p:blipFill>
                <a:blip r:embed="rId144"/>
                <a:stretch>
                  <a:fillRect/>
                </a:stretch>
              </p:blipFill>
              <p:spPr>
                <a:xfrm>
                  <a:off x="3004165" y="5366508"/>
                  <a:ext cx="173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94" name="Ink 193">
                  <a:extLst>
                    <a:ext uri="{FF2B5EF4-FFF2-40B4-BE49-F238E27FC236}">
                      <a16:creationId xmlns:a16="http://schemas.microsoft.com/office/drawing/2014/main" id="{65888CE7-DF95-E391-6559-1DD4A86471FB}"/>
                    </a:ext>
                  </a:extLst>
                </p14:cNvPr>
                <p14:cNvContentPartPr/>
                <p14:nvPr/>
              </p14:nvContentPartPr>
              <p14:xfrm>
                <a:off x="3051325" y="5458668"/>
                <a:ext cx="129600" cy="19080"/>
              </p14:xfrm>
            </p:contentPart>
          </mc:Choice>
          <mc:Fallback xmlns="">
            <p:pic>
              <p:nvPicPr>
                <p:cNvPr id="194" name="Ink 193">
                  <a:extLst>
                    <a:ext uri="{FF2B5EF4-FFF2-40B4-BE49-F238E27FC236}">
                      <a16:creationId xmlns:a16="http://schemas.microsoft.com/office/drawing/2014/main" id="{65888CE7-DF95-E391-6559-1DD4A86471FB}"/>
                    </a:ext>
                  </a:extLst>
                </p:cNvPr>
                <p:cNvPicPr/>
                <p:nvPr/>
              </p:nvPicPr>
              <p:blipFill>
                <a:blip r:embed="rId146"/>
                <a:stretch>
                  <a:fillRect/>
                </a:stretch>
              </p:blipFill>
              <p:spPr>
                <a:xfrm>
                  <a:off x="3033685" y="5440668"/>
                  <a:ext cx="165240" cy="54720"/>
                </a:xfrm>
                <a:prstGeom prst="rect">
                  <a:avLst/>
                </a:prstGeom>
              </p:spPr>
            </p:pic>
          </mc:Fallback>
        </mc:AlternateContent>
      </p:grpSp>
      <p:grpSp>
        <p:nvGrpSpPr>
          <p:cNvPr id="197" name="Group 196">
            <a:extLst>
              <a:ext uri="{FF2B5EF4-FFF2-40B4-BE49-F238E27FC236}">
                <a16:creationId xmlns:a16="http://schemas.microsoft.com/office/drawing/2014/main" id="{462C0B23-256E-461C-BE9C-2EBF3817A16E}"/>
              </a:ext>
            </a:extLst>
          </p:cNvPr>
          <p:cNvGrpSpPr/>
          <p:nvPr/>
        </p:nvGrpSpPr>
        <p:grpSpPr>
          <a:xfrm>
            <a:off x="4917325" y="5145098"/>
            <a:ext cx="180720" cy="131040"/>
            <a:chOff x="3393325" y="5309988"/>
            <a:chExt cx="180720" cy="131040"/>
          </a:xfrm>
        </p:grpSpPr>
        <mc:AlternateContent xmlns:mc="http://schemas.openxmlformats.org/markup-compatibility/2006" xmlns:p14="http://schemas.microsoft.com/office/powerpoint/2010/main">
          <mc:Choice Requires="p14">
            <p:contentPart p14:bwMode="auto" r:id="rId147">
              <p14:nvContentPartPr>
                <p14:cNvPr id="195" name="Ink 194">
                  <a:extLst>
                    <a:ext uri="{FF2B5EF4-FFF2-40B4-BE49-F238E27FC236}">
                      <a16:creationId xmlns:a16="http://schemas.microsoft.com/office/drawing/2014/main" id="{6D331EF4-1815-147E-FCA2-1722AFADB310}"/>
                    </a:ext>
                  </a:extLst>
                </p14:cNvPr>
                <p14:cNvContentPartPr/>
                <p14:nvPr/>
              </p14:nvContentPartPr>
              <p14:xfrm>
                <a:off x="3393325" y="5309988"/>
                <a:ext cx="163080" cy="34920"/>
              </p14:xfrm>
            </p:contentPart>
          </mc:Choice>
          <mc:Fallback xmlns="">
            <p:pic>
              <p:nvPicPr>
                <p:cNvPr id="195" name="Ink 194">
                  <a:extLst>
                    <a:ext uri="{FF2B5EF4-FFF2-40B4-BE49-F238E27FC236}">
                      <a16:creationId xmlns:a16="http://schemas.microsoft.com/office/drawing/2014/main" id="{6D331EF4-1815-147E-FCA2-1722AFADB310}"/>
                    </a:ext>
                  </a:extLst>
                </p:cNvPr>
                <p:cNvPicPr/>
                <p:nvPr/>
              </p:nvPicPr>
              <p:blipFill>
                <a:blip r:embed="rId148"/>
                <a:stretch>
                  <a:fillRect/>
                </a:stretch>
              </p:blipFill>
              <p:spPr>
                <a:xfrm>
                  <a:off x="3375685" y="5292348"/>
                  <a:ext cx="1987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96" name="Ink 195">
                  <a:extLst>
                    <a:ext uri="{FF2B5EF4-FFF2-40B4-BE49-F238E27FC236}">
                      <a16:creationId xmlns:a16="http://schemas.microsoft.com/office/drawing/2014/main" id="{F424D40D-1535-1756-CC8E-6F2F4989C47B}"/>
                    </a:ext>
                  </a:extLst>
                </p14:cNvPr>
                <p14:cNvContentPartPr/>
                <p14:nvPr/>
              </p14:nvContentPartPr>
              <p14:xfrm>
                <a:off x="3408085" y="5428068"/>
                <a:ext cx="165960" cy="12960"/>
              </p14:xfrm>
            </p:contentPart>
          </mc:Choice>
          <mc:Fallback xmlns="">
            <p:pic>
              <p:nvPicPr>
                <p:cNvPr id="196" name="Ink 195">
                  <a:extLst>
                    <a:ext uri="{FF2B5EF4-FFF2-40B4-BE49-F238E27FC236}">
                      <a16:creationId xmlns:a16="http://schemas.microsoft.com/office/drawing/2014/main" id="{F424D40D-1535-1756-CC8E-6F2F4989C47B}"/>
                    </a:ext>
                  </a:extLst>
                </p:cNvPr>
                <p:cNvPicPr/>
                <p:nvPr/>
              </p:nvPicPr>
              <p:blipFill>
                <a:blip r:embed="rId150"/>
                <a:stretch>
                  <a:fillRect/>
                </a:stretch>
              </p:blipFill>
              <p:spPr>
                <a:xfrm>
                  <a:off x="3390445" y="5410068"/>
                  <a:ext cx="201600" cy="4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1">
            <p14:nvContentPartPr>
              <p14:cNvPr id="212" name="Ink 211">
                <a:extLst>
                  <a:ext uri="{FF2B5EF4-FFF2-40B4-BE49-F238E27FC236}">
                    <a16:creationId xmlns:a16="http://schemas.microsoft.com/office/drawing/2014/main" id="{D43EBFC1-14D9-B140-DDC9-EC6971828D39}"/>
                  </a:ext>
                </a:extLst>
              </p14:cNvPr>
              <p14:cNvContentPartPr/>
              <p14:nvPr/>
            </p14:nvContentPartPr>
            <p14:xfrm>
              <a:off x="7480165" y="5025588"/>
              <a:ext cx="554760" cy="236160"/>
            </p14:xfrm>
          </p:contentPart>
        </mc:Choice>
        <mc:Fallback>
          <p:pic>
            <p:nvPicPr>
              <p:cNvPr id="212" name="Ink 211">
                <a:extLst>
                  <a:ext uri="{FF2B5EF4-FFF2-40B4-BE49-F238E27FC236}">
                    <a16:creationId xmlns:a16="http://schemas.microsoft.com/office/drawing/2014/main" id="{D43EBFC1-14D9-B140-DDC9-EC6971828D39}"/>
                  </a:ext>
                </a:extLst>
              </p:cNvPr>
              <p:cNvPicPr/>
              <p:nvPr/>
            </p:nvPicPr>
            <p:blipFill>
              <a:blip r:embed="rId152"/>
              <a:stretch>
                <a:fillRect/>
              </a:stretch>
            </p:blipFill>
            <p:spPr>
              <a:xfrm>
                <a:off x="7462165" y="5007588"/>
                <a:ext cx="590400" cy="271800"/>
              </a:xfrm>
              <a:prstGeom prst="rect">
                <a:avLst/>
              </a:prstGeom>
            </p:spPr>
          </p:pic>
        </mc:Fallback>
      </mc:AlternateContent>
      <p:grpSp>
        <p:nvGrpSpPr>
          <p:cNvPr id="219" name="Group 218">
            <a:extLst>
              <a:ext uri="{FF2B5EF4-FFF2-40B4-BE49-F238E27FC236}">
                <a16:creationId xmlns:a16="http://schemas.microsoft.com/office/drawing/2014/main" id="{AFBFD503-E8E1-7903-3E4C-D4D36919398C}"/>
              </a:ext>
            </a:extLst>
          </p:cNvPr>
          <p:cNvGrpSpPr/>
          <p:nvPr/>
        </p:nvGrpSpPr>
        <p:grpSpPr>
          <a:xfrm rot="238777">
            <a:off x="8451805" y="5110132"/>
            <a:ext cx="589680" cy="236880"/>
            <a:chOff x="6966685" y="4942788"/>
            <a:chExt cx="589680" cy="236880"/>
          </a:xfrm>
        </p:grpSpPr>
        <mc:AlternateContent xmlns:mc="http://schemas.openxmlformats.org/markup-compatibility/2006" xmlns:p14="http://schemas.microsoft.com/office/powerpoint/2010/main">
          <mc:Choice Requires="p14">
            <p:contentPart p14:bwMode="auto" r:id="rId153">
              <p14:nvContentPartPr>
                <p14:cNvPr id="213" name="Ink 212">
                  <a:extLst>
                    <a:ext uri="{FF2B5EF4-FFF2-40B4-BE49-F238E27FC236}">
                      <a16:creationId xmlns:a16="http://schemas.microsoft.com/office/drawing/2014/main" id="{9E0670DE-08B2-BA9B-6212-094C5857D9E0}"/>
                    </a:ext>
                  </a:extLst>
                </p14:cNvPr>
                <p14:cNvContentPartPr/>
                <p14:nvPr/>
              </p14:nvContentPartPr>
              <p14:xfrm>
                <a:off x="6966685" y="4942788"/>
                <a:ext cx="158040" cy="162360"/>
              </p14:xfrm>
            </p:contentPart>
          </mc:Choice>
          <mc:Fallback xmlns="">
            <p:pic>
              <p:nvPicPr>
                <p:cNvPr id="213" name="Ink 212">
                  <a:extLst>
                    <a:ext uri="{FF2B5EF4-FFF2-40B4-BE49-F238E27FC236}">
                      <a16:creationId xmlns:a16="http://schemas.microsoft.com/office/drawing/2014/main" id="{9E0670DE-08B2-BA9B-6212-094C5857D9E0}"/>
                    </a:ext>
                  </a:extLst>
                </p:cNvPr>
                <p:cNvPicPr/>
                <p:nvPr/>
              </p:nvPicPr>
              <p:blipFill>
                <a:blip r:embed="rId154"/>
                <a:stretch>
                  <a:fillRect/>
                </a:stretch>
              </p:blipFill>
              <p:spPr>
                <a:xfrm>
                  <a:off x="6948685" y="4925148"/>
                  <a:ext cx="1936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4" name="Ink 213">
                  <a:extLst>
                    <a:ext uri="{FF2B5EF4-FFF2-40B4-BE49-F238E27FC236}">
                      <a16:creationId xmlns:a16="http://schemas.microsoft.com/office/drawing/2014/main" id="{3D70D9EA-06A7-C8ED-D552-53AD57CA0822}"/>
                    </a:ext>
                  </a:extLst>
                </p14:cNvPr>
                <p14:cNvContentPartPr/>
                <p14:nvPr/>
              </p14:nvContentPartPr>
              <p14:xfrm>
                <a:off x="7106365" y="5097228"/>
                <a:ext cx="88200" cy="82440"/>
              </p14:xfrm>
            </p:contentPart>
          </mc:Choice>
          <mc:Fallback xmlns="">
            <p:pic>
              <p:nvPicPr>
                <p:cNvPr id="214" name="Ink 213">
                  <a:extLst>
                    <a:ext uri="{FF2B5EF4-FFF2-40B4-BE49-F238E27FC236}">
                      <a16:creationId xmlns:a16="http://schemas.microsoft.com/office/drawing/2014/main" id="{3D70D9EA-06A7-C8ED-D552-53AD57CA0822}"/>
                    </a:ext>
                  </a:extLst>
                </p:cNvPr>
                <p:cNvPicPr/>
                <p:nvPr/>
              </p:nvPicPr>
              <p:blipFill>
                <a:blip r:embed="rId156"/>
                <a:stretch>
                  <a:fillRect/>
                </a:stretch>
              </p:blipFill>
              <p:spPr>
                <a:xfrm>
                  <a:off x="7088725" y="5079588"/>
                  <a:ext cx="123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5" name="Ink 214">
                  <a:extLst>
                    <a:ext uri="{FF2B5EF4-FFF2-40B4-BE49-F238E27FC236}">
                      <a16:creationId xmlns:a16="http://schemas.microsoft.com/office/drawing/2014/main" id="{D10B4DAD-5A5D-CFC2-8343-5D2E35BE008B}"/>
                    </a:ext>
                  </a:extLst>
                </p14:cNvPr>
                <p14:cNvContentPartPr/>
                <p14:nvPr/>
              </p14:nvContentPartPr>
              <p14:xfrm>
                <a:off x="7384645" y="4987068"/>
                <a:ext cx="155160" cy="24120"/>
              </p14:xfrm>
            </p:contentPart>
          </mc:Choice>
          <mc:Fallback xmlns="">
            <p:pic>
              <p:nvPicPr>
                <p:cNvPr id="215" name="Ink 214">
                  <a:extLst>
                    <a:ext uri="{FF2B5EF4-FFF2-40B4-BE49-F238E27FC236}">
                      <a16:creationId xmlns:a16="http://schemas.microsoft.com/office/drawing/2014/main" id="{D10B4DAD-5A5D-CFC2-8343-5D2E35BE008B}"/>
                    </a:ext>
                  </a:extLst>
                </p:cNvPr>
                <p:cNvPicPr/>
                <p:nvPr/>
              </p:nvPicPr>
              <p:blipFill>
                <a:blip r:embed="rId158"/>
                <a:stretch>
                  <a:fillRect/>
                </a:stretch>
              </p:blipFill>
              <p:spPr>
                <a:xfrm>
                  <a:off x="7366645" y="4969428"/>
                  <a:ext cx="1908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6" name="Ink 215">
                  <a:extLst>
                    <a:ext uri="{FF2B5EF4-FFF2-40B4-BE49-F238E27FC236}">
                      <a16:creationId xmlns:a16="http://schemas.microsoft.com/office/drawing/2014/main" id="{F432FD66-C530-5D42-BB7A-FD499D2E3598}"/>
                    </a:ext>
                  </a:extLst>
                </p14:cNvPr>
                <p14:cNvContentPartPr/>
                <p14:nvPr/>
              </p14:nvContentPartPr>
              <p14:xfrm>
                <a:off x="7374565" y="5100108"/>
                <a:ext cx="111240" cy="12240"/>
              </p14:xfrm>
            </p:contentPart>
          </mc:Choice>
          <mc:Fallback xmlns="">
            <p:pic>
              <p:nvPicPr>
                <p:cNvPr id="216" name="Ink 215">
                  <a:extLst>
                    <a:ext uri="{FF2B5EF4-FFF2-40B4-BE49-F238E27FC236}">
                      <a16:creationId xmlns:a16="http://schemas.microsoft.com/office/drawing/2014/main" id="{F432FD66-C530-5D42-BB7A-FD499D2E3598}"/>
                    </a:ext>
                  </a:extLst>
                </p:cNvPr>
                <p:cNvPicPr/>
                <p:nvPr/>
              </p:nvPicPr>
              <p:blipFill>
                <a:blip r:embed="rId160"/>
                <a:stretch>
                  <a:fillRect/>
                </a:stretch>
              </p:blipFill>
              <p:spPr>
                <a:xfrm>
                  <a:off x="7356565" y="5082468"/>
                  <a:ext cx="146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8" name="Ink 217">
                  <a:extLst>
                    <a:ext uri="{FF2B5EF4-FFF2-40B4-BE49-F238E27FC236}">
                      <a16:creationId xmlns:a16="http://schemas.microsoft.com/office/drawing/2014/main" id="{CD93DED3-7C74-FB5D-161C-38EC59533E6A}"/>
                    </a:ext>
                  </a:extLst>
                </p14:cNvPr>
                <p14:cNvContentPartPr/>
                <p14:nvPr/>
              </p14:nvContentPartPr>
              <p14:xfrm>
                <a:off x="7413805" y="5101188"/>
                <a:ext cx="142560" cy="28440"/>
              </p14:xfrm>
            </p:contentPart>
          </mc:Choice>
          <mc:Fallback xmlns="">
            <p:pic>
              <p:nvPicPr>
                <p:cNvPr id="218" name="Ink 217">
                  <a:extLst>
                    <a:ext uri="{FF2B5EF4-FFF2-40B4-BE49-F238E27FC236}">
                      <a16:creationId xmlns:a16="http://schemas.microsoft.com/office/drawing/2014/main" id="{CD93DED3-7C74-FB5D-161C-38EC59533E6A}"/>
                    </a:ext>
                  </a:extLst>
                </p:cNvPr>
                <p:cNvPicPr/>
                <p:nvPr/>
              </p:nvPicPr>
              <p:blipFill>
                <a:blip r:embed="rId162"/>
                <a:stretch>
                  <a:fillRect/>
                </a:stretch>
              </p:blipFill>
              <p:spPr>
                <a:xfrm>
                  <a:off x="7396165" y="5083548"/>
                  <a:ext cx="178200" cy="64080"/>
                </a:xfrm>
                <a:prstGeom prst="rect">
                  <a:avLst/>
                </a:prstGeom>
              </p:spPr>
            </p:pic>
          </mc:Fallback>
        </mc:AlternateContent>
      </p:grpSp>
      <p:grpSp>
        <p:nvGrpSpPr>
          <p:cNvPr id="222" name="Group 221">
            <a:extLst>
              <a:ext uri="{FF2B5EF4-FFF2-40B4-BE49-F238E27FC236}">
                <a16:creationId xmlns:a16="http://schemas.microsoft.com/office/drawing/2014/main" id="{991358C5-5531-6BE6-DC74-8F01EA952FF0}"/>
              </a:ext>
            </a:extLst>
          </p:cNvPr>
          <p:cNvGrpSpPr/>
          <p:nvPr/>
        </p:nvGrpSpPr>
        <p:grpSpPr>
          <a:xfrm rot="208920">
            <a:off x="5400445" y="4884988"/>
            <a:ext cx="1668960" cy="475920"/>
            <a:chOff x="3876445" y="4944948"/>
            <a:chExt cx="1668960" cy="475920"/>
          </a:xfrm>
        </p:grpSpPr>
        <mc:AlternateContent xmlns:mc="http://schemas.openxmlformats.org/markup-compatibility/2006" xmlns:p14="http://schemas.microsoft.com/office/powerpoint/2010/main">
          <mc:Choice Requires="p14">
            <p:contentPart p14:bwMode="auto" r:id="rId163">
              <p14:nvContentPartPr>
                <p14:cNvPr id="199" name="Ink 198">
                  <a:extLst>
                    <a:ext uri="{FF2B5EF4-FFF2-40B4-BE49-F238E27FC236}">
                      <a16:creationId xmlns:a16="http://schemas.microsoft.com/office/drawing/2014/main" id="{2641C44B-2135-3F3B-76BD-89E4A54664E7}"/>
                    </a:ext>
                  </a:extLst>
                </p14:cNvPr>
                <p14:cNvContentPartPr/>
                <p14:nvPr/>
              </p14:nvContentPartPr>
              <p14:xfrm>
                <a:off x="3876445" y="5155908"/>
                <a:ext cx="234000" cy="222480"/>
              </p14:xfrm>
            </p:contentPart>
          </mc:Choice>
          <mc:Fallback xmlns="">
            <p:pic>
              <p:nvPicPr>
                <p:cNvPr id="199" name="Ink 198">
                  <a:extLst>
                    <a:ext uri="{FF2B5EF4-FFF2-40B4-BE49-F238E27FC236}">
                      <a16:creationId xmlns:a16="http://schemas.microsoft.com/office/drawing/2014/main" id="{2641C44B-2135-3F3B-76BD-89E4A54664E7}"/>
                    </a:ext>
                  </a:extLst>
                </p:cNvPr>
                <p:cNvPicPr/>
                <p:nvPr/>
              </p:nvPicPr>
              <p:blipFill>
                <a:blip r:embed="rId164"/>
                <a:stretch>
                  <a:fillRect/>
                </a:stretch>
              </p:blipFill>
              <p:spPr>
                <a:xfrm>
                  <a:off x="3858445" y="5137908"/>
                  <a:ext cx="2696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00" name="Ink 199">
                  <a:extLst>
                    <a:ext uri="{FF2B5EF4-FFF2-40B4-BE49-F238E27FC236}">
                      <a16:creationId xmlns:a16="http://schemas.microsoft.com/office/drawing/2014/main" id="{864FC659-F379-EF67-2027-A722BF9B13F9}"/>
                    </a:ext>
                  </a:extLst>
                </p14:cNvPr>
                <p14:cNvContentPartPr/>
                <p14:nvPr/>
              </p14:nvContentPartPr>
              <p14:xfrm>
                <a:off x="4304485" y="5022348"/>
                <a:ext cx="129600" cy="282600"/>
              </p14:xfrm>
            </p:contentPart>
          </mc:Choice>
          <mc:Fallback xmlns="">
            <p:pic>
              <p:nvPicPr>
                <p:cNvPr id="200" name="Ink 199">
                  <a:extLst>
                    <a:ext uri="{FF2B5EF4-FFF2-40B4-BE49-F238E27FC236}">
                      <a16:creationId xmlns:a16="http://schemas.microsoft.com/office/drawing/2014/main" id="{864FC659-F379-EF67-2027-A722BF9B13F9}"/>
                    </a:ext>
                  </a:extLst>
                </p:cNvPr>
                <p:cNvPicPr/>
                <p:nvPr/>
              </p:nvPicPr>
              <p:blipFill>
                <a:blip r:embed="rId166"/>
                <a:stretch>
                  <a:fillRect/>
                </a:stretch>
              </p:blipFill>
              <p:spPr>
                <a:xfrm>
                  <a:off x="4286485" y="5004708"/>
                  <a:ext cx="1652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01" name="Ink 200">
                  <a:extLst>
                    <a:ext uri="{FF2B5EF4-FFF2-40B4-BE49-F238E27FC236}">
                      <a16:creationId xmlns:a16="http://schemas.microsoft.com/office/drawing/2014/main" id="{9655AC67-2B30-DC27-BF2E-3B3B7822B275}"/>
                    </a:ext>
                  </a:extLst>
                </p14:cNvPr>
                <p14:cNvContentPartPr/>
                <p14:nvPr/>
              </p14:nvContentPartPr>
              <p14:xfrm>
                <a:off x="4574485" y="5102988"/>
                <a:ext cx="130680" cy="204480"/>
              </p14:xfrm>
            </p:contentPart>
          </mc:Choice>
          <mc:Fallback xmlns="">
            <p:pic>
              <p:nvPicPr>
                <p:cNvPr id="201" name="Ink 200">
                  <a:extLst>
                    <a:ext uri="{FF2B5EF4-FFF2-40B4-BE49-F238E27FC236}">
                      <a16:creationId xmlns:a16="http://schemas.microsoft.com/office/drawing/2014/main" id="{9655AC67-2B30-DC27-BF2E-3B3B7822B275}"/>
                    </a:ext>
                  </a:extLst>
                </p:cNvPr>
                <p:cNvPicPr/>
                <p:nvPr/>
              </p:nvPicPr>
              <p:blipFill>
                <a:blip r:embed="rId168"/>
                <a:stretch>
                  <a:fillRect/>
                </a:stretch>
              </p:blipFill>
              <p:spPr>
                <a:xfrm>
                  <a:off x="4556845" y="5085348"/>
                  <a:ext cx="166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02" name="Ink 201">
                  <a:extLst>
                    <a:ext uri="{FF2B5EF4-FFF2-40B4-BE49-F238E27FC236}">
                      <a16:creationId xmlns:a16="http://schemas.microsoft.com/office/drawing/2014/main" id="{0C21FF75-7EA0-394E-DF02-6E34B21046E2}"/>
                    </a:ext>
                  </a:extLst>
                </p14:cNvPr>
                <p14:cNvContentPartPr/>
                <p14:nvPr/>
              </p14:nvContentPartPr>
              <p14:xfrm>
                <a:off x="4520845" y="5035668"/>
                <a:ext cx="109440" cy="160560"/>
              </p14:xfrm>
            </p:contentPart>
          </mc:Choice>
          <mc:Fallback xmlns="">
            <p:pic>
              <p:nvPicPr>
                <p:cNvPr id="202" name="Ink 201">
                  <a:extLst>
                    <a:ext uri="{FF2B5EF4-FFF2-40B4-BE49-F238E27FC236}">
                      <a16:creationId xmlns:a16="http://schemas.microsoft.com/office/drawing/2014/main" id="{0C21FF75-7EA0-394E-DF02-6E34B21046E2}"/>
                    </a:ext>
                  </a:extLst>
                </p:cNvPr>
                <p:cNvPicPr/>
                <p:nvPr/>
              </p:nvPicPr>
              <p:blipFill>
                <a:blip r:embed="rId170"/>
                <a:stretch>
                  <a:fillRect/>
                </a:stretch>
              </p:blipFill>
              <p:spPr>
                <a:xfrm>
                  <a:off x="4502845" y="5018028"/>
                  <a:ext cx="145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3" name="Ink 202">
                  <a:extLst>
                    <a:ext uri="{FF2B5EF4-FFF2-40B4-BE49-F238E27FC236}">
                      <a16:creationId xmlns:a16="http://schemas.microsoft.com/office/drawing/2014/main" id="{D13B88B3-3709-093A-132F-B66613EE7764}"/>
                    </a:ext>
                  </a:extLst>
                </p14:cNvPr>
                <p14:cNvContentPartPr/>
                <p14:nvPr/>
              </p14:nvContentPartPr>
              <p14:xfrm>
                <a:off x="4837285" y="5159868"/>
                <a:ext cx="122040" cy="25920"/>
              </p14:xfrm>
            </p:contentPart>
          </mc:Choice>
          <mc:Fallback xmlns="">
            <p:pic>
              <p:nvPicPr>
                <p:cNvPr id="203" name="Ink 202">
                  <a:extLst>
                    <a:ext uri="{FF2B5EF4-FFF2-40B4-BE49-F238E27FC236}">
                      <a16:creationId xmlns:a16="http://schemas.microsoft.com/office/drawing/2014/main" id="{D13B88B3-3709-093A-132F-B66613EE7764}"/>
                    </a:ext>
                  </a:extLst>
                </p:cNvPr>
                <p:cNvPicPr/>
                <p:nvPr/>
              </p:nvPicPr>
              <p:blipFill>
                <a:blip r:embed="rId172"/>
                <a:stretch>
                  <a:fillRect/>
                </a:stretch>
              </p:blipFill>
              <p:spPr>
                <a:xfrm>
                  <a:off x="4819285" y="5141868"/>
                  <a:ext cx="1576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4" name="Ink 203">
                  <a:extLst>
                    <a:ext uri="{FF2B5EF4-FFF2-40B4-BE49-F238E27FC236}">
                      <a16:creationId xmlns:a16="http://schemas.microsoft.com/office/drawing/2014/main" id="{F0EA5611-A850-2290-5921-FFA3F5610A0B}"/>
                    </a:ext>
                  </a:extLst>
                </p14:cNvPr>
                <p14:cNvContentPartPr/>
                <p14:nvPr/>
              </p14:nvContentPartPr>
              <p14:xfrm>
                <a:off x="4609765" y="5238708"/>
                <a:ext cx="178560" cy="25920"/>
              </p14:xfrm>
            </p:contentPart>
          </mc:Choice>
          <mc:Fallback xmlns="">
            <p:pic>
              <p:nvPicPr>
                <p:cNvPr id="204" name="Ink 203">
                  <a:extLst>
                    <a:ext uri="{FF2B5EF4-FFF2-40B4-BE49-F238E27FC236}">
                      <a16:creationId xmlns:a16="http://schemas.microsoft.com/office/drawing/2014/main" id="{F0EA5611-A850-2290-5921-FFA3F5610A0B}"/>
                    </a:ext>
                  </a:extLst>
                </p:cNvPr>
                <p:cNvPicPr/>
                <p:nvPr/>
              </p:nvPicPr>
              <p:blipFill>
                <a:blip r:embed="rId174"/>
                <a:stretch>
                  <a:fillRect/>
                </a:stretch>
              </p:blipFill>
              <p:spPr>
                <a:xfrm>
                  <a:off x="4592125" y="5221068"/>
                  <a:ext cx="214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5" name="Ink 204">
                  <a:extLst>
                    <a:ext uri="{FF2B5EF4-FFF2-40B4-BE49-F238E27FC236}">
                      <a16:creationId xmlns:a16="http://schemas.microsoft.com/office/drawing/2014/main" id="{2C24C7F4-E4A1-0BD7-4FE0-B84CA205FA5E}"/>
                    </a:ext>
                  </a:extLst>
                </p14:cNvPr>
                <p14:cNvContentPartPr/>
                <p14:nvPr/>
              </p14:nvContentPartPr>
              <p14:xfrm>
                <a:off x="5108365" y="4979868"/>
                <a:ext cx="163080" cy="227880"/>
              </p14:xfrm>
            </p:contentPart>
          </mc:Choice>
          <mc:Fallback xmlns="">
            <p:pic>
              <p:nvPicPr>
                <p:cNvPr id="205" name="Ink 204">
                  <a:extLst>
                    <a:ext uri="{FF2B5EF4-FFF2-40B4-BE49-F238E27FC236}">
                      <a16:creationId xmlns:a16="http://schemas.microsoft.com/office/drawing/2014/main" id="{2C24C7F4-E4A1-0BD7-4FE0-B84CA205FA5E}"/>
                    </a:ext>
                  </a:extLst>
                </p:cNvPr>
                <p:cNvPicPr/>
                <p:nvPr/>
              </p:nvPicPr>
              <p:blipFill>
                <a:blip r:embed="rId176"/>
                <a:stretch>
                  <a:fillRect/>
                </a:stretch>
              </p:blipFill>
              <p:spPr>
                <a:xfrm>
                  <a:off x="5090365" y="4961868"/>
                  <a:ext cx="1987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06" name="Ink 205">
                  <a:extLst>
                    <a:ext uri="{FF2B5EF4-FFF2-40B4-BE49-F238E27FC236}">
                      <a16:creationId xmlns:a16="http://schemas.microsoft.com/office/drawing/2014/main" id="{B33FFBE1-D615-2C3F-9780-08CCFD55EC9D}"/>
                    </a:ext>
                  </a:extLst>
                </p14:cNvPr>
                <p14:cNvContentPartPr/>
                <p14:nvPr/>
              </p14:nvContentPartPr>
              <p14:xfrm>
                <a:off x="5173885" y="5138628"/>
                <a:ext cx="126000" cy="155520"/>
              </p14:xfrm>
            </p:contentPart>
          </mc:Choice>
          <mc:Fallback xmlns="">
            <p:pic>
              <p:nvPicPr>
                <p:cNvPr id="206" name="Ink 205">
                  <a:extLst>
                    <a:ext uri="{FF2B5EF4-FFF2-40B4-BE49-F238E27FC236}">
                      <a16:creationId xmlns:a16="http://schemas.microsoft.com/office/drawing/2014/main" id="{B33FFBE1-D615-2C3F-9780-08CCFD55EC9D}"/>
                    </a:ext>
                  </a:extLst>
                </p:cNvPr>
                <p:cNvPicPr/>
                <p:nvPr/>
              </p:nvPicPr>
              <p:blipFill>
                <a:blip r:embed="rId178"/>
                <a:stretch>
                  <a:fillRect/>
                </a:stretch>
              </p:blipFill>
              <p:spPr>
                <a:xfrm>
                  <a:off x="5155885" y="5120988"/>
                  <a:ext cx="1616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07" name="Ink 206">
                  <a:extLst>
                    <a:ext uri="{FF2B5EF4-FFF2-40B4-BE49-F238E27FC236}">
                      <a16:creationId xmlns:a16="http://schemas.microsoft.com/office/drawing/2014/main" id="{7963799B-3BBE-28BA-2F0E-5A82B4EA019A}"/>
                    </a:ext>
                  </a:extLst>
                </p14:cNvPr>
                <p14:cNvContentPartPr/>
                <p14:nvPr/>
              </p14:nvContentPartPr>
              <p14:xfrm>
                <a:off x="5208085" y="5230788"/>
                <a:ext cx="127080" cy="28800"/>
              </p14:xfrm>
            </p:contentPart>
          </mc:Choice>
          <mc:Fallback xmlns="">
            <p:pic>
              <p:nvPicPr>
                <p:cNvPr id="207" name="Ink 206">
                  <a:extLst>
                    <a:ext uri="{FF2B5EF4-FFF2-40B4-BE49-F238E27FC236}">
                      <a16:creationId xmlns:a16="http://schemas.microsoft.com/office/drawing/2014/main" id="{7963799B-3BBE-28BA-2F0E-5A82B4EA019A}"/>
                    </a:ext>
                  </a:extLst>
                </p:cNvPr>
                <p:cNvPicPr/>
                <p:nvPr/>
              </p:nvPicPr>
              <p:blipFill>
                <a:blip r:embed="rId180"/>
                <a:stretch>
                  <a:fillRect/>
                </a:stretch>
              </p:blipFill>
              <p:spPr>
                <a:xfrm>
                  <a:off x="5190085" y="5213148"/>
                  <a:ext cx="162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08" name="Ink 207">
                  <a:extLst>
                    <a:ext uri="{FF2B5EF4-FFF2-40B4-BE49-F238E27FC236}">
                      <a16:creationId xmlns:a16="http://schemas.microsoft.com/office/drawing/2014/main" id="{BA608932-DAAA-F311-FA4D-5A40F2E94914}"/>
                    </a:ext>
                  </a:extLst>
                </p14:cNvPr>
                <p14:cNvContentPartPr/>
                <p14:nvPr/>
              </p14:nvContentPartPr>
              <p14:xfrm>
                <a:off x="5411125" y="5198388"/>
                <a:ext cx="20880" cy="106560"/>
              </p14:xfrm>
            </p:contentPart>
          </mc:Choice>
          <mc:Fallback xmlns="">
            <p:pic>
              <p:nvPicPr>
                <p:cNvPr id="208" name="Ink 207">
                  <a:extLst>
                    <a:ext uri="{FF2B5EF4-FFF2-40B4-BE49-F238E27FC236}">
                      <a16:creationId xmlns:a16="http://schemas.microsoft.com/office/drawing/2014/main" id="{BA608932-DAAA-F311-FA4D-5A40F2E94914}"/>
                    </a:ext>
                  </a:extLst>
                </p:cNvPr>
                <p:cNvPicPr/>
                <p:nvPr/>
              </p:nvPicPr>
              <p:blipFill>
                <a:blip r:embed="rId182"/>
                <a:stretch>
                  <a:fillRect/>
                </a:stretch>
              </p:blipFill>
              <p:spPr>
                <a:xfrm>
                  <a:off x="5393485" y="5180748"/>
                  <a:ext cx="56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09" name="Ink 208">
                  <a:extLst>
                    <a:ext uri="{FF2B5EF4-FFF2-40B4-BE49-F238E27FC236}">
                      <a16:creationId xmlns:a16="http://schemas.microsoft.com/office/drawing/2014/main" id="{E9A6C3F2-C9E5-9CCA-CE05-2F3DEFAC5CFF}"/>
                    </a:ext>
                  </a:extLst>
                </p14:cNvPr>
                <p14:cNvContentPartPr/>
                <p14:nvPr/>
              </p14:nvContentPartPr>
              <p14:xfrm>
                <a:off x="5440285" y="5110548"/>
                <a:ext cx="9360" cy="14040"/>
              </p14:xfrm>
            </p:contentPart>
          </mc:Choice>
          <mc:Fallback xmlns="">
            <p:pic>
              <p:nvPicPr>
                <p:cNvPr id="209" name="Ink 208">
                  <a:extLst>
                    <a:ext uri="{FF2B5EF4-FFF2-40B4-BE49-F238E27FC236}">
                      <a16:creationId xmlns:a16="http://schemas.microsoft.com/office/drawing/2014/main" id="{E9A6C3F2-C9E5-9CCA-CE05-2F3DEFAC5CFF}"/>
                    </a:ext>
                  </a:extLst>
                </p:cNvPr>
                <p:cNvPicPr/>
                <p:nvPr/>
              </p:nvPicPr>
              <p:blipFill>
                <a:blip r:embed="rId184"/>
                <a:stretch>
                  <a:fillRect/>
                </a:stretch>
              </p:blipFill>
              <p:spPr>
                <a:xfrm>
                  <a:off x="5422285" y="5092548"/>
                  <a:ext cx="45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10" name="Ink 209">
                  <a:extLst>
                    <a:ext uri="{FF2B5EF4-FFF2-40B4-BE49-F238E27FC236}">
                      <a16:creationId xmlns:a16="http://schemas.microsoft.com/office/drawing/2014/main" id="{BF4AE016-5BE4-7C5D-5CC5-035292EB9339}"/>
                    </a:ext>
                  </a:extLst>
                </p14:cNvPr>
                <p14:cNvContentPartPr/>
                <p14:nvPr/>
              </p14:nvContentPartPr>
              <p14:xfrm>
                <a:off x="5475925" y="4983468"/>
                <a:ext cx="69480" cy="328680"/>
              </p14:xfrm>
            </p:contentPart>
          </mc:Choice>
          <mc:Fallback xmlns="">
            <p:pic>
              <p:nvPicPr>
                <p:cNvPr id="210" name="Ink 209">
                  <a:extLst>
                    <a:ext uri="{FF2B5EF4-FFF2-40B4-BE49-F238E27FC236}">
                      <a16:creationId xmlns:a16="http://schemas.microsoft.com/office/drawing/2014/main" id="{BF4AE016-5BE4-7C5D-5CC5-035292EB9339}"/>
                    </a:ext>
                  </a:extLst>
                </p:cNvPr>
                <p:cNvPicPr/>
                <p:nvPr/>
              </p:nvPicPr>
              <p:blipFill>
                <a:blip r:embed="rId186"/>
                <a:stretch>
                  <a:fillRect/>
                </a:stretch>
              </p:blipFill>
              <p:spPr>
                <a:xfrm>
                  <a:off x="5457925" y="4965468"/>
                  <a:ext cx="1051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20" name="Ink 219">
                  <a:extLst>
                    <a:ext uri="{FF2B5EF4-FFF2-40B4-BE49-F238E27FC236}">
                      <a16:creationId xmlns:a16="http://schemas.microsoft.com/office/drawing/2014/main" id="{750ADC61-3E89-784F-0D93-D7A0B99700F3}"/>
                    </a:ext>
                  </a:extLst>
                </p14:cNvPr>
                <p14:cNvContentPartPr/>
                <p14:nvPr/>
              </p14:nvContentPartPr>
              <p14:xfrm>
                <a:off x="4109725" y="5325828"/>
                <a:ext cx="105480" cy="95040"/>
              </p14:xfrm>
            </p:contentPart>
          </mc:Choice>
          <mc:Fallback xmlns="">
            <p:pic>
              <p:nvPicPr>
                <p:cNvPr id="220" name="Ink 219">
                  <a:extLst>
                    <a:ext uri="{FF2B5EF4-FFF2-40B4-BE49-F238E27FC236}">
                      <a16:creationId xmlns:a16="http://schemas.microsoft.com/office/drawing/2014/main" id="{750ADC61-3E89-784F-0D93-D7A0B99700F3}"/>
                    </a:ext>
                  </a:extLst>
                </p:cNvPr>
                <p:cNvPicPr/>
                <p:nvPr/>
              </p:nvPicPr>
              <p:blipFill>
                <a:blip r:embed="rId188"/>
                <a:stretch>
                  <a:fillRect/>
                </a:stretch>
              </p:blipFill>
              <p:spPr>
                <a:xfrm>
                  <a:off x="4092085" y="5307828"/>
                  <a:ext cx="141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21" name="Ink 220">
                  <a:extLst>
                    <a:ext uri="{FF2B5EF4-FFF2-40B4-BE49-F238E27FC236}">
                      <a16:creationId xmlns:a16="http://schemas.microsoft.com/office/drawing/2014/main" id="{78FF2D77-DE47-9CDB-9399-F0A47D892191}"/>
                    </a:ext>
                  </a:extLst>
                </p14:cNvPr>
                <p14:cNvContentPartPr/>
                <p14:nvPr/>
              </p14:nvContentPartPr>
              <p14:xfrm>
                <a:off x="4127005" y="4944948"/>
                <a:ext cx="70560" cy="169920"/>
              </p14:xfrm>
            </p:contentPart>
          </mc:Choice>
          <mc:Fallback xmlns="">
            <p:pic>
              <p:nvPicPr>
                <p:cNvPr id="221" name="Ink 220">
                  <a:extLst>
                    <a:ext uri="{FF2B5EF4-FFF2-40B4-BE49-F238E27FC236}">
                      <a16:creationId xmlns:a16="http://schemas.microsoft.com/office/drawing/2014/main" id="{78FF2D77-DE47-9CDB-9399-F0A47D892191}"/>
                    </a:ext>
                  </a:extLst>
                </p:cNvPr>
                <p:cNvPicPr/>
                <p:nvPr/>
              </p:nvPicPr>
              <p:blipFill>
                <a:blip r:embed="rId190"/>
                <a:stretch>
                  <a:fillRect/>
                </a:stretch>
              </p:blipFill>
              <p:spPr>
                <a:xfrm>
                  <a:off x="4109005" y="4927308"/>
                  <a:ext cx="106200" cy="205560"/>
                </a:xfrm>
                <a:prstGeom prst="rect">
                  <a:avLst/>
                </a:prstGeom>
              </p:spPr>
            </p:pic>
          </mc:Fallback>
        </mc:AlternateContent>
      </p:grpSp>
      <p:grpSp>
        <p:nvGrpSpPr>
          <p:cNvPr id="229" name="Group 228">
            <a:extLst>
              <a:ext uri="{FF2B5EF4-FFF2-40B4-BE49-F238E27FC236}">
                <a16:creationId xmlns:a16="http://schemas.microsoft.com/office/drawing/2014/main" id="{EBC1F019-A5A7-E839-E39B-70E46C9E17B0}"/>
              </a:ext>
            </a:extLst>
          </p:cNvPr>
          <p:cNvGrpSpPr/>
          <p:nvPr/>
        </p:nvGrpSpPr>
        <p:grpSpPr>
          <a:xfrm>
            <a:off x="9547321" y="4817458"/>
            <a:ext cx="880525" cy="375710"/>
            <a:chOff x="8023320" y="4562628"/>
            <a:chExt cx="880525" cy="375710"/>
          </a:xfrm>
        </p:grpSpPr>
        <mc:AlternateContent xmlns:mc="http://schemas.openxmlformats.org/markup-compatibility/2006" xmlns:p14="http://schemas.microsoft.com/office/powerpoint/2010/main">
          <mc:Choice Requires="p14">
            <p:contentPart p14:bwMode="auto" r:id="rId191">
              <p14:nvContentPartPr>
                <p14:cNvPr id="223" name="Ink 222">
                  <a:extLst>
                    <a:ext uri="{FF2B5EF4-FFF2-40B4-BE49-F238E27FC236}">
                      <a16:creationId xmlns:a16="http://schemas.microsoft.com/office/drawing/2014/main" id="{581F6501-9766-134B-BFAF-FD26D832BEED}"/>
                    </a:ext>
                  </a:extLst>
                </p14:cNvPr>
                <p14:cNvContentPartPr/>
                <p14:nvPr/>
              </p14:nvContentPartPr>
              <p14:xfrm>
                <a:off x="8023320" y="4603178"/>
                <a:ext cx="190440" cy="335160"/>
              </p14:xfrm>
            </p:contentPart>
          </mc:Choice>
          <mc:Fallback xmlns="">
            <p:pic>
              <p:nvPicPr>
                <p:cNvPr id="223" name="Ink 222">
                  <a:extLst>
                    <a:ext uri="{FF2B5EF4-FFF2-40B4-BE49-F238E27FC236}">
                      <a16:creationId xmlns:a16="http://schemas.microsoft.com/office/drawing/2014/main" id="{581F6501-9766-134B-BFAF-FD26D832BEED}"/>
                    </a:ext>
                  </a:extLst>
                </p:cNvPr>
                <p:cNvPicPr/>
                <p:nvPr/>
              </p:nvPicPr>
              <p:blipFill>
                <a:blip r:embed="rId192"/>
                <a:stretch>
                  <a:fillRect/>
                </a:stretch>
              </p:blipFill>
              <p:spPr>
                <a:xfrm>
                  <a:off x="8005320" y="4585159"/>
                  <a:ext cx="226080" cy="370838"/>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4" name="Ink 223">
                  <a:extLst>
                    <a:ext uri="{FF2B5EF4-FFF2-40B4-BE49-F238E27FC236}">
                      <a16:creationId xmlns:a16="http://schemas.microsoft.com/office/drawing/2014/main" id="{2B61B375-123B-B5AB-BA27-4F48E051EB30}"/>
                    </a:ext>
                  </a:extLst>
                </p14:cNvPr>
                <p14:cNvContentPartPr/>
                <p14:nvPr/>
              </p14:nvContentPartPr>
              <p14:xfrm>
                <a:off x="8071872" y="4763018"/>
                <a:ext cx="99360" cy="15480"/>
              </p14:xfrm>
            </p:contentPart>
          </mc:Choice>
          <mc:Fallback xmlns="">
            <p:pic>
              <p:nvPicPr>
                <p:cNvPr id="224" name="Ink 223">
                  <a:extLst>
                    <a:ext uri="{FF2B5EF4-FFF2-40B4-BE49-F238E27FC236}">
                      <a16:creationId xmlns:a16="http://schemas.microsoft.com/office/drawing/2014/main" id="{2B61B375-123B-B5AB-BA27-4F48E051EB30}"/>
                    </a:ext>
                  </a:extLst>
                </p:cNvPr>
                <p:cNvPicPr/>
                <p:nvPr/>
              </p:nvPicPr>
              <p:blipFill>
                <a:blip r:embed="rId194"/>
                <a:stretch>
                  <a:fillRect/>
                </a:stretch>
              </p:blipFill>
              <p:spPr>
                <a:xfrm>
                  <a:off x="8053872" y="4745018"/>
                  <a:ext cx="135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25" name="Ink 224">
                  <a:extLst>
                    <a:ext uri="{FF2B5EF4-FFF2-40B4-BE49-F238E27FC236}">
                      <a16:creationId xmlns:a16="http://schemas.microsoft.com/office/drawing/2014/main" id="{42C1F0D4-E20E-AF3C-6BC1-BFEC5EA599A1}"/>
                    </a:ext>
                  </a:extLst>
                </p14:cNvPr>
                <p14:cNvContentPartPr/>
                <p14:nvPr/>
              </p14:nvContentPartPr>
              <p14:xfrm>
                <a:off x="8216965" y="4665588"/>
                <a:ext cx="109440" cy="237600"/>
              </p14:xfrm>
            </p:contentPart>
          </mc:Choice>
          <mc:Fallback xmlns="">
            <p:pic>
              <p:nvPicPr>
                <p:cNvPr id="225" name="Ink 224">
                  <a:extLst>
                    <a:ext uri="{FF2B5EF4-FFF2-40B4-BE49-F238E27FC236}">
                      <a16:creationId xmlns:a16="http://schemas.microsoft.com/office/drawing/2014/main" id="{42C1F0D4-E20E-AF3C-6BC1-BFEC5EA599A1}"/>
                    </a:ext>
                  </a:extLst>
                </p:cNvPr>
                <p:cNvPicPr/>
                <p:nvPr/>
              </p:nvPicPr>
              <p:blipFill>
                <a:blip r:embed="rId196"/>
                <a:stretch>
                  <a:fillRect/>
                </a:stretch>
              </p:blipFill>
              <p:spPr>
                <a:xfrm>
                  <a:off x="8198965" y="4647948"/>
                  <a:ext cx="1450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26" name="Ink 225">
                  <a:extLst>
                    <a:ext uri="{FF2B5EF4-FFF2-40B4-BE49-F238E27FC236}">
                      <a16:creationId xmlns:a16="http://schemas.microsoft.com/office/drawing/2014/main" id="{3DCD16EB-F5D8-84B1-66EA-36BE2FA1F900}"/>
                    </a:ext>
                  </a:extLst>
                </p14:cNvPr>
                <p14:cNvContentPartPr/>
                <p14:nvPr/>
              </p14:nvContentPartPr>
              <p14:xfrm>
                <a:off x="8397325" y="4705188"/>
                <a:ext cx="112680" cy="161280"/>
              </p14:xfrm>
            </p:contentPart>
          </mc:Choice>
          <mc:Fallback xmlns="">
            <p:pic>
              <p:nvPicPr>
                <p:cNvPr id="226" name="Ink 225">
                  <a:extLst>
                    <a:ext uri="{FF2B5EF4-FFF2-40B4-BE49-F238E27FC236}">
                      <a16:creationId xmlns:a16="http://schemas.microsoft.com/office/drawing/2014/main" id="{3DCD16EB-F5D8-84B1-66EA-36BE2FA1F900}"/>
                    </a:ext>
                  </a:extLst>
                </p:cNvPr>
                <p:cNvPicPr/>
                <p:nvPr/>
              </p:nvPicPr>
              <p:blipFill>
                <a:blip r:embed="rId198"/>
                <a:stretch>
                  <a:fillRect/>
                </a:stretch>
              </p:blipFill>
              <p:spPr>
                <a:xfrm>
                  <a:off x="8379685" y="4687188"/>
                  <a:ext cx="148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27" name="Ink 226">
                  <a:extLst>
                    <a:ext uri="{FF2B5EF4-FFF2-40B4-BE49-F238E27FC236}">
                      <a16:creationId xmlns:a16="http://schemas.microsoft.com/office/drawing/2014/main" id="{88864CE7-39AE-F800-425B-DE11D909CC87}"/>
                    </a:ext>
                  </a:extLst>
                </p14:cNvPr>
                <p14:cNvContentPartPr/>
                <p14:nvPr/>
              </p14:nvContentPartPr>
              <p14:xfrm>
                <a:off x="8481205" y="4779708"/>
                <a:ext cx="229680" cy="121320"/>
              </p14:xfrm>
            </p:contentPart>
          </mc:Choice>
          <mc:Fallback xmlns="">
            <p:pic>
              <p:nvPicPr>
                <p:cNvPr id="227" name="Ink 226">
                  <a:extLst>
                    <a:ext uri="{FF2B5EF4-FFF2-40B4-BE49-F238E27FC236}">
                      <a16:creationId xmlns:a16="http://schemas.microsoft.com/office/drawing/2014/main" id="{88864CE7-39AE-F800-425B-DE11D909CC87}"/>
                    </a:ext>
                  </a:extLst>
                </p:cNvPr>
                <p:cNvPicPr/>
                <p:nvPr/>
              </p:nvPicPr>
              <p:blipFill>
                <a:blip r:embed="rId200"/>
                <a:stretch>
                  <a:fillRect/>
                </a:stretch>
              </p:blipFill>
              <p:spPr>
                <a:xfrm>
                  <a:off x="8463565" y="4762068"/>
                  <a:ext cx="265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28" name="Ink 227">
                  <a:extLst>
                    <a:ext uri="{FF2B5EF4-FFF2-40B4-BE49-F238E27FC236}">
                      <a16:creationId xmlns:a16="http://schemas.microsoft.com/office/drawing/2014/main" id="{DFD77255-0B0E-DEB0-124F-7CDDF10865CF}"/>
                    </a:ext>
                  </a:extLst>
                </p14:cNvPr>
                <p14:cNvContentPartPr/>
                <p14:nvPr/>
              </p14:nvContentPartPr>
              <p14:xfrm>
                <a:off x="8744005" y="4562628"/>
                <a:ext cx="159840" cy="133920"/>
              </p14:xfrm>
            </p:contentPart>
          </mc:Choice>
          <mc:Fallback xmlns="">
            <p:pic>
              <p:nvPicPr>
                <p:cNvPr id="228" name="Ink 227">
                  <a:extLst>
                    <a:ext uri="{FF2B5EF4-FFF2-40B4-BE49-F238E27FC236}">
                      <a16:creationId xmlns:a16="http://schemas.microsoft.com/office/drawing/2014/main" id="{DFD77255-0B0E-DEB0-124F-7CDDF10865CF}"/>
                    </a:ext>
                  </a:extLst>
                </p:cNvPr>
                <p:cNvPicPr/>
                <p:nvPr/>
              </p:nvPicPr>
              <p:blipFill>
                <a:blip r:embed="rId202"/>
                <a:stretch>
                  <a:fillRect/>
                </a:stretch>
              </p:blipFill>
              <p:spPr>
                <a:xfrm>
                  <a:off x="8726365" y="4544628"/>
                  <a:ext cx="195480" cy="169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3">
            <p14:nvContentPartPr>
              <p14:cNvPr id="231" name="Ink 230">
                <a:extLst>
                  <a:ext uri="{FF2B5EF4-FFF2-40B4-BE49-F238E27FC236}">
                    <a16:creationId xmlns:a16="http://schemas.microsoft.com/office/drawing/2014/main" id="{BABE9D9C-2E02-0EC8-8EAB-B248F6FE5A2E}"/>
                  </a:ext>
                </a:extLst>
              </p14:cNvPr>
              <p14:cNvContentPartPr/>
              <p14:nvPr/>
            </p14:nvContentPartPr>
            <p14:xfrm rot="617209">
              <a:off x="9800004" y="5360030"/>
              <a:ext cx="235800" cy="111960"/>
            </p14:xfrm>
          </p:contentPart>
        </mc:Choice>
        <mc:Fallback>
          <p:pic>
            <p:nvPicPr>
              <p:cNvPr id="231" name="Ink 230">
                <a:extLst>
                  <a:ext uri="{FF2B5EF4-FFF2-40B4-BE49-F238E27FC236}">
                    <a16:creationId xmlns:a16="http://schemas.microsoft.com/office/drawing/2014/main" id="{BABE9D9C-2E02-0EC8-8EAB-B248F6FE5A2E}"/>
                  </a:ext>
                </a:extLst>
              </p:cNvPr>
              <p:cNvPicPr/>
              <p:nvPr/>
            </p:nvPicPr>
            <p:blipFill>
              <a:blip r:embed="rId204"/>
              <a:stretch>
                <a:fillRect/>
              </a:stretch>
            </p:blipFill>
            <p:spPr>
              <a:xfrm rot="617209">
                <a:off x="9782004" y="5342030"/>
                <a:ext cx="271440" cy="147600"/>
              </a:xfrm>
              <a:prstGeom prst="rect">
                <a:avLst/>
              </a:prstGeom>
            </p:spPr>
          </p:pic>
        </mc:Fallback>
      </mc:AlternateContent>
      <p:grpSp>
        <p:nvGrpSpPr>
          <p:cNvPr id="237" name="Group 236">
            <a:extLst>
              <a:ext uri="{FF2B5EF4-FFF2-40B4-BE49-F238E27FC236}">
                <a16:creationId xmlns:a16="http://schemas.microsoft.com/office/drawing/2014/main" id="{2FF970DF-5A0B-2B72-FEDE-C14742B3D120}"/>
              </a:ext>
            </a:extLst>
          </p:cNvPr>
          <p:cNvGrpSpPr/>
          <p:nvPr/>
        </p:nvGrpSpPr>
        <p:grpSpPr>
          <a:xfrm>
            <a:off x="7511845" y="3970428"/>
            <a:ext cx="819000" cy="373680"/>
            <a:chOff x="5987845" y="3970428"/>
            <a:chExt cx="819000" cy="373680"/>
          </a:xfrm>
        </p:grpSpPr>
        <mc:AlternateContent xmlns:mc="http://schemas.openxmlformats.org/markup-compatibility/2006" xmlns:p14="http://schemas.microsoft.com/office/powerpoint/2010/main">
          <mc:Choice Requires="p14">
            <p:contentPart p14:bwMode="auto" r:id="rId205">
              <p14:nvContentPartPr>
                <p14:cNvPr id="232" name="Ink 231">
                  <a:extLst>
                    <a:ext uri="{FF2B5EF4-FFF2-40B4-BE49-F238E27FC236}">
                      <a16:creationId xmlns:a16="http://schemas.microsoft.com/office/drawing/2014/main" id="{C2C45935-8C61-2B17-D616-81BC7F98A3A1}"/>
                    </a:ext>
                  </a:extLst>
                </p14:cNvPr>
                <p14:cNvContentPartPr/>
                <p14:nvPr/>
              </p14:nvContentPartPr>
              <p14:xfrm>
                <a:off x="5987845" y="4124508"/>
                <a:ext cx="193680" cy="10440"/>
              </p14:xfrm>
            </p:contentPart>
          </mc:Choice>
          <mc:Fallback xmlns="">
            <p:pic>
              <p:nvPicPr>
                <p:cNvPr id="232" name="Ink 231">
                  <a:extLst>
                    <a:ext uri="{FF2B5EF4-FFF2-40B4-BE49-F238E27FC236}">
                      <a16:creationId xmlns:a16="http://schemas.microsoft.com/office/drawing/2014/main" id="{C2C45935-8C61-2B17-D616-81BC7F98A3A1}"/>
                    </a:ext>
                  </a:extLst>
                </p:cNvPr>
                <p:cNvPicPr/>
                <p:nvPr/>
              </p:nvPicPr>
              <p:blipFill>
                <a:blip r:embed="rId208"/>
                <a:stretch>
                  <a:fillRect/>
                </a:stretch>
              </p:blipFill>
              <p:spPr>
                <a:xfrm>
                  <a:off x="5969845" y="4106508"/>
                  <a:ext cx="2293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33" name="Ink 232">
                  <a:extLst>
                    <a:ext uri="{FF2B5EF4-FFF2-40B4-BE49-F238E27FC236}">
                      <a16:creationId xmlns:a16="http://schemas.microsoft.com/office/drawing/2014/main" id="{49DD3211-16C3-DDF9-291C-52FB0D5CE6CE}"/>
                    </a:ext>
                  </a:extLst>
                </p14:cNvPr>
                <p14:cNvContentPartPr/>
                <p14:nvPr/>
              </p14:nvContentPartPr>
              <p14:xfrm>
                <a:off x="6515965" y="4009668"/>
                <a:ext cx="139320" cy="219600"/>
              </p14:xfrm>
            </p:contentPart>
          </mc:Choice>
          <mc:Fallback xmlns="">
            <p:pic>
              <p:nvPicPr>
                <p:cNvPr id="233" name="Ink 232">
                  <a:extLst>
                    <a:ext uri="{FF2B5EF4-FFF2-40B4-BE49-F238E27FC236}">
                      <a16:creationId xmlns:a16="http://schemas.microsoft.com/office/drawing/2014/main" id="{49DD3211-16C3-DDF9-291C-52FB0D5CE6CE}"/>
                    </a:ext>
                  </a:extLst>
                </p:cNvPr>
                <p:cNvPicPr/>
                <p:nvPr/>
              </p:nvPicPr>
              <p:blipFill>
                <a:blip r:embed="rId210"/>
                <a:stretch>
                  <a:fillRect/>
                </a:stretch>
              </p:blipFill>
              <p:spPr>
                <a:xfrm>
                  <a:off x="6498325" y="3991668"/>
                  <a:ext cx="1749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34" name="Ink 233">
                  <a:extLst>
                    <a:ext uri="{FF2B5EF4-FFF2-40B4-BE49-F238E27FC236}">
                      <a16:creationId xmlns:a16="http://schemas.microsoft.com/office/drawing/2014/main" id="{20AB164D-1889-E25A-B6B2-26107571F48E}"/>
                    </a:ext>
                  </a:extLst>
                </p14:cNvPr>
                <p14:cNvContentPartPr/>
                <p14:nvPr/>
              </p14:nvContentPartPr>
              <p14:xfrm>
                <a:off x="6536485" y="4148988"/>
                <a:ext cx="109080" cy="3240"/>
              </p14:xfrm>
            </p:contentPart>
          </mc:Choice>
          <mc:Fallback xmlns="">
            <p:pic>
              <p:nvPicPr>
                <p:cNvPr id="234" name="Ink 233">
                  <a:extLst>
                    <a:ext uri="{FF2B5EF4-FFF2-40B4-BE49-F238E27FC236}">
                      <a16:creationId xmlns:a16="http://schemas.microsoft.com/office/drawing/2014/main" id="{20AB164D-1889-E25A-B6B2-26107571F48E}"/>
                    </a:ext>
                  </a:extLst>
                </p:cNvPr>
                <p:cNvPicPr/>
                <p:nvPr/>
              </p:nvPicPr>
              <p:blipFill>
                <a:blip r:embed="rId212"/>
                <a:stretch>
                  <a:fillRect/>
                </a:stretch>
              </p:blipFill>
              <p:spPr>
                <a:xfrm>
                  <a:off x="6518845" y="4130988"/>
                  <a:ext cx="144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35" name="Ink 234">
                  <a:extLst>
                    <a:ext uri="{FF2B5EF4-FFF2-40B4-BE49-F238E27FC236}">
                      <a16:creationId xmlns:a16="http://schemas.microsoft.com/office/drawing/2014/main" id="{5914AA59-9C86-A3F5-ECD2-4377CB0AE8A5}"/>
                    </a:ext>
                  </a:extLst>
                </p14:cNvPr>
                <p14:cNvContentPartPr/>
                <p14:nvPr/>
              </p14:nvContentPartPr>
              <p14:xfrm>
                <a:off x="6344245" y="3970428"/>
                <a:ext cx="159480" cy="322920"/>
              </p14:xfrm>
            </p:contentPart>
          </mc:Choice>
          <mc:Fallback xmlns="">
            <p:pic>
              <p:nvPicPr>
                <p:cNvPr id="235" name="Ink 234">
                  <a:extLst>
                    <a:ext uri="{FF2B5EF4-FFF2-40B4-BE49-F238E27FC236}">
                      <a16:creationId xmlns:a16="http://schemas.microsoft.com/office/drawing/2014/main" id="{5914AA59-9C86-A3F5-ECD2-4377CB0AE8A5}"/>
                    </a:ext>
                  </a:extLst>
                </p:cNvPr>
                <p:cNvPicPr/>
                <p:nvPr/>
              </p:nvPicPr>
              <p:blipFill>
                <a:blip r:embed="rId214"/>
                <a:stretch>
                  <a:fillRect/>
                </a:stretch>
              </p:blipFill>
              <p:spPr>
                <a:xfrm>
                  <a:off x="6326605" y="3952788"/>
                  <a:ext cx="19512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36" name="Ink 235">
                  <a:extLst>
                    <a:ext uri="{FF2B5EF4-FFF2-40B4-BE49-F238E27FC236}">
                      <a16:creationId xmlns:a16="http://schemas.microsoft.com/office/drawing/2014/main" id="{F64A8E77-94FE-26FD-8E32-52284C47D71E}"/>
                    </a:ext>
                  </a:extLst>
                </p14:cNvPr>
                <p14:cNvContentPartPr/>
                <p14:nvPr/>
              </p14:nvContentPartPr>
              <p14:xfrm>
                <a:off x="6621805" y="4030548"/>
                <a:ext cx="185040" cy="313560"/>
              </p14:xfrm>
            </p:contentPart>
          </mc:Choice>
          <mc:Fallback xmlns="">
            <p:pic>
              <p:nvPicPr>
                <p:cNvPr id="236" name="Ink 235">
                  <a:extLst>
                    <a:ext uri="{FF2B5EF4-FFF2-40B4-BE49-F238E27FC236}">
                      <a16:creationId xmlns:a16="http://schemas.microsoft.com/office/drawing/2014/main" id="{F64A8E77-94FE-26FD-8E32-52284C47D71E}"/>
                    </a:ext>
                  </a:extLst>
                </p:cNvPr>
                <p:cNvPicPr/>
                <p:nvPr/>
              </p:nvPicPr>
              <p:blipFill>
                <a:blip r:embed="rId216"/>
                <a:stretch>
                  <a:fillRect/>
                </a:stretch>
              </p:blipFill>
              <p:spPr>
                <a:xfrm>
                  <a:off x="6604165" y="4012908"/>
                  <a:ext cx="220680" cy="349200"/>
                </a:xfrm>
                <a:prstGeom prst="rect">
                  <a:avLst/>
                </a:prstGeom>
              </p:spPr>
            </p:pic>
          </mc:Fallback>
        </mc:AlternateContent>
      </p:grpSp>
      <p:grpSp>
        <p:nvGrpSpPr>
          <p:cNvPr id="262" name="Group 261">
            <a:extLst>
              <a:ext uri="{FF2B5EF4-FFF2-40B4-BE49-F238E27FC236}">
                <a16:creationId xmlns:a16="http://schemas.microsoft.com/office/drawing/2014/main" id="{EA795AA7-4577-5A09-6966-54007F28328D}"/>
              </a:ext>
            </a:extLst>
          </p:cNvPr>
          <p:cNvGrpSpPr/>
          <p:nvPr/>
        </p:nvGrpSpPr>
        <p:grpSpPr>
          <a:xfrm rot="166269">
            <a:off x="2034085" y="5582668"/>
            <a:ext cx="1919880" cy="437400"/>
            <a:chOff x="510085" y="5642628"/>
            <a:chExt cx="1919880" cy="437400"/>
          </a:xfrm>
        </p:grpSpPr>
        <mc:AlternateContent xmlns:mc="http://schemas.openxmlformats.org/markup-compatibility/2006" xmlns:p14="http://schemas.microsoft.com/office/powerpoint/2010/main">
          <mc:Choice Requires="p14">
            <p:contentPart p14:bwMode="auto" r:id="rId217">
              <p14:nvContentPartPr>
                <p14:cNvPr id="243" name="Ink 242">
                  <a:extLst>
                    <a:ext uri="{FF2B5EF4-FFF2-40B4-BE49-F238E27FC236}">
                      <a16:creationId xmlns:a16="http://schemas.microsoft.com/office/drawing/2014/main" id="{D2344AB4-D518-E457-B6DF-20486BCECBC3}"/>
                    </a:ext>
                  </a:extLst>
                </p14:cNvPr>
                <p14:cNvContentPartPr/>
                <p14:nvPr/>
              </p14:nvContentPartPr>
              <p14:xfrm>
                <a:off x="510085" y="5761788"/>
                <a:ext cx="123480" cy="164880"/>
              </p14:xfrm>
            </p:contentPart>
          </mc:Choice>
          <mc:Fallback xmlns="">
            <p:pic>
              <p:nvPicPr>
                <p:cNvPr id="243" name="Ink 242">
                  <a:extLst>
                    <a:ext uri="{FF2B5EF4-FFF2-40B4-BE49-F238E27FC236}">
                      <a16:creationId xmlns:a16="http://schemas.microsoft.com/office/drawing/2014/main" id="{D2344AB4-D518-E457-B6DF-20486BCECBC3}"/>
                    </a:ext>
                  </a:extLst>
                </p:cNvPr>
                <p:cNvPicPr/>
                <p:nvPr/>
              </p:nvPicPr>
              <p:blipFill>
                <a:blip r:embed="rId218"/>
                <a:stretch>
                  <a:fillRect/>
                </a:stretch>
              </p:blipFill>
              <p:spPr>
                <a:xfrm>
                  <a:off x="492085" y="5744148"/>
                  <a:ext cx="159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44" name="Ink 243">
                  <a:extLst>
                    <a:ext uri="{FF2B5EF4-FFF2-40B4-BE49-F238E27FC236}">
                      <a16:creationId xmlns:a16="http://schemas.microsoft.com/office/drawing/2014/main" id="{4A587CE2-8646-48DC-35FC-30209538CE53}"/>
                    </a:ext>
                  </a:extLst>
                </p14:cNvPr>
                <p14:cNvContentPartPr/>
                <p14:nvPr/>
              </p14:nvContentPartPr>
              <p14:xfrm>
                <a:off x="691165" y="5703828"/>
                <a:ext cx="547920" cy="223560"/>
              </p14:xfrm>
            </p:contentPart>
          </mc:Choice>
          <mc:Fallback xmlns="">
            <p:pic>
              <p:nvPicPr>
                <p:cNvPr id="244" name="Ink 243">
                  <a:extLst>
                    <a:ext uri="{FF2B5EF4-FFF2-40B4-BE49-F238E27FC236}">
                      <a16:creationId xmlns:a16="http://schemas.microsoft.com/office/drawing/2014/main" id="{4A587CE2-8646-48DC-35FC-30209538CE53}"/>
                    </a:ext>
                  </a:extLst>
                </p:cNvPr>
                <p:cNvPicPr/>
                <p:nvPr/>
              </p:nvPicPr>
              <p:blipFill>
                <a:blip r:embed="rId220"/>
                <a:stretch>
                  <a:fillRect/>
                </a:stretch>
              </p:blipFill>
              <p:spPr>
                <a:xfrm>
                  <a:off x="673525" y="5686188"/>
                  <a:ext cx="5835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45" name="Ink 244">
                  <a:extLst>
                    <a:ext uri="{FF2B5EF4-FFF2-40B4-BE49-F238E27FC236}">
                      <a16:creationId xmlns:a16="http://schemas.microsoft.com/office/drawing/2014/main" id="{739FE3DE-8E44-F4E0-0A2F-04E979883CE3}"/>
                    </a:ext>
                  </a:extLst>
                </p14:cNvPr>
                <p14:cNvContentPartPr/>
                <p14:nvPr/>
              </p14:nvContentPartPr>
              <p14:xfrm>
                <a:off x="1262845" y="5775468"/>
                <a:ext cx="14760" cy="56160"/>
              </p14:xfrm>
            </p:contentPart>
          </mc:Choice>
          <mc:Fallback xmlns="">
            <p:pic>
              <p:nvPicPr>
                <p:cNvPr id="245" name="Ink 244">
                  <a:extLst>
                    <a:ext uri="{FF2B5EF4-FFF2-40B4-BE49-F238E27FC236}">
                      <a16:creationId xmlns:a16="http://schemas.microsoft.com/office/drawing/2014/main" id="{739FE3DE-8E44-F4E0-0A2F-04E979883CE3}"/>
                    </a:ext>
                  </a:extLst>
                </p:cNvPr>
                <p:cNvPicPr/>
                <p:nvPr/>
              </p:nvPicPr>
              <p:blipFill>
                <a:blip r:embed="rId222"/>
                <a:stretch>
                  <a:fillRect/>
                </a:stretch>
              </p:blipFill>
              <p:spPr>
                <a:xfrm>
                  <a:off x="1244845" y="5757468"/>
                  <a:ext cx="50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46" name="Ink 245">
                  <a:extLst>
                    <a:ext uri="{FF2B5EF4-FFF2-40B4-BE49-F238E27FC236}">
                      <a16:creationId xmlns:a16="http://schemas.microsoft.com/office/drawing/2014/main" id="{AF7B2E33-530A-ABFE-9730-D9A7D28115B3}"/>
                    </a:ext>
                  </a:extLst>
                </p14:cNvPr>
                <p14:cNvContentPartPr/>
                <p14:nvPr/>
              </p14:nvContentPartPr>
              <p14:xfrm>
                <a:off x="1282285" y="5735868"/>
                <a:ext cx="269280" cy="197280"/>
              </p14:xfrm>
            </p:contentPart>
          </mc:Choice>
          <mc:Fallback xmlns="">
            <p:pic>
              <p:nvPicPr>
                <p:cNvPr id="246" name="Ink 245">
                  <a:extLst>
                    <a:ext uri="{FF2B5EF4-FFF2-40B4-BE49-F238E27FC236}">
                      <a16:creationId xmlns:a16="http://schemas.microsoft.com/office/drawing/2014/main" id="{AF7B2E33-530A-ABFE-9730-D9A7D28115B3}"/>
                    </a:ext>
                  </a:extLst>
                </p:cNvPr>
                <p:cNvPicPr/>
                <p:nvPr/>
              </p:nvPicPr>
              <p:blipFill>
                <a:blip r:embed="rId224"/>
                <a:stretch>
                  <a:fillRect/>
                </a:stretch>
              </p:blipFill>
              <p:spPr>
                <a:xfrm>
                  <a:off x="1264285" y="5718228"/>
                  <a:ext cx="304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47" name="Ink 246">
                  <a:extLst>
                    <a:ext uri="{FF2B5EF4-FFF2-40B4-BE49-F238E27FC236}">
                      <a16:creationId xmlns:a16="http://schemas.microsoft.com/office/drawing/2014/main" id="{E52D256C-9953-16CD-150C-047A9A78FE04}"/>
                    </a:ext>
                  </a:extLst>
                </p14:cNvPr>
                <p14:cNvContentPartPr/>
                <p14:nvPr/>
              </p14:nvContentPartPr>
              <p14:xfrm>
                <a:off x="1558045" y="5674668"/>
                <a:ext cx="74160" cy="212040"/>
              </p14:xfrm>
            </p:contentPart>
          </mc:Choice>
          <mc:Fallback xmlns="">
            <p:pic>
              <p:nvPicPr>
                <p:cNvPr id="247" name="Ink 246">
                  <a:extLst>
                    <a:ext uri="{FF2B5EF4-FFF2-40B4-BE49-F238E27FC236}">
                      <a16:creationId xmlns:a16="http://schemas.microsoft.com/office/drawing/2014/main" id="{E52D256C-9953-16CD-150C-047A9A78FE04}"/>
                    </a:ext>
                  </a:extLst>
                </p:cNvPr>
                <p:cNvPicPr/>
                <p:nvPr/>
              </p:nvPicPr>
              <p:blipFill>
                <a:blip r:embed="rId226"/>
                <a:stretch>
                  <a:fillRect/>
                </a:stretch>
              </p:blipFill>
              <p:spPr>
                <a:xfrm>
                  <a:off x="1540405" y="5656668"/>
                  <a:ext cx="1098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48" name="Ink 247">
                  <a:extLst>
                    <a:ext uri="{FF2B5EF4-FFF2-40B4-BE49-F238E27FC236}">
                      <a16:creationId xmlns:a16="http://schemas.microsoft.com/office/drawing/2014/main" id="{483098B9-775F-A7BD-750A-DEDBDF915312}"/>
                    </a:ext>
                  </a:extLst>
                </p14:cNvPr>
                <p14:cNvContentPartPr/>
                <p14:nvPr/>
              </p14:nvContentPartPr>
              <p14:xfrm>
                <a:off x="1519165" y="5807508"/>
                <a:ext cx="177840" cy="98640"/>
              </p14:xfrm>
            </p:contentPart>
          </mc:Choice>
          <mc:Fallback xmlns="">
            <p:pic>
              <p:nvPicPr>
                <p:cNvPr id="248" name="Ink 247">
                  <a:extLst>
                    <a:ext uri="{FF2B5EF4-FFF2-40B4-BE49-F238E27FC236}">
                      <a16:creationId xmlns:a16="http://schemas.microsoft.com/office/drawing/2014/main" id="{483098B9-775F-A7BD-750A-DEDBDF915312}"/>
                    </a:ext>
                  </a:extLst>
                </p:cNvPr>
                <p:cNvPicPr/>
                <p:nvPr/>
              </p:nvPicPr>
              <p:blipFill>
                <a:blip r:embed="rId228"/>
                <a:stretch>
                  <a:fillRect/>
                </a:stretch>
              </p:blipFill>
              <p:spPr>
                <a:xfrm>
                  <a:off x="1501165" y="5789868"/>
                  <a:ext cx="213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49" name="Ink 248">
                  <a:extLst>
                    <a:ext uri="{FF2B5EF4-FFF2-40B4-BE49-F238E27FC236}">
                      <a16:creationId xmlns:a16="http://schemas.microsoft.com/office/drawing/2014/main" id="{172ED20A-75CD-6F6A-1759-63E941DC2F69}"/>
                    </a:ext>
                  </a:extLst>
                </p14:cNvPr>
                <p14:cNvContentPartPr/>
                <p14:nvPr/>
              </p14:nvContentPartPr>
              <p14:xfrm>
                <a:off x="1735885" y="5747748"/>
                <a:ext cx="1080" cy="5400"/>
              </p14:xfrm>
            </p:contentPart>
          </mc:Choice>
          <mc:Fallback xmlns="">
            <p:pic>
              <p:nvPicPr>
                <p:cNvPr id="249" name="Ink 248">
                  <a:extLst>
                    <a:ext uri="{FF2B5EF4-FFF2-40B4-BE49-F238E27FC236}">
                      <a16:creationId xmlns:a16="http://schemas.microsoft.com/office/drawing/2014/main" id="{172ED20A-75CD-6F6A-1759-63E941DC2F69}"/>
                    </a:ext>
                  </a:extLst>
                </p:cNvPr>
                <p:cNvPicPr/>
                <p:nvPr/>
              </p:nvPicPr>
              <p:blipFill>
                <a:blip r:embed="rId230"/>
                <a:stretch>
                  <a:fillRect/>
                </a:stretch>
              </p:blipFill>
              <p:spPr>
                <a:xfrm>
                  <a:off x="1718245" y="5730108"/>
                  <a:ext cx="36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50" name="Ink 249">
                  <a:extLst>
                    <a:ext uri="{FF2B5EF4-FFF2-40B4-BE49-F238E27FC236}">
                      <a16:creationId xmlns:a16="http://schemas.microsoft.com/office/drawing/2014/main" id="{586129E8-48D4-EA65-7311-ED5F407DFF97}"/>
                    </a:ext>
                  </a:extLst>
                </p14:cNvPr>
                <p14:cNvContentPartPr/>
                <p14:nvPr/>
              </p14:nvContentPartPr>
              <p14:xfrm>
                <a:off x="1769365" y="5780508"/>
                <a:ext cx="93240" cy="85680"/>
              </p14:xfrm>
            </p:contentPart>
          </mc:Choice>
          <mc:Fallback xmlns="">
            <p:pic>
              <p:nvPicPr>
                <p:cNvPr id="250" name="Ink 249">
                  <a:extLst>
                    <a:ext uri="{FF2B5EF4-FFF2-40B4-BE49-F238E27FC236}">
                      <a16:creationId xmlns:a16="http://schemas.microsoft.com/office/drawing/2014/main" id="{586129E8-48D4-EA65-7311-ED5F407DFF97}"/>
                    </a:ext>
                  </a:extLst>
                </p:cNvPr>
                <p:cNvPicPr/>
                <p:nvPr/>
              </p:nvPicPr>
              <p:blipFill>
                <a:blip r:embed="rId232"/>
                <a:stretch>
                  <a:fillRect/>
                </a:stretch>
              </p:blipFill>
              <p:spPr>
                <a:xfrm>
                  <a:off x="1751725" y="5762508"/>
                  <a:ext cx="128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51" name="Ink 250">
                  <a:extLst>
                    <a:ext uri="{FF2B5EF4-FFF2-40B4-BE49-F238E27FC236}">
                      <a16:creationId xmlns:a16="http://schemas.microsoft.com/office/drawing/2014/main" id="{8AFDC5BC-197B-EBC1-A56A-8197D360CAFD}"/>
                    </a:ext>
                  </a:extLst>
                </p14:cNvPr>
                <p14:cNvContentPartPr/>
                <p14:nvPr/>
              </p14:nvContentPartPr>
              <p14:xfrm>
                <a:off x="1864045" y="5795268"/>
                <a:ext cx="138960" cy="284760"/>
              </p14:xfrm>
            </p:contentPart>
          </mc:Choice>
          <mc:Fallback xmlns="">
            <p:pic>
              <p:nvPicPr>
                <p:cNvPr id="251" name="Ink 250">
                  <a:extLst>
                    <a:ext uri="{FF2B5EF4-FFF2-40B4-BE49-F238E27FC236}">
                      <a16:creationId xmlns:a16="http://schemas.microsoft.com/office/drawing/2014/main" id="{8AFDC5BC-197B-EBC1-A56A-8197D360CAFD}"/>
                    </a:ext>
                  </a:extLst>
                </p:cNvPr>
                <p:cNvPicPr/>
                <p:nvPr/>
              </p:nvPicPr>
              <p:blipFill>
                <a:blip r:embed="rId234"/>
                <a:stretch>
                  <a:fillRect/>
                </a:stretch>
              </p:blipFill>
              <p:spPr>
                <a:xfrm>
                  <a:off x="1846405" y="5777628"/>
                  <a:ext cx="1746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52" name="Ink 251">
                  <a:extLst>
                    <a:ext uri="{FF2B5EF4-FFF2-40B4-BE49-F238E27FC236}">
                      <a16:creationId xmlns:a16="http://schemas.microsoft.com/office/drawing/2014/main" id="{D77494E3-D8C3-8396-ECF1-D2DB68ADF19A}"/>
                    </a:ext>
                  </a:extLst>
                </p14:cNvPr>
                <p14:cNvContentPartPr/>
                <p14:nvPr/>
              </p14:nvContentPartPr>
              <p14:xfrm>
                <a:off x="2176165" y="5754228"/>
                <a:ext cx="253800" cy="129960"/>
              </p14:xfrm>
            </p:contentPart>
          </mc:Choice>
          <mc:Fallback xmlns="">
            <p:pic>
              <p:nvPicPr>
                <p:cNvPr id="252" name="Ink 251">
                  <a:extLst>
                    <a:ext uri="{FF2B5EF4-FFF2-40B4-BE49-F238E27FC236}">
                      <a16:creationId xmlns:a16="http://schemas.microsoft.com/office/drawing/2014/main" id="{D77494E3-D8C3-8396-ECF1-D2DB68ADF19A}"/>
                    </a:ext>
                  </a:extLst>
                </p:cNvPr>
                <p:cNvPicPr/>
                <p:nvPr/>
              </p:nvPicPr>
              <p:blipFill>
                <a:blip r:embed="rId236"/>
                <a:stretch>
                  <a:fillRect/>
                </a:stretch>
              </p:blipFill>
              <p:spPr>
                <a:xfrm>
                  <a:off x="2158165" y="5736588"/>
                  <a:ext cx="2894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53" name="Ink 252">
                  <a:extLst>
                    <a:ext uri="{FF2B5EF4-FFF2-40B4-BE49-F238E27FC236}">
                      <a16:creationId xmlns:a16="http://schemas.microsoft.com/office/drawing/2014/main" id="{2FE5BADE-E2EB-A794-102C-DF4E3303C1CC}"/>
                    </a:ext>
                  </a:extLst>
                </p14:cNvPr>
                <p14:cNvContentPartPr/>
                <p14:nvPr/>
              </p14:nvContentPartPr>
              <p14:xfrm>
                <a:off x="2353645" y="5642628"/>
                <a:ext cx="36720" cy="24840"/>
              </p14:xfrm>
            </p:contentPart>
          </mc:Choice>
          <mc:Fallback xmlns="">
            <p:pic>
              <p:nvPicPr>
                <p:cNvPr id="253" name="Ink 252">
                  <a:extLst>
                    <a:ext uri="{FF2B5EF4-FFF2-40B4-BE49-F238E27FC236}">
                      <a16:creationId xmlns:a16="http://schemas.microsoft.com/office/drawing/2014/main" id="{2FE5BADE-E2EB-A794-102C-DF4E3303C1CC}"/>
                    </a:ext>
                  </a:extLst>
                </p:cNvPr>
                <p:cNvPicPr/>
                <p:nvPr/>
              </p:nvPicPr>
              <p:blipFill>
                <a:blip r:embed="rId238"/>
                <a:stretch>
                  <a:fillRect/>
                </a:stretch>
              </p:blipFill>
              <p:spPr>
                <a:xfrm>
                  <a:off x="2335645" y="5624988"/>
                  <a:ext cx="72360" cy="60480"/>
                </a:xfrm>
                <a:prstGeom prst="rect">
                  <a:avLst/>
                </a:prstGeom>
              </p:spPr>
            </p:pic>
          </mc:Fallback>
        </mc:AlternateContent>
      </p:grpSp>
      <p:grpSp>
        <p:nvGrpSpPr>
          <p:cNvPr id="261" name="Group 260">
            <a:extLst>
              <a:ext uri="{FF2B5EF4-FFF2-40B4-BE49-F238E27FC236}">
                <a16:creationId xmlns:a16="http://schemas.microsoft.com/office/drawing/2014/main" id="{B768B2BF-67D3-9816-1DFD-9837AAAD7B03}"/>
              </a:ext>
            </a:extLst>
          </p:cNvPr>
          <p:cNvGrpSpPr/>
          <p:nvPr/>
        </p:nvGrpSpPr>
        <p:grpSpPr>
          <a:xfrm>
            <a:off x="4260685" y="5615988"/>
            <a:ext cx="985320" cy="314640"/>
            <a:chOff x="2736685" y="5615988"/>
            <a:chExt cx="985320" cy="314640"/>
          </a:xfrm>
        </p:grpSpPr>
        <mc:AlternateContent xmlns:mc="http://schemas.openxmlformats.org/markup-compatibility/2006" xmlns:p14="http://schemas.microsoft.com/office/powerpoint/2010/main">
          <mc:Choice Requires="p14">
            <p:contentPart p14:bwMode="auto" r:id="rId239">
              <p14:nvContentPartPr>
                <p14:cNvPr id="254" name="Ink 253">
                  <a:extLst>
                    <a:ext uri="{FF2B5EF4-FFF2-40B4-BE49-F238E27FC236}">
                      <a16:creationId xmlns:a16="http://schemas.microsoft.com/office/drawing/2014/main" id="{DC3FC671-7640-F07F-0984-4772AA755F6A}"/>
                    </a:ext>
                  </a:extLst>
                </p14:cNvPr>
                <p14:cNvContentPartPr/>
                <p14:nvPr/>
              </p14:nvContentPartPr>
              <p14:xfrm>
                <a:off x="2736685" y="5732268"/>
                <a:ext cx="182160" cy="84960"/>
              </p14:xfrm>
            </p:contentPart>
          </mc:Choice>
          <mc:Fallback xmlns="">
            <p:pic>
              <p:nvPicPr>
                <p:cNvPr id="254" name="Ink 253">
                  <a:extLst>
                    <a:ext uri="{FF2B5EF4-FFF2-40B4-BE49-F238E27FC236}">
                      <a16:creationId xmlns:a16="http://schemas.microsoft.com/office/drawing/2014/main" id="{DC3FC671-7640-F07F-0984-4772AA755F6A}"/>
                    </a:ext>
                  </a:extLst>
                </p:cNvPr>
                <p:cNvPicPr/>
                <p:nvPr/>
              </p:nvPicPr>
              <p:blipFill>
                <a:blip r:embed="rId240"/>
                <a:stretch>
                  <a:fillRect/>
                </a:stretch>
              </p:blipFill>
              <p:spPr>
                <a:xfrm>
                  <a:off x="2718685" y="5714268"/>
                  <a:ext cx="217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55" name="Ink 254">
                  <a:extLst>
                    <a:ext uri="{FF2B5EF4-FFF2-40B4-BE49-F238E27FC236}">
                      <a16:creationId xmlns:a16="http://schemas.microsoft.com/office/drawing/2014/main" id="{B598856B-A4E5-8ACE-870F-FFF3B5065F59}"/>
                    </a:ext>
                  </a:extLst>
                </p14:cNvPr>
                <p14:cNvContentPartPr/>
                <p14:nvPr/>
              </p14:nvContentPartPr>
              <p14:xfrm>
                <a:off x="2860165" y="5759628"/>
                <a:ext cx="129960" cy="171000"/>
              </p14:xfrm>
            </p:contentPart>
          </mc:Choice>
          <mc:Fallback xmlns="">
            <p:pic>
              <p:nvPicPr>
                <p:cNvPr id="255" name="Ink 254">
                  <a:extLst>
                    <a:ext uri="{FF2B5EF4-FFF2-40B4-BE49-F238E27FC236}">
                      <a16:creationId xmlns:a16="http://schemas.microsoft.com/office/drawing/2014/main" id="{B598856B-A4E5-8ACE-870F-FFF3B5065F59}"/>
                    </a:ext>
                  </a:extLst>
                </p:cNvPr>
                <p:cNvPicPr/>
                <p:nvPr/>
              </p:nvPicPr>
              <p:blipFill>
                <a:blip r:embed="rId242"/>
                <a:stretch>
                  <a:fillRect/>
                </a:stretch>
              </p:blipFill>
              <p:spPr>
                <a:xfrm>
                  <a:off x="2842165" y="5741988"/>
                  <a:ext cx="165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56" name="Ink 255">
                  <a:extLst>
                    <a:ext uri="{FF2B5EF4-FFF2-40B4-BE49-F238E27FC236}">
                      <a16:creationId xmlns:a16="http://schemas.microsoft.com/office/drawing/2014/main" id="{1C3F458F-4F29-1C58-7F4D-16EE36E86ADA}"/>
                    </a:ext>
                  </a:extLst>
                </p14:cNvPr>
                <p14:cNvContentPartPr/>
                <p14:nvPr/>
              </p14:nvContentPartPr>
              <p14:xfrm>
                <a:off x="3071125" y="5762508"/>
                <a:ext cx="145800" cy="90360"/>
              </p14:xfrm>
            </p:contentPart>
          </mc:Choice>
          <mc:Fallback xmlns="">
            <p:pic>
              <p:nvPicPr>
                <p:cNvPr id="256" name="Ink 255">
                  <a:extLst>
                    <a:ext uri="{FF2B5EF4-FFF2-40B4-BE49-F238E27FC236}">
                      <a16:creationId xmlns:a16="http://schemas.microsoft.com/office/drawing/2014/main" id="{1C3F458F-4F29-1C58-7F4D-16EE36E86ADA}"/>
                    </a:ext>
                  </a:extLst>
                </p:cNvPr>
                <p:cNvPicPr/>
                <p:nvPr/>
              </p:nvPicPr>
              <p:blipFill>
                <a:blip r:embed="rId244"/>
                <a:stretch>
                  <a:fillRect/>
                </a:stretch>
              </p:blipFill>
              <p:spPr>
                <a:xfrm>
                  <a:off x="3053125" y="5744508"/>
                  <a:ext cx="181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57" name="Ink 256">
                  <a:extLst>
                    <a:ext uri="{FF2B5EF4-FFF2-40B4-BE49-F238E27FC236}">
                      <a16:creationId xmlns:a16="http://schemas.microsoft.com/office/drawing/2014/main" id="{543CDDDE-46BD-3CC3-15F9-A2598B7652B3}"/>
                    </a:ext>
                  </a:extLst>
                </p14:cNvPr>
                <p14:cNvContentPartPr/>
                <p14:nvPr/>
              </p14:nvContentPartPr>
              <p14:xfrm>
                <a:off x="3432205" y="5687628"/>
                <a:ext cx="98640" cy="184320"/>
              </p14:xfrm>
            </p:contentPart>
          </mc:Choice>
          <mc:Fallback xmlns="">
            <p:pic>
              <p:nvPicPr>
                <p:cNvPr id="257" name="Ink 256">
                  <a:extLst>
                    <a:ext uri="{FF2B5EF4-FFF2-40B4-BE49-F238E27FC236}">
                      <a16:creationId xmlns:a16="http://schemas.microsoft.com/office/drawing/2014/main" id="{543CDDDE-46BD-3CC3-15F9-A2598B7652B3}"/>
                    </a:ext>
                  </a:extLst>
                </p:cNvPr>
                <p:cNvPicPr/>
                <p:nvPr/>
              </p:nvPicPr>
              <p:blipFill>
                <a:blip r:embed="rId246"/>
                <a:stretch>
                  <a:fillRect/>
                </a:stretch>
              </p:blipFill>
              <p:spPr>
                <a:xfrm>
                  <a:off x="3414205" y="5669628"/>
                  <a:ext cx="134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58" name="Ink 257">
                  <a:extLst>
                    <a:ext uri="{FF2B5EF4-FFF2-40B4-BE49-F238E27FC236}">
                      <a16:creationId xmlns:a16="http://schemas.microsoft.com/office/drawing/2014/main" id="{69A9FB8C-1CD3-B268-6E05-AC6FB20D42BE}"/>
                    </a:ext>
                  </a:extLst>
                </p14:cNvPr>
                <p14:cNvContentPartPr/>
                <p14:nvPr/>
              </p14:nvContentPartPr>
              <p14:xfrm>
                <a:off x="3436885" y="5792028"/>
                <a:ext cx="117360" cy="26640"/>
              </p14:xfrm>
            </p:contentPart>
          </mc:Choice>
          <mc:Fallback xmlns="">
            <p:pic>
              <p:nvPicPr>
                <p:cNvPr id="258" name="Ink 257">
                  <a:extLst>
                    <a:ext uri="{FF2B5EF4-FFF2-40B4-BE49-F238E27FC236}">
                      <a16:creationId xmlns:a16="http://schemas.microsoft.com/office/drawing/2014/main" id="{69A9FB8C-1CD3-B268-6E05-AC6FB20D42BE}"/>
                    </a:ext>
                  </a:extLst>
                </p:cNvPr>
                <p:cNvPicPr/>
                <p:nvPr/>
              </p:nvPicPr>
              <p:blipFill>
                <a:blip r:embed="rId248"/>
                <a:stretch>
                  <a:fillRect/>
                </a:stretch>
              </p:blipFill>
              <p:spPr>
                <a:xfrm>
                  <a:off x="3419245" y="5774388"/>
                  <a:ext cx="153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59" name="Ink 258">
                  <a:extLst>
                    <a:ext uri="{FF2B5EF4-FFF2-40B4-BE49-F238E27FC236}">
                      <a16:creationId xmlns:a16="http://schemas.microsoft.com/office/drawing/2014/main" id="{12FB1A90-0EB0-7A58-233D-EC78151FCE79}"/>
                    </a:ext>
                  </a:extLst>
                </p14:cNvPr>
                <p14:cNvContentPartPr/>
                <p14:nvPr/>
              </p14:nvContentPartPr>
              <p14:xfrm>
                <a:off x="3305845" y="5615988"/>
                <a:ext cx="140400" cy="313560"/>
              </p14:xfrm>
            </p:contentPart>
          </mc:Choice>
          <mc:Fallback xmlns="">
            <p:pic>
              <p:nvPicPr>
                <p:cNvPr id="259" name="Ink 258">
                  <a:extLst>
                    <a:ext uri="{FF2B5EF4-FFF2-40B4-BE49-F238E27FC236}">
                      <a16:creationId xmlns:a16="http://schemas.microsoft.com/office/drawing/2014/main" id="{12FB1A90-0EB0-7A58-233D-EC78151FCE79}"/>
                    </a:ext>
                  </a:extLst>
                </p:cNvPr>
                <p:cNvPicPr/>
                <p:nvPr/>
              </p:nvPicPr>
              <p:blipFill>
                <a:blip r:embed="rId250"/>
                <a:stretch>
                  <a:fillRect/>
                </a:stretch>
              </p:blipFill>
              <p:spPr>
                <a:xfrm>
                  <a:off x="3287845" y="5597988"/>
                  <a:ext cx="1760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60" name="Ink 259">
                  <a:extLst>
                    <a:ext uri="{FF2B5EF4-FFF2-40B4-BE49-F238E27FC236}">
                      <a16:creationId xmlns:a16="http://schemas.microsoft.com/office/drawing/2014/main" id="{5B455F55-D477-7B7C-7AAD-DEC0C758B579}"/>
                    </a:ext>
                  </a:extLst>
                </p14:cNvPr>
                <p14:cNvContentPartPr/>
                <p14:nvPr/>
              </p14:nvContentPartPr>
              <p14:xfrm>
                <a:off x="3622285" y="5672868"/>
                <a:ext cx="99720" cy="226800"/>
              </p14:xfrm>
            </p:contentPart>
          </mc:Choice>
          <mc:Fallback xmlns="">
            <p:pic>
              <p:nvPicPr>
                <p:cNvPr id="260" name="Ink 259">
                  <a:extLst>
                    <a:ext uri="{FF2B5EF4-FFF2-40B4-BE49-F238E27FC236}">
                      <a16:creationId xmlns:a16="http://schemas.microsoft.com/office/drawing/2014/main" id="{5B455F55-D477-7B7C-7AAD-DEC0C758B579}"/>
                    </a:ext>
                  </a:extLst>
                </p:cNvPr>
                <p:cNvPicPr/>
                <p:nvPr/>
              </p:nvPicPr>
              <p:blipFill>
                <a:blip r:embed="rId252"/>
                <a:stretch>
                  <a:fillRect/>
                </a:stretch>
              </p:blipFill>
              <p:spPr>
                <a:xfrm>
                  <a:off x="3604645" y="5654868"/>
                  <a:ext cx="135360" cy="26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3">
            <p14:nvContentPartPr>
              <p14:cNvPr id="263" name="Ink 262">
                <a:extLst>
                  <a:ext uri="{FF2B5EF4-FFF2-40B4-BE49-F238E27FC236}">
                    <a16:creationId xmlns:a16="http://schemas.microsoft.com/office/drawing/2014/main" id="{87ABD141-DBED-1960-F4A4-DE07B2A1ECC4}"/>
                  </a:ext>
                </a:extLst>
              </p14:cNvPr>
              <p14:cNvContentPartPr/>
              <p14:nvPr/>
            </p14:nvContentPartPr>
            <p14:xfrm>
              <a:off x="5139805" y="6086148"/>
              <a:ext cx="10800" cy="16920"/>
            </p14:xfrm>
          </p:contentPart>
        </mc:Choice>
        <mc:Fallback>
          <p:pic>
            <p:nvPicPr>
              <p:cNvPr id="263" name="Ink 262">
                <a:extLst>
                  <a:ext uri="{FF2B5EF4-FFF2-40B4-BE49-F238E27FC236}">
                    <a16:creationId xmlns:a16="http://schemas.microsoft.com/office/drawing/2014/main" id="{87ABD141-DBED-1960-F4A4-DE07B2A1ECC4}"/>
                  </a:ext>
                </a:extLst>
              </p:cNvPr>
              <p:cNvPicPr/>
              <p:nvPr/>
            </p:nvPicPr>
            <p:blipFill>
              <a:blip r:embed="rId254"/>
              <a:stretch>
                <a:fillRect/>
              </a:stretch>
            </p:blipFill>
            <p:spPr>
              <a:xfrm>
                <a:off x="5121184" y="6068148"/>
                <a:ext cx="47669" cy="52560"/>
              </a:xfrm>
              <a:prstGeom prst="rect">
                <a:avLst/>
              </a:prstGeom>
            </p:spPr>
          </p:pic>
        </mc:Fallback>
      </mc:AlternateContent>
      <p:grpSp>
        <p:nvGrpSpPr>
          <p:cNvPr id="272" name="Group 271">
            <a:extLst>
              <a:ext uri="{FF2B5EF4-FFF2-40B4-BE49-F238E27FC236}">
                <a16:creationId xmlns:a16="http://schemas.microsoft.com/office/drawing/2014/main" id="{7A9674D8-6B3C-6C66-DD68-59201BFA0277}"/>
              </a:ext>
            </a:extLst>
          </p:cNvPr>
          <p:cNvGrpSpPr/>
          <p:nvPr/>
        </p:nvGrpSpPr>
        <p:grpSpPr>
          <a:xfrm>
            <a:off x="5518885" y="5607348"/>
            <a:ext cx="1182960" cy="482760"/>
            <a:chOff x="3994885" y="5607348"/>
            <a:chExt cx="1182960" cy="482760"/>
          </a:xfrm>
        </p:grpSpPr>
        <mc:AlternateContent xmlns:mc="http://schemas.openxmlformats.org/markup-compatibility/2006" xmlns:p14="http://schemas.microsoft.com/office/powerpoint/2010/main">
          <mc:Choice Requires="p14">
            <p:contentPart p14:bwMode="auto" r:id="rId255">
              <p14:nvContentPartPr>
                <p14:cNvPr id="264" name="Ink 263">
                  <a:extLst>
                    <a:ext uri="{FF2B5EF4-FFF2-40B4-BE49-F238E27FC236}">
                      <a16:creationId xmlns:a16="http://schemas.microsoft.com/office/drawing/2014/main" id="{51EB133F-FF65-EDB6-1E19-A7DE06309E48}"/>
                    </a:ext>
                  </a:extLst>
                </p14:cNvPr>
                <p14:cNvContentPartPr/>
                <p14:nvPr/>
              </p14:nvContentPartPr>
              <p14:xfrm>
                <a:off x="3994885" y="5777268"/>
                <a:ext cx="217080" cy="312840"/>
              </p14:xfrm>
            </p:contentPart>
          </mc:Choice>
          <mc:Fallback xmlns="">
            <p:pic>
              <p:nvPicPr>
                <p:cNvPr id="264" name="Ink 263">
                  <a:extLst>
                    <a:ext uri="{FF2B5EF4-FFF2-40B4-BE49-F238E27FC236}">
                      <a16:creationId xmlns:a16="http://schemas.microsoft.com/office/drawing/2014/main" id="{51EB133F-FF65-EDB6-1E19-A7DE06309E48}"/>
                    </a:ext>
                  </a:extLst>
                </p:cNvPr>
                <p:cNvPicPr/>
                <p:nvPr/>
              </p:nvPicPr>
              <p:blipFill>
                <a:blip r:embed="rId256"/>
                <a:stretch>
                  <a:fillRect/>
                </a:stretch>
              </p:blipFill>
              <p:spPr>
                <a:xfrm>
                  <a:off x="3976885" y="5759268"/>
                  <a:ext cx="25272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65" name="Ink 264">
                  <a:extLst>
                    <a:ext uri="{FF2B5EF4-FFF2-40B4-BE49-F238E27FC236}">
                      <a16:creationId xmlns:a16="http://schemas.microsoft.com/office/drawing/2014/main" id="{A4F59AF4-27FB-81B2-DD3A-0C10BBD17D87}"/>
                    </a:ext>
                  </a:extLst>
                </p14:cNvPr>
                <p14:cNvContentPartPr/>
                <p14:nvPr/>
              </p14:nvContentPartPr>
              <p14:xfrm>
                <a:off x="4039885" y="5950428"/>
                <a:ext cx="129240" cy="14760"/>
              </p14:xfrm>
            </p:contentPart>
          </mc:Choice>
          <mc:Fallback xmlns="">
            <p:pic>
              <p:nvPicPr>
                <p:cNvPr id="265" name="Ink 264">
                  <a:extLst>
                    <a:ext uri="{FF2B5EF4-FFF2-40B4-BE49-F238E27FC236}">
                      <a16:creationId xmlns:a16="http://schemas.microsoft.com/office/drawing/2014/main" id="{A4F59AF4-27FB-81B2-DD3A-0C10BBD17D87}"/>
                    </a:ext>
                  </a:extLst>
                </p:cNvPr>
                <p:cNvPicPr/>
                <p:nvPr/>
              </p:nvPicPr>
              <p:blipFill>
                <a:blip r:embed="rId258"/>
                <a:stretch>
                  <a:fillRect/>
                </a:stretch>
              </p:blipFill>
              <p:spPr>
                <a:xfrm>
                  <a:off x="4022245" y="5932428"/>
                  <a:ext cx="1648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67" name="Ink 266">
                  <a:extLst>
                    <a:ext uri="{FF2B5EF4-FFF2-40B4-BE49-F238E27FC236}">
                      <a16:creationId xmlns:a16="http://schemas.microsoft.com/office/drawing/2014/main" id="{09CF971E-F5CE-2AE7-99C9-632B465E1B6D}"/>
                    </a:ext>
                  </a:extLst>
                </p14:cNvPr>
                <p14:cNvContentPartPr/>
                <p14:nvPr/>
              </p14:nvContentPartPr>
              <p14:xfrm>
                <a:off x="4380445" y="5741268"/>
                <a:ext cx="118440" cy="257760"/>
              </p14:xfrm>
            </p:contentPart>
          </mc:Choice>
          <mc:Fallback xmlns="">
            <p:pic>
              <p:nvPicPr>
                <p:cNvPr id="267" name="Ink 266">
                  <a:extLst>
                    <a:ext uri="{FF2B5EF4-FFF2-40B4-BE49-F238E27FC236}">
                      <a16:creationId xmlns:a16="http://schemas.microsoft.com/office/drawing/2014/main" id="{09CF971E-F5CE-2AE7-99C9-632B465E1B6D}"/>
                    </a:ext>
                  </a:extLst>
                </p:cNvPr>
                <p:cNvPicPr/>
                <p:nvPr/>
              </p:nvPicPr>
              <p:blipFill>
                <a:blip r:embed="rId260"/>
                <a:stretch>
                  <a:fillRect/>
                </a:stretch>
              </p:blipFill>
              <p:spPr>
                <a:xfrm>
                  <a:off x="4362445" y="5723628"/>
                  <a:ext cx="1540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68" name="Ink 267">
                  <a:extLst>
                    <a:ext uri="{FF2B5EF4-FFF2-40B4-BE49-F238E27FC236}">
                      <a16:creationId xmlns:a16="http://schemas.microsoft.com/office/drawing/2014/main" id="{97D4FC27-039F-22D7-BFA5-EF9AA6C3C113}"/>
                    </a:ext>
                  </a:extLst>
                </p14:cNvPr>
                <p14:cNvContentPartPr/>
                <p14:nvPr/>
              </p14:nvContentPartPr>
              <p14:xfrm>
                <a:off x="4646485" y="5730828"/>
                <a:ext cx="118440" cy="171000"/>
              </p14:xfrm>
            </p:contentPart>
          </mc:Choice>
          <mc:Fallback xmlns="">
            <p:pic>
              <p:nvPicPr>
                <p:cNvPr id="268" name="Ink 267">
                  <a:extLst>
                    <a:ext uri="{FF2B5EF4-FFF2-40B4-BE49-F238E27FC236}">
                      <a16:creationId xmlns:a16="http://schemas.microsoft.com/office/drawing/2014/main" id="{97D4FC27-039F-22D7-BFA5-EF9AA6C3C113}"/>
                    </a:ext>
                  </a:extLst>
                </p:cNvPr>
                <p:cNvPicPr/>
                <p:nvPr/>
              </p:nvPicPr>
              <p:blipFill>
                <a:blip r:embed="rId262"/>
                <a:stretch>
                  <a:fillRect/>
                </a:stretch>
              </p:blipFill>
              <p:spPr>
                <a:xfrm>
                  <a:off x="4628845" y="5713188"/>
                  <a:ext cx="1540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69" name="Ink 268">
                  <a:extLst>
                    <a:ext uri="{FF2B5EF4-FFF2-40B4-BE49-F238E27FC236}">
                      <a16:creationId xmlns:a16="http://schemas.microsoft.com/office/drawing/2014/main" id="{3A36C24F-DA72-6C4D-A493-AFBFB2282C71}"/>
                    </a:ext>
                  </a:extLst>
                </p14:cNvPr>
                <p14:cNvContentPartPr/>
                <p14:nvPr/>
              </p14:nvContentPartPr>
              <p14:xfrm>
                <a:off x="4729285" y="5833068"/>
                <a:ext cx="110160" cy="114120"/>
              </p14:xfrm>
            </p:contentPart>
          </mc:Choice>
          <mc:Fallback xmlns="">
            <p:pic>
              <p:nvPicPr>
                <p:cNvPr id="269" name="Ink 268">
                  <a:extLst>
                    <a:ext uri="{FF2B5EF4-FFF2-40B4-BE49-F238E27FC236}">
                      <a16:creationId xmlns:a16="http://schemas.microsoft.com/office/drawing/2014/main" id="{3A36C24F-DA72-6C4D-A493-AFBFB2282C71}"/>
                    </a:ext>
                  </a:extLst>
                </p:cNvPr>
                <p:cNvPicPr/>
                <p:nvPr/>
              </p:nvPicPr>
              <p:blipFill>
                <a:blip r:embed="rId264"/>
                <a:stretch>
                  <a:fillRect/>
                </a:stretch>
              </p:blipFill>
              <p:spPr>
                <a:xfrm>
                  <a:off x="4711285" y="5815428"/>
                  <a:ext cx="145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70" name="Ink 269">
                  <a:extLst>
                    <a:ext uri="{FF2B5EF4-FFF2-40B4-BE49-F238E27FC236}">
                      <a16:creationId xmlns:a16="http://schemas.microsoft.com/office/drawing/2014/main" id="{AB267F15-1698-63C4-85E6-4FB154C619EE}"/>
                    </a:ext>
                  </a:extLst>
                </p14:cNvPr>
                <p14:cNvContentPartPr/>
                <p14:nvPr/>
              </p14:nvContentPartPr>
              <p14:xfrm>
                <a:off x="4883005" y="5836668"/>
                <a:ext cx="86760" cy="133920"/>
              </p14:xfrm>
            </p:contentPart>
          </mc:Choice>
          <mc:Fallback xmlns="">
            <p:pic>
              <p:nvPicPr>
                <p:cNvPr id="270" name="Ink 269">
                  <a:extLst>
                    <a:ext uri="{FF2B5EF4-FFF2-40B4-BE49-F238E27FC236}">
                      <a16:creationId xmlns:a16="http://schemas.microsoft.com/office/drawing/2014/main" id="{AB267F15-1698-63C4-85E6-4FB154C619EE}"/>
                    </a:ext>
                  </a:extLst>
                </p:cNvPr>
                <p:cNvPicPr/>
                <p:nvPr/>
              </p:nvPicPr>
              <p:blipFill>
                <a:blip r:embed="rId266"/>
                <a:stretch>
                  <a:fillRect/>
                </a:stretch>
              </p:blipFill>
              <p:spPr>
                <a:xfrm>
                  <a:off x="4865365" y="5818668"/>
                  <a:ext cx="122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71" name="Ink 270">
                  <a:extLst>
                    <a:ext uri="{FF2B5EF4-FFF2-40B4-BE49-F238E27FC236}">
                      <a16:creationId xmlns:a16="http://schemas.microsoft.com/office/drawing/2014/main" id="{18E93FA8-860A-98E7-90C5-7EC273A2108B}"/>
                    </a:ext>
                  </a:extLst>
                </p14:cNvPr>
                <p14:cNvContentPartPr/>
                <p14:nvPr/>
              </p14:nvContentPartPr>
              <p14:xfrm>
                <a:off x="5013325" y="5607348"/>
                <a:ext cx="164520" cy="138960"/>
              </p14:xfrm>
            </p:contentPart>
          </mc:Choice>
          <mc:Fallback xmlns="">
            <p:pic>
              <p:nvPicPr>
                <p:cNvPr id="271" name="Ink 270">
                  <a:extLst>
                    <a:ext uri="{FF2B5EF4-FFF2-40B4-BE49-F238E27FC236}">
                      <a16:creationId xmlns:a16="http://schemas.microsoft.com/office/drawing/2014/main" id="{18E93FA8-860A-98E7-90C5-7EC273A2108B}"/>
                    </a:ext>
                  </a:extLst>
                </p:cNvPr>
                <p:cNvPicPr/>
                <p:nvPr/>
              </p:nvPicPr>
              <p:blipFill>
                <a:blip r:embed="rId268"/>
                <a:stretch>
                  <a:fillRect/>
                </a:stretch>
              </p:blipFill>
              <p:spPr>
                <a:xfrm>
                  <a:off x="4995685" y="5589708"/>
                  <a:ext cx="200160" cy="174600"/>
                </a:xfrm>
                <a:prstGeom prst="rect">
                  <a:avLst/>
                </a:prstGeom>
              </p:spPr>
            </p:pic>
          </mc:Fallback>
        </mc:AlternateContent>
      </p:grpSp>
      <p:grpSp>
        <p:nvGrpSpPr>
          <p:cNvPr id="288" name="Group 287">
            <a:extLst>
              <a:ext uri="{FF2B5EF4-FFF2-40B4-BE49-F238E27FC236}">
                <a16:creationId xmlns:a16="http://schemas.microsoft.com/office/drawing/2014/main" id="{58442ABB-897D-C6E3-2D26-8659A1A4B8DD}"/>
              </a:ext>
            </a:extLst>
          </p:cNvPr>
          <p:cNvGrpSpPr/>
          <p:nvPr/>
        </p:nvGrpSpPr>
        <p:grpSpPr>
          <a:xfrm>
            <a:off x="5451925" y="6245988"/>
            <a:ext cx="1776240" cy="302400"/>
            <a:chOff x="3927925" y="6245988"/>
            <a:chExt cx="1776240" cy="302400"/>
          </a:xfrm>
        </p:grpSpPr>
        <mc:AlternateContent xmlns:mc="http://schemas.openxmlformats.org/markup-compatibility/2006" xmlns:p14="http://schemas.microsoft.com/office/powerpoint/2010/main">
          <mc:Choice Requires="p14">
            <p:contentPart p14:bwMode="auto" r:id="rId269">
              <p14:nvContentPartPr>
                <p14:cNvPr id="274" name="Ink 273">
                  <a:extLst>
                    <a:ext uri="{FF2B5EF4-FFF2-40B4-BE49-F238E27FC236}">
                      <a16:creationId xmlns:a16="http://schemas.microsoft.com/office/drawing/2014/main" id="{B5D0E8E2-C7A2-0713-E435-2F8A9331C9EF}"/>
                    </a:ext>
                  </a:extLst>
                </p14:cNvPr>
                <p14:cNvContentPartPr/>
                <p14:nvPr/>
              </p14:nvContentPartPr>
              <p14:xfrm>
                <a:off x="3927925" y="6301068"/>
                <a:ext cx="209880" cy="178920"/>
              </p14:xfrm>
            </p:contentPart>
          </mc:Choice>
          <mc:Fallback xmlns="">
            <p:pic>
              <p:nvPicPr>
                <p:cNvPr id="274" name="Ink 273">
                  <a:extLst>
                    <a:ext uri="{FF2B5EF4-FFF2-40B4-BE49-F238E27FC236}">
                      <a16:creationId xmlns:a16="http://schemas.microsoft.com/office/drawing/2014/main" id="{B5D0E8E2-C7A2-0713-E435-2F8A9331C9EF}"/>
                    </a:ext>
                  </a:extLst>
                </p:cNvPr>
                <p:cNvPicPr/>
                <p:nvPr/>
              </p:nvPicPr>
              <p:blipFill>
                <a:blip r:embed="rId272"/>
                <a:stretch>
                  <a:fillRect/>
                </a:stretch>
              </p:blipFill>
              <p:spPr>
                <a:xfrm>
                  <a:off x="3909925" y="6283068"/>
                  <a:ext cx="245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75" name="Ink 274">
                  <a:extLst>
                    <a:ext uri="{FF2B5EF4-FFF2-40B4-BE49-F238E27FC236}">
                      <a16:creationId xmlns:a16="http://schemas.microsoft.com/office/drawing/2014/main" id="{1D7F9734-73E7-54F9-FCFC-A57505BF3F6F}"/>
                    </a:ext>
                  </a:extLst>
                </p14:cNvPr>
                <p14:cNvContentPartPr/>
                <p14:nvPr/>
              </p14:nvContentPartPr>
              <p14:xfrm>
                <a:off x="4205485" y="6296388"/>
                <a:ext cx="190800" cy="192240"/>
              </p14:xfrm>
            </p:contentPart>
          </mc:Choice>
          <mc:Fallback xmlns="">
            <p:pic>
              <p:nvPicPr>
                <p:cNvPr id="275" name="Ink 274">
                  <a:extLst>
                    <a:ext uri="{FF2B5EF4-FFF2-40B4-BE49-F238E27FC236}">
                      <a16:creationId xmlns:a16="http://schemas.microsoft.com/office/drawing/2014/main" id="{1D7F9734-73E7-54F9-FCFC-A57505BF3F6F}"/>
                    </a:ext>
                  </a:extLst>
                </p:cNvPr>
                <p:cNvPicPr/>
                <p:nvPr/>
              </p:nvPicPr>
              <p:blipFill>
                <a:blip r:embed="rId274"/>
                <a:stretch>
                  <a:fillRect/>
                </a:stretch>
              </p:blipFill>
              <p:spPr>
                <a:xfrm>
                  <a:off x="4187485" y="6278748"/>
                  <a:ext cx="2264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76" name="Ink 275">
                  <a:extLst>
                    <a:ext uri="{FF2B5EF4-FFF2-40B4-BE49-F238E27FC236}">
                      <a16:creationId xmlns:a16="http://schemas.microsoft.com/office/drawing/2014/main" id="{F351BED5-373A-6CD1-0C52-DE840E63F118}"/>
                    </a:ext>
                  </a:extLst>
                </p14:cNvPr>
                <p14:cNvContentPartPr/>
                <p14:nvPr/>
              </p14:nvContentPartPr>
              <p14:xfrm>
                <a:off x="4391605" y="6414468"/>
                <a:ext cx="50760" cy="61920"/>
              </p14:xfrm>
            </p:contentPart>
          </mc:Choice>
          <mc:Fallback xmlns="">
            <p:pic>
              <p:nvPicPr>
                <p:cNvPr id="276" name="Ink 275">
                  <a:extLst>
                    <a:ext uri="{FF2B5EF4-FFF2-40B4-BE49-F238E27FC236}">
                      <a16:creationId xmlns:a16="http://schemas.microsoft.com/office/drawing/2014/main" id="{F351BED5-373A-6CD1-0C52-DE840E63F118}"/>
                    </a:ext>
                  </a:extLst>
                </p:cNvPr>
                <p:cNvPicPr/>
                <p:nvPr/>
              </p:nvPicPr>
              <p:blipFill>
                <a:blip r:embed="rId276"/>
                <a:stretch>
                  <a:fillRect/>
                </a:stretch>
              </p:blipFill>
              <p:spPr>
                <a:xfrm>
                  <a:off x="4373965" y="6396828"/>
                  <a:ext cx="86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77" name="Ink 276">
                  <a:extLst>
                    <a:ext uri="{FF2B5EF4-FFF2-40B4-BE49-F238E27FC236}">
                      <a16:creationId xmlns:a16="http://schemas.microsoft.com/office/drawing/2014/main" id="{30DEDEA2-FA2E-35CF-C2CF-8493D2C1C936}"/>
                    </a:ext>
                  </a:extLst>
                </p14:cNvPr>
                <p14:cNvContentPartPr/>
                <p14:nvPr/>
              </p14:nvContentPartPr>
              <p14:xfrm>
                <a:off x="4497445" y="6245988"/>
                <a:ext cx="62280" cy="106920"/>
              </p14:xfrm>
            </p:contentPart>
          </mc:Choice>
          <mc:Fallback xmlns="">
            <p:pic>
              <p:nvPicPr>
                <p:cNvPr id="277" name="Ink 276">
                  <a:extLst>
                    <a:ext uri="{FF2B5EF4-FFF2-40B4-BE49-F238E27FC236}">
                      <a16:creationId xmlns:a16="http://schemas.microsoft.com/office/drawing/2014/main" id="{30DEDEA2-FA2E-35CF-C2CF-8493D2C1C936}"/>
                    </a:ext>
                  </a:extLst>
                </p:cNvPr>
                <p:cNvPicPr/>
                <p:nvPr/>
              </p:nvPicPr>
              <p:blipFill>
                <a:blip r:embed="rId278"/>
                <a:stretch>
                  <a:fillRect/>
                </a:stretch>
              </p:blipFill>
              <p:spPr>
                <a:xfrm>
                  <a:off x="4479445" y="6227988"/>
                  <a:ext cx="97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79" name="Ink 278">
                  <a:extLst>
                    <a:ext uri="{FF2B5EF4-FFF2-40B4-BE49-F238E27FC236}">
                      <a16:creationId xmlns:a16="http://schemas.microsoft.com/office/drawing/2014/main" id="{C7DAD0A6-9CBE-4CDF-66B4-A184CB3E81D1}"/>
                    </a:ext>
                  </a:extLst>
                </p14:cNvPr>
                <p14:cNvContentPartPr/>
                <p14:nvPr/>
              </p14:nvContentPartPr>
              <p14:xfrm>
                <a:off x="4654765" y="6255348"/>
                <a:ext cx="154800" cy="219240"/>
              </p14:xfrm>
            </p:contentPart>
          </mc:Choice>
          <mc:Fallback xmlns="">
            <p:pic>
              <p:nvPicPr>
                <p:cNvPr id="279" name="Ink 278">
                  <a:extLst>
                    <a:ext uri="{FF2B5EF4-FFF2-40B4-BE49-F238E27FC236}">
                      <a16:creationId xmlns:a16="http://schemas.microsoft.com/office/drawing/2014/main" id="{C7DAD0A6-9CBE-4CDF-66B4-A184CB3E81D1}"/>
                    </a:ext>
                  </a:extLst>
                </p:cNvPr>
                <p:cNvPicPr/>
                <p:nvPr/>
              </p:nvPicPr>
              <p:blipFill>
                <a:blip r:embed="rId280"/>
                <a:stretch>
                  <a:fillRect/>
                </a:stretch>
              </p:blipFill>
              <p:spPr>
                <a:xfrm>
                  <a:off x="4636765" y="6237708"/>
                  <a:ext cx="1904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80" name="Ink 279">
                  <a:extLst>
                    <a:ext uri="{FF2B5EF4-FFF2-40B4-BE49-F238E27FC236}">
                      <a16:creationId xmlns:a16="http://schemas.microsoft.com/office/drawing/2014/main" id="{CC9A2DC5-0CE8-DE42-E97D-0A627E9F20A5}"/>
                    </a:ext>
                  </a:extLst>
                </p14:cNvPr>
                <p14:cNvContentPartPr/>
                <p14:nvPr/>
              </p14:nvContentPartPr>
              <p14:xfrm>
                <a:off x="4844845" y="6316188"/>
                <a:ext cx="157680" cy="184320"/>
              </p14:xfrm>
            </p:contentPart>
          </mc:Choice>
          <mc:Fallback xmlns="">
            <p:pic>
              <p:nvPicPr>
                <p:cNvPr id="280" name="Ink 279">
                  <a:extLst>
                    <a:ext uri="{FF2B5EF4-FFF2-40B4-BE49-F238E27FC236}">
                      <a16:creationId xmlns:a16="http://schemas.microsoft.com/office/drawing/2014/main" id="{CC9A2DC5-0CE8-DE42-E97D-0A627E9F20A5}"/>
                    </a:ext>
                  </a:extLst>
                </p:cNvPr>
                <p:cNvPicPr/>
                <p:nvPr/>
              </p:nvPicPr>
              <p:blipFill>
                <a:blip r:embed="rId282"/>
                <a:stretch>
                  <a:fillRect/>
                </a:stretch>
              </p:blipFill>
              <p:spPr>
                <a:xfrm>
                  <a:off x="4826845" y="6298548"/>
                  <a:ext cx="193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81" name="Ink 280">
                  <a:extLst>
                    <a:ext uri="{FF2B5EF4-FFF2-40B4-BE49-F238E27FC236}">
                      <a16:creationId xmlns:a16="http://schemas.microsoft.com/office/drawing/2014/main" id="{47FC04D2-FBFA-71E4-5CB2-7E412284D501}"/>
                    </a:ext>
                  </a:extLst>
                </p14:cNvPr>
                <p14:cNvContentPartPr/>
                <p14:nvPr/>
              </p14:nvContentPartPr>
              <p14:xfrm>
                <a:off x="4936285" y="6439308"/>
                <a:ext cx="103680" cy="19080"/>
              </p14:xfrm>
            </p:contentPart>
          </mc:Choice>
          <mc:Fallback xmlns="">
            <p:pic>
              <p:nvPicPr>
                <p:cNvPr id="281" name="Ink 280">
                  <a:extLst>
                    <a:ext uri="{FF2B5EF4-FFF2-40B4-BE49-F238E27FC236}">
                      <a16:creationId xmlns:a16="http://schemas.microsoft.com/office/drawing/2014/main" id="{47FC04D2-FBFA-71E4-5CB2-7E412284D501}"/>
                    </a:ext>
                  </a:extLst>
                </p:cNvPr>
                <p:cNvPicPr/>
                <p:nvPr/>
              </p:nvPicPr>
              <p:blipFill>
                <a:blip r:embed="rId284"/>
                <a:stretch>
                  <a:fillRect/>
                </a:stretch>
              </p:blipFill>
              <p:spPr>
                <a:xfrm>
                  <a:off x="4918645" y="6421308"/>
                  <a:ext cx="1393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82" name="Ink 281">
                  <a:extLst>
                    <a:ext uri="{FF2B5EF4-FFF2-40B4-BE49-F238E27FC236}">
                      <a16:creationId xmlns:a16="http://schemas.microsoft.com/office/drawing/2014/main" id="{25BBB3C6-94B6-FAC1-C69A-A155234C5CE1}"/>
                    </a:ext>
                  </a:extLst>
                </p14:cNvPr>
                <p14:cNvContentPartPr/>
                <p14:nvPr/>
              </p14:nvContentPartPr>
              <p14:xfrm>
                <a:off x="5113765" y="6364068"/>
                <a:ext cx="115200" cy="16200"/>
              </p14:xfrm>
            </p:contentPart>
          </mc:Choice>
          <mc:Fallback xmlns="">
            <p:pic>
              <p:nvPicPr>
                <p:cNvPr id="282" name="Ink 281">
                  <a:extLst>
                    <a:ext uri="{FF2B5EF4-FFF2-40B4-BE49-F238E27FC236}">
                      <a16:creationId xmlns:a16="http://schemas.microsoft.com/office/drawing/2014/main" id="{25BBB3C6-94B6-FAC1-C69A-A155234C5CE1}"/>
                    </a:ext>
                  </a:extLst>
                </p:cNvPr>
                <p:cNvPicPr/>
                <p:nvPr/>
              </p:nvPicPr>
              <p:blipFill>
                <a:blip r:embed="rId286"/>
                <a:stretch>
                  <a:fillRect/>
                </a:stretch>
              </p:blipFill>
              <p:spPr>
                <a:xfrm>
                  <a:off x="5095765" y="6346068"/>
                  <a:ext cx="150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83" name="Ink 282">
                  <a:extLst>
                    <a:ext uri="{FF2B5EF4-FFF2-40B4-BE49-F238E27FC236}">
                      <a16:creationId xmlns:a16="http://schemas.microsoft.com/office/drawing/2014/main" id="{1677ED69-A7AF-5894-3168-64DE6737B0C9}"/>
                    </a:ext>
                  </a:extLst>
                </p14:cNvPr>
                <p14:cNvContentPartPr/>
                <p14:nvPr/>
              </p14:nvContentPartPr>
              <p14:xfrm>
                <a:off x="5276845" y="6274068"/>
                <a:ext cx="155520" cy="220320"/>
              </p14:xfrm>
            </p:contentPart>
          </mc:Choice>
          <mc:Fallback xmlns="">
            <p:pic>
              <p:nvPicPr>
                <p:cNvPr id="283" name="Ink 282">
                  <a:extLst>
                    <a:ext uri="{FF2B5EF4-FFF2-40B4-BE49-F238E27FC236}">
                      <a16:creationId xmlns:a16="http://schemas.microsoft.com/office/drawing/2014/main" id="{1677ED69-A7AF-5894-3168-64DE6737B0C9}"/>
                    </a:ext>
                  </a:extLst>
                </p:cNvPr>
                <p:cNvPicPr/>
                <p:nvPr/>
              </p:nvPicPr>
              <p:blipFill>
                <a:blip r:embed="rId288"/>
                <a:stretch>
                  <a:fillRect/>
                </a:stretch>
              </p:blipFill>
              <p:spPr>
                <a:xfrm>
                  <a:off x="5259205" y="6256428"/>
                  <a:ext cx="1911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84" name="Ink 283">
                  <a:extLst>
                    <a:ext uri="{FF2B5EF4-FFF2-40B4-BE49-F238E27FC236}">
                      <a16:creationId xmlns:a16="http://schemas.microsoft.com/office/drawing/2014/main" id="{A663F17C-5D5D-B1C0-AA31-7676F1322EA0}"/>
                    </a:ext>
                  </a:extLst>
                </p14:cNvPr>
                <p14:cNvContentPartPr/>
                <p14:nvPr/>
              </p14:nvContentPartPr>
              <p14:xfrm>
                <a:off x="5347405" y="6426708"/>
                <a:ext cx="153360" cy="17640"/>
              </p14:xfrm>
            </p:contentPart>
          </mc:Choice>
          <mc:Fallback xmlns="">
            <p:pic>
              <p:nvPicPr>
                <p:cNvPr id="284" name="Ink 283">
                  <a:extLst>
                    <a:ext uri="{FF2B5EF4-FFF2-40B4-BE49-F238E27FC236}">
                      <a16:creationId xmlns:a16="http://schemas.microsoft.com/office/drawing/2014/main" id="{A663F17C-5D5D-B1C0-AA31-7676F1322EA0}"/>
                    </a:ext>
                  </a:extLst>
                </p:cNvPr>
                <p:cNvPicPr/>
                <p:nvPr/>
              </p:nvPicPr>
              <p:blipFill>
                <a:blip r:embed="rId290"/>
                <a:stretch>
                  <a:fillRect/>
                </a:stretch>
              </p:blipFill>
              <p:spPr>
                <a:xfrm>
                  <a:off x="5329765" y="6409068"/>
                  <a:ext cx="189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85" name="Ink 284">
                  <a:extLst>
                    <a:ext uri="{FF2B5EF4-FFF2-40B4-BE49-F238E27FC236}">
                      <a16:creationId xmlns:a16="http://schemas.microsoft.com/office/drawing/2014/main" id="{6BC9B8D5-BCAD-8C93-B44F-B3DB73CE159C}"/>
                    </a:ext>
                  </a:extLst>
                </p14:cNvPr>
                <p14:cNvContentPartPr/>
                <p14:nvPr/>
              </p14:nvContentPartPr>
              <p14:xfrm>
                <a:off x="5549725" y="6400068"/>
                <a:ext cx="21240" cy="93240"/>
              </p14:xfrm>
            </p:contentPart>
          </mc:Choice>
          <mc:Fallback xmlns="">
            <p:pic>
              <p:nvPicPr>
                <p:cNvPr id="285" name="Ink 284">
                  <a:extLst>
                    <a:ext uri="{FF2B5EF4-FFF2-40B4-BE49-F238E27FC236}">
                      <a16:creationId xmlns:a16="http://schemas.microsoft.com/office/drawing/2014/main" id="{6BC9B8D5-BCAD-8C93-B44F-B3DB73CE159C}"/>
                    </a:ext>
                  </a:extLst>
                </p:cNvPr>
                <p:cNvPicPr/>
                <p:nvPr/>
              </p:nvPicPr>
              <p:blipFill>
                <a:blip r:embed="rId292"/>
                <a:stretch>
                  <a:fillRect/>
                </a:stretch>
              </p:blipFill>
              <p:spPr>
                <a:xfrm>
                  <a:off x="5532085" y="6382068"/>
                  <a:ext cx="56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86" name="Ink 285">
                  <a:extLst>
                    <a:ext uri="{FF2B5EF4-FFF2-40B4-BE49-F238E27FC236}">
                      <a16:creationId xmlns:a16="http://schemas.microsoft.com/office/drawing/2014/main" id="{D3BC771E-5443-F51B-9426-878BE8833565}"/>
                    </a:ext>
                  </a:extLst>
                </p14:cNvPr>
                <p14:cNvContentPartPr/>
                <p14:nvPr/>
              </p14:nvContentPartPr>
              <p14:xfrm>
                <a:off x="5590765" y="6317268"/>
                <a:ext cx="10080" cy="9720"/>
              </p14:xfrm>
            </p:contentPart>
          </mc:Choice>
          <mc:Fallback xmlns="">
            <p:pic>
              <p:nvPicPr>
                <p:cNvPr id="286" name="Ink 285">
                  <a:extLst>
                    <a:ext uri="{FF2B5EF4-FFF2-40B4-BE49-F238E27FC236}">
                      <a16:creationId xmlns:a16="http://schemas.microsoft.com/office/drawing/2014/main" id="{D3BC771E-5443-F51B-9426-878BE8833565}"/>
                    </a:ext>
                  </a:extLst>
                </p:cNvPr>
                <p:cNvPicPr/>
                <p:nvPr/>
              </p:nvPicPr>
              <p:blipFill>
                <a:blip r:embed="rId294"/>
                <a:stretch>
                  <a:fillRect/>
                </a:stretch>
              </p:blipFill>
              <p:spPr>
                <a:xfrm>
                  <a:off x="5573125" y="6299628"/>
                  <a:ext cx="457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87" name="Ink 286">
                  <a:extLst>
                    <a:ext uri="{FF2B5EF4-FFF2-40B4-BE49-F238E27FC236}">
                      <a16:creationId xmlns:a16="http://schemas.microsoft.com/office/drawing/2014/main" id="{83580E1C-02B9-F286-A610-2209E4A7F0F3}"/>
                    </a:ext>
                  </a:extLst>
                </p14:cNvPr>
                <p14:cNvContentPartPr/>
                <p14:nvPr/>
              </p14:nvContentPartPr>
              <p14:xfrm>
                <a:off x="5558725" y="6280908"/>
                <a:ext cx="145440" cy="267480"/>
              </p14:xfrm>
            </p:contentPart>
          </mc:Choice>
          <mc:Fallback xmlns="">
            <p:pic>
              <p:nvPicPr>
                <p:cNvPr id="287" name="Ink 286">
                  <a:extLst>
                    <a:ext uri="{FF2B5EF4-FFF2-40B4-BE49-F238E27FC236}">
                      <a16:creationId xmlns:a16="http://schemas.microsoft.com/office/drawing/2014/main" id="{83580E1C-02B9-F286-A610-2209E4A7F0F3}"/>
                    </a:ext>
                  </a:extLst>
                </p:cNvPr>
                <p:cNvPicPr/>
                <p:nvPr/>
              </p:nvPicPr>
              <p:blipFill>
                <a:blip r:embed="rId296"/>
                <a:stretch>
                  <a:fillRect/>
                </a:stretch>
              </p:blipFill>
              <p:spPr>
                <a:xfrm>
                  <a:off x="5540725" y="6263268"/>
                  <a:ext cx="181080" cy="303120"/>
                </a:xfrm>
                <a:prstGeom prst="rect">
                  <a:avLst/>
                </a:prstGeom>
              </p:spPr>
            </p:pic>
          </mc:Fallback>
        </mc:AlternateContent>
      </p:grpSp>
      <p:grpSp>
        <p:nvGrpSpPr>
          <p:cNvPr id="310" name="Group 309">
            <a:extLst>
              <a:ext uri="{FF2B5EF4-FFF2-40B4-BE49-F238E27FC236}">
                <a16:creationId xmlns:a16="http://schemas.microsoft.com/office/drawing/2014/main" id="{E3E602D6-1B07-DA22-7E75-5AE7FFCB9DE8}"/>
              </a:ext>
            </a:extLst>
          </p:cNvPr>
          <p:cNvGrpSpPr/>
          <p:nvPr/>
        </p:nvGrpSpPr>
        <p:grpSpPr>
          <a:xfrm>
            <a:off x="7466485" y="5711028"/>
            <a:ext cx="1128240" cy="778320"/>
            <a:chOff x="5942485" y="5711028"/>
            <a:chExt cx="1128240" cy="778320"/>
          </a:xfrm>
        </p:grpSpPr>
        <mc:AlternateContent xmlns:mc="http://schemas.openxmlformats.org/markup-compatibility/2006" xmlns:p14="http://schemas.microsoft.com/office/powerpoint/2010/main">
          <mc:Choice Requires="p14">
            <p:contentPart p14:bwMode="auto" r:id="rId297">
              <p14:nvContentPartPr>
                <p14:cNvPr id="296" name="Ink 295">
                  <a:extLst>
                    <a:ext uri="{FF2B5EF4-FFF2-40B4-BE49-F238E27FC236}">
                      <a16:creationId xmlns:a16="http://schemas.microsoft.com/office/drawing/2014/main" id="{A0C6FD6A-9FC2-DBA5-3813-42EBA09C21E2}"/>
                    </a:ext>
                  </a:extLst>
                </p14:cNvPr>
                <p14:cNvContentPartPr/>
                <p14:nvPr/>
              </p14:nvContentPartPr>
              <p14:xfrm>
                <a:off x="6117085" y="5820468"/>
                <a:ext cx="148320" cy="140400"/>
              </p14:xfrm>
            </p:contentPart>
          </mc:Choice>
          <mc:Fallback xmlns="">
            <p:pic>
              <p:nvPicPr>
                <p:cNvPr id="296" name="Ink 295">
                  <a:extLst>
                    <a:ext uri="{FF2B5EF4-FFF2-40B4-BE49-F238E27FC236}">
                      <a16:creationId xmlns:a16="http://schemas.microsoft.com/office/drawing/2014/main" id="{A0C6FD6A-9FC2-DBA5-3813-42EBA09C21E2}"/>
                    </a:ext>
                  </a:extLst>
                </p:cNvPr>
                <p:cNvPicPr/>
                <p:nvPr/>
              </p:nvPicPr>
              <p:blipFill>
                <a:blip r:embed="rId300"/>
                <a:stretch>
                  <a:fillRect/>
                </a:stretch>
              </p:blipFill>
              <p:spPr>
                <a:xfrm>
                  <a:off x="6099085" y="5802468"/>
                  <a:ext cx="183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97" name="Ink 296">
                  <a:extLst>
                    <a:ext uri="{FF2B5EF4-FFF2-40B4-BE49-F238E27FC236}">
                      <a16:creationId xmlns:a16="http://schemas.microsoft.com/office/drawing/2014/main" id="{8F2BB3A3-F91C-A17E-AE0C-C8F1768457DE}"/>
                    </a:ext>
                  </a:extLst>
                </p14:cNvPr>
                <p14:cNvContentPartPr/>
                <p14:nvPr/>
              </p14:nvContentPartPr>
              <p14:xfrm>
                <a:off x="6238045" y="5912988"/>
                <a:ext cx="122760" cy="143640"/>
              </p14:xfrm>
            </p:contentPart>
          </mc:Choice>
          <mc:Fallback xmlns="">
            <p:pic>
              <p:nvPicPr>
                <p:cNvPr id="297" name="Ink 296">
                  <a:extLst>
                    <a:ext uri="{FF2B5EF4-FFF2-40B4-BE49-F238E27FC236}">
                      <a16:creationId xmlns:a16="http://schemas.microsoft.com/office/drawing/2014/main" id="{8F2BB3A3-F91C-A17E-AE0C-C8F1768457DE}"/>
                    </a:ext>
                  </a:extLst>
                </p:cNvPr>
                <p:cNvPicPr/>
                <p:nvPr/>
              </p:nvPicPr>
              <p:blipFill>
                <a:blip r:embed="rId302"/>
                <a:stretch>
                  <a:fillRect/>
                </a:stretch>
              </p:blipFill>
              <p:spPr>
                <a:xfrm>
                  <a:off x="6220405" y="5894988"/>
                  <a:ext cx="158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98" name="Ink 297">
                  <a:extLst>
                    <a:ext uri="{FF2B5EF4-FFF2-40B4-BE49-F238E27FC236}">
                      <a16:creationId xmlns:a16="http://schemas.microsoft.com/office/drawing/2014/main" id="{18429CD6-A2C1-359A-446C-35AED9E7988F}"/>
                    </a:ext>
                  </a:extLst>
                </p14:cNvPr>
                <p14:cNvContentPartPr/>
                <p14:nvPr/>
              </p14:nvContentPartPr>
              <p14:xfrm>
                <a:off x="6300325" y="5986068"/>
                <a:ext cx="68760" cy="8280"/>
              </p14:xfrm>
            </p:contentPart>
          </mc:Choice>
          <mc:Fallback xmlns="">
            <p:pic>
              <p:nvPicPr>
                <p:cNvPr id="298" name="Ink 297">
                  <a:extLst>
                    <a:ext uri="{FF2B5EF4-FFF2-40B4-BE49-F238E27FC236}">
                      <a16:creationId xmlns:a16="http://schemas.microsoft.com/office/drawing/2014/main" id="{18429CD6-A2C1-359A-446C-35AED9E7988F}"/>
                    </a:ext>
                  </a:extLst>
                </p:cNvPr>
                <p:cNvPicPr/>
                <p:nvPr/>
              </p:nvPicPr>
              <p:blipFill>
                <a:blip r:embed="rId304"/>
                <a:stretch>
                  <a:fillRect/>
                </a:stretch>
              </p:blipFill>
              <p:spPr>
                <a:xfrm>
                  <a:off x="6282685" y="5968068"/>
                  <a:ext cx="104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99" name="Ink 298">
                  <a:extLst>
                    <a:ext uri="{FF2B5EF4-FFF2-40B4-BE49-F238E27FC236}">
                      <a16:creationId xmlns:a16="http://schemas.microsoft.com/office/drawing/2014/main" id="{1CC5B4FB-DE32-9B03-78F3-69935A116DCC}"/>
                    </a:ext>
                  </a:extLst>
                </p14:cNvPr>
                <p14:cNvContentPartPr/>
                <p14:nvPr/>
              </p14:nvContentPartPr>
              <p14:xfrm>
                <a:off x="6442165" y="5916228"/>
                <a:ext cx="111960" cy="3240"/>
              </p14:xfrm>
            </p:contentPart>
          </mc:Choice>
          <mc:Fallback xmlns="">
            <p:pic>
              <p:nvPicPr>
                <p:cNvPr id="299" name="Ink 298">
                  <a:extLst>
                    <a:ext uri="{FF2B5EF4-FFF2-40B4-BE49-F238E27FC236}">
                      <a16:creationId xmlns:a16="http://schemas.microsoft.com/office/drawing/2014/main" id="{1CC5B4FB-DE32-9B03-78F3-69935A116DCC}"/>
                    </a:ext>
                  </a:extLst>
                </p:cNvPr>
                <p:cNvPicPr/>
                <p:nvPr/>
              </p:nvPicPr>
              <p:blipFill>
                <a:blip r:embed="rId212"/>
                <a:stretch>
                  <a:fillRect/>
                </a:stretch>
              </p:blipFill>
              <p:spPr>
                <a:xfrm>
                  <a:off x="6424525" y="5898588"/>
                  <a:ext cx="147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00" name="Ink 299">
                  <a:extLst>
                    <a:ext uri="{FF2B5EF4-FFF2-40B4-BE49-F238E27FC236}">
                      <a16:creationId xmlns:a16="http://schemas.microsoft.com/office/drawing/2014/main" id="{089FFF38-29E3-2CD8-B828-C65584CF2700}"/>
                    </a:ext>
                  </a:extLst>
                </p14:cNvPr>
                <p14:cNvContentPartPr/>
                <p14:nvPr/>
              </p14:nvContentPartPr>
              <p14:xfrm>
                <a:off x="6669685" y="5818668"/>
                <a:ext cx="205920" cy="216720"/>
              </p14:xfrm>
            </p:contentPart>
          </mc:Choice>
          <mc:Fallback xmlns="">
            <p:pic>
              <p:nvPicPr>
                <p:cNvPr id="300" name="Ink 299">
                  <a:extLst>
                    <a:ext uri="{FF2B5EF4-FFF2-40B4-BE49-F238E27FC236}">
                      <a16:creationId xmlns:a16="http://schemas.microsoft.com/office/drawing/2014/main" id="{089FFF38-29E3-2CD8-B828-C65584CF2700}"/>
                    </a:ext>
                  </a:extLst>
                </p:cNvPr>
                <p:cNvPicPr/>
                <p:nvPr/>
              </p:nvPicPr>
              <p:blipFill>
                <a:blip r:embed="rId307"/>
                <a:stretch>
                  <a:fillRect/>
                </a:stretch>
              </p:blipFill>
              <p:spPr>
                <a:xfrm>
                  <a:off x="6651685" y="5801028"/>
                  <a:ext cx="2415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01" name="Ink 300">
                  <a:extLst>
                    <a:ext uri="{FF2B5EF4-FFF2-40B4-BE49-F238E27FC236}">
                      <a16:creationId xmlns:a16="http://schemas.microsoft.com/office/drawing/2014/main" id="{E89BB23E-9387-D297-DB0B-7D088E55E8CD}"/>
                    </a:ext>
                  </a:extLst>
                </p14:cNvPr>
                <p14:cNvContentPartPr/>
                <p14:nvPr/>
              </p14:nvContentPartPr>
              <p14:xfrm>
                <a:off x="6795325" y="5961228"/>
                <a:ext cx="105840" cy="20520"/>
              </p14:xfrm>
            </p:contentPart>
          </mc:Choice>
          <mc:Fallback xmlns="">
            <p:pic>
              <p:nvPicPr>
                <p:cNvPr id="301" name="Ink 300">
                  <a:extLst>
                    <a:ext uri="{FF2B5EF4-FFF2-40B4-BE49-F238E27FC236}">
                      <a16:creationId xmlns:a16="http://schemas.microsoft.com/office/drawing/2014/main" id="{E89BB23E-9387-D297-DB0B-7D088E55E8CD}"/>
                    </a:ext>
                  </a:extLst>
                </p:cNvPr>
                <p:cNvPicPr/>
                <p:nvPr/>
              </p:nvPicPr>
              <p:blipFill>
                <a:blip r:embed="rId309"/>
                <a:stretch>
                  <a:fillRect/>
                </a:stretch>
              </p:blipFill>
              <p:spPr>
                <a:xfrm>
                  <a:off x="6777325" y="5943588"/>
                  <a:ext cx="141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02" name="Ink 301">
                  <a:extLst>
                    <a:ext uri="{FF2B5EF4-FFF2-40B4-BE49-F238E27FC236}">
                      <a16:creationId xmlns:a16="http://schemas.microsoft.com/office/drawing/2014/main" id="{A2CC8B80-265D-4832-C234-EA08F6B8C24C}"/>
                    </a:ext>
                  </a:extLst>
                </p14:cNvPr>
                <p14:cNvContentPartPr/>
                <p14:nvPr/>
              </p14:nvContentPartPr>
              <p14:xfrm>
                <a:off x="6937525" y="5934228"/>
                <a:ext cx="41400" cy="95400"/>
              </p14:xfrm>
            </p:contentPart>
          </mc:Choice>
          <mc:Fallback xmlns="">
            <p:pic>
              <p:nvPicPr>
                <p:cNvPr id="302" name="Ink 301">
                  <a:extLst>
                    <a:ext uri="{FF2B5EF4-FFF2-40B4-BE49-F238E27FC236}">
                      <a16:creationId xmlns:a16="http://schemas.microsoft.com/office/drawing/2014/main" id="{A2CC8B80-265D-4832-C234-EA08F6B8C24C}"/>
                    </a:ext>
                  </a:extLst>
                </p:cNvPr>
                <p:cNvPicPr/>
                <p:nvPr/>
              </p:nvPicPr>
              <p:blipFill>
                <a:blip r:embed="rId311"/>
                <a:stretch>
                  <a:fillRect/>
                </a:stretch>
              </p:blipFill>
              <p:spPr>
                <a:xfrm>
                  <a:off x="6919525" y="5916588"/>
                  <a:ext cx="77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03" name="Ink 302">
                  <a:extLst>
                    <a:ext uri="{FF2B5EF4-FFF2-40B4-BE49-F238E27FC236}">
                      <a16:creationId xmlns:a16="http://schemas.microsoft.com/office/drawing/2014/main" id="{77DAFF3A-FA90-6493-2356-68C6850CC139}"/>
                    </a:ext>
                  </a:extLst>
                </p14:cNvPr>
                <p14:cNvContentPartPr/>
                <p14:nvPr/>
              </p14:nvContentPartPr>
              <p14:xfrm>
                <a:off x="6962005" y="5876268"/>
                <a:ext cx="5040" cy="11160"/>
              </p14:xfrm>
            </p:contentPart>
          </mc:Choice>
          <mc:Fallback xmlns="">
            <p:pic>
              <p:nvPicPr>
                <p:cNvPr id="303" name="Ink 302">
                  <a:extLst>
                    <a:ext uri="{FF2B5EF4-FFF2-40B4-BE49-F238E27FC236}">
                      <a16:creationId xmlns:a16="http://schemas.microsoft.com/office/drawing/2014/main" id="{77DAFF3A-FA90-6493-2356-68C6850CC139}"/>
                    </a:ext>
                  </a:extLst>
                </p:cNvPr>
                <p:cNvPicPr/>
                <p:nvPr/>
              </p:nvPicPr>
              <p:blipFill>
                <a:blip r:embed="rId313"/>
                <a:stretch>
                  <a:fillRect/>
                </a:stretch>
              </p:blipFill>
              <p:spPr>
                <a:xfrm>
                  <a:off x="6944365" y="5858628"/>
                  <a:ext cx="40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04" name="Ink 303">
                  <a:extLst>
                    <a:ext uri="{FF2B5EF4-FFF2-40B4-BE49-F238E27FC236}">
                      <a16:creationId xmlns:a16="http://schemas.microsoft.com/office/drawing/2014/main" id="{7EB05F00-1C8D-951E-29A8-3AE18052E3F0}"/>
                    </a:ext>
                  </a:extLst>
                </p14:cNvPr>
                <p14:cNvContentPartPr/>
                <p14:nvPr/>
              </p14:nvContentPartPr>
              <p14:xfrm>
                <a:off x="5942485" y="5711028"/>
                <a:ext cx="102600" cy="294120"/>
              </p14:xfrm>
            </p:contentPart>
          </mc:Choice>
          <mc:Fallback xmlns="">
            <p:pic>
              <p:nvPicPr>
                <p:cNvPr id="304" name="Ink 303">
                  <a:extLst>
                    <a:ext uri="{FF2B5EF4-FFF2-40B4-BE49-F238E27FC236}">
                      <a16:creationId xmlns:a16="http://schemas.microsoft.com/office/drawing/2014/main" id="{7EB05F00-1C8D-951E-29A8-3AE18052E3F0}"/>
                    </a:ext>
                  </a:extLst>
                </p:cNvPr>
                <p:cNvPicPr/>
                <p:nvPr/>
              </p:nvPicPr>
              <p:blipFill>
                <a:blip r:embed="rId315"/>
                <a:stretch>
                  <a:fillRect/>
                </a:stretch>
              </p:blipFill>
              <p:spPr>
                <a:xfrm>
                  <a:off x="5924485" y="5693388"/>
                  <a:ext cx="1382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05" name="Ink 304">
                  <a:extLst>
                    <a:ext uri="{FF2B5EF4-FFF2-40B4-BE49-F238E27FC236}">
                      <a16:creationId xmlns:a16="http://schemas.microsoft.com/office/drawing/2014/main" id="{4152CC2B-2A43-1203-63D1-C1EE11B4BB49}"/>
                    </a:ext>
                  </a:extLst>
                </p14:cNvPr>
                <p14:cNvContentPartPr/>
                <p14:nvPr/>
              </p14:nvContentPartPr>
              <p14:xfrm>
                <a:off x="6981445" y="5762868"/>
                <a:ext cx="89280" cy="277560"/>
              </p14:xfrm>
            </p:contentPart>
          </mc:Choice>
          <mc:Fallback xmlns="">
            <p:pic>
              <p:nvPicPr>
                <p:cNvPr id="305" name="Ink 304">
                  <a:extLst>
                    <a:ext uri="{FF2B5EF4-FFF2-40B4-BE49-F238E27FC236}">
                      <a16:creationId xmlns:a16="http://schemas.microsoft.com/office/drawing/2014/main" id="{4152CC2B-2A43-1203-63D1-C1EE11B4BB49}"/>
                    </a:ext>
                  </a:extLst>
                </p:cNvPr>
                <p:cNvPicPr/>
                <p:nvPr/>
              </p:nvPicPr>
              <p:blipFill>
                <a:blip r:embed="rId317"/>
                <a:stretch>
                  <a:fillRect/>
                </a:stretch>
              </p:blipFill>
              <p:spPr>
                <a:xfrm>
                  <a:off x="6963445" y="5744868"/>
                  <a:ext cx="1249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09" name="Ink 308">
                  <a:extLst>
                    <a:ext uri="{FF2B5EF4-FFF2-40B4-BE49-F238E27FC236}">
                      <a16:creationId xmlns:a16="http://schemas.microsoft.com/office/drawing/2014/main" id="{BAAF2394-FF9C-1DC7-85C7-64841FD5A3F0}"/>
                    </a:ext>
                  </a:extLst>
                </p14:cNvPr>
                <p14:cNvContentPartPr/>
                <p14:nvPr/>
              </p14:nvContentPartPr>
              <p14:xfrm>
                <a:off x="6388525" y="6214308"/>
                <a:ext cx="146520" cy="275040"/>
              </p14:xfrm>
            </p:contentPart>
          </mc:Choice>
          <mc:Fallback xmlns="">
            <p:pic>
              <p:nvPicPr>
                <p:cNvPr id="309" name="Ink 308">
                  <a:extLst>
                    <a:ext uri="{FF2B5EF4-FFF2-40B4-BE49-F238E27FC236}">
                      <a16:creationId xmlns:a16="http://schemas.microsoft.com/office/drawing/2014/main" id="{BAAF2394-FF9C-1DC7-85C7-64841FD5A3F0}"/>
                    </a:ext>
                  </a:extLst>
                </p:cNvPr>
                <p:cNvPicPr/>
                <p:nvPr/>
              </p:nvPicPr>
              <p:blipFill>
                <a:blip r:embed="rId321"/>
                <a:stretch>
                  <a:fillRect/>
                </a:stretch>
              </p:blipFill>
              <p:spPr>
                <a:xfrm>
                  <a:off x="6370885" y="6196668"/>
                  <a:ext cx="182160" cy="310680"/>
                </a:xfrm>
                <a:prstGeom prst="rect">
                  <a:avLst/>
                </a:prstGeom>
              </p:spPr>
            </p:pic>
          </mc:Fallback>
        </mc:AlternateContent>
      </p:grpSp>
      <p:grpSp>
        <p:nvGrpSpPr>
          <p:cNvPr id="315" name="Group 314">
            <a:extLst>
              <a:ext uri="{FF2B5EF4-FFF2-40B4-BE49-F238E27FC236}">
                <a16:creationId xmlns:a16="http://schemas.microsoft.com/office/drawing/2014/main" id="{93C92BA5-ABE1-A828-100C-46D6DFC4DE81}"/>
              </a:ext>
            </a:extLst>
          </p:cNvPr>
          <p:cNvGrpSpPr/>
          <p:nvPr/>
        </p:nvGrpSpPr>
        <p:grpSpPr>
          <a:xfrm>
            <a:off x="7454965" y="5608788"/>
            <a:ext cx="1080000" cy="430200"/>
            <a:chOff x="5930965" y="5608788"/>
            <a:chExt cx="1080000" cy="430200"/>
          </a:xfrm>
        </p:grpSpPr>
        <mc:AlternateContent xmlns:mc="http://schemas.openxmlformats.org/markup-compatibility/2006" xmlns:p14="http://schemas.microsoft.com/office/powerpoint/2010/main" xmlns:aink="http://schemas.microsoft.com/office/drawing/2016/ink">
          <mc:Choice Requires="p14 aink">
            <p:contentPart p14:bwMode="auto" r:id="rId322">
              <p14:nvContentPartPr>
                <p14:cNvPr id="313" name="Ink 312">
                  <a:extLst>
                    <a:ext uri="{FF2B5EF4-FFF2-40B4-BE49-F238E27FC236}">
                      <a16:creationId xmlns:a16="http://schemas.microsoft.com/office/drawing/2014/main" id="{4F9BF1EA-A550-00FC-F662-1E668C369FFC}"/>
                    </a:ext>
                  </a:extLst>
                </p14:cNvPr>
                <p14:cNvContentPartPr/>
                <p14:nvPr/>
              </p14:nvContentPartPr>
              <p14:xfrm>
                <a:off x="6257125" y="5608788"/>
                <a:ext cx="753840" cy="291600"/>
              </p14:xfrm>
            </p:contentPart>
          </mc:Choice>
          <mc:Fallback xmlns="">
            <p:pic>
              <p:nvPicPr>
                <p:cNvPr id="313" name="Ink 312">
                  <a:extLst>
                    <a:ext uri="{FF2B5EF4-FFF2-40B4-BE49-F238E27FC236}">
                      <a16:creationId xmlns:a16="http://schemas.microsoft.com/office/drawing/2014/main" id="{4F9BF1EA-A550-00FC-F662-1E668C369FFC}"/>
                    </a:ext>
                  </a:extLst>
                </p:cNvPr>
                <p:cNvPicPr/>
                <p:nvPr/>
              </p:nvPicPr>
              <p:blipFill>
                <a:blip r:embed="rId323"/>
                <a:stretch>
                  <a:fillRect/>
                </a:stretch>
              </p:blipFill>
              <p:spPr>
                <a:xfrm>
                  <a:off x="6239125" y="5590788"/>
                  <a:ext cx="789480" cy="327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4">
              <p14:nvContentPartPr>
                <p14:cNvPr id="314" name="Ink 313">
                  <a:extLst>
                    <a:ext uri="{FF2B5EF4-FFF2-40B4-BE49-F238E27FC236}">
                      <a16:creationId xmlns:a16="http://schemas.microsoft.com/office/drawing/2014/main" id="{89A857A8-9D8E-A3BB-BAF5-80EEBEFBF907}"/>
                    </a:ext>
                  </a:extLst>
                </p14:cNvPr>
                <p14:cNvContentPartPr/>
                <p14:nvPr/>
              </p14:nvContentPartPr>
              <p14:xfrm>
                <a:off x="5930965" y="5950428"/>
                <a:ext cx="408240" cy="88560"/>
              </p14:xfrm>
            </p:contentPart>
          </mc:Choice>
          <mc:Fallback xmlns="">
            <p:pic>
              <p:nvPicPr>
                <p:cNvPr id="314" name="Ink 313">
                  <a:extLst>
                    <a:ext uri="{FF2B5EF4-FFF2-40B4-BE49-F238E27FC236}">
                      <a16:creationId xmlns:a16="http://schemas.microsoft.com/office/drawing/2014/main" id="{89A857A8-9D8E-A3BB-BAF5-80EEBEFBF907}"/>
                    </a:ext>
                  </a:extLst>
                </p:cNvPr>
                <p:cNvPicPr/>
                <p:nvPr/>
              </p:nvPicPr>
              <p:blipFill>
                <a:blip r:embed="rId325"/>
                <a:stretch>
                  <a:fillRect/>
                </a:stretch>
              </p:blipFill>
              <p:spPr>
                <a:xfrm>
                  <a:off x="5913325" y="5932788"/>
                  <a:ext cx="443880" cy="124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26">
            <p14:nvContentPartPr>
              <p14:cNvPr id="316" name="Ink 315">
                <a:extLst>
                  <a:ext uri="{FF2B5EF4-FFF2-40B4-BE49-F238E27FC236}">
                    <a16:creationId xmlns:a16="http://schemas.microsoft.com/office/drawing/2014/main" id="{7B2B53B4-268D-88E2-B091-A53609C257C3}"/>
                  </a:ext>
                </a:extLst>
              </p14:cNvPr>
              <p14:cNvContentPartPr/>
              <p14:nvPr/>
            </p14:nvContentPartPr>
            <p14:xfrm>
              <a:off x="6304765" y="6395388"/>
              <a:ext cx="605520" cy="231120"/>
            </p14:xfrm>
          </p:contentPart>
        </mc:Choice>
        <mc:Fallback>
          <p:pic>
            <p:nvPicPr>
              <p:cNvPr id="316" name="Ink 315">
                <a:extLst>
                  <a:ext uri="{FF2B5EF4-FFF2-40B4-BE49-F238E27FC236}">
                    <a16:creationId xmlns:a16="http://schemas.microsoft.com/office/drawing/2014/main" id="{7B2B53B4-268D-88E2-B091-A53609C257C3}"/>
                  </a:ext>
                </a:extLst>
              </p:cNvPr>
              <p:cNvPicPr/>
              <p:nvPr/>
            </p:nvPicPr>
            <p:blipFill>
              <a:blip r:embed="rId327"/>
              <a:stretch>
                <a:fillRect/>
              </a:stretch>
            </p:blipFill>
            <p:spPr>
              <a:xfrm>
                <a:off x="6286754" y="6377388"/>
                <a:ext cx="641181" cy="266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8">
            <p14:nvContentPartPr>
              <p14:cNvPr id="317" name="Ink 316">
                <a:extLst>
                  <a:ext uri="{FF2B5EF4-FFF2-40B4-BE49-F238E27FC236}">
                    <a16:creationId xmlns:a16="http://schemas.microsoft.com/office/drawing/2014/main" id="{DC715BA4-4F26-BBAF-977E-3F58BFEFAF3F}"/>
                  </a:ext>
                </a:extLst>
              </p14:cNvPr>
              <p14:cNvContentPartPr/>
              <p14:nvPr/>
            </p14:nvContentPartPr>
            <p14:xfrm>
              <a:off x="5700325" y="5669628"/>
              <a:ext cx="465480" cy="325440"/>
            </p14:xfrm>
          </p:contentPart>
        </mc:Choice>
        <mc:Fallback>
          <p:pic>
            <p:nvPicPr>
              <p:cNvPr id="317" name="Ink 316">
                <a:extLst>
                  <a:ext uri="{FF2B5EF4-FFF2-40B4-BE49-F238E27FC236}">
                    <a16:creationId xmlns:a16="http://schemas.microsoft.com/office/drawing/2014/main" id="{DC715BA4-4F26-BBAF-977E-3F58BFEFAF3F}"/>
                  </a:ext>
                </a:extLst>
              </p:cNvPr>
              <p:cNvPicPr/>
              <p:nvPr/>
            </p:nvPicPr>
            <p:blipFill>
              <a:blip r:embed="rId329"/>
              <a:stretch>
                <a:fillRect/>
              </a:stretch>
            </p:blipFill>
            <p:spPr>
              <a:xfrm>
                <a:off x="5682325" y="5651628"/>
                <a:ext cx="501120" cy="361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0">
            <p14:nvContentPartPr>
              <p14:cNvPr id="318" name="Ink 317">
                <a:extLst>
                  <a:ext uri="{FF2B5EF4-FFF2-40B4-BE49-F238E27FC236}">
                    <a16:creationId xmlns:a16="http://schemas.microsoft.com/office/drawing/2014/main" id="{A2A6D763-2E09-0BFC-F7F1-C00BAD902D26}"/>
                  </a:ext>
                </a:extLst>
              </p14:cNvPr>
              <p14:cNvContentPartPr/>
              <p14:nvPr/>
            </p14:nvContentPartPr>
            <p14:xfrm>
              <a:off x="7720285" y="6303588"/>
              <a:ext cx="492480" cy="141480"/>
            </p14:xfrm>
          </p:contentPart>
        </mc:Choice>
        <mc:Fallback>
          <p:pic>
            <p:nvPicPr>
              <p:cNvPr id="318" name="Ink 317">
                <a:extLst>
                  <a:ext uri="{FF2B5EF4-FFF2-40B4-BE49-F238E27FC236}">
                    <a16:creationId xmlns:a16="http://schemas.microsoft.com/office/drawing/2014/main" id="{A2A6D763-2E09-0BFC-F7F1-C00BAD902D26}"/>
                  </a:ext>
                </a:extLst>
              </p:cNvPr>
              <p:cNvPicPr/>
              <p:nvPr/>
            </p:nvPicPr>
            <p:blipFill>
              <a:blip r:embed="rId331"/>
              <a:stretch>
                <a:fillRect/>
              </a:stretch>
            </p:blipFill>
            <p:spPr>
              <a:xfrm>
                <a:off x="7702285" y="6285588"/>
                <a:ext cx="528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19" name="Ink 318">
                <a:extLst>
                  <a:ext uri="{FF2B5EF4-FFF2-40B4-BE49-F238E27FC236}">
                    <a16:creationId xmlns:a16="http://schemas.microsoft.com/office/drawing/2014/main" id="{A6C65F5A-C3EF-4E5D-47F3-B857EC1057CB}"/>
                  </a:ext>
                </a:extLst>
              </p14:cNvPr>
              <p14:cNvContentPartPr/>
              <p14:nvPr/>
            </p14:nvContentPartPr>
            <p14:xfrm>
              <a:off x="9041485" y="5999028"/>
              <a:ext cx="131760" cy="13320"/>
            </p14:xfrm>
          </p:contentPart>
        </mc:Choice>
        <mc:Fallback>
          <p:pic>
            <p:nvPicPr>
              <p:cNvPr id="319" name="Ink 318">
                <a:extLst>
                  <a:ext uri="{FF2B5EF4-FFF2-40B4-BE49-F238E27FC236}">
                    <a16:creationId xmlns:a16="http://schemas.microsoft.com/office/drawing/2014/main" id="{A6C65F5A-C3EF-4E5D-47F3-B857EC1057CB}"/>
                  </a:ext>
                </a:extLst>
              </p:cNvPr>
              <p:cNvPicPr/>
              <p:nvPr/>
            </p:nvPicPr>
            <p:blipFill>
              <a:blip r:embed="rId333"/>
              <a:stretch>
                <a:fillRect/>
              </a:stretch>
            </p:blipFill>
            <p:spPr>
              <a:xfrm>
                <a:off x="9023534" y="5981028"/>
                <a:ext cx="167303"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20" name="Ink 319">
                <a:extLst>
                  <a:ext uri="{FF2B5EF4-FFF2-40B4-BE49-F238E27FC236}">
                    <a16:creationId xmlns:a16="http://schemas.microsoft.com/office/drawing/2014/main" id="{3F2D6FA1-0A16-452F-3D4E-D9A721453567}"/>
                  </a:ext>
                </a:extLst>
              </p14:cNvPr>
              <p14:cNvContentPartPr/>
              <p14:nvPr/>
            </p14:nvContentPartPr>
            <p14:xfrm>
              <a:off x="9054085" y="6105588"/>
              <a:ext cx="144360" cy="10080"/>
            </p14:xfrm>
          </p:contentPart>
        </mc:Choice>
        <mc:Fallback>
          <p:pic>
            <p:nvPicPr>
              <p:cNvPr id="320" name="Ink 319">
                <a:extLst>
                  <a:ext uri="{FF2B5EF4-FFF2-40B4-BE49-F238E27FC236}">
                    <a16:creationId xmlns:a16="http://schemas.microsoft.com/office/drawing/2014/main" id="{3F2D6FA1-0A16-452F-3D4E-D9A721453567}"/>
                  </a:ext>
                </a:extLst>
              </p:cNvPr>
              <p:cNvPicPr/>
              <p:nvPr/>
            </p:nvPicPr>
            <p:blipFill>
              <a:blip r:embed="rId335"/>
              <a:stretch>
                <a:fillRect/>
              </a:stretch>
            </p:blipFill>
            <p:spPr>
              <a:xfrm>
                <a:off x="9036085" y="6087588"/>
                <a:ext cx="180000" cy="45720"/>
              </a:xfrm>
              <a:prstGeom prst="rect">
                <a:avLst/>
              </a:prstGeom>
            </p:spPr>
          </p:pic>
        </mc:Fallback>
      </mc:AlternateContent>
      <p:grpSp>
        <p:nvGrpSpPr>
          <p:cNvPr id="323" name="Group 322">
            <a:extLst>
              <a:ext uri="{FF2B5EF4-FFF2-40B4-BE49-F238E27FC236}">
                <a16:creationId xmlns:a16="http://schemas.microsoft.com/office/drawing/2014/main" id="{DD65E0B9-3AEC-38E5-151B-C9BBE5ED9EB8}"/>
              </a:ext>
            </a:extLst>
          </p:cNvPr>
          <p:cNvGrpSpPr/>
          <p:nvPr/>
        </p:nvGrpSpPr>
        <p:grpSpPr>
          <a:xfrm>
            <a:off x="9442165" y="5924868"/>
            <a:ext cx="380160" cy="221040"/>
            <a:chOff x="7918165" y="5924868"/>
            <a:chExt cx="380160" cy="221040"/>
          </a:xfrm>
        </p:grpSpPr>
        <mc:AlternateContent xmlns:mc="http://schemas.openxmlformats.org/markup-compatibility/2006" xmlns:p14="http://schemas.microsoft.com/office/powerpoint/2010/main">
          <mc:Choice Requires="p14">
            <p:contentPart p14:bwMode="auto" r:id="rId336">
              <p14:nvContentPartPr>
                <p14:cNvPr id="321" name="Ink 320">
                  <a:extLst>
                    <a:ext uri="{FF2B5EF4-FFF2-40B4-BE49-F238E27FC236}">
                      <a16:creationId xmlns:a16="http://schemas.microsoft.com/office/drawing/2014/main" id="{1C5D8F98-FD80-E3F0-8403-54BBC5C47E1B}"/>
                    </a:ext>
                  </a:extLst>
                </p14:cNvPr>
                <p14:cNvContentPartPr/>
                <p14:nvPr/>
              </p14:nvContentPartPr>
              <p14:xfrm>
                <a:off x="7918165" y="5924868"/>
                <a:ext cx="151200" cy="179640"/>
              </p14:xfrm>
            </p:contentPart>
          </mc:Choice>
          <mc:Fallback xmlns="">
            <p:pic>
              <p:nvPicPr>
                <p:cNvPr id="321" name="Ink 320">
                  <a:extLst>
                    <a:ext uri="{FF2B5EF4-FFF2-40B4-BE49-F238E27FC236}">
                      <a16:creationId xmlns:a16="http://schemas.microsoft.com/office/drawing/2014/main" id="{1C5D8F98-FD80-E3F0-8403-54BBC5C47E1B}"/>
                    </a:ext>
                  </a:extLst>
                </p:cNvPr>
                <p:cNvPicPr/>
                <p:nvPr/>
              </p:nvPicPr>
              <p:blipFill>
                <a:blip r:embed="rId337"/>
                <a:stretch>
                  <a:fillRect/>
                </a:stretch>
              </p:blipFill>
              <p:spPr>
                <a:xfrm>
                  <a:off x="7900525" y="5907228"/>
                  <a:ext cx="186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22" name="Ink 321">
                  <a:extLst>
                    <a:ext uri="{FF2B5EF4-FFF2-40B4-BE49-F238E27FC236}">
                      <a16:creationId xmlns:a16="http://schemas.microsoft.com/office/drawing/2014/main" id="{CC134254-C803-D573-62D8-9CC726554ECF}"/>
                    </a:ext>
                  </a:extLst>
                </p14:cNvPr>
                <p14:cNvContentPartPr/>
                <p14:nvPr/>
              </p14:nvContentPartPr>
              <p14:xfrm>
                <a:off x="8051365" y="5982468"/>
                <a:ext cx="246960" cy="163440"/>
              </p14:xfrm>
            </p:contentPart>
          </mc:Choice>
          <mc:Fallback xmlns="">
            <p:pic>
              <p:nvPicPr>
                <p:cNvPr id="322" name="Ink 321">
                  <a:extLst>
                    <a:ext uri="{FF2B5EF4-FFF2-40B4-BE49-F238E27FC236}">
                      <a16:creationId xmlns:a16="http://schemas.microsoft.com/office/drawing/2014/main" id="{CC134254-C803-D573-62D8-9CC726554ECF}"/>
                    </a:ext>
                  </a:extLst>
                </p:cNvPr>
                <p:cNvPicPr/>
                <p:nvPr/>
              </p:nvPicPr>
              <p:blipFill>
                <a:blip r:embed="rId339"/>
                <a:stretch>
                  <a:fillRect/>
                </a:stretch>
              </p:blipFill>
              <p:spPr>
                <a:xfrm>
                  <a:off x="8033365" y="5964468"/>
                  <a:ext cx="282600" cy="199080"/>
                </a:xfrm>
                <a:prstGeom prst="rect">
                  <a:avLst/>
                </a:prstGeom>
              </p:spPr>
            </p:pic>
          </mc:Fallback>
        </mc:AlternateContent>
      </p:grpSp>
      <p:grpSp>
        <p:nvGrpSpPr>
          <p:cNvPr id="373" name="Group 372">
            <a:extLst>
              <a:ext uri="{FF2B5EF4-FFF2-40B4-BE49-F238E27FC236}">
                <a16:creationId xmlns:a16="http://schemas.microsoft.com/office/drawing/2014/main" id="{6E4FA70E-0A05-8E78-5C23-3DEABB4F8C9D}"/>
              </a:ext>
            </a:extLst>
          </p:cNvPr>
          <p:cNvGrpSpPr/>
          <p:nvPr/>
        </p:nvGrpSpPr>
        <p:grpSpPr>
          <a:xfrm rot="234270">
            <a:off x="3039925" y="5060538"/>
            <a:ext cx="289080" cy="208080"/>
            <a:chOff x="1515925" y="5105508"/>
            <a:chExt cx="289080" cy="208080"/>
          </a:xfrm>
        </p:grpSpPr>
        <mc:AlternateContent xmlns:mc="http://schemas.openxmlformats.org/markup-compatibility/2006" xmlns:p14="http://schemas.microsoft.com/office/powerpoint/2010/main">
          <mc:Choice Requires="p14">
            <p:contentPart p14:bwMode="auto" r:id="rId340">
              <p14:nvContentPartPr>
                <p14:cNvPr id="366" name="Ink 365">
                  <a:extLst>
                    <a:ext uri="{FF2B5EF4-FFF2-40B4-BE49-F238E27FC236}">
                      <a16:creationId xmlns:a16="http://schemas.microsoft.com/office/drawing/2014/main" id="{53AE527C-2386-A502-CE7B-D76E1BC80BAF}"/>
                    </a:ext>
                  </a:extLst>
                </p14:cNvPr>
                <p14:cNvContentPartPr/>
                <p14:nvPr/>
              </p14:nvContentPartPr>
              <p14:xfrm>
                <a:off x="1515925" y="5105508"/>
                <a:ext cx="181440" cy="208080"/>
              </p14:xfrm>
            </p:contentPart>
          </mc:Choice>
          <mc:Fallback xmlns="">
            <p:pic>
              <p:nvPicPr>
                <p:cNvPr id="366" name="Ink 365">
                  <a:extLst>
                    <a:ext uri="{FF2B5EF4-FFF2-40B4-BE49-F238E27FC236}">
                      <a16:creationId xmlns:a16="http://schemas.microsoft.com/office/drawing/2014/main" id="{53AE527C-2386-A502-CE7B-D76E1BC80BAF}"/>
                    </a:ext>
                  </a:extLst>
                </p:cNvPr>
                <p:cNvPicPr/>
                <p:nvPr/>
              </p:nvPicPr>
              <p:blipFill>
                <a:blip r:embed="rId341"/>
                <a:stretch>
                  <a:fillRect/>
                </a:stretch>
              </p:blipFill>
              <p:spPr>
                <a:xfrm>
                  <a:off x="1498285" y="5087508"/>
                  <a:ext cx="2170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67" name="Ink 366">
                  <a:extLst>
                    <a:ext uri="{FF2B5EF4-FFF2-40B4-BE49-F238E27FC236}">
                      <a16:creationId xmlns:a16="http://schemas.microsoft.com/office/drawing/2014/main" id="{8ED20AA7-4028-3CCC-57A0-49E519AD1D48}"/>
                    </a:ext>
                  </a:extLst>
                </p14:cNvPr>
                <p14:cNvContentPartPr/>
                <p14:nvPr/>
              </p14:nvContentPartPr>
              <p14:xfrm>
                <a:off x="1706365" y="5179668"/>
                <a:ext cx="98640" cy="103320"/>
              </p14:xfrm>
            </p:contentPart>
          </mc:Choice>
          <mc:Fallback xmlns="">
            <p:pic>
              <p:nvPicPr>
                <p:cNvPr id="367" name="Ink 366">
                  <a:extLst>
                    <a:ext uri="{FF2B5EF4-FFF2-40B4-BE49-F238E27FC236}">
                      <a16:creationId xmlns:a16="http://schemas.microsoft.com/office/drawing/2014/main" id="{8ED20AA7-4028-3CCC-57A0-49E519AD1D48}"/>
                    </a:ext>
                  </a:extLst>
                </p:cNvPr>
                <p:cNvPicPr/>
                <p:nvPr/>
              </p:nvPicPr>
              <p:blipFill>
                <a:blip r:embed="rId343"/>
                <a:stretch>
                  <a:fillRect/>
                </a:stretch>
              </p:blipFill>
              <p:spPr>
                <a:xfrm>
                  <a:off x="1688365" y="5162028"/>
                  <a:ext cx="134280" cy="138960"/>
                </a:xfrm>
                <a:prstGeom prst="rect">
                  <a:avLst/>
                </a:prstGeom>
              </p:spPr>
            </p:pic>
          </mc:Fallback>
        </mc:AlternateContent>
      </p:grpSp>
      <p:grpSp>
        <p:nvGrpSpPr>
          <p:cNvPr id="372" name="Group 371">
            <a:extLst>
              <a:ext uri="{FF2B5EF4-FFF2-40B4-BE49-F238E27FC236}">
                <a16:creationId xmlns:a16="http://schemas.microsoft.com/office/drawing/2014/main" id="{1A943AFB-DC49-09EA-300D-32736DC14830}"/>
              </a:ext>
            </a:extLst>
          </p:cNvPr>
          <p:cNvGrpSpPr/>
          <p:nvPr/>
        </p:nvGrpSpPr>
        <p:grpSpPr>
          <a:xfrm rot="256731">
            <a:off x="3546085" y="5105148"/>
            <a:ext cx="511560" cy="209880"/>
            <a:chOff x="2022085" y="5105148"/>
            <a:chExt cx="511560" cy="209880"/>
          </a:xfrm>
        </p:grpSpPr>
        <mc:AlternateContent xmlns:mc="http://schemas.openxmlformats.org/markup-compatibility/2006" xmlns:p14="http://schemas.microsoft.com/office/powerpoint/2010/main">
          <mc:Choice Requires="p14">
            <p:contentPart p14:bwMode="auto" r:id="rId344">
              <p14:nvContentPartPr>
                <p14:cNvPr id="368" name="Ink 367">
                  <a:extLst>
                    <a:ext uri="{FF2B5EF4-FFF2-40B4-BE49-F238E27FC236}">
                      <a16:creationId xmlns:a16="http://schemas.microsoft.com/office/drawing/2014/main" id="{E3C06DF5-62DD-ECBF-E484-6B3DC7510F8B}"/>
                    </a:ext>
                  </a:extLst>
                </p14:cNvPr>
                <p14:cNvContentPartPr/>
                <p14:nvPr/>
              </p14:nvContentPartPr>
              <p14:xfrm>
                <a:off x="2022085" y="5105148"/>
                <a:ext cx="176040" cy="209160"/>
              </p14:xfrm>
            </p:contentPart>
          </mc:Choice>
          <mc:Fallback xmlns="">
            <p:pic>
              <p:nvPicPr>
                <p:cNvPr id="368" name="Ink 367">
                  <a:extLst>
                    <a:ext uri="{FF2B5EF4-FFF2-40B4-BE49-F238E27FC236}">
                      <a16:creationId xmlns:a16="http://schemas.microsoft.com/office/drawing/2014/main" id="{E3C06DF5-62DD-ECBF-E484-6B3DC7510F8B}"/>
                    </a:ext>
                  </a:extLst>
                </p:cNvPr>
                <p:cNvPicPr/>
                <p:nvPr/>
              </p:nvPicPr>
              <p:blipFill>
                <a:blip r:embed="rId345"/>
                <a:stretch>
                  <a:fillRect/>
                </a:stretch>
              </p:blipFill>
              <p:spPr>
                <a:xfrm>
                  <a:off x="2004445" y="5087148"/>
                  <a:ext cx="2116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69" name="Ink 368">
                  <a:extLst>
                    <a:ext uri="{FF2B5EF4-FFF2-40B4-BE49-F238E27FC236}">
                      <a16:creationId xmlns:a16="http://schemas.microsoft.com/office/drawing/2014/main" id="{39BF923F-85CF-A366-BF4F-6E46969D1670}"/>
                    </a:ext>
                  </a:extLst>
                </p14:cNvPr>
                <p14:cNvContentPartPr/>
                <p14:nvPr/>
              </p14:nvContentPartPr>
              <p14:xfrm>
                <a:off x="2174005" y="5196588"/>
                <a:ext cx="111240" cy="118440"/>
              </p14:xfrm>
            </p:contentPart>
          </mc:Choice>
          <mc:Fallback xmlns="">
            <p:pic>
              <p:nvPicPr>
                <p:cNvPr id="369" name="Ink 368">
                  <a:extLst>
                    <a:ext uri="{FF2B5EF4-FFF2-40B4-BE49-F238E27FC236}">
                      <a16:creationId xmlns:a16="http://schemas.microsoft.com/office/drawing/2014/main" id="{39BF923F-85CF-A366-BF4F-6E46969D1670}"/>
                    </a:ext>
                  </a:extLst>
                </p:cNvPr>
                <p:cNvPicPr/>
                <p:nvPr/>
              </p:nvPicPr>
              <p:blipFill>
                <a:blip r:embed="rId347"/>
                <a:stretch>
                  <a:fillRect/>
                </a:stretch>
              </p:blipFill>
              <p:spPr>
                <a:xfrm>
                  <a:off x="2156005" y="5178948"/>
                  <a:ext cx="146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70" name="Ink 369">
                  <a:extLst>
                    <a:ext uri="{FF2B5EF4-FFF2-40B4-BE49-F238E27FC236}">
                      <a16:creationId xmlns:a16="http://schemas.microsoft.com/office/drawing/2014/main" id="{2ADDC723-7E5D-2D2B-5D05-1C7D3B1AC408}"/>
                    </a:ext>
                  </a:extLst>
                </p14:cNvPr>
                <p14:cNvContentPartPr/>
                <p14:nvPr/>
              </p14:nvContentPartPr>
              <p14:xfrm>
                <a:off x="2327725" y="5145468"/>
                <a:ext cx="105840" cy="167760"/>
              </p14:xfrm>
            </p:contentPart>
          </mc:Choice>
          <mc:Fallback xmlns="">
            <p:pic>
              <p:nvPicPr>
                <p:cNvPr id="370" name="Ink 369">
                  <a:extLst>
                    <a:ext uri="{FF2B5EF4-FFF2-40B4-BE49-F238E27FC236}">
                      <a16:creationId xmlns:a16="http://schemas.microsoft.com/office/drawing/2014/main" id="{2ADDC723-7E5D-2D2B-5D05-1C7D3B1AC408}"/>
                    </a:ext>
                  </a:extLst>
                </p:cNvPr>
                <p:cNvPicPr/>
                <p:nvPr/>
              </p:nvPicPr>
              <p:blipFill>
                <a:blip r:embed="rId349"/>
                <a:stretch>
                  <a:fillRect/>
                </a:stretch>
              </p:blipFill>
              <p:spPr>
                <a:xfrm>
                  <a:off x="2309725" y="5127468"/>
                  <a:ext cx="141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71" name="Ink 370">
                  <a:extLst>
                    <a:ext uri="{FF2B5EF4-FFF2-40B4-BE49-F238E27FC236}">
                      <a16:creationId xmlns:a16="http://schemas.microsoft.com/office/drawing/2014/main" id="{6194CE33-0D64-E754-966D-2BB4E946E61A}"/>
                    </a:ext>
                  </a:extLst>
                </p14:cNvPr>
                <p14:cNvContentPartPr/>
                <p14:nvPr/>
              </p14:nvContentPartPr>
              <p14:xfrm>
                <a:off x="2420605" y="5173908"/>
                <a:ext cx="113040" cy="120960"/>
              </p14:xfrm>
            </p:contentPart>
          </mc:Choice>
          <mc:Fallback xmlns="">
            <p:pic>
              <p:nvPicPr>
                <p:cNvPr id="371" name="Ink 370">
                  <a:extLst>
                    <a:ext uri="{FF2B5EF4-FFF2-40B4-BE49-F238E27FC236}">
                      <a16:creationId xmlns:a16="http://schemas.microsoft.com/office/drawing/2014/main" id="{6194CE33-0D64-E754-966D-2BB4E946E61A}"/>
                    </a:ext>
                  </a:extLst>
                </p:cNvPr>
                <p:cNvPicPr/>
                <p:nvPr/>
              </p:nvPicPr>
              <p:blipFill>
                <a:blip r:embed="rId351"/>
                <a:stretch>
                  <a:fillRect/>
                </a:stretch>
              </p:blipFill>
              <p:spPr>
                <a:xfrm>
                  <a:off x="2402605" y="5156268"/>
                  <a:ext cx="148680" cy="156600"/>
                </a:xfrm>
                <a:prstGeom prst="rect">
                  <a:avLst/>
                </a:prstGeom>
              </p:spPr>
            </p:pic>
          </mc:Fallback>
        </mc:AlternateContent>
      </p:grpSp>
      <p:grpSp>
        <p:nvGrpSpPr>
          <p:cNvPr id="405" name="Group 404">
            <a:extLst>
              <a:ext uri="{FF2B5EF4-FFF2-40B4-BE49-F238E27FC236}">
                <a16:creationId xmlns:a16="http://schemas.microsoft.com/office/drawing/2014/main" id="{420CDED6-2FEC-7A73-359E-06DFFAA9179F}"/>
              </a:ext>
            </a:extLst>
          </p:cNvPr>
          <p:cNvGrpSpPr/>
          <p:nvPr/>
        </p:nvGrpSpPr>
        <p:grpSpPr>
          <a:xfrm>
            <a:off x="8723169" y="1786768"/>
            <a:ext cx="466560" cy="147960"/>
            <a:chOff x="7170445" y="1756788"/>
            <a:chExt cx="466560" cy="147960"/>
          </a:xfrm>
        </p:grpSpPr>
        <mc:AlternateContent xmlns:mc="http://schemas.openxmlformats.org/markup-compatibility/2006" xmlns:p14="http://schemas.microsoft.com/office/powerpoint/2010/main">
          <mc:Choice Requires="p14">
            <p:contentPart p14:bwMode="auto" r:id="rId352">
              <p14:nvContentPartPr>
                <p14:cNvPr id="398" name="Ink 397">
                  <a:extLst>
                    <a:ext uri="{FF2B5EF4-FFF2-40B4-BE49-F238E27FC236}">
                      <a16:creationId xmlns:a16="http://schemas.microsoft.com/office/drawing/2014/main" id="{A3A367C7-8B55-5B4A-2751-AF05FCB7CD01}"/>
                    </a:ext>
                  </a:extLst>
                </p14:cNvPr>
                <p14:cNvContentPartPr/>
                <p14:nvPr/>
              </p14:nvContentPartPr>
              <p14:xfrm>
                <a:off x="7170445" y="1756788"/>
                <a:ext cx="113040" cy="136800"/>
              </p14:xfrm>
            </p:contentPart>
          </mc:Choice>
          <mc:Fallback xmlns="">
            <p:pic>
              <p:nvPicPr>
                <p:cNvPr id="398" name="Ink 397">
                  <a:extLst>
                    <a:ext uri="{FF2B5EF4-FFF2-40B4-BE49-F238E27FC236}">
                      <a16:creationId xmlns:a16="http://schemas.microsoft.com/office/drawing/2014/main" id="{A3A367C7-8B55-5B4A-2751-AF05FCB7CD01}"/>
                    </a:ext>
                  </a:extLst>
                </p:cNvPr>
                <p:cNvPicPr/>
                <p:nvPr/>
              </p:nvPicPr>
              <p:blipFill>
                <a:blip r:embed="rId353"/>
                <a:stretch>
                  <a:fillRect/>
                </a:stretch>
              </p:blipFill>
              <p:spPr>
                <a:xfrm>
                  <a:off x="7152805" y="1739148"/>
                  <a:ext cx="148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99" name="Ink 398">
                  <a:extLst>
                    <a:ext uri="{FF2B5EF4-FFF2-40B4-BE49-F238E27FC236}">
                      <a16:creationId xmlns:a16="http://schemas.microsoft.com/office/drawing/2014/main" id="{DABA1E19-FB32-1A3D-22A7-CCEF0FC2B979}"/>
                    </a:ext>
                  </a:extLst>
                </p14:cNvPr>
                <p14:cNvContentPartPr/>
                <p14:nvPr/>
              </p14:nvContentPartPr>
              <p14:xfrm>
                <a:off x="7216165" y="1820508"/>
                <a:ext cx="87480" cy="11880"/>
              </p14:xfrm>
            </p:contentPart>
          </mc:Choice>
          <mc:Fallback xmlns="">
            <p:pic>
              <p:nvPicPr>
                <p:cNvPr id="399" name="Ink 398">
                  <a:extLst>
                    <a:ext uri="{FF2B5EF4-FFF2-40B4-BE49-F238E27FC236}">
                      <a16:creationId xmlns:a16="http://schemas.microsoft.com/office/drawing/2014/main" id="{DABA1E19-FB32-1A3D-22A7-CCEF0FC2B979}"/>
                    </a:ext>
                  </a:extLst>
                </p:cNvPr>
                <p:cNvPicPr/>
                <p:nvPr/>
              </p:nvPicPr>
              <p:blipFill>
                <a:blip r:embed="rId355"/>
                <a:stretch>
                  <a:fillRect/>
                </a:stretch>
              </p:blipFill>
              <p:spPr>
                <a:xfrm>
                  <a:off x="7198165" y="1802868"/>
                  <a:ext cx="123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00" name="Ink 399">
                  <a:extLst>
                    <a:ext uri="{FF2B5EF4-FFF2-40B4-BE49-F238E27FC236}">
                      <a16:creationId xmlns:a16="http://schemas.microsoft.com/office/drawing/2014/main" id="{9BA0169C-F722-B4B2-54D0-3981C6AA59FB}"/>
                    </a:ext>
                  </a:extLst>
                </p14:cNvPr>
                <p14:cNvContentPartPr/>
                <p14:nvPr/>
              </p14:nvContentPartPr>
              <p14:xfrm>
                <a:off x="7391125" y="1800708"/>
                <a:ext cx="81360" cy="16920"/>
              </p14:xfrm>
            </p:contentPart>
          </mc:Choice>
          <mc:Fallback xmlns="">
            <p:pic>
              <p:nvPicPr>
                <p:cNvPr id="400" name="Ink 399">
                  <a:extLst>
                    <a:ext uri="{FF2B5EF4-FFF2-40B4-BE49-F238E27FC236}">
                      <a16:creationId xmlns:a16="http://schemas.microsoft.com/office/drawing/2014/main" id="{9BA0169C-F722-B4B2-54D0-3981C6AA59FB}"/>
                    </a:ext>
                  </a:extLst>
                </p:cNvPr>
                <p:cNvPicPr/>
                <p:nvPr/>
              </p:nvPicPr>
              <p:blipFill>
                <a:blip r:embed="rId357"/>
                <a:stretch>
                  <a:fillRect/>
                </a:stretch>
              </p:blipFill>
              <p:spPr>
                <a:xfrm>
                  <a:off x="7373125" y="1782708"/>
                  <a:ext cx="117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01" name="Ink 400">
                  <a:extLst>
                    <a:ext uri="{FF2B5EF4-FFF2-40B4-BE49-F238E27FC236}">
                      <a16:creationId xmlns:a16="http://schemas.microsoft.com/office/drawing/2014/main" id="{7FECCA36-D308-9983-841E-73D7846BFD86}"/>
                    </a:ext>
                  </a:extLst>
                </p14:cNvPr>
                <p14:cNvContentPartPr/>
                <p14:nvPr/>
              </p14:nvContentPartPr>
              <p14:xfrm>
                <a:off x="7405525" y="1858308"/>
                <a:ext cx="71280" cy="8280"/>
              </p14:xfrm>
            </p:contentPart>
          </mc:Choice>
          <mc:Fallback xmlns="">
            <p:pic>
              <p:nvPicPr>
                <p:cNvPr id="401" name="Ink 400">
                  <a:extLst>
                    <a:ext uri="{FF2B5EF4-FFF2-40B4-BE49-F238E27FC236}">
                      <a16:creationId xmlns:a16="http://schemas.microsoft.com/office/drawing/2014/main" id="{7FECCA36-D308-9983-841E-73D7846BFD86}"/>
                    </a:ext>
                  </a:extLst>
                </p:cNvPr>
                <p:cNvPicPr/>
                <p:nvPr/>
              </p:nvPicPr>
              <p:blipFill>
                <a:blip r:embed="rId359"/>
                <a:stretch>
                  <a:fillRect/>
                </a:stretch>
              </p:blipFill>
              <p:spPr>
                <a:xfrm>
                  <a:off x="7387885" y="1840668"/>
                  <a:ext cx="106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02" name="Ink 401">
                  <a:extLst>
                    <a:ext uri="{FF2B5EF4-FFF2-40B4-BE49-F238E27FC236}">
                      <a16:creationId xmlns:a16="http://schemas.microsoft.com/office/drawing/2014/main" id="{D2CD4823-74D2-0D99-029C-974FDACD7472}"/>
                    </a:ext>
                  </a:extLst>
                </p14:cNvPr>
                <p14:cNvContentPartPr/>
                <p14:nvPr/>
              </p14:nvContentPartPr>
              <p14:xfrm>
                <a:off x="7527205" y="1771188"/>
                <a:ext cx="105120" cy="133560"/>
              </p14:xfrm>
            </p:contentPart>
          </mc:Choice>
          <mc:Fallback xmlns="">
            <p:pic>
              <p:nvPicPr>
                <p:cNvPr id="402" name="Ink 401">
                  <a:extLst>
                    <a:ext uri="{FF2B5EF4-FFF2-40B4-BE49-F238E27FC236}">
                      <a16:creationId xmlns:a16="http://schemas.microsoft.com/office/drawing/2014/main" id="{D2CD4823-74D2-0D99-029C-974FDACD7472}"/>
                    </a:ext>
                  </a:extLst>
                </p:cNvPr>
                <p:cNvPicPr/>
                <p:nvPr/>
              </p:nvPicPr>
              <p:blipFill>
                <a:blip r:embed="rId361"/>
                <a:stretch>
                  <a:fillRect/>
                </a:stretch>
              </p:blipFill>
              <p:spPr>
                <a:xfrm>
                  <a:off x="7509565" y="1753548"/>
                  <a:ext cx="140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04" name="Ink 403">
                  <a:extLst>
                    <a:ext uri="{FF2B5EF4-FFF2-40B4-BE49-F238E27FC236}">
                      <a16:creationId xmlns:a16="http://schemas.microsoft.com/office/drawing/2014/main" id="{E5DF507B-2FFE-44F0-D8DF-00E914656A14}"/>
                    </a:ext>
                  </a:extLst>
                </p14:cNvPr>
                <p14:cNvContentPartPr/>
                <p14:nvPr/>
              </p14:nvContentPartPr>
              <p14:xfrm>
                <a:off x="7547725" y="1823748"/>
                <a:ext cx="89280" cy="17640"/>
              </p14:xfrm>
            </p:contentPart>
          </mc:Choice>
          <mc:Fallback xmlns="">
            <p:pic>
              <p:nvPicPr>
                <p:cNvPr id="404" name="Ink 403">
                  <a:extLst>
                    <a:ext uri="{FF2B5EF4-FFF2-40B4-BE49-F238E27FC236}">
                      <a16:creationId xmlns:a16="http://schemas.microsoft.com/office/drawing/2014/main" id="{E5DF507B-2FFE-44F0-D8DF-00E914656A14}"/>
                    </a:ext>
                  </a:extLst>
                </p:cNvPr>
                <p:cNvPicPr/>
                <p:nvPr/>
              </p:nvPicPr>
              <p:blipFill>
                <a:blip r:embed="rId363"/>
                <a:stretch>
                  <a:fillRect/>
                </a:stretch>
              </p:blipFill>
              <p:spPr>
                <a:xfrm>
                  <a:off x="7530085" y="1805748"/>
                  <a:ext cx="124920" cy="53280"/>
                </a:xfrm>
                <a:prstGeom prst="rect">
                  <a:avLst/>
                </a:prstGeom>
              </p:spPr>
            </p:pic>
          </mc:Fallback>
        </mc:AlternateContent>
      </p:grpSp>
      <p:grpSp>
        <p:nvGrpSpPr>
          <p:cNvPr id="407" name="Group 406">
            <a:extLst>
              <a:ext uri="{FF2B5EF4-FFF2-40B4-BE49-F238E27FC236}">
                <a16:creationId xmlns:a16="http://schemas.microsoft.com/office/drawing/2014/main" id="{D74F9E16-C2D6-661D-6134-B3BF26623337}"/>
              </a:ext>
            </a:extLst>
          </p:cNvPr>
          <p:cNvGrpSpPr/>
          <p:nvPr/>
        </p:nvGrpSpPr>
        <p:grpSpPr>
          <a:xfrm>
            <a:off x="3006805" y="1241628"/>
            <a:ext cx="7625520" cy="441720"/>
            <a:chOff x="1482805" y="1241628"/>
            <a:chExt cx="7625520" cy="441720"/>
          </a:xfrm>
        </p:grpSpPr>
        <mc:AlternateContent xmlns:mc="http://schemas.openxmlformats.org/markup-compatibility/2006" xmlns:p14="http://schemas.microsoft.com/office/powerpoint/2010/main">
          <mc:Choice Requires="p14">
            <p:contentPart p14:bwMode="auto" r:id="rId364">
              <p14:nvContentPartPr>
                <p14:cNvPr id="60" name="Ink 59">
                  <a:extLst>
                    <a:ext uri="{FF2B5EF4-FFF2-40B4-BE49-F238E27FC236}">
                      <a16:creationId xmlns:a16="http://schemas.microsoft.com/office/drawing/2014/main" id="{8987B4ED-69FF-3FE3-2CFB-16AE30608B0A}"/>
                    </a:ext>
                  </a:extLst>
                </p14:cNvPr>
                <p14:cNvContentPartPr/>
                <p14:nvPr/>
              </p14:nvContentPartPr>
              <p14:xfrm>
                <a:off x="6564205" y="1317588"/>
                <a:ext cx="211320" cy="142560"/>
              </p14:xfrm>
            </p:contentPart>
          </mc:Choice>
          <mc:Fallback xmlns="">
            <p:pic>
              <p:nvPicPr>
                <p:cNvPr id="60" name="Ink 59">
                  <a:extLst>
                    <a:ext uri="{FF2B5EF4-FFF2-40B4-BE49-F238E27FC236}">
                      <a16:creationId xmlns:a16="http://schemas.microsoft.com/office/drawing/2014/main" id="{8987B4ED-69FF-3FE3-2CFB-16AE30608B0A}"/>
                    </a:ext>
                  </a:extLst>
                </p:cNvPr>
                <p:cNvPicPr/>
                <p:nvPr/>
              </p:nvPicPr>
              <p:blipFill>
                <a:blip r:embed="rId365"/>
                <a:stretch>
                  <a:fillRect/>
                </a:stretch>
              </p:blipFill>
              <p:spPr>
                <a:xfrm>
                  <a:off x="6546205" y="1299948"/>
                  <a:ext cx="246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61" name="Ink 60">
                  <a:extLst>
                    <a:ext uri="{FF2B5EF4-FFF2-40B4-BE49-F238E27FC236}">
                      <a16:creationId xmlns:a16="http://schemas.microsoft.com/office/drawing/2014/main" id="{5D330BD5-3F3F-1D3B-842A-C099075F96CF}"/>
                    </a:ext>
                  </a:extLst>
                </p14:cNvPr>
                <p14:cNvContentPartPr/>
                <p14:nvPr/>
              </p14:nvContentPartPr>
              <p14:xfrm>
                <a:off x="6794245" y="1241628"/>
                <a:ext cx="315720" cy="211320"/>
              </p14:xfrm>
            </p:contentPart>
          </mc:Choice>
          <mc:Fallback xmlns="">
            <p:pic>
              <p:nvPicPr>
                <p:cNvPr id="61" name="Ink 60">
                  <a:extLst>
                    <a:ext uri="{FF2B5EF4-FFF2-40B4-BE49-F238E27FC236}">
                      <a16:creationId xmlns:a16="http://schemas.microsoft.com/office/drawing/2014/main" id="{5D330BD5-3F3F-1D3B-842A-C099075F96CF}"/>
                    </a:ext>
                  </a:extLst>
                </p:cNvPr>
                <p:cNvPicPr/>
                <p:nvPr/>
              </p:nvPicPr>
              <p:blipFill>
                <a:blip r:embed="rId367"/>
                <a:stretch>
                  <a:fillRect/>
                </a:stretch>
              </p:blipFill>
              <p:spPr>
                <a:xfrm>
                  <a:off x="6776245" y="1223988"/>
                  <a:ext cx="3513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62" name="Ink 61">
                  <a:extLst>
                    <a:ext uri="{FF2B5EF4-FFF2-40B4-BE49-F238E27FC236}">
                      <a16:creationId xmlns:a16="http://schemas.microsoft.com/office/drawing/2014/main" id="{E3E5AA16-291F-61EF-F610-B42C2A5806B5}"/>
                    </a:ext>
                  </a:extLst>
                </p14:cNvPr>
                <p14:cNvContentPartPr/>
                <p14:nvPr/>
              </p14:nvContentPartPr>
              <p14:xfrm>
                <a:off x="7090165" y="1503708"/>
                <a:ext cx="64080" cy="61200"/>
              </p14:xfrm>
            </p:contentPart>
          </mc:Choice>
          <mc:Fallback xmlns="">
            <p:pic>
              <p:nvPicPr>
                <p:cNvPr id="62" name="Ink 61">
                  <a:extLst>
                    <a:ext uri="{FF2B5EF4-FFF2-40B4-BE49-F238E27FC236}">
                      <a16:creationId xmlns:a16="http://schemas.microsoft.com/office/drawing/2014/main" id="{E3E5AA16-291F-61EF-F610-B42C2A5806B5}"/>
                    </a:ext>
                  </a:extLst>
                </p:cNvPr>
                <p:cNvPicPr/>
                <p:nvPr/>
              </p:nvPicPr>
              <p:blipFill>
                <a:blip r:embed="rId369"/>
                <a:stretch>
                  <a:fillRect/>
                </a:stretch>
              </p:blipFill>
              <p:spPr>
                <a:xfrm>
                  <a:off x="7072525" y="1485708"/>
                  <a:ext cx="99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24" name="Ink 323">
                  <a:extLst>
                    <a:ext uri="{FF2B5EF4-FFF2-40B4-BE49-F238E27FC236}">
                      <a16:creationId xmlns:a16="http://schemas.microsoft.com/office/drawing/2014/main" id="{41A6487C-C023-F427-D569-BC28E4DF2376}"/>
                    </a:ext>
                  </a:extLst>
                </p14:cNvPr>
                <p14:cNvContentPartPr/>
                <p14:nvPr/>
              </p14:nvContentPartPr>
              <p14:xfrm>
                <a:off x="1482805" y="1350348"/>
                <a:ext cx="96120" cy="192960"/>
              </p14:xfrm>
            </p:contentPart>
          </mc:Choice>
          <mc:Fallback xmlns="">
            <p:pic>
              <p:nvPicPr>
                <p:cNvPr id="324" name="Ink 323">
                  <a:extLst>
                    <a:ext uri="{FF2B5EF4-FFF2-40B4-BE49-F238E27FC236}">
                      <a16:creationId xmlns:a16="http://schemas.microsoft.com/office/drawing/2014/main" id="{41A6487C-C023-F427-D569-BC28E4DF2376}"/>
                    </a:ext>
                  </a:extLst>
                </p:cNvPr>
                <p:cNvPicPr/>
                <p:nvPr/>
              </p:nvPicPr>
              <p:blipFill>
                <a:blip r:embed="rId371"/>
                <a:stretch>
                  <a:fillRect/>
                </a:stretch>
              </p:blipFill>
              <p:spPr>
                <a:xfrm>
                  <a:off x="1465165" y="1332708"/>
                  <a:ext cx="1317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25" name="Ink 324">
                  <a:extLst>
                    <a:ext uri="{FF2B5EF4-FFF2-40B4-BE49-F238E27FC236}">
                      <a16:creationId xmlns:a16="http://schemas.microsoft.com/office/drawing/2014/main" id="{DBE86E2A-A456-ADAE-8F54-D5A5050A5596}"/>
                    </a:ext>
                  </a:extLst>
                </p14:cNvPr>
                <p14:cNvContentPartPr/>
                <p14:nvPr/>
              </p14:nvContentPartPr>
              <p14:xfrm>
                <a:off x="1594405" y="1423428"/>
                <a:ext cx="82800" cy="114840"/>
              </p14:xfrm>
            </p:contentPart>
          </mc:Choice>
          <mc:Fallback xmlns="">
            <p:pic>
              <p:nvPicPr>
                <p:cNvPr id="325" name="Ink 324">
                  <a:extLst>
                    <a:ext uri="{FF2B5EF4-FFF2-40B4-BE49-F238E27FC236}">
                      <a16:creationId xmlns:a16="http://schemas.microsoft.com/office/drawing/2014/main" id="{DBE86E2A-A456-ADAE-8F54-D5A5050A5596}"/>
                    </a:ext>
                  </a:extLst>
                </p:cNvPr>
                <p:cNvPicPr/>
                <p:nvPr/>
              </p:nvPicPr>
              <p:blipFill>
                <a:blip r:embed="rId373"/>
                <a:stretch>
                  <a:fillRect/>
                </a:stretch>
              </p:blipFill>
              <p:spPr>
                <a:xfrm>
                  <a:off x="1576405" y="1405788"/>
                  <a:ext cx="118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26" name="Ink 325">
                  <a:extLst>
                    <a:ext uri="{FF2B5EF4-FFF2-40B4-BE49-F238E27FC236}">
                      <a16:creationId xmlns:a16="http://schemas.microsoft.com/office/drawing/2014/main" id="{B5F430B3-7170-F659-3CDB-DF2F9F769BDA}"/>
                    </a:ext>
                  </a:extLst>
                </p14:cNvPr>
                <p14:cNvContentPartPr/>
                <p14:nvPr/>
              </p14:nvContentPartPr>
              <p14:xfrm>
                <a:off x="1820485" y="1369788"/>
                <a:ext cx="41040" cy="156960"/>
              </p14:xfrm>
            </p:contentPart>
          </mc:Choice>
          <mc:Fallback xmlns="">
            <p:pic>
              <p:nvPicPr>
                <p:cNvPr id="326" name="Ink 325">
                  <a:extLst>
                    <a:ext uri="{FF2B5EF4-FFF2-40B4-BE49-F238E27FC236}">
                      <a16:creationId xmlns:a16="http://schemas.microsoft.com/office/drawing/2014/main" id="{B5F430B3-7170-F659-3CDB-DF2F9F769BDA}"/>
                    </a:ext>
                  </a:extLst>
                </p:cNvPr>
                <p:cNvPicPr/>
                <p:nvPr/>
              </p:nvPicPr>
              <p:blipFill>
                <a:blip r:embed="rId375"/>
                <a:stretch>
                  <a:fillRect/>
                </a:stretch>
              </p:blipFill>
              <p:spPr>
                <a:xfrm>
                  <a:off x="1802845" y="1351788"/>
                  <a:ext cx="76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27" name="Ink 326">
                  <a:extLst>
                    <a:ext uri="{FF2B5EF4-FFF2-40B4-BE49-F238E27FC236}">
                      <a16:creationId xmlns:a16="http://schemas.microsoft.com/office/drawing/2014/main" id="{23A96823-053F-81F1-9033-E01B0AABDBF2}"/>
                    </a:ext>
                  </a:extLst>
                </p14:cNvPr>
                <p14:cNvContentPartPr/>
                <p14:nvPr/>
              </p14:nvContentPartPr>
              <p14:xfrm>
                <a:off x="1753885" y="1460148"/>
                <a:ext cx="152640" cy="47520"/>
              </p14:xfrm>
            </p:contentPart>
          </mc:Choice>
          <mc:Fallback xmlns="">
            <p:pic>
              <p:nvPicPr>
                <p:cNvPr id="327" name="Ink 326">
                  <a:extLst>
                    <a:ext uri="{FF2B5EF4-FFF2-40B4-BE49-F238E27FC236}">
                      <a16:creationId xmlns:a16="http://schemas.microsoft.com/office/drawing/2014/main" id="{23A96823-053F-81F1-9033-E01B0AABDBF2}"/>
                    </a:ext>
                  </a:extLst>
                </p:cNvPr>
                <p:cNvPicPr/>
                <p:nvPr/>
              </p:nvPicPr>
              <p:blipFill>
                <a:blip r:embed="rId377"/>
                <a:stretch>
                  <a:fillRect/>
                </a:stretch>
              </p:blipFill>
              <p:spPr>
                <a:xfrm>
                  <a:off x="1735885" y="1442508"/>
                  <a:ext cx="188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28" name="Ink 327">
                  <a:extLst>
                    <a:ext uri="{FF2B5EF4-FFF2-40B4-BE49-F238E27FC236}">
                      <a16:creationId xmlns:a16="http://schemas.microsoft.com/office/drawing/2014/main" id="{332BDC77-CB30-31E9-D317-35E6BCEC1E58}"/>
                    </a:ext>
                  </a:extLst>
                </p14:cNvPr>
                <p14:cNvContentPartPr/>
                <p14:nvPr/>
              </p14:nvContentPartPr>
              <p14:xfrm>
                <a:off x="1917685" y="1430268"/>
                <a:ext cx="109800" cy="96120"/>
              </p14:xfrm>
            </p:contentPart>
          </mc:Choice>
          <mc:Fallback xmlns="">
            <p:pic>
              <p:nvPicPr>
                <p:cNvPr id="328" name="Ink 327">
                  <a:extLst>
                    <a:ext uri="{FF2B5EF4-FFF2-40B4-BE49-F238E27FC236}">
                      <a16:creationId xmlns:a16="http://schemas.microsoft.com/office/drawing/2014/main" id="{332BDC77-CB30-31E9-D317-35E6BCEC1E58}"/>
                    </a:ext>
                  </a:extLst>
                </p:cNvPr>
                <p:cNvPicPr/>
                <p:nvPr/>
              </p:nvPicPr>
              <p:blipFill>
                <a:blip r:embed="rId379"/>
                <a:stretch>
                  <a:fillRect/>
                </a:stretch>
              </p:blipFill>
              <p:spPr>
                <a:xfrm>
                  <a:off x="1899685" y="1412628"/>
                  <a:ext cx="145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29" name="Ink 328">
                  <a:extLst>
                    <a:ext uri="{FF2B5EF4-FFF2-40B4-BE49-F238E27FC236}">
                      <a16:creationId xmlns:a16="http://schemas.microsoft.com/office/drawing/2014/main" id="{5BF1821C-4C6A-2DC5-AFFB-0EC065504A52}"/>
                    </a:ext>
                  </a:extLst>
                </p14:cNvPr>
                <p14:cNvContentPartPr/>
                <p14:nvPr/>
              </p14:nvContentPartPr>
              <p14:xfrm>
                <a:off x="2048365" y="1408668"/>
                <a:ext cx="217800" cy="274680"/>
              </p14:xfrm>
            </p:contentPart>
          </mc:Choice>
          <mc:Fallback xmlns="">
            <p:pic>
              <p:nvPicPr>
                <p:cNvPr id="329" name="Ink 328">
                  <a:extLst>
                    <a:ext uri="{FF2B5EF4-FFF2-40B4-BE49-F238E27FC236}">
                      <a16:creationId xmlns:a16="http://schemas.microsoft.com/office/drawing/2014/main" id="{5BF1821C-4C6A-2DC5-AFFB-0EC065504A52}"/>
                    </a:ext>
                  </a:extLst>
                </p:cNvPr>
                <p:cNvPicPr/>
                <p:nvPr/>
              </p:nvPicPr>
              <p:blipFill>
                <a:blip r:embed="rId381"/>
                <a:stretch>
                  <a:fillRect/>
                </a:stretch>
              </p:blipFill>
              <p:spPr>
                <a:xfrm>
                  <a:off x="2030365" y="1390668"/>
                  <a:ext cx="2534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30" name="Ink 329">
                  <a:extLst>
                    <a:ext uri="{FF2B5EF4-FFF2-40B4-BE49-F238E27FC236}">
                      <a16:creationId xmlns:a16="http://schemas.microsoft.com/office/drawing/2014/main" id="{D7EE22F9-8E3A-A170-30C8-2A38B95740C7}"/>
                    </a:ext>
                  </a:extLst>
                </p14:cNvPr>
                <p14:cNvContentPartPr/>
                <p14:nvPr/>
              </p14:nvContentPartPr>
              <p14:xfrm>
                <a:off x="2239885" y="1407948"/>
                <a:ext cx="110160" cy="113040"/>
              </p14:xfrm>
            </p:contentPart>
          </mc:Choice>
          <mc:Fallback xmlns="">
            <p:pic>
              <p:nvPicPr>
                <p:cNvPr id="330" name="Ink 329">
                  <a:extLst>
                    <a:ext uri="{FF2B5EF4-FFF2-40B4-BE49-F238E27FC236}">
                      <a16:creationId xmlns:a16="http://schemas.microsoft.com/office/drawing/2014/main" id="{D7EE22F9-8E3A-A170-30C8-2A38B95740C7}"/>
                    </a:ext>
                  </a:extLst>
                </p:cNvPr>
                <p:cNvPicPr/>
                <p:nvPr/>
              </p:nvPicPr>
              <p:blipFill>
                <a:blip r:embed="rId383"/>
                <a:stretch>
                  <a:fillRect/>
                </a:stretch>
              </p:blipFill>
              <p:spPr>
                <a:xfrm>
                  <a:off x="2221885" y="1390308"/>
                  <a:ext cx="145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31" name="Ink 330">
                  <a:extLst>
                    <a:ext uri="{FF2B5EF4-FFF2-40B4-BE49-F238E27FC236}">
                      <a16:creationId xmlns:a16="http://schemas.microsoft.com/office/drawing/2014/main" id="{82C910A9-5595-4E45-77DD-B3AD8232F085}"/>
                    </a:ext>
                  </a:extLst>
                </p14:cNvPr>
                <p14:cNvContentPartPr/>
                <p14:nvPr/>
              </p14:nvContentPartPr>
              <p14:xfrm>
                <a:off x="2390005" y="1334868"/>
                <a:ext cx="198720" cy="172080"/>
              </p14:xfrm>
            </p:contentPart>
          </mc:Choice>
          <mc:Fallback xmlns="">
            <p:pic>
              <p:nvPicPr>
                <p:cNvPr id="331" name="Ink 330">
                  <a:extLst>
                    <a:ext uri="{FF2B5EF4-FFF2-40B4-BE49-F238E27FC236}">
                      <a16:creationId xmlns:a16="http://schemas.microsoft.com/office/drawing/2014/main" id="{82C910A9-5595-4E45-77DD-B3AD8232F085}"/>
                    </a:ext>
                  </a:extLst>
                </p:cNvPr>
                <p:cNvPicPr/>
                <p:nvPr/>
              </p:nvPicPr>
              <p:blipFill>
                <a:blip r:embed="rId385"/>
                <a:stretch>
                  <a:fillRect/>
                </a:stretch>
              </p:blipFill>
              <p:spPr>
                <a:xfrm>
                  <a:off x="2372005" y="1316868"/>
                  <a:ext cx="234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32" name="Ink 331">
                  <a:extLst>
                    <a:ext uri="{FF2B5EF4-FFF2-40B4-BE49-F238E27FC236}">
                      <a16:creationId xmlns:a16="http://schemas.microsoft.com/office/drawing/2014/main" id="{B2943754-BBFB-85D5-3CD1-2FAE4842CA88}"/>
                    </a:ext>
                  </a:extLst>
                </p14:cNvPr>
                <p14:cNvContentPartPr/>
                <p14:nvPr/>
              </p14:nvContentPartPr>
              <p14:xfrm>
                <a:off x="2531125" y="1386348"/>
                <a:ext cx="158760" cy="118080"/>
              </p14:xfrm>
            </p:contentPart>
          </mc:Choice>
          <mc:Fallback xmlns="">
            <p:pic>
              <p:nvPicPr>
                <p:cNvPr id="332" name="Ink 331">
                  <a:extLst>
                    <a:ext uri="{FF2B5EF4-FFF2-40B4-BE49-F238E27FC236}">
                      <a16:creationId xmlns:a16="http://schemas.microsoft.com/office/drawing/2014/main" id="{B2943754-BBFB-85D5-3CD1-2FAE4842CA88}"/>
                    </a:ext>
                  </a:extLst>
                </p:cNvPr>
                <p:cNvPicPr/>
                <p:nvPr/>
              </p:nvPicPr>
              <p:blipFill>
                <a:blip r:embed="rId387"/>
                <a:stretch>
                  <a:fillRect/>
                </a:stretch>
              </p:blipFill>
              <p:spPr>
                <a:xfrm>
                  <a:off x="2513125" y="1368348"/>
                  <a:ext cx="194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33" name="Ink 332">
                  <a:extLst>
                    <a:ext uri="{FF2B5EF4-FFF2-40B4-BE49-F238E27FC236}">
                      <a16:creationId xmlns:a16="http://schemas.microsoft.com/office/drawing/2014/main" id="{EF538F83-C3FB-C621-5BA1-12F69E1933EE}"/>
                    </a:ext>
                  </a:extLst>
                </p14:cNvPr>
                <p14:cNvContentPartPr/>
                <p14:nvPr/>
              </p14:nvContentPartPr>
              <p14:xfrm>
                <a:off x="2706445" y="1329828"/>
                <a:ext cx="2880" cy="13320"/>
              </p14:xfrm>
            </p:contentPart>
          </mc:Choice>
          <mc:Fallback xmlns="">
            <p:pic>
              <p:nvPicPr>
                <p:cNvPr id="333" name="Ink 332">
                  <a:extLst>
                    <a:ext uri="{FF2B5EF4-FFF2-40B4-BE49-F238E27FC236}">
                      <a16:creationId xmlns:a16="http://schemas.microsoft.com/office/drawing/2014/main" id="{EF538F83-C3FB-C621-5BA1-12F69E1933EE}"/>
                    </a:ext>
                  </a:extLst>
                </p:cNvPr>
                <p:cNvPicPr/>
                <p:nvPr/>
              </p:nvPicPr>
              <p:blipFill>
                <a:blip r:embed="rId389"/>
                <a:stretch>
                  <a:fillRect/>
                </a:stretch>
              </p:blipFill>
              <p:spPr>
                <a:xfrm>
                  <a:off x="2688805" y="1311828"/>
                  <a:ext cx="38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34" name="Ink 333">
                  <a:extLst>
                    <a:ext uri="{FF2B5EF4-FFF2-40B4-BE49-F238E27FC236}">
                      <a16:creationId xmlns:a16="http://schemas.microsoft.com/office/drawing/2014/main" id="{AC1B4156-C9F6-ABAA-104A-97E8FD30A4BB}"/>
                    </a:ext>
                  </a:extLst>
                </p14:cNvPr>
                <p14:cNvContentPartPr/>
                <p14:nvPr/>
              </p14:nvContentPartPr>
              <p14:xfrm>
                <a:off x="2735245" y="1371948"/>
                <a:ext cx="169560" cy="109440"/>
              </p14:xfrm>
            </p:contentPart>
          </mc:Choice>
          <mc:Fallback xmlns="">
            <p:pic>
              <p:nvPicPr>
                <p:cNvPr id="334" name="Ink 333">
                  <a:extLst>
                    <a:ext uri="{FF2B5EF4-FFF2-40B4-BE49-F238E27FC236}">
                      <a16:creationId xmlns:a16="http://schemas.microsoft.com/office/drawing/2014/main" id="{AC1B4156-C9F6-ABAA-104A-97E8FD30A4BB}"/>
                    </a:ext>
                  </a:extLst>
                </p:cNvPr>
                <p:cNvPicPr/>
                <p:nvPr/>
              </p:nvPicPr>
              <p:blipFill>
                <a:blip r:embed="rId391"/>
                <a:stretch>
                  <a:fillRect/>
                </a:stretch>
              </p:blipFill>
              <p:spPr>
                <a:xfrm>
                  <a:off x="2717605" y="1353948"/>
                  <a:ext cx="205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35" name="Ink 334">
                  <a:extLst>
                    <a:ext uri="{FF2B5EF4-FFF2-40B4-BE49-F238E27FC236}">
                      <a16:creationId xmlns:a16="http://schemas.microsoft.com/office/drawing/2014/main" id="{72452B05-EA75-3595-7F75-CBE0836CE757}"/>
                    </a:ext>
                  </a:extLst>
                </p14:cNvPr>
                <p14:cNvContentPartPr/>
                <p14:nvPr/>
              </p14:nvContentPartPr>
              <p14:xfrm>
                <a:off x="2838925" y="1362588"/>
                <a:ext cx="142200" cy="301680"/>
              </p14:xfrm>
            </p:contentPart>
          </mc:Choice>
          <mc:Fallback xmlns="">
            <p:pic>
              <p:nvPicPr>
                <p:cNvPr id="335" name="Ink 334">
                  <a:extLst>
                    <a:ext uri="{FF2B5EF4-FFF2-40B4-BE49-F238E27FC236}">
                      <a16:creationId xmlns:a16="http://schemas.microsoft.com/office/drawing/2014/main" id="{72452B05-EA75-3595-7F75-CBE0836CE757}"/>
                    </a:ext>
                  </a:extLst>
                </p:cNvPr>
                <p:cNvPicPr/>
                <p:nvPr/>
              </p:nvPicPr>
              <p:blipFill>
                <a:blip r:embed="rId393"/>
                <a:stretch>
                  <a:fillRect/>
                </a:stretch>
              </p:blipFill>
              <p:spPr>
                <a:xfrm>
                  <a:off x="2820925" y="1344588"/>
                  <a:ext cx="17784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37" name="Ink 336">
                  <a:extLst>
                    <a:ext uri="{FF2B5EF4-FFF2-40B4-BE49-F238E27FC236}">
                      <a16:creationId xmlns:a16="http://schemas.microsoft.com/office/drawing/2014/main" id="{CE121C21-428C-74AF-9B7E-4A6124ED3572}"/>
                    </a:ext>
                  </a:extLst>
                </p14:cNvPr>
                <p14:cNvContentPartPr/>
                <p14:nvPr/>
              </p14:nvContentPartPr>
              <p14:xfrm>
                <a:off x="3159685" y="1339908"/>
                <a:ext cx="241560" cy="148320"/>
              </p14:xfrm>
            </p:contentPart>
          </mc:Choice>
          <mc:Fallback xmlns="">
            <p:pic>
              <p:nvPicPr>
                <p:cNvPr id="337" name="Ink 336">
                  <a:extLst>
                    <a:ext uri="{FF2B5EF4-FFF2-40B4-BE49-F238E27FC236}">
                      <a16:creationId xmlns:a16="http://schemas.microsoft.com/office/drawing/2014/main" id="{CE121C21-428C-74AF-9B7E-4A6124ED3572}"/>
                    </a:ext>
                  </a:extLst>
                </p:cNvPr>
                <p:cNvPicPr/>
                <p:nvPr/>
              </p:nvPicPr>
              <p:blipFill>
                <a:blip r:embed="rId395"/>
                <a:stretch>
                  <a:fillRect/>
                </a:stretch>
              </p:blipFill>
              <p:spPr>
                <a:xfrm>
                  <a:off x="3142045" y="1321908"/>
                  <a:ext cx="2772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38" name="Ink 337">
                  <a:extLst>
                    <a:ext uri="{FF2B5EF4-FFF2-40B4-BE49-F238E27FC236}">
                      <a16:creationId xmlns:a16="http://schemas.microsoft.com/office/drawing/2014/main" id="{CCBDC906-ED82-D675-AC7A-6155B0C3456D}"/>
                    </a:ext>
                  </a:extLst>
                </p14:cNvPr>
                <p14:cNvContentPartPr/>
                <p14:nvPr/>
              </p14:nvContentPartPr>
              <p14:xfrm>
                <a:off x="3431485" y="1253508"/>
                <a:ext cx="4320" cy="17640"/>
              </p14:xfrm>
            </p:contentPart>
          </mc:Choice>
          <mc:Fallback xmlns="">
            <p:pic>
              <p:nvPicPr>
                <p:cNvPr id="338" name="Ink 337">
                  <a:extLst>
                    <a:ext uri="{FF2B5EF4-FFF2-40B4-BE49-F238E27FC236}">
                      <a16:creationId xmlns:a16="http://schemas.microsoft.com/office/drawing/2014/main" id="{CCBDC906-ED82-D675-AC7A-6155B0C3456D}"/>
                    </a:ext>
                  </a:extLst>
                </p:cNvPr>
                <p:cNvPicPr/>
                <p:nvPr/>
              </p:nvPicPr>
              <p:blipFill>
                <a:blip r:embed="rId397"/>
                <a:stretch>
                  <a:fillRect/>
                </a:stretch>
              </p:blipFill>
              <p:spPr>
                <a:xfrm>
                  <a:off x="3413485" y="1235868"/>
                  <a:ext cx="39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39" name="Ink 338">
                  <a:extLst>
                    <a:ext uri="{FF2B5EF4-FFF2-40B4-BE49-F238E27FC236}">
                      <a16:creationId xmlns:a16="http://schemas.microsoft.com/office/drawing/2014/main" id="{569C0CC5-5EC2-5C15-E646-5F4CF7DF02B0}"/>
                    </a:ext>
                  </a:extLst>
                </p14:cNvPr>
                <p14:cNvContentPartPr/>
                <p14:nvPr/>
              </p14:nvContentPartPr>
              <p14:xfrm>
                <a:off x="3452005" y="1288428"/>
                <a:ext cx="69840" cy="207000"/>
              </p14:xfrm>
            </p:contentPart>
          </mc:Choice>
          <mc:Fallback xmlns="">
            <p:pic>
              <p:nvPicPr>
                <p:cNvPr id="339" name="Ink 338">
                  <a:extLst>
                    <a:ext uri="{FF2B5EF4-FFF2-40B4-BE49-F238E27FC236}">
                      <a16:creationId xmlns:a16="http://schemas.microsoft.com/office/drawing/2014/main" id="{569C0CC5-5EC2-5C15-E646-5F4CF7DF02B0}"/>
                    </a:ext>
                  </a:extLst>
                </p:cNvPr>
                <p:cNvPicPr/>
                <p:nvPr/>
              </p:nvPicPr>
              <p:blipFill>
                <a:blip r:embed="rId399"/>
                <a:stretch>
                  <a:fillRect/>
                </a:stretch>
              </p:blipFill>
              <p:spPr>
                <a:xfrm>
                  <a:off x="3434005" y="1270788"/>
                  <a:ext cx="1054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40" name="Ink 339">
                  <a:extLst>
                    <a:ext uri="{FF2B5EF4-FFF2-40B4-BE49-F238E27FC236}">
                      <a16:creationId xmlns:a16="http://schemas.microsoft.com/office/drawing/2014/main" id="{47682F4A-1C5B-D93C-65C2-2A20CBCF7FA8}"/>
                    </a:ext>
                  </a:extLst>
                </p14:cNvPr>
                <p14:cNvContentPartPr/>
                <p14:nvPr/>
              </p14:nvContentPartPr>
              <p14:xfrm>
                <a:off x="3543445" y="1323348"/>
                <a:ext cx="115560" cy="156600"/>
              </p14:xfrm>
            </p:contentPart>
          </mc:Choice>
          <mc:Fallback xmlns="">
            <p:pic>
              <p:nvPicPr>
                <p:cNvPr id="340" name="Ink 339">
                  <a:extLst>
                    <a:ext uri="{FF2B5EF4-FFF2-40B4-BE49-F238E27FC236}">
                      <a16:creationId xmlns:a16="http://schemas.microsoft.com/office/drawing/2014/main" id="{47682F4A-1C5B-D93C-65C2-2A20CBCF7FA8}"/>
                    </a:ext>
                  </a:extLst>
                </p:cNvPr>
                <p:cNvPicPr/>
                <p:nvPr/>
              </p:nvPicPr>
              <p:blipFill>
                <a:blip r:embed="rId401"/>
                <a:stretch>
                  <a:fillRect/>
                </a:stretch>
              </p:blipFill>
              <p:spPr>
                <a:xfrm>
                  <a:off x="3525805" y="1305348"/>
                  <a:ext cx="151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41" name="Ink 340">
                  <a:extLst>
                    <a:ext uri="{FF2B5EF4-FFF2-40B4-BE49-F238E27FC236}">
                      <a16:creationId xmlns:a16="http://schemas.microsoft.com/office/drawing/2014/main" id="{8A78A878-AE72-A09D-3E49-98955565E0F2}"/>
                    </a:ext>
                  </a:extLst>
                </p14:cNvPr>
                <p14:cNvContentPartPr/>
                <p14:nvPr/>
              </p14:nvContentPartPr>
              <p14:xfrm>
                <a:off x="3493405" y="1389948"/>
                <a:ext cx="122760" cy="19800"/>
              </p14:xfrm>
            </p:contentPart>
          </mc:Choice>
          <mc:Fallback xmlns="">
            <p:pic>
              <p:nvPicPr>
                <p:cNvPr id="341" name="Ink 340">
                  <a:extLst>
                    <a:ext uri="{FF2B5EF4-FFF2-40B4-BE49-F238E27FC236}">
                      <a16:creationId xmlns:a16="http://schemas.microsoft.com/office/drawing/2014/main" id="{8A78A878-AE72-A09D-3E49-98955565E0F2}"/>
                    </a:ext>
                  </a:extLst>
                </p:cNvPr>
                <p:cNvPicPr/>
                <p:nvPr/>
              </p:nvPicPr>
              <p:blipFill>
                <a:blip r:embed="rId403"/>
                <a:stretch>
                  <a:fillRect/>
                </a:stretch>
              </p:blipFill>
              <p:spPr>
                <a:xfrm>
                  <a:off x="3475405" y="1371948"/>
                  <a:ext cx="158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43" name="Ink 342">
                  <a:extLst>
                    <a:ext uri="{FF2B5EF4-FFF2-40B4-BE49-F238E27FC236}">
                      <a16:creationId xmlns:a16="http://schemas.microsoft.com/office/drawing/2014/main" id="{A6FE5533-F67B-7E06-D5D5-15B3EEEA8BA1}"/>
                    </a:ext>
                  </a:extLst>
                </p14:cNvPr>
                <p14:cNvContentPartPr/>
                <p14:nvPr/>
              </p14:nvContentPartPr>
              <p14:xfrm>
                <a:off x="3779605" y="1281948"/>
                <a:ext cx="81720" cy="181080"/>
              </p14:xfrm>
            </p:contentPart>
          </mc:Choice>
          <mc:Fallback xmlns="">
            <p:pic>
              <p:nvPicPr>
                <p:cNvPr id="343" name="Ink 342">
                  <a:extLst>
                    <a:ext uri="{FF2B5EF4-FFF2-40B4-BE49-F238E27FC236}">
                      <a16:creationId xmlns:a16="http://schemas.microsoft.com/office/drawing/2014/main" id="{A6FE5533-F67B-7E06-D5D5-15B3EEEA8BA1}"/>
                    </a:ext>
                  </a:extLst>
                </p:cNvPr>
                <p:cNvPicPr/>
                <p:nvPr/>
              </p:nvPicPr>
              <p:blipFill>
                <a:blip r:embed="rId405"/>
                <a:stretch>
                  <a:fillRect/>
                </a:stretch>
              </p:blipFill>
              <p:spPr>
                <a:xfrm>
                  <a:off x="3761605" y="1263948"/>
                  <a:ext cx="1173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44" name="Ink 343">
                  <a:extLst>
                    <a:ext uri="{FF2B5EF4-FFF2-40B4-BE49-F238E27FC236}">
                      <a16:creationId xmlns:a16="http://schemas.microsoft.com/office/drawing/2014/main" id="{7D344FE9-D7AE-F095-2E17-5E134CCF80E8}"/>
                    </a:ext>
                  </a:extLst>
                </p14:cNvPr>
                <p14:cNvContentPartPr/>
                <p14:nvPr/>
              </p14:nvContentPartPr>
              <p14:xfrm>
                <a:off x="3884725" y="1300308"/>
                <a:ext cx="195120" cy="154440"/>
              </p14:xfrm>
            </p:contentPart>
          </mc:Choice>
          <mc:Fallback xmlns="">
            <p:pic>
              <p:nvPicPr>
                <p:cNvPr id="344" name="Ink 343">
                  <a:extLst>
                    <a:ext uri="{FF2B5EF4-FFF2-40B4-BE49-F238E27FC236}">
                      <a16:creationId xmlns:a16="http://schemas.microsoft.com/office/drawing/2014/main" id="{7D344FE9-D7AE-F095-2E17-5E134CCF80E8}"/>
                    </a:ext>
                  </a:extLst>
                </p:cNvPr>
                <p:cNvPicPr/>
                <p:nvPr/>
              </p:nvPicPr>
              <p:blipFill>
                <a:blip r:embed="rId407"/>
                <a:stretch>
                  <a:fillRect/>
                </a:stretch>
              </p:blipFill>
              <p:spPr>
                <a:xfrm>
                  <a:off x="3867085" y="1282308"/>
                  <a:ext cx="2307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45" name="Ink 344">
                  <a:extLst>
                    <a:ext uri="{FF2B5EF4-FFF2-40B4-BE49-F238E27FC236}">
                      <a16:creationId xmlns:a16="http://schemas.microsoft.com/office/drawing/2014/main" id="{7AB32421-88E4-717E-E8AC-FE9B508D7267}"/>
                    </a:ext>
                  </a:extLst>
                </p14:cNvPr>
                <p14:cNvContentPartPr/>
                <p14:nvPr/>
              </p14:nvContentPartPr>
              <p14:xfrm>
                <a:off x="3826405" y="1342068"/>
                <a:ext cx="239760" cy="21240"/>
              </p14:xfrm>
            </p:contentPart>
          </mc:Choice>
          <mc:Fallback xmlns="">
            <p:pic>
              <p:nvPicPr>
                <p:cNvPr id="345" name="Ink 344">
                  <a:extLst>
                    <a:ext uri="{FF2B5EF4-FFF2-40B4-BE49-F238E27FC236}">
                      <a16:creationId xmlns:a16="http://schemas.microsoft.com/office/drawing/2014/main" id="{7AB32421-88E4-717E-E8AC-FE9B508D7267}"/>
                    </a:ext>
                  </a:extLst>
                </p:cNvPr>
                <p:cNvPicPr/>
                <p:nvPr/>
              </p:nvPicPr>
              <p:blipFill>
                <a:blip r:embed="rId409"/>
                <a:stretch>
                  <a:fillRect/>
                </a:stretch>
              </p:blipFill>
              <p:spPr>
                <a:xfrm>
                  <a:off x="3808405" y="1324428"/>
                  <a:ext cx="275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46" name="Ink 345">
                  <a:extLst>
                    <a:ext uri="{FF2B5EF4-FFF2-40B4-BE49-F238E27FC236}">
                      <a16:creationId xmlns:a16="http://schemas.microsoft.com/office/drawing/2014/main" id="{C9BFB6A4-2813-B02C-94AC-BC84055EB79A}"/>
                    </a:ext>
                  </a:extLst>
                </p14:cNvPr>
                <p14:cNvContentPartPr/>
                <p14:nvPr/>
              </p14:nvContentPartPr>
              <p14:xfrm>
                <a:off x="4227805" y="1320828"/>
                <a:ext cx="129240" cy="171000"/>
              </p14:xfrm>
            </p:contentPart>
          </mc:Choice>
          <mc:Fallback xmlns="">
            <p:pic>
              <p:nvPicPr>
                <p:cNvPr id="346" name="Ink 345">
                  <a:extLst>
                    <a:ext uri="{FF2B5EF4-FFF2-40B4-BE49-F238E27FC236}">
                      <a16:creationId xmlns:a16="http://schemas.microsoft.com/office/drawing/2014/main" id="{C9BFB6A4-2813-B02C-94AC-BC84055EB79A}"/>
                    </a:ext>
                  </a:extLst>
                </p:cNvPr>
                <p:cNvPicPr/>
                <p:nvPr/>
              </p:nvPicPr>
              <p:blipFill>
                <a:blip r:embed="rId411"/>
                <a:stretch>
                  <a:fillRect/>
                </a:stretch>
              </p:blipFill>
              <p:spPr>
                <a:xfrm>
                  <a:off x="4210165" y="1303188"/>
                  <a:ext cx="1648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47" name="Ink 346">
                  <a:extLst>
                    <a:ext uri="{FF2B5EF4-FFF2-40B4-BE49-F238E27FC236}">
                      <a16:creationId xmlns:a16="http://schemas.microsoft.com/office/drawing/2014/main" id="{542147A0-7956-EDBD-F5CB-27FD45F7B2D0}"/>
                    </a:ext>
                  </a:extLst>
                </p14:cNvPr>
                <p14:cNvContentPartPr/>
                <p14:nvPr/>
              </p14:nvContentPartPr>
              <p14:xfrm>
                <a:off x="4389805" y="1376268"/>
                <a:ext cx="329760" cy="123120"/>
              </p14:xfrm>
            </p:contentPart>
          </mc:Choice>
          <mc:Fallback xmlns="">
            <p:pic>
              <p:nvPicPr>
                <p:cNvPr id="347" name="Ink 346">
                  <a:extLst>
                    <a:ext uri="{FF2B5EF4-FFF2-40B4-BE49-F238E27FC236}">
                      <a16:creationId xmlns:a16="http://schemas.microsoft.com/office/drawing/2014/main" id="{542147A0-7956-EDBD-F5CB-27FD45F7B2D0}"/>
                    </a:ext>
                  </a:extLst>
                </p:cNvPr>
                <p:cNvPicPr/>
                <p:nvPr/>
              </p:nvPicPr>
              <p:blipFill>
                <a:blip r:embed="rId413"/>
                <a:stretch>
                  <a:fillRect/>
                </a:stretch>
              </p:blipFill>
              <p:spPr>
                <a:xfrm>
                  <a:off x="4372165" y="1358628"/>
                  <a:ext cx="365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49" name="Ink 348">
                  <a:extLst>
                    <a:ext uri="{FF2B5EF4-FFF2-40B4-BE49-F238E27FC236}">
                      <a16:creationId xmlns:a16="http://schemas.microsoft.com/office/drawing/2014/main" id="{EB6D5808-85CC-11ED-C6FE-46A1417D224A}"/>
                    </a:ext>
                  </a:extLst>
                </p14:cNvPr>
                <p14:cNvContentPartPr/>
                <p14:nvPr/>
              </p14:nvContentPartPr>
              <p14:xfrm>
                <a:off x="4735405" y="1263588"/>
                <a:ext cx="541440" cy="373680"/>
              </p14:xfrm>
            </p:contentPart>
          </mc:Choice>
          <mc:Fallback xmlns="">
            <p:pic>
              <p:nvPicPr>
                <p:cNvPr id="349" name="Ink 348">
                  <a:extLst>
                    <a:ext uri="{FF2B5EF4-FFF2-40B4-BE49-F238E27FC236}">
                      <a16:creationId xmlns:a16="http://schemas.microsoft.com/office/drawing/2014/main" id="{EB6D5808-85CC-11ED-C6FE-46A1417D224A}"/>
                    </a:ext>
                  </a:extLst>
                </p:cNvPr>
                <p:cNvPicPr/>
                <p:nvPr/>
              </p:nvPicPr>
              <p:blipFill>
                <a:blip r:embed="rId415"/>
                <a:stretch>
                  <a:fillRect/>
                </a:stretch>
              </p:blipFill>
              <p:spPr>
                <a:xfrm>
                  <a:off x="4717405" y="1245948"/>
                  <a:ext cx="57708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51" name="Ink 350">
                  <a:extLst>
                    <a:ext uri="{FF2B5EF4-FFF2-40B4-BE49-F238E27FC236}">
                      <a16:creationId xmlns:a16="http://schemas.microsoft.com/office/drawing/2014/main" id="{72DC0F07-3DC6-A5E2-081F-359F1F0B268B}"/>
                    </a:ext>
                  </a:extLst>
                </p14:cNvPr>
                <p14:cNvContentPartPr/>
                <p14:nvPr/>
              </p14:nvContentPartPr>
              <p14:xfrm>
                <a:off x="5318605" y="1339908"/>
                <a:ext cx="105120" cy="130680"/>
              </p14:xfrm>
            </p:contentPart>
          </mc:Choice>
          <mc:Fallback xmlns="">
            <p:pic>
              <p:nvPicPr>
                <p:cNvPr id="351" name="Ink 350">
                  <a:extLst>
                    <a:ext uri="{FF2B5EF4-FFF2-40B4-BE49-F238E27FC236}">
                      <a16:creationId xmlns:a16="http://schemas.microsoft.com/office/drawing/2014/main" id="{72DC0F07-3DC6-A5E2-081F-359F1F0B268B}"/>
                    </a:ext>
                  </a:extLst>
                </p:cNvPr>
                <p:cNvPicPr/>
                <p:nvPr/>
              </p:nvPicPr>
              <p:blipFill>
                <a:blip r:embed="rId417"/>
                <a:stretch>
                  <a:fillRect/>
                </a:stretch>
              </p:blipFill>
              <p:spPr>
                <a:xfrm>
                  <a:off x="5300605" y="1321908"/>
                  <a:ext cx="140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52" name="Ink 351">
                  <a:extLst>
                    <a:ext uri="{FF2B5EF4-FFF2-40B4-BE49-F238E27FC236}">
                      <a16:creationId xmlns:a16="http://schemas.microsoft.com/office/drawing/2014/main" id="{376CE1CC-CD49-5C34-B024-2261776407C5}"/>
                    </a:ext>
                  </a:extLst>
                </p14:cNvPr>
                <p14:cNvContentPartPr/>
                <p14:nvPr/>
              </p14:nvContentPartPr>
              <p14:xfrm>
                <a:off x="5433805" y="1404708"/>
                <a:ext cx="71640" cy="71640"/>
              </p14:xfrm>
            </p:contentPart>
          </mc:Choice>
          <mc:Fallback xmlns="">
            <p:pic>
              <p:nvPicPr>
                <p:cNvPr id="352" name="Ink 351">
                  <a:extLst>
                    <a:ext uri="{FF2B5EF4-FFF2-40B4-BE49-F238E27FC236}">
                      <a16:creationId xmlns:a16="http://schemas.microsoft.com/office/drawing/2014/main" id="{376CE1CC-CD49-5C34-B024-2261776407C5}"/>
                    </a:ext>
                  </a:extLst>
                </p:cNvPr>
                <p:cNvPicPr/>
                <p:nvPr/>
              </p:nvPicPr>
              <p:blipFill>
                <a:blip r:embed="rId419"/>
                <a:stretch>
                  <a:fillRect/>
                </a:stretch>
              </p:blipFill>
              <p:spPr>
                <a:xfrm>
                  <a:off x="5415805" y="1387068"/>
                  <a:ext cx="107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53" name="Ink 352">
                  <a:extLst>
                    <a:ext uri="{FF2B5EF4-FFF2-40B4-BE49-F238E27FC236}">
                      <a16:creationId xmlns:a16="http://schemas.microsoft.com/office/drawing/2014/main" id="{C906C603-7760-20C8-BCE8-477BD7EF713B}"/>
                    </a:ext>
                  </a:extLst>
                </p14:cNvPr>
                <p14:cNvContentPartPr/>
                <p14:nvPr/>
              </p14:nvContentPartPr>
              <p14:xfrm>
                <a:off x="5535325" y="1395708"/>
                <a:ext cx="87840" cy="69840"/>
              </p14:xfrm>
            </p:contentPart>
          </mc:Choice>
          <mc:Fallback xmlns="">
            <p:pic>
              <p:nvPicPr>
                <p:cNvPr id="353" name="Ink 352">
                  <a:extLst>
                    <a:ext uri="{FF2B5EF4-FFF2-40B4-BE49-F238E27FC236}">
                      <a16:creationId xmlns:a16="http://schemas.microsoft.com/office/drawing/2014/main" id="{C906C603-7760-20C8-BCE8-477BD7EF713B}"/>
                    </a:ext>
                  </a:extLst>
                </p:cNvPr>
                <p:cNvPicPr/>
                <p:nvPr/>
              </p:nvPicPr>
              <p:blipFill>
                <a:blip r:embed="rId421"/>
                <a:stretch>
                  <a:fillRect/>
                </a:stretch>
              </p:blipFill>
              <p:spPr>
                <a:xfrm>
                  <a:off x="5517325" y="1378068"/>
                  <a:ext cx="123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54" name="Ink 353">
                  <a:extLst>
                    <a:ext uri="{FF2B5EF4-FFF2-40B4-BE49-F238E27FC236}">
                      <a16:creationId xmlns:a16="http://schemas.microsoft.com/office/drawing/2014/main" id="{6F8BECC1-D8FC-E774-3BFB-1707419640F4}"/>
                    </a:ext>
                  </a:extLst>
                </p14:cNvPr>
                <p14:cNvContentPartPr/>
                <p14:nvPr/>
              </p14:nvContentPartPr>
              <p14:xfrm>
                <a:off x="5640085" y="1314708"/>
                <a:ext cx="203400" cy="168480"/>
              </p14:xfrm>
            </p:contentPart>
          </mc:Choice>
          <mc:Fallback xmlns="">
            <p:pic>
              <p:nvPicPr>
                <p:cNvPr id="354" name="Ink 353">
                  <a:extLst>
                    <a:ext uri="{FF2B5EF4-FFF2-40B4-BE49-F238E27FC236}">
                      <a16:creationId xmlns:a16="http://schemas.microsoft.com/office/drawing/2014/main" id="{6F8BECC1-D8FC-E774-3BFB-1707419640F4}"/>
                    </a:ext>
                  </a:extLst>
                </p:cNvPr>
                <p:cNvPicPr/>
                <p:nvPr/>
              </p:nvPicPr>
              <p:blipFill>
                <a:blip r:embed="rId423"/>
                <a:stretch>
                  <a:fillRect/>
                </a:stretch>
              </p:blipFill>
              <p:spPr>
                <a:xfrm>
                  <a:off x="5622445" y="1296708"/>
                  <a:ext cx="2390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55" name="Ink 354">
                  <a:extLst>
                    <a:ext uri="{FF2B5EF4-FFF2-40B4-BE49-F238E27FC236}">
                      <a16:creationId xmlns:a16="http://schemas.microsoft.com/office/drawing/2014/main" id="{8D414AF5-7D52-D364-5A12-72421A5223C0}"/>
                    </a:ext>
                  </a:extLst>
                </p14:cNvPr>
                <p14:cNvContentPartPr/>
                <p14:nvPr/>
              </p14:nvContentPartPr>
              <p14:xfrm>
                <a:off x="5870485" y="1309308"/>
                <a:ext cx="39240" cy="133560"/>
              </p14:xfrm>
            </p:contentPart>
          </mc:Choice>
          <mc:Fallback xmlns="">
            <p:pic>
              <p:nvPicPr>
                <p:cNvPr id="355" name="Ink 354">
                  <a:extLst>
                    <a:ext uri="{FF2B5EF4-FFF2-40B4-BE49-F238E27FC236}">
                      <a16:creationId xmlns:a16="http://schemas.microsoft.com/office/drawing/2014/main" id="{8D414AF5-7D52-D364-5A12-72421A5223C0}"/>
                    </a:ext>
                  </a:extLst>
                </p:cNvPr>
                <p:cNvPicPr/>
                <p:nvPr/>
              </p:nvPicPr>
              <p:blipFill>
                <a:blip r:embed="rId425"/>
                <a:stretch>
                  <a:fillRect/>
                </a:stretch>
              </p:blipFill>
              <p:spPr>
                <a:xfrm>
                  <a:off x="5852485" y="1291668"/>
                  <a:ext cx="74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56" name="Ink 355">
                  <a:extLst>
                    <a:ext uri="{FF2B5EF4-FFF2-40B4-BE49-F238E27FC236}">
                      <a16:creationId xmlns:a16="http://schemas.microsoft.com/office/drawing/2014/main" id="{FEC7E078-E6F5-ABDD-BBBF-3018ACB9CF1A}"/>
                    </a:ext>
                  </a:extLst>
                </p14:cNvPr>
                <p14:cNvContentPartPr/>
                <p14:nvPr/>
              </p14:nvContentPartPr>
              <p14:xfrm>
                <a:off x="5857885" y="1381668"/>
                <a:ext cx="108360" cy="73800"/>
              </p14:xfrm>
            </p:contentPart>
          </mc:Choice>
          <mc:Fallback xmlns="">
            <p:pic>
              <p:nvPicPr>
                <p:cNvPr id="356" name="Ink 355">
                  <a:extLst>
                    <a:ext uri="{FF2B5EF4-FFF2-40B4-BE49-F238E27FC236}">
                      <a16:creationId xmlns:a16="http://schemas.microsoft.com/office/drawing/2014/main" id="{FEC7E078-E6F5-ABDD-BBBF-3018ACB9CF1A}"/>
                    </a:ext>
                  </a:extLst>
                </p:cNvPr>
                <p:cNvPicPr/>
                <p:nvPr/>
              </p:nvPicPr>
              <p:blipFill>
                <a:blip r:embed="rId427"/>
                <a:stretch>
                  <a:fillRect/>
                </a:stretch>
              </p:blipFill>
              <p:spPr>
                <a:xfrm>
                  <a:off x="5839885" y="1364028"/>
                  <a:ext cx="144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57" name="Ink 356">
                  <a:extLst>
                    <a:ext uri="{FF2B5EF4-FFF2-40B4-BE49-F238E27FC236}">
                      <a16:creationId xmlns:a16="http://schemas.microsoft.com/office/drawing/2014/main" id="{7E955064-E109-F111-2E08-3B185A274DC3}"/>
                    </a:ext>
                  </a:extLst>
                </p14:cNvPr>
                <p14:cNvContentPartPr/>
                <p14:nvPr/>
              </p14:nvContentPartPr>
              <p14:xfrm>
                <a:off x="5969125" y="1307148"/>
                <a:ext cx="9360" cy="6840"/>
              </p14:xfrm>
            </p:contentPart>
          </mc:Choice>
          <mc:Fallback xmlns="">
            <p:pic>
              <p:nvPicPr>
                <p:cNvPr id="357" name="Ink 356">
                  <a:extLst>
                    <a:ext uri="{FF2B5EF4-FFF2-40B4-BE49-F238E27FC236}">
                      <a16:creationId xmlns:a16="http://schemas.microsoft.com/office/drawing/2014/main" id="{7E955064-E109-F111-2E08-3B185A274DC3}"/>
                    </a:ext>
                  </a:extLst>
                </p:cNvPr>
                <p:cNvPicPr/>
                <p:nvPr/>
              </p:nvPicPr>
              <p:blipFill>
                <a:blip r:embed="rId429"/>
                <a:stretch>
                  <a:fillRect/>
                </a:stretch>
              </p:blipFill>
              <p:spPr>
                <a:xfrm>
                  <a:off x="5951125" y="1289508"/>
                  <a:ext cx="45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60" name="Ink 359">
                  <a:extLst>
                    <a:ext uri="{FF2B5EF4-FFF2-40B4-BE49-F238E27FC236}">
                      <a16:creationId xmlns:a16="http://schemas.microsoft.com/office/drawing/2014/main" id="{0027DCC3-A093-C9CD-8721-5306FA4542E2}"/>
                    </a:ext>
                  </a:extLst>
                </p14:cNvPr>
                <p14:cNvContentPartPr/>
                <p14:nvPr/>
              </p14:nvContentPartPr>
              <p14:xfrm>
                <a:off x="5967325" y="1376988"/>
                <a:ext cx="79920" cy="99720"/>
              </p14:xfrm>
            </p:contentPart>
          </mc:Choice>
          <mc:Fallback xmlns="">
            <p:pic>
              <p:nvPicPr>
                <p:cNvPr id="360" name="Ink 359">
                  <a:extLst>
                    <a:ext uri="{FF2B5EF4-FFF2-40B4-BE49-F238E27FC236}">
                      <a16:creationId xmlns:a16="http://schemas.microsoft.com/office/drawing/2014/main" id="{0027DCC3-A093-C9CD-8721-5306FA4542E2}"/>
                    </a:ext>
                  </a:extLst>
                </p:cNvPr>
                <p:cNvPicPr/>
                <p:nvPr/>
              </p:nvPicPr>
              <p:blipFill>
                <a:blip r:embed="rId431"/>
                <a:stretch>
                  <a:fillRect/>
                </a:stretch>
              </p:blipFill>
              <p:spPr>
                <a:xfrm>
                  <a:off x="5949685" y="1358988"/>
                  <a:ext cx="115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61" name="Ink 360">
                  <a:extLst>
                    <a:ext uri="{FF2B5EF4-FFF2-40B4-BE49-F238E27FC236}">
                      <a16:creationId xmlns:a16="http://schemas.microsoft.com/office/drawing/2014/main" id="{0C83C7ED-2E12-2EC8-152C-29AA83046B45}"/>
                    </a:ext>
                  </a:extLst>
                </p14:cNvPr>
                <p14:cNvContentPartPr/>
                <p14:nvPr/>
              </p14:nvContentPartPr>
              <p14:xfrm>
                <a:off x="6036805" y="1391388"/>
                <a:ext cx="90000" cy="78840"/>
              </p14:xfrm>
            </p:contentPart>
          </mc:Choice>
          <mc:Fallback xmlns="">
            <p:pic>
              <p:nvPicPr>
                <p:cNvPr id="361" name="Ink 360">
                  <a:extLst>
                    <a:ext uri="{FF2B5EF4-FFF2-40B4-BE49-F238E27FC236}">
                      <a16:creationId xmlns:a16="http://schemas.microsoft.com/office/drawing/2014/main" id="{0C83C7ED-2E12-2EC8-152C-29AA83046B45}"/>
                    </a:ext>
                  </a:extLst>
                </p:cNvPr>
                <p:cNvPicPr/>
                <p:nvPr/>
              </p:nvPicPr>
              <p:blipFill>
                <a:blip r:embed="rId433"/>
                <a:stretch>
                  <a:fillRect/>
                </a:stretch>
              </p:blipFill>
              <p:spPr>
                <a:xfrm>
                  <a:off x="6018805" y="1373748"/>
                  <a:ext cx="125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63" name="Ink 362">
                  <a:extLst>
                    <a:ext uri="{FF2B5EF4-FFF2-40B4-BE49-F238E27FC236}">
                      <a16:creationId xmlns:a16="http://schemas.microsoft.com/office/drawing/2014/main" id="{4A801161-65F5-951A-D85E-F9C4A713CCB6}"/>
                    </a:ext>
                  </a:extLst>
                </p14:cNvPr>
                <p14:cNvContentPartPr/>
                <p14:nvPr/>
              </p14:nvContentPartPr>
              <p14:xfrm>
                <a:off x="6241645" y="1279068"/>
                <a:ext cx="238320" cy="198360"/>
              </p14:xfrm>
            </p:contentPart>
          </mc:Choice>
          <mc:Fallback xmlns="">
            <p:pic>
              <p:nvPicPr>
                <p:cNvPr id="363" name="Ink 362">
                  <a:extLst>
                    <a:ext uri="{FF2B5EF4-FFF2-40B4-BE49-F238E27FC236}">
                      <a16:creationId xmlns:a16="http://schemas.microsoft.com/office/drawing/2014/main" id="{4A801161-65F5-951A-D85E-F9C4A713CCB6}"/>
                    </a:ext>
                  </a:extLst>
                </p:cNvPr>
                <p:cNvPicPr/>
                <p:nvPr/>
              </p:nvPicPr>
              <p:blipFill>
                <a:blip r:embed="rId435"/>
                <a:stretch>
                  <a:fillRect/>
                </a:stretch>
              </p:blipFill>
              <p:spPr>
                <a:xfrm>
                  <a:off x="6224005" y="1261068"/>
                  <a:ext cx="2739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64" name="Ink 363">
                  <a:extLst>
                    <a:ext uri="{FF2B5EF4-FFF2-40B4-BE49-F238E27FC236}">
                      <a16:creationId xmlns:a16="http://schemas.microsoft.com/office/drawing/2014/main" id="{A05965EE-2D3F-3A8C-CFEE-D6F209A1CC3A}"/>
                    </a:ext>
                  </a:extLst>
                </p14:cNvPr>
                <p14:cNvContentPartPr/>
                <p14:nvPr/>
              </p14:nvContentPartPr>
              <p14:xfrm>
                <a:off x="6428485" y="1395708"/>
                <a:ext cx="85680" cy="20520"/>
              </p14:xfrm>
            </p:contentPart>
          </mc:Choice>
          <mc:Fallback xmlns="">
            <p:pic>
              <p:nvPicPr>
                <p:cNvPr id="364" name="Ink 363">
                  <a:extLst>
                    <a:ext uri="{FF2B5EF4-FFF2-40B4-BE49-F238E27FC236}">
                      <a16:creationId xmlns:a16="http://schemas.microsoft.com/office/drawing/2014/main" id="{A05965EE-2D3F-3A8C-CFEE-D6F209A1CC3A}"/>
                    </a:ext>
                  </a:extLst>
                </p:cNvPr>
                <p:cNvPicPr/>
                <p:nvPr/>
              </p:nvPicPr>
              <p:blipFill>
                <a:blip r:embed="rId437"/>
                <a:stretch>
                  <a:fillRect/>
                </a:stretch>
              </p:blipFill>
              <p:spPr>
                <a:xfrm>
                  <a:off x="6410845" y="1378068"/>
                  <a:ext cx="1213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74" name="Ink 373">
                  <a:extLst>
                    <a:ext uri="{FF2B5EF4-FFF2-40B4-BE49-F238E27FC236}">
                      <a16:creationId xmlns:a16="http://schemas.microsoft.com/office/drawing/2014/main" id="{8A740792-2D22-7AC7-2B3B-DD5FFD2790E8}"/>
                    </a:ext>
                  </a:extLst>
                </p14:cNvPr>
                <p14:cNvContentPartPr/>
                <p14:nvPr/>
              </p14:nvContentPartPr>
              <p14:xfrm>
                <a:off x="7306525" y="1337748"/>
                <a:ext cx="132480" cy="129240"/>
              </p14:xfrm>
            </p:contentPart>
          </mc:Choice>
          <mc:Fallback xmlns="">
            <p:pic>
              <p:nvPicPr>
                <p:cNvPr id="374" name="Ink 373">
                  <a:extLst>
                    <a:ext uri="{FF2B5EF4-FFF2-40B4-BE49-F238E27FC236}">
                      <a16:creationId xmlns:a16="http://schemas.microsoft.com/office/drawing/2014/main" id="{8A740792-2D22-7AC7-2B3B-DD5FFD2790E8}"/>
                    </a:ext>
                  </a:extLst>
                </p:cNvPr>
                <p:cNvPicPr/>
                <p:nvPr/>
              </p:nvPicPr>
              <p:blipFill>
                <a:blip r:embed="rId439"/>
                <a:stretch>
                  <a:fillRect/>
                </a:stretch>
              </p:blipFill>
              <p:spPr>
                <a:xfrm>
                  <a:off x="7288885" y="1319748"/>
                  <a:ext cx="168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75" name="Ink 374">
                  <a:extLst>
                    <a:ext uri="{FF2B5EF4-FFF2-40B4-BE49-F238E27FC236}">
                      <a16:creationId xmlns:a16="http://schemas.microsoft.com/office/drawing/2014/main" id="{555EF9E1-30A6-6DA2-1009-7EA96D19674A}"/>
                    </a:ext>
                  </a:extLst>
                </p14:cNvPr>
                <p14:cNvContentPartPr/>
                <p14:nvPr/>
              </p14:nvContentPartPr>
              <p14:xfrm>
                <a:off x="7529725" y="1366908"/>
                <a:ext cx="77400" cy="11160"/>
              </p14:xfrm>
            </p:contentPart>
          </mc:Choice>
          <mc:Fallback xmlns="">
            <p:pic>
              <p:nvPicPr>
                <p:cNvPr id="375" name="Ink 374">
                  <a:extLst>
                    <a:ext uri="{FF2B5EF4-FFF2-40B4-BE49-F238E27FC236}">
                      <a16:creationId xmlns:a16="http://schemas.microsoft.com/office/drawing/2014/main" id="{555EF9E1-30A6-6DA2-1009-7EA96D19674A}"/>
                    </a:ext>
                  </a:extLst>
                </p:cNvPr>
                <p:cNvPicPr/>
                <p:nvPr/>
              </p:nvPicPr>
              <p:blipFill>
                <a:blip r:embed="rId441"/>
                <a:stretch>
                  <a:fillRect/>
                </a:stretch>
              </p:blipFill>
              <p:spPr>
                <a:xfrm>
                  <a:off x="7511725" y="1348908"/>
                  <a:ext cx="113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76" name="Ink 375">
                  <a:extLst>
                    <a:ext uri="{FF2B5EF4-FFF2-40B4-BE49-F238E27FC236}">
                      <a16:creationId xmlns:a16="http://schemas.microsoft.com/office/drawing/2014/main" id="{1811CFC6-F963-E40C-0A5C-07B4456B2489}"/>
                    </a:ext>
                  </a:extLst>
                </p14:cNvPr>
                <p14:cNvContentPartPr/>
                <p14:nvPr/>
              </p14:nvContentPartPr>
              <p14:xfrm>
                <a:off x="7521445" y="1448628"/>
                <a:ext cx="90720" cy="11880"/>
              </p14:xfrm>
            </p:contentPart>
          </mc:Choice>
          <mc:Fallback xmlns="">
            <p:pic>
              <p:nvPicPr>
                <p:cNvPr id="376" name="Ink 375">
                  <a:extLst>
                    <a:ext uri="{FF2B5EF4-FFF2-40B4-BE49-F238E27FC236}">
                      <a16:creationId xmlns:a16="http://schemas.microsoft.com/office/drawing/2014/main" id="{1811CFC6-F963-E40C-0A5C-07B4456B2489}"/>
                    </a:ext>
                  </a:extLst>
                </p:cNvPr>
                <p:cNvPicPr/>
                <p:nvPr/>
              </p:nvPicPr>
              <p:blipFill>
                <a:blip r:embed="rId443"/>
                <a:stretch>
                  <a:fillRect/>
                </a:stretch>
              </p:blipFill>
              <p:spPr>
                <a:xfrm>
                  <a:off x="7503805" y="1430988"/>
                  <a:ext cx="126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77" name="Ink 376">
                  <a:extLst>
                    <a:ext uri="{FF2B5EF4-FFF2-40B4-BE49-F238E27FC236}">
                      <a16:creationId xmlns:a16="http://schemas.microsoft.com/office/drawing/2014/main" id="{DD81654B-163A-2CC6-3CE6-F4EF270CF83A}"/>
                    </a:ext>
                  </a:extLst>
                </p14:cNvPr>
                <p14:cNvContentPartPr/>
                <p14:nvPr/>
              </p14:nvContentPartPr>
              <p14:xfrm>
                <a:off x="7665805" y="1339548"/>
                <a:ext cx="100440" cy="125280"/>
              </p14:xfrm>
            </p:contentPart>
          </mc:Choice>
          <mc:Fallback xmlns="">
            <p:pic>
              <p:nvPicPr>
                <p:cNvPr id="377" name="Ink 376">
                  <a:extLst>
                    <a:ext uri="{FF2B5EF4-FFF2-40B4-BE49-F238E27FC236}">
                      <a16:creationId xmlns:a16="http://schemas.microsoft.com/office/drawing/2014/main" id="{DD81654B-163A-2CC6-3CE6-F4EF270CF83A}"/>
                    </a:ext>
                  </a:extLst>
                </p:cNvPr>
                <p:cNvPicPr/>
                <p:nvPr/>
              </p:nvPicPr>
              <p:blipFill>
                <a:blip r:embed="rId445"/>
                <a:stretch>
                  <a:fillRect/>
                </a:stretch>
              </p:blipFill>
              <p:spPr>
                <a:xfrm>
                  <a:off x="7647805" y="1321548"/>
                  <a:ext cx="136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78" name="Ink 377">
                  <a:extLst>
                    <a:ext uri="{FF2B5EF4-FFF2-40B4-BE49-F238E27FC236}">
                      <a16:creationId xmlns:a16="http://schemas.microsoft.com/office/drawing/2014/main" id="{1C784BB1-DC31-0C63-476D-C37FA654C046}"/>
                    </a:ext>
                  </a:extLst>
                </p14:cNvPr>
                <p14:cNvContentPartPr/>
                <p14:nvPr/>
              </p14:nvContentPartPr>
              <p14:xfrm>
                <a:off x="7768405" y="1452948"/>
                <a:ext cx="40320" cy="49680"/>
              </p14:xfrm>
            </p:contentPart>
          </mc:Choice>
          <mc:Fallback xmlns="">
            <p:pic>
              <p:nvPicPr>
                <p:cNvPr id="378" name="Ink 377">
                  <a:extLst>
                    <a:ext uri="{FF2B5EF4-FFF2-40B4-BE49-F238E27FC236}">
                      <a16:creationId xmlns:a16="http://schemas.microsoft.com/office/drawing/2014/main" id="{1C784BB1-DC31-0C63-476D-C37FA654C046}"/>
                    </a:ext>
                  </a:extLst>
                </p:cNvPr>
                <p:cNvPicPr/>
                <p:nvPr/>
              </p:nvPicPr>
              <p:blipFill>
                <a:blip r:embed="rId447"/>
                <a:stretch>
                  <a:fillRect/>
                </a:stretch>
              </p:blipFill>
              <p:spPr>
                <a:xfrm>
                  <a:off x="7750405" y="1435308"/>
                  <a:ext cx="75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80" name="Ink 379">
                  <a:extLst>
                    <a:ext uri="{FF2B5EF4-FFF2-40B4-BE49-F238E27FC236}">
                      <a16:creationId xmlns:a16="http://schemas.microsoft.com/office/drawing/2014/main" id="{1E174A5B-5715-E5A5-7CD2-B2C2EAD9E8A5}"/>
                    </a:ext>
                  </a:extLst>
                </p14:cNvPr>
                <p14:cNvContentPartPr/>
                <p14:nvPr/>
              </p14:nvContentPartPr>
              <p14:xfrm>
                <a:off x="7944805" y="1304268"/>
                <a:ext cx="90720" cy="112680"/>
              </p14:xfrm>
            </p:contentPart>
          </mc:Choice>
          <mc:Fallback xmlns="">
            <p:pic>
              <p:nvPicPr>
                <p:cNvPr id="380" name="Ink 379">
                  <a:extLst>
                    <a:ext uri="{FF2B5EF4-FFF2-40B4-BE49-F238E27FC236}">
                      <a16:creationId xmlns:a16="http://schemas.microsoft.com/office/drawing/2014/main" id="{1E174A5B-5715-E5A5-7CD2-B2C2EAD9E8A5}"/>
                    </a:ext>
                  </a:extLst>
                </p:cNvPr>
                <p:cNvPicPr/>
                <p:nvPr/>
              </p:nvPicPr>
              <p:blipFill>
                <a:blip r:embed="rId449"/>
                <a:stretch>
                  <a:fillRect/>
                </a:stretch>
              </p:blipFill>
              <p:spPr>
                <a:xfrm>
                  <a:off x="7926805" y="1286628"/>
                  <a:ext cx="126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81" name="Ink 380">
                  <a:extLst>
                    <a:ext uri="{FF2B5EF4-FFF2-40B4-BE49-F238E27FC236}">
                      <a16:creationId xmlns:a16="http://schemas.microsoft.com/office/drawing/2014/main" id="{58CBACA6-4082-C76E-A46A-6E10993C2502}"/>
                    </a:ext>
                  </a:extLst>
                </p14:cNvPr>
                <p14:cNvContentPartPr/>
                <p14:nvPr/>
              </p14:nvContentPartPr>
              <p14:xfrm>
                <a:off x="8120125" y="1346388"/>
                <a:ext cx="78840" cy="19440"/>
              </p14:xfrm>
            </p:contentPart>
          </mc:Choice>
          <mc:Fallback xmlns="">
            <p:pic>
              <p:nvPicPr>
                <p:cNvPr id="381" name="Ink 380">
                  <a:extLst>
                    <a:ext uri="{FF2B5EF4-FFF2-40B4-BE49-F238E27FC236}">
                      <a16:creationId xmlns:a16="http://schemas.microsoft.com/office/drawing/2014/main" id="{58CBACA6-4082-C76E-A46A-6E10993C2502}"/>
                    </a:ext>
                  </a:extLst>
                </p:cNvPr>
                <p:cNvPicPr/>
                <p:nvPr/>
              </p:nvPicPr>
              <p:blipFill>
                <a:blip r:embed="rId451"/>
                <a:stretch>
                  <a:fillRect/>
                </a:stretch>
              </p:blipFill>
              <p:spPr>
                <a:xfrm>
                  <a:off x="8102125" y="1328388"/>
                  <a:ext cx="114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82" name="Ink 381">
                  <a:extLst>
                    <a:ext uri="{FF2B5EF4-FFF2-40B4-BE49-F238E27FC236}">
                      <a16:creationId xmlns:a16="http://schemas.microsoft.com/office/drawing/2014/main" id="{07E4BCB2-B8E4-4333-7FB7-735280596EB9}"/>
                    </a:ext>
                  </a:extLst>
                </p14:cNvPr>
                <p14:cNvContentPartPr/>
                <p14:nvPr/>
              </p14:nvContentPartPr>
              <p14:xfrm>
                <a:off x="8107525" y="1420548"/>
                <a:ext cx="103680" cy="11160"/>
              </p14:xfrm>
            </p:contentPart>
          </mc:Choice>
          <mc:Fallback xmlns="">
            <p:pic>
              <p:nvPicPr>
                <p:cNvPr id="382" name="Ink 381">
                  <a:extLst>
                    <a:ext uri="{FF2B5EF4-FFF2-40B4-BE49-F238E27FC236}">
                      <a16:creationId xmlns:a16="http://schemas.microsoft.com/office/drawing/2014/main" id="{07E4BCB2-B8E4-4333-7FB7-735280596EB9}"/>
                    </a:ext>
                  </a:extLst>
                </p:cNvPr>
                <p:cNvPicPr/>
                <p:nvPr/>
              </p:nvPicPr>
              <p:blipFill>
                <a:blip r:embed="rId453"/>
                <a:stretch>
                  <a:fillRect/>
                </a:stretch>
              </p:blipFill>
              <p:spPr>
                <a:xfrm>
                  <a:off x="8089885" y="1402548"/>
                  <a:ext cx="139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83" name="Ink 382">
                  <a:extLst>
                    <a:ext uri="{FF2B5EF4-FFF2-40B4-BE49-F238E27FC236}">
                      <a16:creationId xmlns:a16="http://schemas.microsoft.com/office/drawing/2014/main" id="{E32EF01F-4BDC-AC8B-9B06-5CF0C1F7DF4B}"/>
                    </a:ext>
                  </a:extLst>
                </p14:cNvPr>
                <p14:cNvContentPartPr/>
                <p14:nvPr/>
              </p14:nvContentPartPr>
              <p14:xfrm>
                <a:off x="8258005" y="1306428"/>
                <a:ext cx="95040" cy="106920"/>
              </p14:xfrm>
            </p:contentPart>
          </mc:Choice>
          <mc:Fallback xmlns="">
            <p:pic>
              <p:nvPicPr>
                <p:cNvPr id="383" name="Ink 382">
                  <a:extLst>
                    <a:ext uri="{FF2B5EF4-FFF2-40B4-BE49-F238E27FC236}">
                      <a16:creationId xmlns:a16="http://schemas.microsoft.com/office/drawing/2014/main" id="{E32EF01F-4BDC-AC8B-9B06-5CF0C1F7DF4B}"/>
                    </a:ext>
                  </a:extLst>
                </p:cNvPr>
                <p:cNvPicPr/>
                <p:nvPr/>
              </p:nvPicPr>
              <p:blipFill>
                <a:blip r:embed="rId455"/>
                <a:stretch>
                  <a:fillRect/>
                </a:stretch>
              </p:blipFill>
              <p:spPr>
                <a:xfrm>
                  <a:off x="8240005" y="1288788"/>
                  <a:ext cx="130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84" name="Ink 383">
                  <a:extLst>
                    <a:ext uri="{FF2B5EF4-FFF2-40B4-BE49-F238E27FC236}">
                      <a16:creationId xmlns:a16="http://schemas.microsoft.com/office/drawing/2014/main" id="{63C338F6-CDAE-A8E9-049F-FD5C5F636E85}"/>
                    </a:ext>
                  </a:extLst>
                </p14:cNvPr>
                <p14:cNvContentPartPr/>
                <p14:nvPr/>
              </p14:nvContentPartPr>
              <p14:xfrm>
                <a:off x="8354485" y="1469148"/>
                <a:ext cx="64080" cy="30240"/>
              </p14:xfrm>
            </p:contentPart>
          </mc:Choice>
          <mc:Fallback xmlns="">
            <p:pic>
              <p:nvPicPr>
                <p:cNvPr id="384" name="Ink 383">
                  <a:extLst>
                    <a:ext uri="{FF2B5EF4-FFF2-40B4-BE49-F238E27FC236}">
                      <a16:creationId xmlns:a16="http://schemas.microsoft.com/office/drawing/2014/main" id="{63C338F6-CDAE-A8E9-049F-FD5C5F636E85}"/>
                    </a:ext>
                  </a:extLst>
                </p:cNvPr>
                <p:cNvPicPr/>
                <p:nvPr/>
              </p:nvPicPr>
              <p:blipFill>
                <a:blip r:embed="rId457"/>
                <a:stretch>
                  <a:fillRect/>
                </a:stretch>
              </p:blipFill>
              <p:spPr>
                <a:xfrm>
                  <a:off x="8336485" y="1451148"/>
                  <a:ext cx="997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86" name="Ink 385">
                  <a:extLst>
                    <a:ext uri="{FF2B5EF4-FFF2-40B4-BE49-F238E27FC236}">
                      <a16:creationId xmlns:a16="http://schemas.microsoft.com/office/drawing/2014/main" id="{C101B719-CE34-FD4D-7142-3091EDEC501E}"/>
                    </a:ext>
                  </a:extLst>
                </p14:cNvPr>
                <p14:cNvContentPartPr/>
                <p14:nvPr/>
              </p14:nvContentPartPr>
              <p14:xfrm>
                <a:off x="8516485" y="1276908"/>
                <a:ext cx="91440" cy="122760"/>
              </p14:xfrm>
            </p:contentPart>
          </mc:Choice>
          <mc:Fallback xmlns="">
            <p:pic>
              <p:nvPicPr>
                <p:cNvPr id="386" name="Ink 385">
                  <a:extLst>
                    <a:ext uri="{FF2B5EF4-FFF2-40B4-BE49-F238E27FC236}">
                      <a16:creationId xmlns:a16="http://schemas.microsoft.com/office/drawing/2014/main" id="{C101B719-CE34-FD4D-7142-3091EDEC501E}"/>
                    </a:ext>
                  </a:extLst>
                </p:cNvPr>
                <p:cNvPicPr/>
                <p:nvPr/>
              </p:nvPicPr>
              <p:blipFill>
                <a:blip r:embed="rId459"/>
                <a:stretch>
                  <a:fillRect/>
                </a:stretch>
              </p:blipFill>
              <p:spPr>
                <a:xfrm>
                  <a:off x="8498485" y="1259268"/>
                  <a:ext cx="127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87" name="Ink 386">
                  <a:extLst>
                    <a:ext uri="{FF2B5EF4-FFF2-40B4-BE49-F238E27FC236}">
                      <a16:creationId xmlns:a16="http://schemas.microsoft.com/office/drawing/2014/main" id="{2A801D8C-79BD-B488-8A60-583F3FC668CA}"/>
                    </a:ext>
                  </a:extLst>
                </p14:cNvPr>
                <p14:cNvContentPartPr/>
                <p14:nvPr/>
              </p14:nvContentPartPr>
              <p14:xfrm>
                <a:off x="8574445" y="1370868"/>
                <a:ext cx="78840" cy="126000"/>
              </p14:xfrm>
            </p:contentPart>
          </mc:Choice>
          <mc:Fallback xmlns="">
            <p:pic>
              <p:nvPicPr>
                <p:cNvPr id="387" name="Ink 386">
                  <a:extLst>
                    <a:ext uri="{FF2B5EF4-FFF2-40B4-BE49-F238E27FC236}">
                      <a16:creationId xmlns:a16="http://schemas.microsoft.com/office/drawing/2014/main" id="{2A801D8C-79BD-B488-8A60-583F3FC668CA}"/>
                    </a:ext>
                  </a:extLst>
                </p:cNvPr>
                <p:cNvPicPr/>
                <p:nvPr/>
              </p:nvPicPr>
              <p:blipFill>
                <a:blip r:embed="rId461"/>
                <a:stretch>
                  <a:fillRect/>
                </a:stretch>
              </p:blipFill>
              <p:spPr>
                <a:xfrm>
                  <a:off x="8556805" y="1352868"/>
                  <a:ext cx="114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88" name="Ink 387">
                  <a:extLst>
                    <a:ext uri="{FF2B5EF4-FFF2-40B4-BE49-F238E27FC236}">
                      <a16:creationId xmlns:a16="http://schemas.microsoft.com/office/drawing/2014/main" id="{68A7EFB6-E473-6BF6-368F-56E388B16AAB}"/>
                    </a:ext>
                  </a:extLst>
                </p14:cNvPr>
                <p14:cNvContentPartPr/>
                <p14:nvPr/>
              </p14:nvContentPartPr>
              <p14:xfrm>
                <a:off x="8600365" y="1457268"/>
                <a:ext cx="68760" cy="6840"/>
              </p14:xfrm>
            </p:contentPart>
          </mc:Choice>
          <mc:Fallback xmlns="">
            <p:pic>
              <p:nvPicPr>
                <p:cNvPr id="388" name="Ink 387">
                  <a:extLst>
                    <a:ext uri="{FF2B5EF4-FFF2-40B4-BE49-F238E27FC236}">
                      <a16:creationId xmlns:a16="http://schemas.microsoft.com/office/drawing/2014/main" id="{68A7EFB6-E473-6BF6-368F-56E388B16AAB}"/>
                    </a:ext>
                  </a:extLst>
                </p:cNvPr>
                <p:cNvPicPr/>
                <p:nvPr/>
              </p:nvPicPr>
              <p:blipFill>
                <a:blip r:embed="rId463"/>
                <a:stretch>
                  <a:fillRect/>
                </a:stretch>
              </p:blipFill>
              <p:spPr>
                <a:xfrm>
                  <a:off x="8582365" y="1439628"/>
                  <a:ext cx="104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89" name="Ink 388">
                  <a:extLst>
                    <a:ext uri="{FF2B5EF4-FFF2-40B4-BE49-F238E27FC236}">
                      <a16:creationId xmlns:a16="http://schemas.microsoft.com/office/drawing/2014/main" id="{3EED3EE5-A8E9-8404-958C-4A86776AD2EA}"/>
                    </a:ext>
                  </a:extLst>
                </p14:cNvPr>
                <p14:cNvContentPartPr/>
                <p14:nvPr/>
              </p14:nvContentPartPr>
              <p14:xfrm>
                <a:off x="8791165" y="1339548"/>
                <a:ext cx="68040" cy="12600"/>
              </p14:xfrm>
            </p:contentPart>
          </mc:Choice>
          <mc:Fallback xmlns="">
            <p:pic>
              <p:nvPicPr>
                <p:cNvPr id="389" name="Ink 388">
                  <a:extLst>
                    <a:ext uri="{FF2B5EF4-FFF2-40B4-BE49-F238E27FC236}">
                      <a16:creationId xmlns:a16="http://schemas.microsoft.com/office/drawing/2014/main" id="{3EED3EE5-A8E9-8404-958C-4A86776AD2EA}"/>
                    </a:ext>
                  </a:extLst>
                </p:cNvPr>
                <p:cNvPicPr/>
                <p:nvPr/>
              </p:nvPicPr>
              <p:blipFill>
                <a:blip r:embed="rId465"/>
                <a:stretch>
                  <a:fillRect/>
                </a:stretch>
              </p:blipFill>
              <p:spPr>
                <a:xfrm>
                  <a:off x="8773525" y="1321548"/>
                  <a:ext cx="103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90" name="Ink 389">
                  <a:extLst>
                    <a:ext uri="{FF2B5EF4-FFF2-40B4-BE49-F238E27FC236}">
                      <a16:creationId xmlns:a16="http://schemas.microsoft.com/office/drawing/2014/main" id="{59F12BA1-6A46-97A7-265F-6AB9ABBE31A4}"/>
                    </a:ext>
                  </a:extLst>
                </p14:cNvPr>
                <p14:cNvContentPartPr/>
                <p14:nvPr/>
              </p14:nvContentPartPr>
              <p14:xfrm>
                <a:off x="8775325" y="1409388"/>
                <a:ext cx="90000" cy="9000"/>
              </p14:xfrm>
            </p:contentPart>
          </mc:Choice>
          <mc:Fallback xmlns="">
            <p:pic>
              <p:nvPicPr>
                <p:cNvPr id="390" name="Ink 389">
                  <a:extLst>
                    <a:ext uri="{FF2B5EF4-FFF2-40B4-BE49-F238E27FC236}">
                      <a16:creationId xmlns:a16="http://schemas.microsoft.com/office/drawing/2014/main" id="{59F12BA1-6A46-97A7-265F-6AB9ABBE31A4}"/>
                    </a:ext>
                  </a:extLst>
                </p:cNvPr>
                <p:cNvPicPr/>
                <p:nvPr/>
              </p:nvPicPr>
              <p:blipFill>
                <a:blip r:embed="rId467"/>
                <a:stretch>
                  <a:fillRect/>
                </a:stretch>
              </p:blipFill>
              <p:spPr>
                <a:xfrm>
                  <a:off x="8757325" y="1391748"/>
                  <a:ext cx="125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92" name="Ink 391">
                  <a:extLst>
                    <a:ext uri="{FF2B5EF4-FFF2-40B4-BE49-F238E27FC236}">
                      <a16:creationId xmlns:a16="http://schemas.microsoft.com/office/drawing/2014/main" id="{BC6931B0-4E57-787F-8144-39EC41528594}"/>
                    </a:ext>
                  </a:extLst>
                </p14:cNvPr>
                <p14:cNvContentPartPr/>
                <p14:nvPr/>
              </p14:nvContentPartPr>
              <p14:xfrm>
                <a:off x="8899525" y="1321548"/>
                <a:ext cx="81000" cy="90720"/>
              </p14:xfrm>
            </p:contentPart>
          </mc:Choice>
          <mc:Fallback xmlns="">
            <p:pic>
              <p:nvPicPr>
                <p:cNvPr id="392" name="Ink 391">
                  <a:extLst>
                    <a:ext uri="{FF2B5EF4-FFF2-40B4-BE49-F238E27FC236}">
                      <a16:creationId xmlns:a16="http://schemas.microsoft.com/office/drawing/2014/main" id="{BC6931B0-4E57-787F-8144-39EC41528594}"/>
                    </a:ext>
                  </a:extLst>
                </p:cNvPr>
                <p:cNvPicPr/>
                <p:nvPr/>
              </p:nvPicPr>
              <p:blipFill>
                <a:blip r:embed="rId469"/>
                <a:stretch>
                  <a:fillRect/>
                </a:stretch>
              </p:blipFill>
              <p:spPr>
                <a:xfrm>
                  <a:off x="8881885" y="1303548"/>
                  <a:ext cx="116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93" name="Ink 392">
                  <a:extLst>
                    <a:ext uri="{FF2B5EF4-FFF2-40B4-BE49-F238E27FC236}">
                      <a16:creationId xmlns:a16="http://schemas.microsoft.com/office/drawing/2014/main" id="{ED7B85EB-02EF-75BA-F702-7DECD5F66080}"/>
                    </a:ext>
                  </a:extLst>
                </p14:cNvPr>
                <p14:cNvContentPartPr/>
                <p14:nvPr/>
              </p14:nvContentPartPr>
              <p14:xfrm>
                <a:off x="8919685" y="1369068"/>
                <a:ext cx="82440" cy="106200"/>
              </p14:xfrm>
            </p:contentPart>
          </mc:Choice>
          <mc:Fallback xmlns="">
            <p:pic>
              <p:nvPicPr>
                <p:cNvPr id="393" name="Ink 392">
                  <a:extLst>
                    <a:ext uri="{FF2B5EF4-FFF2-40B4-BE49-F238E27FC236}">
                      <a16:creationId xmlns:a16="http://schemas.microsoft.com/office/drawing/2014/main" id="{ED7B85EB-02EF-75BA-F702-7DECD5F66080}"/>
                    </a:ext>
                  </a:extLst>
                </p:cNvPr>
                <p:cNvPicPr/>
                <p:nvPr/>
              </p:nvPicPr>
              <p:blipFill>
                <a:blip r:embed="rId471"/>
                <a:stretch>
                  <a:fillRect/>
                </a:stretch>
              </p:blipFill>
              <p:spPr>
                <a:xfrm>
                  <a:off x="8902045" y="1351068"/>
                  <a:ext cx="118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94" name="Ink 393">
                  <a:extLst>
                    <a:ext uri="{FF2B5EF4-FFF2-40B4-BE49-F238E27FC236}">
                      <a16:creationId xmlns:a16="http://schemas.microsoft.com/office/drawing/2014/main" id="{FBB61A9B-EC0A-FF31-7E09-B219E7AC71C3}"/>
                    </a:ext>
                  </a:extLst>
                </p14:cNvPr>
                <p14:cNvContentPartPr/>
                <p14:nvPr/>
              </p14:nvContentPartPr>
              <p14:xfrm>
                <a:off x="8949205" y="1443588"/>
                <a:ext cx="82440" cy="8280"/>
              </p14:xfrm>
            </p:contentPart>
          </mc:Choice>
          <mc:Fallback xmlns="">
            <p:pic>
              <p:nvPicPr>
                <p:cNvPr id="394" name="Ink 393">
                  <a:extLst>
                    <a:ext uri="{FF2B5EF4-FFF2-40B4-BE49-F238E27FC236}">
                      <a16:creationId xmlns:a16="http://schemas.microsoft.com/office/drawing/2014/main" id="{FBB61A9B-EC0A-FF31-7E09-B219E7AC71C3}"/>
                    </a:ext>
                  </a:extLst>
                </p:cNvPr>
                <p:cNvPicPr/>
                <p:nvPr/>
              </p:nvPicPr>
              <p:blipFill>
                <a:blip r:embed="rId473"/>
                <a:stretch>
                  <a:fillRect/>
                </a:stretch>
              </p:blipFill>
              <p:spPr>
                <a:xfrm>
                  <a:off x="8931565" y="1425948"/>
                  <a:ext cx="118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95" name="Ink 394">
                  <a:extLst>
                    <a:ext uri="{FF2B5EF4-FFF2-40B4-BE49-F238E27FC236}">
                      <a16:creationId xmlns:a16="http://schemas.microsoft.com/office/drawing/2014/main" id="{27B91F28-370A-067E-41D3-D99A71258A0A}"/>
                    </a:ext>
                  </a:extLst>
                </p14:cNvPr>
                <p14:cNvContentPartPr/>
                <p14:nvPr/>
              </p14:nvContentPartPr>
              <p14:xfrm>
                <a:off x="9050005" y="1442148"/>
                <a:ext cx="27720" cy="58320"/>
              </p14:xfrm>
            </p:contentPart>
          </mc:Choice>
          <mc:Fallback xmlns="">
            <p:pic>
              <p:nvPicPr>
                <p:cNvPr id="395" name="Ink 394">
                  <a:extLst>
                    <a:ext uri="{FF2B5EF4-FFF2-40B4-BE49-F238E27FC236}">
                      <a16:creationId xmlns:a16="http://schemas.microsoft.com/office/drawing/2014/main" id="{27B91F28-370A-067E-41D3-D99A71258A0A}"/>
                    </a:ext>
                  </a:extLst>
                </p:cNvPr>
                <p:cNvPicPr/>
                <p:nvPr/>
              </p:nvPicPr>
              <p:blipFill>
                <a:blip r:embed="rId475"/>
                <a:stretch>
                  <a:fillRect/>
                </a:stretch>
              </p:blipFill>
              <p:spPr>
                <a:xfrm>
                  <a:off x="9032365" y="1424508"/>
                  <a:ext cx="63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96" name="Ink 395">
                  <a:extLst>
                    <a:ext uri="{FF2B5EF4-FFF2-40B4-BE49-F238E27FC236}">
                      <a16:creationId xmlns:a16="http://schemas.microsoft.com/office/drawing/2014/main" id="{3E3E6A86-A8C4-720B-A276-F265D3996A3B}"/>
                    </a:ext>
                  </a:extLst>
                </p14:cNvPr>
                <p14:cNvContentPartPr/>
                <p14:nvPr/>
              </p14:nvContentPartPr>
              <p14:xfrm>
                <a:off x="9103285" y="1311468"/>
                <a:ext cx="5040" cy="26640"/>
              </p14:xfrm>
            </p:contentPart>
          </mc:Choice>
          <mc:Fallback xmlns="">
            <p:pic>
              <p:nvPicPr>
                <p:cNvPr id="396" name="Ink 395">
                  <a:extLst>
                    <a:ext uri="{FF2B5EF4-FFF2-40B4-BE49-F238E27FC236}">
                      <a16:creationId xmlns:a16="http://schemas.microsoft.com/office/drawing/2014/main" id="{3E3E6A86-A8C4-720B-A276-F265D3996A3B}"/>
                    </a:ext>
                  </a:extLst>
                </p:cNvPr>
                <p:cNvPicPr/>
                <p:nvPr/>
              </p:nvPicPr>
              <p:blipFill>
                <a:blip r:embed="rId477"/>
                <a:stretch>
                  <a:fillRect/>
                </a:stretch>
              </p:blipFill>
              <p:spPr>
                <a:xfrm>
                  <a:off x="9085285" y="1293828"/>
                  <a:ext cx="40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406" name="Ink 405">
                  <a:extLst>
                    <a:ext uri="{FF2B5EF4-FFF2-40B4-BE49-F238E27FC236}">
                      <a16:creationId xmlns:a16="http://schemas.microsoft.com/office/drawing/2014/main" id="{155B2DDB-83ED-6928-D1AE-684DB162570F}"/>
                    </a:ext>
                  </a:extLst>
                </p14:cNvPr>
                <p14:cNvContentPartPr/>
                <p14:nvPr/>
              </p14:nvContentPartPr>
              <p14:xfrm>
                <a:off x="7348285" y="1396428"/>
                <a:ext cx="58320" cy="10440"/>
              </p14:xfrm>
            </p:contentPart>
          </mc:Choice>
          <mc:Fallback xmlns="">
            <p:pic>
              <p:nvPicPr>
                <p:cNvPr id="406" name="Ink 405">
                  <a:extLst>
                    <a:ext uri="{FF2B5EF4-FFF2-40B4-BE49-F238E27FC236}">
                      <a16:creationId xmlns:a16="http://schemas.microsoft.com/office/drawing/2014/main" id="{155B2DDB-83ED-6928-D1AE-684DB162570F}"/>
                    </a:ext>
                  </a:extLst>
                </p:cNvPr>
                <p:cNvPicPr/>
                <p:nvPr/>
              </p:nvPicPr>
              <p:blipFill>
                <a:blip r:embed="rId479"/>
                <a:stretch>
                  <a:fillRect/>
                </a:stretch>
              </p:blipFill>
              <p:spPr>
                <a:xfrm>
                  <a:off x="7330645" y="1378788"/>
                  <a:ext cx="93960" cy="46080"/>
                </a:xfrm>
                <a:prstGeom prst="rect">
                  <a:avLst/>
                </a:prstGeom>
              </p:spPr>
            </p:pic>
          </mc:Fallback>
        </mc:AlternateContent>
      </p:grpSp>
      <p:grpSp>
        <p:nvGrpSpPr>
          <p:cNvPr id="428" name="Group 427">
            <a:extLst>
              <a:ext uri="{FF2B5EF4-FFF2-40B4-BE49-F238E27FC236}">
                <a16:creationId xmlns:a16="http://schemas.microsoft.com/office/drawing/2014/main" id="{474846C6-6C6C-51BC-52EB-CA0D710810CC}"/>
              </a:ext>
            </a:extLst>
          </p:cNvPr>
          <p:cNvGrpSpPr/>
          <p:nvPr/>
        </p:nvGrpSpPr>
        <p:grpSpPr>
          <a:xfrm>
            <a:off x="9221485" y="1752828"/>
            <a:ext cx="1350000" cy="242280"/>
            <a:chOff x="7697485" y="1752828"/>
            <a:chExt cx="1350000" cy="242280"/>
          </a:xfrm>
        </p:grpSpPr>
        <mc:AlternateContent xmlns:mc="http://schemas.openxmlformats.org/markup-compatibility/2006" xmlns:p14="http://schemas.microsoft.com/office/powerpoint/2010/main">
          <mc:Choice Requires="p14">
            <p:contentPart p14:bwMode="auto" r:id="rId480">
              <p14:nvContentPartPr>
                <p14:cNvPr id="408" name="Ink 407">
                  <a:extLst>
                    <a:ext uri="{FF2B5EF4-FFF2-40B4-BE49-F238E27FC236}">
                      <a16:creationId xmlns:a16="http://schemas.microsoft.com/office/drawing/2014/main" id="{1552042C-C4C4-F3E1-7369-D3115527DDE9}"/>
                    </a:ext>
                  </a:extLst>
                </p14:cNvPr>
                <p14:cNvContentPartPr/>
                <p14:nvPr/>
              </p14:nvContentPartPr>
              <p14:xfrm>
                <a:off x="7697485" y="1916628"/>
                <a:ext cx="19440" cy="53280"/>
              </p14:xfrm>
            </p:contentPart>
          </mc:Choice>
          <mc:Fallback xmlns="">
            <p:pic>
              <p:nvPicPr>
                <p:cNvPr id="408" name="Ink 407">
                  <a:extLst>
                    <a:ext uri="{FF2B5EF4-FFF2-40B4-BE49-F238E27FC236}">
                      <a16:creationId xmlns:a16="http://schemas.microsoft.com/office/drawing/2014/main" id="{1552042C-C4C4-F3E1-7369-D3115527DDE9}"/>
                    </a:ext>
                  </a:extLst>
                </p:cNvPr>
                <p:cNvPicPr/>
                <p:nvPr/>
              </p:nvPicPr>
              <p:blipFill>
                <a:blip r:embed="rId481"/>
                <a:stretch>
                  <a:fillRect/>
                </a:stretch>
              </p:blipFill>
              <p:spPr>
                <a:xfrm>
                  <a:off x="7679485" y="1898628"/>
                  <a:ext cx="55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409" name="Ink 408">
                  <a:extLst>
                    <a:ext uri="{FF2B5EF4-FFF2-40B4-BE49-F238E27FC236}">
                      <a16:creationId xmlns:a16="http://schemas.microsoft.com/office/drawing/2014/main" id="{6E131820-1146-2A19-98F9-BA76A9A37F86}"/>
                    </a:ext>
                  </a:extLst>
                </p14:cNvPr>
                <p14:cNvContentPartPr/>
                <p14:nvPr/>
              </p14:nvContentPartPr>
              <p14:xfrm>
                <a:off x="7832845" y="1763988"/>
                <a:ext cx="103680" cy="139680"/>
              </p14:xfrm>
            </p:contentPart>
          </mc:Choice>
          <mc:Fallback xmlns="">
            <p:pic>
              <p:nvPicPr>
                <p:cNvPr id="409" name="Ink 408">
                  <a:extLst>
                    <a:ext uri="{FF2B5EF4-FFF2-40B4-BE49-F238E27FC236}">
                      <a16:creationId xmlns:a16="http://schemas.microsoft.com/office/drawing/2014/main" id="{6E131820-1146-2A19-98F9-BA76A9A37F86}"/>
                    </a:ext>
                  </a:extLst>
                </p:cNvPr>
                <p:cNvPicPr/>
                <p:nvPr/>
              </p:nvPicPr>
              <p:blipFill>
                <a:blip r:embed="rId483"/>
                <a:stretch>
                  <a:fillRect/>
                </a:stretch>
              </p:blipFill>
              <p:spPr>
                <a:xfrm>
                  <a:off x="7814845" y="1746348"/>
                  <a:ext cx="139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410" name="Ink 409">
                  <a:extLst>
                    <a:ext uri="{FF2B5EF4-FFF2-40B4-BE49-F238E27FC236}">
                      <a16:creationId xmlns:a16="http://schemas.microsoft.com/office/drawing/2014/main" id="{7A67D99D-C6D9-E662-01AD-A9A4981ECA98}"/>
                    </a:ext>
                  </a:extLst>
                </p14:cNvPr>
                <p14:cNvContentPartPr/>
                <p14:nvPr/>
              </p14:nvContentPartPr>
              <p14:xfrm>
                <a:off x="7990885" y="1812588"/>
                <a:ext cx="67320" cy="15120"/>
              </p14:xfrm>
            </p:contentPart>
          </mc:Choice>
          <mc:Fallback xmlns="">
            <p:pic>
              <p:nvPicPr>
                <p:cNvPr id="410" name="Ink 409">
                  <a:extLst>
                    <a:ext uri="{FF2B5EF4-FFF2-40B4-BE49-F238E27FC236}">
                      <a16:creationId xmlns:a16="http://schemas.microsoft.com/office/drawing/2014/main" id="{7A67D99D-C6D9-E662-01AD-A9A4981ECA98}"/>
                    </a:ext>
                  </a:extLst>
                </p:cNvPr>
                <p:cNvPicPr/>
                <p:nvPr/>
              </p:nvPicPr>
              <p:blipFill>
                <a:blip r:embed="rId485"/>
                <a:stretch>
                  <a:fillRect/>
                </a:stretch>
              </p:blipFill>
              <p:spPr>
                <a:xfrm>
                  <a:off x="7972885" y="1794588"/>
                  <a:ext cx="102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411" name="Ink 410">
                  <a:extLst>
                    <a:ext uri="{FF2B5EF4-FFF2-40B4-BE49-F238E27FC236}">
                      <a16:creationId xmlns:a16="http://schemas.microsoft.com/office/drawing/2014/main" id="{622AE296-CCA3-23BD-747B-4ABFD2007062}"/>
                    </a:ext>
                  </a:extLst>
                </p14:cNvPr>
                <p14:cNvContentPartPr/>
                <p14:nvPr/>
              </p14:nvContentPartPr>
              <p14:xfrm>
                <a:off x="7990885" y="1881708"/>
                <a:ext cx="77040" cy="12600"/>
              </p14:xfrm>
            </p:contentPart>
          </mc:Choice>
          <mc:Fallback xmlns="">
            <p:pic>
              <p:nvPicPr>
                <p:cNvPr id="411" name="Ink 410">
                  <a:extLst>
                    <a:ext uri="{FF2B5EF4-FFF2-40B4-BE49-F238E27FC236}">
                      <a16:creationId xmlns:a16="http://schemas.microsoft.com/office/drawing/2014/main" id="{622AE296-CCA3-23BD-747B-4ABFD2007062}"/>
                    </a:ext>
                  </a:extLst>
                </p:cNvPr>
                <p:cNvPicPr/>
                <p:nvPr/>
              </p:nvPicPr>
              <p:blipFill>
                <a:blip r:embed="rId487"/>
                <a:stretch>
                  <a:fillRect/>
                </a:stretch>
              </p:blipFill>
              <p:spPr>
                <a:xfrm>
                  <a:off x="7972885" y="1863708"/>
                  <a:ext cx="112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412" name="Ink 411">
                  <a:extLst>
                    <a:ext uri="{FF2B5EF4-FFF2-40B4-BE49-F238E27FC236}">
                      <a16:creationId xmlns:a16="http://schemas.microsoft.com/office/drawing/2014/main" id="{E324AF74-F04C-853C-1F12-AEA1BFD17FEA}"/>
                    </a:ext>
                  </a:extLst>
                </p14:cNvPr>
                <p14:cNvContentPartPr/>
                <p14:nvPr/>
              </p14:nvContentPartPr>
              <p14:xfrm>
                <a:off x="8134525" y="1793148"/>
                <a:ext cx="73080" cy="107640"/>
              </p14:xfrm>
            </p:contentPart>
          </mc:Choice>
          <mc:Fallback xmlns="">
            <p:pic>
              <p:nvPicPr>
                <p:cNvPr id="412" name="Ink 411">
                  <a:extLst>
                    <a:ext uri="{FF2B5EF4-FFF2-40B4-BE49-F238E27FC236}">
                      <a16:creationId xmlns:a16="http://schemas.microsoft.com/office/drawing/2014/main" id="{E324AF74-F04C-853C-1F12-AEA1BFD17FEA}"/>
                    </a:ext>
                  </a:extLst>
                </p:cNvPr>
                <p:cNvPicPr/>
                <p:nvPr/>
              </p:nvPicPr>
              <p:blipFill>
                <a:blip r:embed="rId489"/>
                <a:stretch>
                  <a:fillRect/>
                </a:stretch>
              </p:blipFill>
              <p:spPr>
                <a:xfrm>
                  <a:off x="8116885" y="1775508"/>
                  <a:ext cx="108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413" name="Ink 412">
                  <a:extLst>
                    <a:ext uri="{FF2B5EF4-FFF2-40B4-BE49-F238E27FC236}">
                      <a16:creationId xmlns:a16="http://schemas.microsoft.com/office/drawing/2014/main" id="{8ED797CD-25E3-3798-DDCB-0B57045E030F}"/>
                    </a:ext>
                  </a:extLst>
                </p14:cNvPr>
                <p14:cNvContentPartPr/>
                <p14:nvPr/>
              </p14:nvContentPartPr>
              <p14:xfrm>
                <a:off x="8175925" y="1884588"/>
                <a:ext cx="84240" cy="87480"/>
              </p14:xfrm>
            </p:contentPart>
          </mc:Choice>
          <mc:Fallback xmlns="">
            <p:pic>
              <p:nvPicPr>
                <p:cNvPr id="413" name="Ink 412">
                  <a:extLst>
                    <a:ext uri="{FF2B5EF4-FFF2-40B4-BE49-F238E27FC236}">
                      <a16:creationId xmlns:a16="http://schemas.microsoft.com/office/drawing/2014/main" id="{8ED797CD-25E3-3798-DDCB-0B57045E030F}"/>
                    </a:ext>
                  </a:extLst>
                </p:cNvPr>
                <p:cNvPicPr/>
                <p:nvPr/>
              </p:nvPicPr>
              <p:blipFill>
                <a:blip r:embed="rId491"/>
                <a:stretch>
                  <a:fillRect/>
                </a:stretch>
              </p:blipFill>
              <p:spPr>
                <a:xfrm>
                  <a:off x="8157925" y="1866588"/>
                  <a:ext cx="119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414" name="Ink 413">
                  <a:extLst>
                    <a:ext uri="{FF2B5EF4-FFF2-40B4-BE49-F238E27FC236}">
                      <a16:creationId xmlns:a16="http://schemas.microsoft.com/office/drawing/2014/main" id="{760DE04C-5F7C-E5B8-AA75-B16BFA1E71F4}"/>
                    </a:ext>
                  </a:extLst>
                </p14:cNvPr>
                <p14:cNvContentPartPr/>
                <p14:nvPr/>
              </p14:nvContentPartPr>
              <p14:xfrm>
                <a:off x="8287525" y="1905468"/>
                <a:ext cx="68040" cy="75600"/>
              </p14:xfrm>
            </p:contentPart>
          </mc:Choice>
          <mc:Fallback xmlns="">
            <p:pic>
              <p:nvPicPr>
                <p:cNvPr id="414" name="Ink 413">
                  <a:extLst>
                    <a:ext uri="{FF2B5EF4-FFF2-40B4-BE49-F238E27FC236}">
                      <a16:creationId xmlns:a16="http://schemas.microsoft.com/office/drawing/2014/main" id="{760DE04C-5F7C-E5B8-AA75-B16BFA1E71F4}"/>
                    </a:ext>
                  </a:extLst>
                </p:cNvPr>
                <p:cNvPicPr/>
                <p:nvPr/>
              </p:nvPicPr>
              <p:blipFill>
                <a:blip r:embed="rId493"/>
                <a:stretch>
                  <a:fillRect/>
                </a:stretch>
              </p:blipFill>
              <p:spPr>
                <a:xfrm>
                  <a:off x="8269885" y="1887828"/>
                  <a:ext cx="103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416" name="Ink 415">
                  <a:extLst>
                    <a:ext uri="{FF2B5EF4-FFF2-40B4-BE49-F238E27FC236}">
                      <a16:creationId xmlns:a16="http://schemas.microsoft.com/office/drawing/2014/main" id="{D29D76F6-331C-87CD-095A-E4E7420B924E}"/>
                    </a:ext>
                  </a:extLst>
                </p14:cNvPr>
                <p14:cNvContentPartPr/>
                <p14:nvPr/>
              </p14:nvContentPartPr>
              <p14:xfrm>
                <a:off x="8418925" y="1899708"/>
                <a:ext cx="26280" cy="52560"/>
              </p14:xfrm>
            </p:contentPart>
          </mc:Choice>
          <mc:Fallback xmlns="">
            <p:pic>
              <p:nvPicPr>
                <p:cNvPr id="416" name="Ink 415">
                  <a:extLst>
                    <a:ext uri="{FF2B5EF4-FFF2-40B4-BE49-F238E27FC236}">
                      <a16:creationId xmlns:a16="http://schemas.microsoft.com/office/drawing/2014/main" id="{D29D76F6-331C-87CD-095A-E4E7420B924E}"/>
                    </a:ext>
                  </a:extLst>
                </p:cNvPr>
                <p:cNvPicPr/>
                <p:nvPr/>
              </p:nvPicPr>
              <p:blipFill>
                <a:blip r:embed="rId495"/>
                <a:stretch>
                  <a:fillRect/>
                </a:stretch>
              </p:blipFill>
              <p:spPr>
                <a:xfrm>
                  <a:off x="8400925" y="1882068"/>
                  <a:ext cx="61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417" name="Ink 416">
                  <a:extLst>
                    <a:ext uri="{FF2B5EF4-FFF2-40B4-BE49-F238E27FC236}">
                      <a16:creationId xmlns:a16="http://schemas.microsoft.com/office/drawing/2014/main" id="{82B68EBD-E5A0-32E2-3162-C9E7218E1205}"/>
                    </a:ext>
                  </a:extLst>
                </p14:cNvPr>
                <p14:cNvContentPartPr/>
                <p14:nvPr/>
              </p14:nvContentPartPr>
              <p14:xfrm>
                <a:off x="8503525" y="1760028"/>
                <a:ext cx="151200" cy="229320"/>
              </p14:xfrm>
            </p:contentPart>
          </mc:Choice>
          <mc:Fallback xmlns="">
            <p:pic>
              <p:nvPicPr>
                <p:cNvPr id="417" name="Ink 416">
                  <a:extLst>
                    <a:ext uri="{FF2B5EF4-FFF2-40B4-BE49-F238E27FC236}">
                      <a16:creationId xmlns:a16="http://schemas.microsoft.com/office/drawing/2014/main" id="{82B68EBD-E5A0-32E2-3162-C9E7218E1205}"/>
                    </a:ext>
                  </a:extLst>
                </p:cNvPr>
                <p:cNvPicPr/>
                <p:nvPr/>
              </p:nvPicPr>
              <p:blipFill>
                <a:blip r:embed="rId497"/>
                <a:stretch>
                  <a:fillRect/>
                </a:stretch>
              </p:blipFill>
              <p:spPr>
                <a:xfrm>
                  <a:off x="8485525" y="1742388"/>
                  <a:ext cx="1868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18" name="Ink 417">
                  <a:extLst>
                    <a:ext uri="{FF2B5EF4-FFF2-40B4-BE49-F238E27FC236}">
                      <a16:creationId xmlns:a16="http://schemas.microsoft.com/office/drawing/2014/main" id="{8EF1C4D9-0A4B-BDD1-5878-657B6D8B8D97}"/>
                    </a:ext>
                  </a:extLst>
                </p14:cNvPr>
                <p14:cNvContentPartPr/>
                <p14:nvPr/>
              </p14:nvContentPartPr>
              <p14:xfrm>
                <a:off x="8590645" y="1922748"/>
                <a:ext cx="68040" cy="22680"/>
              </p14:xfrm>
            </p:contentPart>
          </mc:Choice>
          <mc:Fallback xmlns="">
            <p:pic>
              <p:nvPicPr>
                <p:cNvPr id="418" name="Ink 417">
                  <a:extLst>
                    <a:ext uri="{FF2B5EF4-FFF2-40B4-BE49-F238E27FC236}">
                      <a16:creationId xmlns:a16="http://schemas.microsoft.com/office/drawing/2014/main" id="{8EF1C4D9-0A4B-BDD1-5878-657B6D8B8D97}"/>
                    </a:ext>
                  </a:extLst>
                </p:cNvPr>
                <p:cNvPicPr/>
                <p:nvPr/>
              </p:nvPicPr>
              <p:blipFill>
                <a:blip r:embed="rId499"/>
                <a:stretch>
                  <a:fillRect/>
                </a:stretch>
              </p:blipFill>
              <p:spPr>
                <a:xfrm>
                  <a:off x="8572645" y="1905108"/>
                  <a:ext cx="1036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419" name="Ink 418">
                  <a:extLst>
                    <a:ext uri="{FF2B5EF4-FFF2-40B4-BE49-F238E27FC236}">
                      <a16:creationId xmlns:a16="http://schemas.microsoft.com/office/drawing/2014/main" id="{4D78F2F7-FB24-0037-4FDE-B78B570C068C}"/>
                    </a:ext>
                  </a:extLst>
                </p14:cNvPr>
                <p14:cNvContentPartPr/>
                <p14:nvPr/>
              </p14:nvContentPartPr>
              <p14:xfrm>
                <a:off x="8739685" y="1832388"/>
                <a:ext cx="75960" cy="6120"/>
              </p14:xfrm>
            </p:contentPart>
          </mc:Choice>
          <mc:Fallback xmlns="">
            <p:pic>
              <p:nvPicPr>
                <p:cNvPr id="419" name="Ink 418">
                  <a:extLst>
                    <a:ext uri="{FF2B5EF4-FFF2-40B4-BE49-F238E27FC236}">
                      <a16:creationId xmlns:a16="http://schemas.microsoft.com/office/drawing/2014/main" id="{4D78F2F7-FB24-0037-4FDE-B78B570C068C}"/>
                    </a:ext>
                  </a:extLst>
                </p:cNvPr>
                <p:cNvPicPr/>
                <p:nvPr/>
              </p:nvPicPr>
              <p:blipFill>
                <a:blip r:embed="rId501"/>
                <a:stretch>
                  <a:fillRect/>
                </a:stretch>
              </p:blipFill>
              <p:spPr>
                <a:xfrm>
                  <a:off x="8722045" y="1814388"/>
                  <a:ext cx="111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420" name="Ink 419">
                  <a:extLst>
                    <a:ext uri="{FF2B5EF4-FFF2-40B4-BE49-F238E27FC236}">
                      <a16:creationId xmlns:a16="http://schemas.microsoft.com/office/drawing/2014/main" id="{3AB7E7B7-ADE4-6F75-F472-00C76E8FC39F}"/>
                    </a:ext>
                  </a:extLst>
                </p14:cNvPr>
                <p14:cNvContentPartPr/>
                <p14:nvPr/>
              </p14:nvContentPartPr>
              <p14:xfrm>
                <a:off x="8746885" y="1891788"/>
                <a:ext cx="91440" cy="8280"/>
              </p14:xfrm>
            </p:contentPart>
          </mc:Choice>
          <mc:Fallback xmlns="">
            <p:pic>
              <p:nvPicPr>
                <p:cNvPr id="420" name="Ink 419">
                  <a:extLst>
                    <a:ext uri="{FF2B5EF4-FFF2-40B4-BE49-F238E27FC236}">
                      <a16:creationId xmlns:a16="http://schemas.microsoft.com/office/drawing/2014/main" id="{3AB7E7B7-ADE4-6F75-F472-00C76E8FC39F}"/>
                    </a:ext>
                  </a:extLst>
                </p:cNvPr>
                <p:cNvPicPr/>
                <p:nvPr/>
              </p:nvPicPr>
              <p:blipFill>
                <a:blip r:embed="rId503"/>
                <a:stretch>
                  <a:fillRect/>
                </a:stretch>
              </p:blipFill>
              <p:spPr>
                <a:xfrm>
                  <a:off x="8729245" y="1873788"/>
                  <a:ext cx="127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422" name="Ink 421">
                  <a:extLst>
                    <a:ext uri="{FF2B5EF4-FFF2-40B4-BE49-F238E27FC236}">
                      <a16:creationId xmlns:a16="http://schemas.microsoft.com/office/drawing/2014/main" id="{C0210413-33A2-2D9F-B369-EC95107989E4}"/>
                    </a:ext>
                  </a:extLst>
                </p14:cNvPr>
                <p14:cNvContentPartPr/>
                <p14:nvPr/>
              </p14:nvContentPartPr>
              <p14:xfrm>
                <a:off x="8877205" y="1752828"/>
                <a:ext cx="156240" cy="223200"/>
              </p14:xfrm>
            </p:contentPart>
          </mc:Choice>
          <mc:Fallback xmlns="">
            <p:pic>
              <p:nvPicPr>
                <p:cNvPr id="422" name="Ink 421">
                  <a:extLst>
                    <a:ext uri="{FF2B5EF4-FFF2-40B4-BE49-F238E27FC236}">
                      <a16:creationId xmlns:a16="http://schemas.microsoft.com/office/drawing/2014/main" id="{C0210413-33A2-2D9F-B369-EC95107989E4}"/>
                    </a:ext>
                  </a:extLst>
                </p:cNvPr>
                <p:cNvPicPr/>
                <p:nvPr/>
              </p:nvPicPr>
              <p:blipFill>
                <a:blip r:embed="rId505"/>
                <a:stretch>
                  <a:fillRect/>
                </a:stretch>
              </p:blipFill>
              <p:spPr>
                <a:xfrm>
                  <a:off x="8859205" y="1734828"/>
                  <a:ext cx="1918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423" name="Ink 422">
                  <a:extLst>
                    <a:ext uri="{FF2B5EF4-FFF2-40B4-BE49-F238E27FC236}">
                      <a16:creationId xmlns:a16="http://schemas.microsoft.com/office/drawing/2014/main" id="{189BAB52-2F54-089A-2A23-F533B7082306}"/>
                    </a:ext>
                  </a:extLst>
                </p14:cNvPr>
                <p14:cNvContentPartPr/>
                <p14:nvPr/>
              </p14:nvContentPartPr>
              <p14:xfrm>
                <a:off x="8974405" y="1916268"/>
                <a:ext cx="73080" cy="17640"/>
              </p14:xfrm>
            </p:contentPart>
          </mc:Choice>
          <mc:Fallback xmlns="">
            <p:pic>
              <p:nvPicPr>
                <p:cNvPr id="423" name="Ink 422">
                  <a:extLst>
                    <a:ext uri="{FF2B5EF4-FFF2-40B4-BE49-F238E27FC236}">
                      <a16:creationId xmlns:a16="http://schemas.microsoft.com/office/drawing/2014/main" id="{189BAB52-2F54-089A-2A23-F533B7082306}"/>
                    </a:ext>
                  </a:extLst>
                </p:cNvPr>
                <p:cNvPicPr/>
                <p:nvPr/>
              </p:nvPicPr>
              <p:blipFill>
                <a:blip r:embed="rId507"/>
                <a:stretch>
                  <a:fillRect/>
                </a:stretch>
              </p:blipFill>
              <p:spPr>
                <a:xfrm>
                  <a:off x="8956405" y="1898628"/>
                  <a:ext cx="108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427" name="Ink 426">
                  <a:extLst>
                    <a:ext uri="{FF2B5EF4-FFF2-40B4-BE49-F238E27FC236}">
                      <a16:creationId xmlns:a16="http://schemas.microsoft.com/office/drawing/2014/main" id="{B1FC36DC-C84C-303A-2F26-A679688D3765}"/>
                    </a:ext>
                  </a:extLst>
                </p14:cNvPr>
                <p14:cNvContentPartPr/>
                <p14:nvPr/>
              </p14:nvContentPartPr>
              <p14:xfrm>
                <a:off x="8948485" y="1940388"/>
                <a:ext cx="25200" cy="54720"/>
              </p14:xfrm>
            </p:contentPart>
          </mc:Choice>
          <mc:Fallback xmlns="">
            <p:pic>
              <p:nvPicPr>
                <p:cNvPr id="427" name="Ink 426">
                  <a:extLst>
                    <a:ext uri="{FF2B5EF4-FFF2-40B4-BE49-F238E27FC236}">
                      <a16:creationId xmlns:a16="http://schemas.microsoft.com/office/drawing/2014/main" id="{B1FC36DC-C84C-303A-2F26-A679688D3765}"/>
                    </a:ext>
                  </a:extLst>
                </p:cNvPr>
                <p:cNvPicPr/>
                <p:nvPr/>
              </p:nvPicPr>
              <p:blipFill>
                <a:blip r:embed="rId509"/>
                <a:stretch>
                  <a:fillRect/>
                </a:stretch>
              </p:blipFill>
              <p:spPr>
                <a:xfrm>
                  <a:off x="8930485" y="1922388"/>
                  <a:ext cx="60840" cy="90360"/>
                </a:xfrm>
                <a:prstGeom prst="rect">
                  <a:avLst/>
                </a:prstGeom>
              </p:spPr>
            </p:pic>
          </mc:Fallback>
        </mc:AlternateContent>
      </p:grpSp>
      <p:cxnSp>
        <p:nvCxnSpPr>
          <p:cNvPr id="3" name="Straight Connector 2">
            <a:extLst>
              <a:ext uri="{FF2B5EF4-FFF2-40B4-BE49-F238E27FC236}">
                <a16:creationId xmlns:a16="http://schemas.microsoft.com/office/drawing/2014/main" id="{A40CB427-1DA7-A7CC-DF9A-A8B37172AD77}"/>
              </a:ext>
            </a:extLst>
          </p:cNvPr>
          <p:cNvCxnSpPr/>
          <p:nvPr/>
        </p:nvCxnSpPr>
        <p:spPr>
          <a:xfrm>
            <a:off x="5360385" y="6116128"/>
            <a:ext cx="1588958"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03E2B17-04E3-5886-5DBC-863C87028ED2}"/>
              </a:ext>
            </a:extLst>
          </p:cNvPr>
          <p:cNvCxnSpPr/>
          <p:nvPr/>
        </p:nvCxnSpPr>
        <p:spPr>
          <a:xfrm>
            <a:off x="7240446" y="6116128"/>
            <a:ext cx="1588958"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39B48FC-C3DA-B82E-DD2B-68112C4FDF8A}"/>
              </a:ext>
            </a:extLst>
          </p:cNvPr>
          <p:cNvCxnSpPr>
            <a:cxnSpLocks/>
          </p:cNvCxnSpPr>
          <p:nvPr/>
        </p:nvCxnSpPr>
        <p:spPr>
          <a:xfrm>
            <a:off x="9502351" y="5261748"/>
            <a:ext cx="976969"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BDDDD4C-E5A9-6174-1BB7-AC40F3AC2749}"/>
              </a:ext>
            </a:extLst>
          </p:cNvPr>
          <p:cNvCxnSpPr>
            <a:cxnSpLocks/>
          </p:cNvCxnSpPr>
          <p:nvPr/>
        </p:nvCxnSpPr>
        <p:spPr>
          <a:xfrm>
            <a:off x="2333470" y="854439"/>
            <a:ext cx="31665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4766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B46E8D-129A-5B3E-32C4-CFE1B195B582}"/>
              </a:ext>
            </a:extLst>
          </p:cNvPr>
          <p:cNvSpPr>
            <a:spLocks noGrp="1"/>
          </p:cNvSpPr>
          <p:nvPr>
            <p:ph type="sldNum" sz="quarter" idx="12"/>
          </p:nvPr>
        </p:nvSpPr>
        <p:spPr/>
        <p:txBody>
          <a:bodyPr/>
          <a:lstStyle/>
          <a:p>
            <a:pPr>
              <a:defRPr/>
            </a:pPr>
            <a:fld id="{C3734F09-793E-4A16-AED9-BB093119DCA3}" type="slidenum">
              <a:rPr lang="en-US" altLang="en-US" smtClean="0"/>
              <a:pPr>
                <a:defRPr/>
              </a:pPr>
              <a:t>33</a:t>
            </a:fld>
            <a:endParaRPr lang="en-US" altLang="en-US"/>
          </a:p>
        </p:txBody>
      </p:sp>
      <p:grpSp>
        <p:nvGrpSpPr>
          <p:cNvPr id="9" name="Group 8">
            <a:extLst>
              <a:ext uri="{FF2B5EF4-FFF2-40B4-BE49-F238E27FC236}">
                <a16:creationId xmlns:a16="http://schemas.microsoft.com/office/drawing/2014/main" id="{5CADCEC4-4417-D106-E930-D0DD2A78D7C3}"/>
              </a:ext>
            </a:extLst>
          </p:cNvPr>
          <p:cNvGrpSpPr/>
          <p:nvPr/>
        </p:nvGrpSpPr>
        <p:grpSpPr>
          <a:xfrm rot="288337">
            <a:off x="2551225" y="757309"/>
            <a:ext cx="253800" cy="235080"/>
            <a:chOff x="1022005" y="853188"/>
            <a:chExt cx="253800" cy="23508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B8F1DDE-E489-4B4D-8A8E-5B3147F8BE1F}"/>
                    </a:ext>
                  </a:extLst>
                </p14:cNvPr>
                <p14:cNvContentPartPr/>
                <p14:nvPr/>
              </p14:nvContentPartPr>
              <p14:xfrm>
                <a:off x="1022005" y="853188"/>
                <a:ext cx="244080" cy="43920"/>
              </p14:xfrm>
            </p:contentPart>
          </mc:Choice>
          <mc:Fallback xmlns="">
            <p:pic>
              <p:nvPicPr>
                <p:cNvPr id="5" name="Ink 4">
                  <a:extLst>
                    <a:ext uri="{FF2B5EF4-FFF2-40B4-BE49-F238E27FC236}">
                      <a16:creationId xmlns:a16="http://schemas.microsoft.com/office/drawing/2014/main" id="{3B8F1DDE-E489-4B4D-8A8E-5B3147F8BE1F}"/>
                    </a:ext>
                  </a:extLst>
                </p:cNvPr>
                <p:cNvPicPr/>
                <p:nvPr/>
              </p:nvPicPr>
              <p:blipFill>
                <a:blip r:embed="rId3"/>
                <a:stretch>
                  <a:fillRect/>
                </a:stretch>
              </p:blipFill>
              <p:spPr>
                <a:xfrm>
                  <a:off x="1004365" y="835188"/>
                  <a:ext cx="279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680680F9-7D50-1942-AC2A-1FD1A4BF96A2}"/>
                    </a:ext>
                  </a:extLst>
                </p14:cNvPr>
                <p14:cNvContentPartPr/>
                <p14:nvPr/>
              </p14:nvContentPartPr>
              <p14:xfrm>
                <a:off x="1132525" y="947148"/>
                <a:ext cx="143280" cy="141120"/>
              </p14:xfrm>
            </p:contentPart>
          </mc:Choice>
          <mc:Fallback xmlns="">
            <p:pic>
              <p:nvPicPr>
                <p:cNvPr id="6" name="Ink 5">
                  <a:extLst>
                    <a:ext uri="{FF2B5EF4-FFF2-40B4-BE49-F238E27FC236}">
                      <a16:creationId xmlns:a16="http://schemas.microsoft.com/office/drawing/2014/main" id="{680680F9-7D50-1942-AC2A-1FD1A4BF96A2}"/>
                    </a:ext>
                  </a:extLst>
                </p:cNvPr>
                <p:cNvPicPr/>
                <p:nvPr/>
              </p:nvPicPr>
              <p:blipFill>
                <a:blip r:embed="rId5"/>
                <a:stretch>
                  <a:fillRect/>
                </a:stretch>
              </p:blipFill>
              <p:spPr>
                <a:xfrm>
                  <a:off x="1114885" y="929508"/>
                  <a:ext cx="178920" cy="176760"/>
                </a:xfrm>
                <a:prstGeom prst="rect">
                  <a:avLst/>
                </a:prstGeom>
              </p:spPr>
            </p:pic>
          </mc:Fallback>
        </mc:AlternateContent>
      </p:grpSp>
      <p:grpSp>
        <p:nvGrpSpPr>
          <p:cNvPr id="10" name="Group 9">
            <a:extLst>
              <a:ext uri="{FF2B5EF4-FFF2-40B4-BE49-F238E27FC236}">
                <a16:creationId xmlns:a16="http://schemas.microsoft.com/office/drawing/2014/main" id="{34DFDC76-90A0-56D7-A215-799565B86AD4}"/>
              </a:ext>
            </a:extLst>
          </p:cNvPr>
          <p:cNvGrpSpPr/>
          <p:nvPr/>
        </p:nvGrpSpPr>
        <p:grpSpPr>
          <a:xfrm rot="288337">
            <a:off x="2629885" y="290698"/>
            <a:ext cx="520200" cy="379080"/>
            <a:chOff x="1105885" y="395628"/>
            <a:chExt cx="520200" cy="379080"/>
          </a:xfrm>
        </p:grpSpPr>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447B34B-550B-F9BB-E607-C680898664FC}"/>
                    </a:ext>
                  </a:extLst>
                </p14:cNvPr>
                <p14:cNvContentPartPr/>
                <p14:nvPr/>
              </p14:nvContentPartPr>
              <p14:xfrm>
                <a:off x="1105885" y="395628"/>
                <a:ext cx="140040" cy="379080"/>
              </p14:xfrm>
            </p:contentPart>
          </mc:Choice>
          <mc:Fallback xmlns="">
            <p:pic>
              <p:nvPicPr>
                <p:cNvPr id="3" name="Ink 2">
                  <a:extLst>
                    <a:ext uri="{FF2B5EF4-FFF2-40B4-BE49-F238E27FC236}">
                      <a16:creationId xmlns:a16="http://schemas.microsoft.com/office/drawing/2014/main" id="{4447B34B-550B-F9BB-E607-C680898664FC}"/>
                    </a:ext>
                  </a:extLst>
                </p:cNvPr>
                <p:cNvPicPr/>
                <p:nvPr/>
              </p:nvPicPr>
              <p:blipFill>
                <a:blip r:embed="rId7"/>
                <a:stretch>
                  <a:fillRect/>
                </a:stretch>
              </p:blipFill>
              <p:spPr>
                <a:xfrm>
                  <a:off x="1088245" y="377988"/>
                  <a:ext cx="17568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A91ED339-C341-76D0-3877-2CE388F3B84A}"/>
                    </a:ext>
                  </a:extLst>
                </p14:cNvPr>
                <p14:cNvContentPartPr/>
                <p14:nvPr/>
              </p14:nvContentPartPr>
              <p14:xfrm>
                <a:off x="1123885" y="564108"/>
                <a:ext cx="168120" cy="41760"/>
              </p14:xfrm>
            </p:contentPart>
          </mc:Choice>
          <mc:Fallback xmlns="">
            <p:pic>
              <p:nvPicPr>
                <p:cNvPr id="4" name="Ink 3">
                  <a:extLst>
                    <a:ext uri="{FF2B5EF4-FFF2-40B4-BE49-F238E27FC236}">
                      <a16:creationId xmlns:a16="http://schemas.microsoft.com/office/drawing/2014/main" id="{A91ED339-C341-76D0-3877-2CE388F3B84A}"/>
                    </a:ext>
                  </a:extLst>
                </p:cNvPr>
                <p:cNvPicPr/>
                <p:nvPr/>
              </p:nvPicPr>
              <p:blipFill>
                <a:blip r:embed="rId9"/>
                <a:stretch>
                  <a:fillRect/>
                </a:stretch>
              </p:blipFill>
              <p:spPr>
                <a:xfrm>
                  <a:off x="1106245" y="546108"/>
                  <a:ext cx="203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9D69F81-D696-F512-E761-4B895F5DEE02}"/>
                    </a:ext>
                  </a:extLst>
                </p14:cNvPr>
                <p14:cNvContentPartPr/>
                <p14:nvPr/>
              </p14:nvContentPartPr>
              <p14:xfrm>
                <a:off x="1469845" y="766788"/>
                <a:ext cx="156240" cy="7920"/>
              </p14:xfrm>
            </p:contentPart>
          </mc:Choice>
          <mc:Fallback xmlns="">
            <p:pic>
              <p:nvPicPr>
                <p:cNvPr id="7" name="Ink 6">
                  <a:extLst>
                    <a:ext uri="{FF2B5EF4-FFF2-40B4-BE49-F238E27FC236}">
                      <a16:creationId xmlns:a16="http://schemas.microsoft.com/office/drawing/2014/main" id="{D9D69F81-D696-F512-E761-4B895F5DEE02}"/>
                    </a:ext>
                  </a:extLst>
                </p:cNvPr>
                <p:cNvPicPr/>
                <p:nvPr/>
              </p:nvPicPr>
              <p:blipFill>
                <a:blip r:embed="rId11"/>
                <a:stretch>
                  <a:fillRect/>
                </a:stretch>
              </p:blipFill>
              <p:spPr>
                <a:xfrm>
                  <a:off x="1452205" y="749148"/>
                  <a:ext cx="191880" cy="4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07F0FD13-D2D5-02B4-EE46-870E996B3463}"/>
                  </a:ext>
                </a:extLst>
              </p14:cNvPr>
              <p14:cNvContentPartPr/>
              <p14:nvPr/>
            </p14:nvContentPartPr>
            <p14:xfrm rot="288337">
              <a:off x="2999965" y="783898"/>
              <a:ext cx="124920" cy="23760"/>
            </p14:xfrm>
          </p:contentPart>
        </mc:Choice>
        <mc:Fallback>
          <p:pic>
            <p:nvPicPr>
              <p:cNvPr id="8" name="Ink 7">
                <a:extLst>
                  <a:ext uri="{FF2B5EF4-FFF2-40B4-BE49-F238E27FC236}">
                    <a16:creationId xmlns:a16="http://schemas.microsoft.com/office/drawing/2014/main" id="{07F0FD13-D2D5-02B4-EE46-870E996B3463}"/>
                  </a:ext>
                </a:extLst>
              </p:cNvPr>
              <p:cNvPicPr/>
              <p:nvPr/>
            </p:nvPicPr>
            <p:blipFill>
              <a:blip r:embed="rId13"/>
              <a:stretch>
                <a:fillRect/>
              </a:stretch>
            </p:blipFill>
            <p:spPr>
              <a:xfrm rot="288337">
                <a:off x="2981965" y="765898"/>
                <a:ext cx="160560" cy="59400"/>
              </a:xfrm>
              <a:prstGeom prst="rect">
                <a:avLst/>
              </a:prstGeom>
            </p:spPr>
          </p:pic>
        </mc:Fallback>
      </mc:AlternateContent>
      <p:grpSp>
        <p:nvGrpSpPr>
          <p:cNvPr id="15" name="Group 14">
            <a:extLst>
              <a:ext uri="{FF2B5EF4-FFF2-40B4-BE49-F238E27FC236}">
                <a16:creationId xmlns:a16="http://schemas.microsoft.com/office/drawing/2014/main" id="{CD80748D-4EF2-0162-D0B5-8352077E7620}"/>
              </a:ext>
            </a:extLst>
          </p:cNvPr>
          <p:cNvGrpSpPr/>
          <p:nvPr/>
        </p:nvGrpSpPr>
        <p:grpSpPr>
          <a:xfrm rot="288337">
            <a:off x="3591085" y="189178"/>
            <a:ext cx="362520" cy="355320"/>
            <a:chOff x="2067085" y="294108"/>
            <a:chExt cx="362520" cy="35532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DD2C34B1-A0E8-EDD3-E20D-CCEDC06C0D8F}"/>
                    </a:ext>
                  </a:extLst>
                </p14:cNvPr>
                <p14:cNvContentPartPr/>
                <p14:nvPr/>
              </p14:nvContentPartPr>
              <p14:xfrm>
                <a:off x="2067085" y="421908"/>
                <a:ext cx="131760" cy="227520"/>
              </p14:xfrm>
            </p:contentPart>
          </mc:Choice>
          <mc:Fallback xmlns="">
            <p:pic>
              <p:nvPicPr>
                <p:cNvPr id="11" name="Ink 10">
                  <a:extLst>
                    <a:ext uri="{FF2B5EF4-FFF2-40B4-BE49-F238E27FC236}">
                      <a16:creationId xmlns:a16="http://schemas.microsoft.com/office/drawing/2014/main" id="{DD2C34B1-A0E8-EDD3-E20D-CCEDC06C0D8F}"/>
                    </a:ext>
                  </a:extLst>
                </p:cNvPr>
                <p:cNvPicPr/>
                <p:nvPr/>
              </p:nvPicPr>
              <p:blipFill>
                <a:blip r:embed="rId15"/>
                <a:stretch>
                  <a:fillRect/>
                </a:stretch>
              </p:blipFill>
              <p:spPr>
                <a:xfrm>
                  <a:off x="2049445" y="403908"/>
                  <a:ext cx="1674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7A68E79-CEF2-BA56-EE80-0C053F074F33}"/>
                    </a:ext>
                  </a:extLst>
                </p14:cNvPr>
                <p14:cNvContentPartPr/>
                <p14:nvPr/>
              </p14:nvContentPartPr>
              <p14:xfrm>
                <a:off x="2243125" y="566988"/>
                <a:ext cx="65520" cy="81000"/>
              </p14:xfrm>
            </p:contentPart>
          </mc:Choice>
          <mc:Fallback xmlns="">
            <p:pic>
              <p:nvPicPr>
                <p:cNvPr id="12" name="Ink 11">
                  <a:extLst>
                    <a:ext uri="{FF2B5EF4-FFF2-40B4-BE49-F238E27FC236}">
                      <a16:creationId xmlns:a16="http://schemas.microsoft.com/office/drawing/2014/main" id="{B7A68E79-CEF2-BA56-EE80-0C053F074F33}"/>
                    </a:ext>
                  </a:extLst>
                </p:cNvPr>
                <p:cNvPicPr/>
                <p:nvPr/>
              </p:nvPicPr>
              <p:blipFill>
                <a:blip r:embed="rId17"/>
                <a:stretch>
                  <a:fillRect/>
                </a:stretch>
              </p:blipFill>
              <p:spPr>
                <a:xfrm>
                  <a:off x="2225125" y="549348"/>
                  <a:ext cx="101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35108A19-987A-9377-334E-AF1473BDB57F}"/>
                    </a:ext>
                  </a:extLst>
                </p14:cNvPr>
                <p14:cNvContentPartPr/>
                <p14:nvPr/>
              </p14:nvContentPartPr>
              <p14:xfrm>
                <a:off x="2392885" y="294108"/>
                <a:ext cx="36720" cy="154800"/>
              </p14:xfrm>
            </p:contentPart>
          </mc:Choice>
          <mc:Fallback xmlns="">
            <p:pic>
              <p:nvPicPr>
                <p:cNvPr id="13" name="Ink 12">
                  <a:extLst>
                    <a:ext uri="{FF2B5EF4-FFF2-40B4-BE49-F238E27FC236}">
                      <a16:creationId xmlns:a16="http://schemas.microsoft.com/office/drawing/2014/main" id="{35108A19-987A-9377-334E-AF1473BDB57F}"/>
                    </a:ext>
                  </a:extLst>
                </p:cNvPr>
                <p:cNvPicPr/>
                <p:nvPr/>
              </p:nvPicPr>
              <p:blipFill>
                <a:blip r:embed="rId19"/>
                <a:stretch>
                  <a:fillRect/>
                </a:stretch>
              </p:blipFill>
              <p:spPr>
                <a:xfrm>
                  <a:off x="2375245" y="276468"/>
                  <a:ext cx="72360" cy="19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DF031322-22EB-9AC7-C9CD-69CDFA229395}"/>
                  </a:ext>
                </a:extLst>
              </p14:cNvPr>
              <p14:cNvContentPartPr/>
              <p14:nvPr/>
            </p14:nvContentPartPr>
            <p14:xfrm rot="288337">
              <a:off x="3407845" y="656458"/>
              <a:ext cx="602280" cy="65520"/>
            </p14:xfrm>
          </p:contentPart>
        </mc:Choice>
        <mc:Fallback>
          <p:pic>
            <p:nvPicPr>
              <p:cNvPr id="14" name="Ink 13">
                <a:extLst>
                  <a:ext uri="{FF2B5EF4-FFF2-40B4-BE49-F238E27FC236}">
                    <a16:creationId xmlns:a16="http://schemas.microsoft.com/office/drawing/2014/main" id="{DF031322-22EB-9AC7-C9CD-69CDFA229395}"/>
                  </a:ext>
                </a:extLst>
              </p:cNvPr>
              <p:cNvPicPr/>
              <p:nvPr/>
            </p:nvPicPr>
            <p:blipFill>
              <a:blip r:embed="rId21"/>
              <a:stretch>
                <a:fillRect/>
              </a:stretch>
            </p:blipFill>
            <p:spPr>
              <a:xfrm rot="288337">
                <a:off x="3389845" y="638458"/>
                <a:ext cx="637920" cy="101160"/>
              </a:xfrm>
              <a:prstGeom prst="rect">
                <a:avLst/>
              </a:prstGeom>
            </p:spPr>
          </p:pic>
        </mc:Fallback>
      </mc:AlternateContent>
      <p:grpSp>
        <p:nvGrpSpPr>
          <p:cNvPr id="18" name="Group 17">
            <a:extLst>
              <a:ext uri="{FF2B5EF4-FFF2-40B4-BE49-F238E27FC236}">
                <a16:creationId xmlns:a16="http://schemas.microsoft.com/office/drawing/2014/main" id="{B72D2889-C022-066F-16F0-C71EDEF0186B}"/>
              </a:ext>
            </a:extLst>
          </p:cNvPr>
          <p:cNvGrpSpPr/>
          <p:nvPr/>
        </p:nvGrpSpPr>
        <p:grpSpPr>
          <a:xfrm rot="288337">
            <a:off x="3536185" y="802656"/>
            <a:ext cx="345600" cy="206280"/>
            <a:chOff x="2040085" y="949668"/>
            <a:chExt cx="345600" cy="20628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6009D62-1109-9569-9685-2DCB8C5262D6}"/>
                    </a:ext>
                  </a:extLst>
                </p14:cNvPr>
                <p14:cNvContentPartPr/>
                <p14:nvPr/>
              </p14:nvContentPartPr>
              <p14:xfrm>
                <a:off x="2040085" y="949668"/>
                <a:ext cx="129240" cy="174600"/>
              </p14:xfrm>
            </p:contentPart>
          </mc:Choice>
          <mc:Fallback xmlns="">
            <p:pic>
              <p:nvPicPr>
                <p:cNvPr id="16" name="Ink 15">
                  <a:extLst>
                    <a:ext uri="{FF2B5EF4-FFF2-40B4-BE49-F238E27FC236}">
                      <a16:creationId xmlns:a16="http://schemas.microsoft.com/office/drawing/2014/main" id="{56009D62-1109-9569-9685-2DCB8C5262D6}"/>
                    </a:ext>
                  </a:extLst>
                </p:cNvPr>
                <p:cNvPicPr/>
                <p:nvPr/>
              </p:nvPicPr>
              <p:blipFill>
                <a:blip r:embed="rId23"/>
                <a:stretch>
                  <a:fillRect/>
                </a:stretch>
              </p:blipFill>
              <p:spPr>
                <a:xfrm>
                  <a:off x="2022085" y="932028"/>
                  <a:ext cx="164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1D601168-DDA8-1E6B-E39C-306343F34118}"/>
                    </a:ext>
                  </a:extLst>
                </p14:cNvPr>
                <p14:cNvContentPartPr/>
                <p14:nvPr/>
              </p14:nvContentPartPr>
              <p14:xfrm>
                <a:off x="2174005" y="1008348"/>
                <a:ext cx="211680" cy="147600"/>
              </p14:xfrm>
            </p:contentPart>
          </mc:Choice>
          <mc:Fallback xmlns="">
            <p:pic>
              <p:nvPicPr>
                <p:cNvPr id="17" name="Ink 16">
                  <a:extLst>
                    <a:ext uri="{FF2B5EF4-FFF2-40B4-BE49-F238E27FC236}">
                      <a16:creationId xmlns:a16="http://schemas.microsoft.com/office/drawing/2014/main" id="{1D601168-DDA8-1E6B-E39C-306343F34118}"/>
                    </a:ext>
                  </a:extLst>
                </p:cNvPr>
                <p:cNvPicPr/>
                <p:nvPr/>
              </p:nvPicPr>
              <p:blipFill>
                <a:blip r:embed="rId25"/>
                <a:stretch>
                  <a:fillRect/>
                </a:stretch>
              </p:blipFill>
              <p:spPr>
                <a:xfrm>
                  <a:off x="2156005" y="990708"/>
                  <a:ext cx="247320" cy="183240"/>
                </a:xfrm>
                <a:prstGeom prst="rect">
                  <a:avLst/>
                </a:prstGeom>
              </p:spPr>
            </p:pic>
          </mc:Fallback>
        </mc:AlternateContent>
      </p:grpSp>
      <p:grpSp>
        <p:nvGrpSpPr>
          <p:cNvPr id="23" name="Group 22">
            <a:extLst>
              <a:ext uri="{FF2B5EF4-FFF2-40B4-BE49-F238E27FC236}">
                <a16:creationId xmlns:a16="http://schemas.microsoft.com/office/drawing/2014/main" id="{876BC6F1-436C-577E-8229-5DFCE125662E}"/>
              </a:ext>
            </a:extLst>
          </p:cNvPr>
          <p:cNvGrpSpPr/>
          <p:nvPr/>
        </p:nvGrpSpPr>
        <p:grpSpPr>
          <a:xfrm rot="288337">
            <a:off x="4386283" y="217953"/>
            <a:ext cx="649440" cy="456840"/>
            <a:chOff x="2861965" y="330468"/>
            <a:chExt cx="649440" cy="456840"/>
          </a:xfrm>
        </p:grpSpPr>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1CCF7122-FAA0-888A-E9A8-630B6F9DF078}"/>
                    </a:ext>
                  </a:extLst>
                </p14:cNvPr>
                <p14:cNvContentPartPr/>
                <p14:nvPr/>
              </p14:nvContentPartPr>
              <p14:xfrm>
                <a:off x="2877085" y="651228"/>
                <a:ext cx="133920" cy="8280"/>
              </p14:xfrm>
            </p:contentPart>
          </mc:Choice>
          <mc:Fallback xmlns="">
            <p:pic>
              <p:nvPicPr>
                <p:cNvPr id="19" name="Ink 18">
                  <a:extLst>
                    <a:ext uri="{FF2B5EF4-FFF2-40B4-BE49-F238E27FC236}">
                      <a16:creationId xmlns:a16="http://schemas.microsoft.com/office/drawing/2014/main" id="{1CCF7122-FAA0-888A-E9A8-630B6F9DF078}"/>
                    </a:ext>
                  </a:extLst>
                </p:cNvPr>
                <p:cNvPicPr/>
                <p:nvPr/>
              </p:nvPicPr>
              <p:blipFill>
                <a:blip r:embed="rId27"/>
                <a:stretch>
                  <a:fillRect/>
                </a:stretch>
              </p:blipFill>
              <p:spPr>
                <a:xfrm>
                  <a:off x="2859085" y="633228"/>
                  <a:ext cx="169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3EED333F-DF25-A60E-A264-D3D2971F9E3F}"/>
                    </a:ext>
                  </a:extLst>
                </p14:cNvPr>
                <p14:cNvContentPartPr/>
                <p14:nvPr/>
              </p14:nvContentPartPr>
              <p14:xfrm>
                <a:off x="2861965" y="766428"/>
                <a:ext cx="145800" cy="20880"/>
              </p14:xfrm>
            </p:contentPart>
          </mc:Choice>
          <mc:Fallback xmlns="">
            <p:pic>
              <p:nvPicPr>
                <p:cNvPr id="20" name="Ink 19">
                  <a:extLst>
                    <a:ext uri="{FF2B5EF4-FFF2-40B4-BE49-F238E27FC236}">
                      <a16:creationId xmlns:a16="http://schemas.microsoft.com/office/drawing/2014/main" id="{3EED333F-DF25-A60E-A264-D3D2971F9E3F}"/>
                    </a:ext>
                  </a:extLst>
                </p:cNvPr>
                <p:cNvPicPr/>
                <p:nvPr/>
              </p:nvPicPr>
              <p:blipFill>
                <a:blip r:embed="rId29"/>
                <a:stretch>
                  <a:fillRect/>
                </a:stretch>
              </p:blipFill>
              <p:spPr>
                <a:xfrm>
                  <a:off x="2843965" y="748428"/>
                  <a:ext cx="1814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259BAA91-9055-C54C-DCF2-BB343E45C284}"/>
                    </a:ext>
                  </a:extLst>
                </p14:cNvPr>
                <p14:cNvContentPartPr/>
                <p14:nvPr/>
              </p14:nvContentPartPr>
              <p14:xfrm>
                <a:off x="3367045" y="330468"/>
                <a:ext cx="144360" cy="272880"/>
              </p14:xfrm>
            </p:contentPart>
          </mc:Choice>
          <mc:Fallback xmlns="">
            <p:pic>
              <p:nvPicPr>
                <p:cNvPr id="21" name="Ink 20">
                  <a:extLst>
                    <a:ext uri="{FF2B5EF4-FFF2-40B4-BE49-F238E27FC236}">
                      <a16:creationId xmlns:a16="http://schemas.microsoft.com/office/drawing/2014/main" id="{259BAA91-9055-C54C-DCF2-BB343E45C284}"/>
                    </a:ext>
                  </a:extLst>
                </p:cNvPr>
                <p:cNvPicPr/>
                <p:nvPr/>
              </p:nvPicPr>
              <p:blipFill>
                <a:blip r:embed="rId31"/>
                <a:stretch>
                  <a:fillRect/>
                </a:stretch>
              </p:blipFill>
              <p:spPr>
                <a:xfrm>
                  <a:off x="3349405" y="312828"/>
                  <a:ext cx="180000" cy="308520"/>
                </a:xfrm>
                <a:prstGeom prst="rect">
                  <a:avLst/>
                </a:prstGeom>
              </p:spPr>
            </p:pic>
          </mc:Fallback>
        </mc:AlternateContent>
      </p:grpSp>
      <p:grpSp>
        <p:nvGrpSpPr>
          <p:cNvPr id="30" name="Group 29">
            <a:extLst>
              <a:ext uri="{FF2B5EF4-FFF2-40B4-BE49-F238E27FC236}">
                <a16:creationId xmlns:a16="http://schemas.microsoft.com/office/drawing/2014/main" id="{D653BAA0-5312-9AA2-4382-31CDBF4BF75A}"/>
              </a:ext>
            </a:extLst>
          </p:cNvPr>
          <p:cNvGrpSpPr/>
          <p:nvPr/>
        </p:nvGrpSpPr>
        <p:grpSpPr>
          <a:xfrm rot="288337">
            <a:off x="4574305" y="683978"/>
            <a:ext cx="863280" cy="306360"/>
            <a:chOff x="3140245" y="848868"/>
            <a:chExt cx="863280" cy="306360"/>
          </a:xfrm>
        </p:grpSpPr>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C116CC69-9E66-7F31-6BF8-5280FF28985D}"/>
                    </a:ext>
                  </a:extLst>
                </p14:cNvPr>
                <p14:cNvContentPartPr/>
                <p14:nvPr/>
              </p14:nvContentPartPr>
              <p14:xfrm>
                <a:off x="3140245" y="852468"/>
                <a:ext cx="131760" cy="297360"/>
              </p14:xfrm>
            </p:contentPart>
          </mc:Choice>
          <mc:Fallback xmlns="">
            <p:pic>
              <p:nvPicPr>
                <p:cNvPr id="24" name="Ink 23">
                  <a:extLst>
                    <a:ext uri="{FF2B5EF4-FFF2-40B4-BE49-F238E27FC236}">
                      <a16:creationId xmlns:a16="http://schemas.microsoft.com/office/drawing/2014/main" id="{C116CC69-9E66-7F31-6BF8-5280FF28985D}"/>
                    </a:ext>
                  </a:extLst>
                </p:cNvPr>
                <p:cNvPicPr/>
                <p:nvPr/>
              </p:nvPicPr>
              <p:blipFill>
                <a:blip r:embed="rId35"/>
                <a:stretch>
                  <a:fillRect/>
                </a:stretch>
              </p:blipFill>
              <p:spPr>
                <a:xfrm>
                  <a:off x="3122245" y="834828"/>
                  <a:ext cx="16740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272B2C04-55D7-4495-E702-9C9C9345916C}"/>
                    </a:ext>
                  </a:extLst>
                </p14:cNvPr>
                <p14:cNvContentPartPr/>
                <p14:nvPr/>
              </p14:nvContentPartPr>
              <p14:xfrm>
                <a:off x="3364525" y="900348"/>
                <a:ext cx="121680" cy="254880"/>
              </p14:xfrm>
            </p:contentPart>
          </mc:Choice>
          <mc:Fallback xmlns="">
            <p:pic>
              <p:nvPicPr>
                <p:cNvPr id="25" name="Ink 24">
                  <a:extLst>
                    <a:ext uri="{FF2B5EF4-FFF2-40B4-BE49-F238E27FC236}">
                      <a16:creationId xmlns:a16="http://schemas.microsoft.com/office/drawing/2014/main" id="{272B2C04-55D7-4495-E702-9C9C9345916C}"/>
                    </a:ext>
                  </a:extLst>
                </p:cNvPr>
                <p:cNvPicPr/>
                <p:nvPr/>
              </p:nvPicPr>
              <p:blipFill>
                <a:blip r:embed="rId37"/>
                <a:stretch>
                  <a:fillRect/>
                </a:stretch>
              </p:blipFill>
              <p:spPr>
                <a:xfrm>
                  <a:off x="3346885" y="882708"/>
                  <a:ext cx="1573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CE1109D9-1B62-FE08-7157-76E309F48415}"/>
                    </a:ext>
                  </a:extLst>
                </p14:cNvPr>
                <p14:cNvContentPartPr/>
                <p14:nvPr/>
              </p14:nvContentPartPr>
              <p14:xfrm>
                <a:off x="3402325" y="1001508"/>
                <a:ext cx="102600" cy="87840"/>
              </p14:xfrm>
            </p:contentPart>
          </mc:Choice>
          <mc:Fallback xmlns="">
            <p:pic>
              <p:nvPicPr>
                <p:cNvPr id="26" name="Ink 25">
                  <a:extLst>
                    <a:ext uri="{FF2B5EF4-FFF2-40B4-BE49-F238E27FC236}">
                      <a16:creationId xmlns:a16="http://schemas.microsoft.com/office/drawing/2014/main" id="{CE1109D9-1B62-FE08-7157-76E309F48415}"/>
                    </a:ext>
                  </a:extLst>
                </p:cNvPr>
                <p:cNvPicPr/>
                <p:nvPr/>
              </p:nvPicPr>
              <p:blipFill>
                <a:blip r:embed="rId39"/>
                <a:stretch>
                  <a:fillRect/>
                </a:stretch>
              </p:blipFill>
              <p:spPr>
                <a:xfrm>
                  <a:off x="3384325" y="983508"/>
                  <a:ext cx="138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E45C5CB0-7672-B274-DCBC-D302161DA1AB}"/>
                    </a:ext>
                  </a:extLst>
                </p14:cNvPr>
                <p14:cNvContentPartPr/>
                <p14:nvPr/>
              </p14:nvContentPartPr>
              <p14:xfrm>
                <a:off x="3642445" y="848868"/>
                <a:ext cx="110160" cy="163440"/>
              </p14:xfrm>
            </p:contentPart>
          </mc:Choice>
          <mc:Fallback xmlns="">
            <p:pic>
              <p:nvPicPr>
                <p:cNvPr id="28" name="Ink 27">
                  <a:extLst>
                    <a:ext uri="{FF2B5EF4-FFF2-40B4-BE49-F238E27FC236}">
                      <a16:creationId xmlns:a16="http://schemas.microsoft.com/office/drawing/2014/main" id="{E45C5CB0-7672-B274-DCBC-D302161DA1AB}"/>
                    </a:ext>
                  </a:extLst>
                </p:cNvPr>
                <p:cNvPicPr/>
                <p:nvPr/>
              </p:nvPicPr>
              <p:blipFill>
                <a:blip r:embed="rId41"/>
                <a:stretch>
                  <a:fillRect/>
                </a:stretch>
              </p:blipFill>
              <p:spPr>
                <a:xfrm>
                  <a:off x="3624805" y="831228"/>
                  <a:ext cx="145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E8DA17AE-F26A-8E02-F8F3-82065B50E371}"/>
                    </a:ext>
                  </a:extLst>
                </p14:cNvPr>
                <p14:cNvContentPartPr/>
                <p14:nvPr/>
              </p14:nvContentPartPr>
              <p14:xfrm>
                <a:off x="3743245" y="896028"/>
                <a:ext cx="260280" cy="150840"/>
              </p14:xfrm>
            </p:contentPart>
          </mc:Choice>
          <mc:Fallback xmlns="">
            <p:pic>
              <p:nvPicPr>
                <p:cNvPr id="29" name="Ink 28">
                  <a:extLst>
                    <a:ext uri="{FF2B5EF4-FFF2-40B4-BE49-F238E27FC236}">
                      <a16:creationId xmlns:a16="http://schemas.microsoft.com/office/drawing/2014/main" id="{E8DA17AE-F26A-8E02-F8F3-82065B50E371}"/>
                    </a:ext>
                  </a:extLst>
                </p:cNvPr>
                <p:cNvPicPr/>
                <p:nvPr/>
              </p:nvPicPr>
              <p:blipFill>
                <a:blip r:embed="rId43"/>
                <a:stretch>
                  <a:fillRect/>
                </a:stretch>
              </p:blipFill>
              <p:spPr>
                <a:xfrm>
                  <a:off x="3725605" y="878388"/>
                  <a:ext cx="295920" cy="18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7" name="Ink 36">
                <a:extLst>
                  <a:ext uri="{FF2B5EF4-FFF2-40B4-BE49-F238E27FC236}">
                    <a16:creationId xmlns:a16="http://schemas.microsoft.com/office/drawing/2014/main" id="{3D9694FB-6AA5-BD4D-0ECB-B2AD7AA4102B}"/>
                  </a:ext>
                </a:extLst>
              </p14:cNvPr>
              <p14:cNvContentPartPr/>
              <p14:nvPr/>
            </p14:nvContentPartPr>
            <p14:xfrm>
              <a:off x="2438244" y="1371883"/>
              <a:ext cx="6120" cy="15480"/>
            </p14:xfrm>
          </p:contentPart>
        </mc:Choice>
        <mc:Fallback>
          <p:pic>
            <p:nvPicPr>
              <p:cNvPr id="37" name="Ink 36">
                <a:extLst>
                  <a:ext uri="{FF2B5EF4-FFF2-40B4-BE49-F238E27FC236}">
                    <a16:creationId xmlns:a16="http://schemas.microsoft.com/office/drawing/2014/main" id="{3D9694FB-6AA5-BD4D-0ECB-B2AD7AA4102B}"/>
                  </a:ext>
                </a:extLst>
              </p:cNvPr>
              <p:cNvPicPr/>
              <p:nvPr/>
            </p:nvPicPr>
            <p:blipFill>
              <a:blip r:embed="rId45"/>
              <a:stretch>
                <a:fillRect/>
              </a:stretch>
            </p:blipFill>
            <p:spPr>
              <a:xfrm>
                <a:off x="2419119" y="1353883"/>
                <a:ext cx="43988"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4" name="Ink 43">
                <a:extLst>
                  <a:ext uri="{FF2B5EF4-FFF2-40B4-BE49-F238E27FC236}">
                    <a16:creationId xmlns:a16="http://schemas.microsoft.com/office/drawing/2014/main" id="{CFFE978E-8F35-81A3-B6B2-1C0A01D4D321}"/>
                  </a:ext>
                </a:extLst>
              </p14:cNvPr>
              <p14:cNvContentPartPr/>
              <p14:nvPr/>
            </p14:nvContentPartPr>
            <p14:xfrm>
              <a:off x="3528510" y="1357490"/>
              <a:ext cx="7560" cy="9720"/>
            </p14:xfrm>
          </p:contentPart>
        </mc:Choice>
        <mc:Fallback>
          <p:pic>
            <p:nvPicPr>
              <p:cNvPr id="44" name="Ink 43">
                <a:extLst>
                  <a:ext uri="{FF2B5EF4-FFF2-40B4-BE49-F238E27FC236}">
                    <a16:creationId xmlns:a16="http://schemas.microsoft.com/office/drawing/2014/main" id="{CFFE978E-8F35-81A3-B6B2-1C0A01D4D321}"/>
                  </a:ext>
                </a:extLst>
              </p:cNvPr>
              <p:cNvPicPr/>
              <p:nvPr/>
            </p:nvPicPr>
            <p:blipFill>
              <a:blip r:embed="rId47"/>
              <a:stretch>
                <a:fillRect/>
              </a:stretch>
            </p:blipFill>
            <p:spPr>
              <a:xfrm>
                <a:off x="3510510" y="1339490"/>
                <a:ext cx="43200" cy="45360"/>
              </a:xfrm>
              <a:prstGeom prst="rect">
                <a:avLst/>
              </a:prstGeom>
            </p:spPr>
          </p:pic>
        </mc:Fallback>
      </mc:AlternateContent>
      <p:grpSp>
        <p:nvGrpSpPr>
          <p:cNvPr id="104" name="Group 103">
            <a:extLst>
              <a:ext uri="{FF2B5EF4-FFF2-40B4-BE49-F238E27FC236}">
                <a16:creationId xmlns:a16="http://schemas.microsoft.com/office/drawing/2014/main" id="{EEE608EB-B2E2-C152-89E3-672FB52F86F1}"/>
              </a:ext>
            </a:extLst>
          </p:cNvPr>
          <p:cNvGrpSpPr/>
          <p:nvPr/>
        </p:nvGrpSpPr>
        <p:grpSpPr>
          <a:xfrm rot="239127">
            <a:off x="2123918" y="2614120"/>
            <a:ext cx="605520" cy="675000"/>
            <a:chOff x="600085" y="2699268"/>
            <a:chExt cx="605520" cy="675000"/>
          </a:xfrm>
        </p:grpSpPr>
        <mc:AlternateContent xmlns:mc="http://schemas.openxmlformats.org/markup-compatibility/2006" xmlns:p14="http://schemas.microsoft.com/office/powerpoint/2010/main">
          <mc:Choice Requires="p14">
            <p:contentPart p14:bwMode="auto" r:id="rId48">
              <p14:nvContentPartPr>
                <p14:cNvPr id="98" name="Ink 97">
                  <a:extLst>
                    <a:ext uri="{FF2B5EF4-FFF2-40B4-BE49-F238E27FC236}">
                      <a16:creationId xmlns:a16="http://schemas.microsoft.com/office/drawing/2014/main" id="{4FACA760-D19B-0366-34A7-0806EE3B46F6}"/>
                    </a:ext>
                  </a:extLst>
                </p14:cNvPr>
                <p14:cNvContentPartPr/>
                <p14:nvPr/>
              </p14:nvContentPartPr>
              <p14:xfrm>
                <a:off x="600085" y="2699268"/>
                <a:ext cx="187920" cy="380160"/>
              </p14:xfrm>
            </p:contentPart>
          </mc:Choice>
          <mc:Fallback xmlns="">
            <p:pic>
              <p:nvPicPr>
                <p:cNvPr id="98" name="Ink 97">
                  <a:extLst>
                    <a:ext uri="{FF2B5EF4-FFF2-40B4-BE49-F238E27FC236}">
                      <a16:creationId xmlns:a16="http://schemas.microsoft.com/office/drawing/2014/main" id="{4FACA760-D19B-0366-34A7-0806EE3B46F6}"/>
                    </a:ext>
                  </a:extLst>
                </p:cNvPr>
                <p:cNvPicPr/>
                <p:nvPr/>
              </p:nvPicPr>
              <p:blipFill>
                <a:blip r:embed="rId55"/>
                <a:stretch>
                  <a:fillRect/>
                </a:stretch>
              </p:blipFill>
              <p:spPr>
                <a:xfrm>
                  <a:off x="582445" y="2681268"/>
                  <a:ext cx="22356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9" name="Ink 98">
                  <a:extLst>
                    <a:ext uri="{FF2B5EF4-FFF2-40B4-BE49-F238E27FC236}">
                      <a16:creationId xmlns:a16="http://schemas.microsoft.com/office/drawing/2014/main" id="{C7AE84A0-7003-4ED3-2179-D97882B31609}"/>
                    </a:ext>
                  </a:extLst>
                </p14:cNvPr>
                <p14:cNvContentPartPr/>
                <p14:nvPr/>
              </p14:nvContentPartPr>
              <p14:xfrm>
                <a:off x="603685" y="2940468"/>
                <a:ext cx="164520" cy="19800"/>
              </p14:xfrm>
            </p:contentPart>
          </mc:Choice>
          <mc:Fallback xmlns="">
            <p:pic>
              <p:nvPicPr>
                <p:cNvPr id="99" name="Ink 98">
                  <a:extLst>
                    <a:ext uri="{FF2B5EF4-FFF2-40B4-BE49-F238E27FC236}">
                      <a16:creationId xmlns:a16="http://schemas.microsoft.com/office/drawing/2014/main" id="{C7AE84A0-7003-4ED3-2179-D97882B31609}"/>
                    </a:ext>
                  </a:extLst>
                </p:cNvPr>
                <p:cNvPicPr/>
                <p:nvPr/>
              </p:nvPicPr>
              <p:blipFill>
                <a:blip r:embed="rId57"/>
                <a:stretch>
                  <a:fillRect/>
                </a:stretch>
              </p:blipFill>
              <p:spPr>
                <a:xfrm>
                  <a:off x="585685" y="2922468"/>
                  <a:ext cx="200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1" name="Ink 100">
                  <a:extLst>
                    <a:ext uri="{FF2B5EF4-FFF2-40B4-BE49-F238E27FC236}">
                      <a16:creationId xmlns:a16="http://schemas.microsoft.com/office/drawing/2014/main" id="{E19F0607-DF1E-0F1C-7CDE-CAF7DA283A34}"/>
                    </a:ext>
                  </a:extLst>
                </p14:cNvPr>
                <p14:cNvContentPartPr/>
                <p14:nvPr/>
              </p14:nvContentPartPr>
              <p14:xfrm>
                <a:off x="622405" y="3246828"/>
                <a:ext cx="262440" cy="127440"/>
              </p14:xfrm>
            </p:contentPart>
          </mc:Choice>
          <mc:Fallback xmlns="">
            <p:pic>
              <p:nvPicPr>
                <p:cNvPr id="101" name="Ink 100">
                  <a:extLst>
                    <a:ext uri="{FF2B5EF4-FFF2-40B4-BE49-F238E27FC236}">
                      <a16:creationId xmlns:a16="http://schemas.microsoft.com/office/drawing/2014/main" id="{E19F0607-DF1E-0F1C-7CDE-CAF7DA283A34}"/>
                    </a:ext>
                  </a:extLst>
                </p:cNvPr>
                <p:cNvPicPr/>
                <p:nvPr/>
              </p:nvPicPr>
              <p:blipFill>
                <a:blip r:embed="rId61"/>
                <a:stretch>
                  <a:fillRect/>
                </a:stretch>
              </p:blipFill>
              <p:spPr>
                <a:xfrm>
                  <a:off x="604765" y="3228828"/>
                  <a:ext cx="298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2" name="Ink 101">
                  <a:extLst>
                    <a:ext uri="{FF2B5EF4-FFF2-40B4-BE49-F238E27FC236}">
                      <a16:creationId xmlns:a16="http://schemas.microsoft.com/office/drawing/2014/main" id="{DE016DEF-0EE2-19E4-3E1A-7A42C16DB73C}"/>
                    </a:ext>
                  </a:extLst>
                </p14:cNvPr>
                <p14:cNvContentPartPr/>
                <p14:nvPr/>
              </p14:nvContentPartPr>
              <p14:xfrm>
                <a:off x="1023085" y="3112188"/>
                <a:ext cx="149400" cy="4320"/>
              </p14:xfrm>
            </p:contentPart>
          </mc:Choice>
          <mc:Fallback xmlns="">
            <p:pic>
              <p:nvPicPr>
                <p:cNvPr id="102" name="Ink 101">
                  <a:extLst>
                    <a:ext uri="{FF2B5EF4-FFF2-40B4-BE49-F238E27FC236}">
                      <a16:creationId xmlns:a16="http://schemas.microsoft.com/office/drawing/2014/main" id="{DE016DEF-0EE2-19E4-3E1A-7A42C16DB73C}"/>
                    </a:ext>
                  </a:extLst>
                </p:cNvPr>
                <p:cNvPicPr/>
                <p:nvPr/>
              </p:nvPicPr>
              <p:blipFill>
                <a:blip r:embed="rId63"/>
                <a:stretch>
                  <a:fillRect/>
                </a:stretch>
              </p:blipFill>
              <p:spPr>
                <a:xfrm>
                  <a:off x="1005445" y="3094188"/>
                  <a:ext cx="185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3" name="Ink 102">
                  <a:extLst>
                    <a:ext uri="{FF2B5EF4-FFF2-40B4-BE49-F238E27FC236}">
                      <a16:creationId xmlns:a16="http://schemas.microsoft.com/office/drawing/2014/main" id="{B50527BB-0ACD-253A-15A3-6B5434152711}"/>
                    </a:ext>
                  </a:extLst>
                </p14:cNvPr>
                <p14:cNvContentPartPr/>
                <p14:nvPr/>
              </p14:nvContentPartPr>
              <p14:xfrm>
                <a:off x="1028845" y="3205788"/>
                <a:ext cx="176760" cy="33120"/>
              </p14:xfrm>
            </p:contentPart>
          </mc:Choice>
          <mc:Fallback xmlns="">
            <p:pic>
              <p:nvPicPr>
                <p:cNvPr id="103" name="Ink 102">
                  <a:extLst>
                    <a:ext uri="{FF2B5EF4-FFF2-40B4-BE49-F238E27FC236}">
                      <a16:creationId xmlns:a16="http://schemas.microsoft.com/office/drawing/2014/main" id="{B50527BB-0ACD-253A-15A3-6B5434152711}"/>
                    </a:ext>
                  </a:extLst>
                </p:cNvPr>
                <p:cNvPicPr/>
                <p:nvPr/>
              </p:nvPicPr>
              <p:blipFill>
                <a:blip r:embed="rId65"/>
                <a:stretch>
                  <a:fillRect/>
                </a:stretch>
              </p:blipFill>
              <p:spPr>
                <a:xfrm>
                  <a:off x="1011205" y="3187788"/>
                  <a:ext cx="212400" cy="6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105" name="Ink 104">
                <a:extLst>
                  <a:ext uri="{FF2B5EF4-FFF2-40B4-BE49-F238E27FC236}">
                    <a16:creationId xmlns:a16="http://schemas.microsoft.com/office/drawing/2014/main" id="{9B1A416F-0F87-766C-31D3-5BFA440718D5}"/>
                  </a:ext>
                </a:extLst>
              </p14:cNvPr>
              <p14:cNvContentPartPr/>
              <p14:nvPr/>
            </p14:nvContentPartPr>
            <p14:xfrm>
              <a:off x="3404415" y="2668278"/>
              <a:ext cx="140760" cy="281160"/>
            </p14:xfrm>
          </p:contentPart>
        </mc:Choice>
        <mc:Fallback>
          <p:pic>
            <p:nvPicPr>
              <p:cNvPr id="105" name="Ink 104">
                <a:extLst>
                  <a:ext uri="{FF2B5EF4-FFF2-40B4-BE49-F238E27FC236}">
                    <a16:creationId xmlns:a16="http://schemas.microsoft.com/office/drawing/2014/main" id="{9B1A416F-0F87-766C-31D3-5BFA440718D5}"/>
                  </a:ext>
                </a:extLst>
              </p:cNvPr>
              <p:cNvPicPr/>
              <p:nvPr/>
            </p:nvPicPr>
            <p:blipFill>
              <a:blip r:embed="rId67"/>
              <a:stretch>
                <a:fillRect/>
              </a:stretch>
            </p:blipFill>
            <p:spPr>
              <a:xfrm>
                <a:off x="3386369" y="2650255"/>
                <a:ext cx="176491" cy="316846"/>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14" name="Ink 113">
                <a:extLst>
                  <a:ext uri="{FF2B5EF4-FFF2-40B4-BE49-F238E27FC236}">
                    <a16:creationId xmlns:a16="http://schemas.microsoft.com/office/drawing/2014/main" id="{93B856C0-AC62-9163-B24E-DAD93A30B63B}"/>
                  </a:ext>
                </a:extLst>
              </p14:cNvPr>
              <p14:cNvContentPartPr/>
              <p14:nvPr/>
            </p14:nvContentPartPr>
            <p14:xfrm>
              <a:off x="3040155" y="3171158"/>
              <a:ext cx="200160" cy="390600"/>
            </p14:xfrm>
          </p:contentPart>
        </mc:Choice>
        <mc:Fallback>
          <p:pic>
            <p:nvPicPr>
              <p:cNvPr id="114" name="Ink 113">
                <a:extLst>
                  <a:ext uri="{FF2B5EF4-FFF2-40B4-BE49-F238E27FC236}">
                    <a16:creationId xmlns:a16="http://schemas.microsoft.com/office/drawing/2014/main" id="{93B856C0-AC62-9163-B24E-DAD93A30B63B}"/>
                  </a:ext>
                </a:extLst>
              </p:cNvPr>
              <p:cNvPicPr/>
              <p:nvPr/>
            </p:nvPicPr>
            <p:blipFill>
              <a:blip r:embed="rId69"/>
              <a:stretch>
                <a:fillRect/>
              </a:stretch>
            </p:blipFill>
            <p:spPr>
              <a:xfrm>
                <a:off x="3022155" y="3153158"/>
                <a:ext cx="235800" cy="426240"/>
              </a:xfrm>
              <a:prstGeom prst="rect">
                <a:avLst/>
              </a:prstGeom>
            </p:spPr>
          </p:pic>
        </mc:Fallback>
      </mc:AlternateContent>
      <p:grpSp>
        <p:nvGrpSpPr>
          <p:cNvPr id="118" name="Group 117">
            <a:extLst>
              <a:ext uri="{FF2B5EF4-FFF2-40B4-BE49-F238E27FC236}">
                <a16:creationId xmlns:a16="http://schemas.microsoft.com/office/drawing/2014/main" id="{195189CA-E0A4-7420-4B7E-05037B30A333}"/>
              </a:ext>
            </a:extLst>
          </p:cNvPr>
          <p:cNvGrpSpPr/>
          <p:nvPr/>
        </p:nvGrpSpPr>
        <p:grpSpPr>
          <a:xfrm>
            <a:off x="3320005" y="3171388"/>
            <a:ext cx="675000" cy="350280"/>
            <a:chOff x="1796005" y="3231348"/>
            <a:chExt cx="675000" cy="350280"/>
          </a:xfrm>
        </p:grpSpPr>
        <mc:AlternateContent xmlns:mc="http://schemas.openxmlformats.org/markup-compatibility/2006" xmlns:p14="http://schemas.microsoft.com/office/powerpoint/2010/main">
          <mc:Choice Requires="p14">
            <p:contentPart p14:bwMode="auto" r:id="rId70">
              <p14:nvContentPartPr>
                <p14:cNvPr id="108" name="Ink 107">
                  <a:extLst>
                    <a:ext uri="{FF2B5EF4-FFF2-40B4-BE49-F238E27FC236}">
                      <a16:creationId xmlns:a16="http://schemas.microsoft.com/office/drawing/2014/main" id="{5E3F011A-8A85-4803-5BBD-44780306DB2A}"/>
                    </a:ext>
                  </a:extLst>
                </p14:cNvPr>
                <p14:cNvContentPartPr/>
                <p14:nvPr/>
              </p14:nvContentPartPr>
              <p14:xfrm>
                <a:off x="1796005" y="3268788"/>
                <a:ext cx="131040" cy="312840"/>
              </p14:xfrm>
            </p:contentPart>
          </mc:Choice>
          <mc:Fallback xmlns="">
            <p:pic>
              <p:nvPicPr>
                <p:cNvPr id="108" name="Ink 107">
                  <a:extLst>
                    <a:ext uri="{FF2B5EF4-FFF2-40B4-BE49-F238E27FC236}">
                      <a16:creationId xmlns:a16="http://schemas.microsoft.com/office/drawing/2014/main" id="{5E3F011A-8A85-4803-5BBD-44780306DB2A}"/>
                    </a:ext>
                  </a:extLst>
                </p:cNvPr>
                <p:cNvPicPr/>
                <p:nvPr/>
              </p:nvPicPr>
              <p:blipFill>
                <a:blip r:embed="rId73"/>
                <a:stretch>
                  <a:fillRect/>
                </a:stretch>
              </p:blipFill>
              <p:spPr>
                <a:xfrm>
                  <a:off x="1778005" y="3250788"/>
                  <a:ext cx="1666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9" name="Ink 108">
                  <a:extLst>
                    <a:ext uri="{FF2B5EF4-FFF2-40B4-BE49-F238E27FC236}">
                      <a16:creationId xmlns:a16="http://schemas.microsoft.com/office/drawing/2014/main" id="{FBA33FB3-1F44-BCD1-28C3-C502DF368D15}"/>
                    </a:ext>
                  </a:extLst>
                </p14:cNvPr>
                <p14:cNvContentPartPr/>
                <p14:nvPr/>
              </p14:nvContentPartPr>
              <p14:xfrm>
                <a:off x="1846405" y="3371748"/>
                <a:ext cx="75960" cy="75960"/>
              </p14:xfrm>
            </p:contentPart>
          </mc:Choice>
          <mc:Fallback xmlns="">
            <p:pic>
              <p:nvPicPr>
                <p:cNvPr id="109" name="Ink 108">
                  <a:extLst>
                    <a:ext uri="{FF2B5EF4-FFF2-40B4-BE49-F238E27FC236}">
                      <a16:creationId xmlns:a16="http://schemas.microsoft.com/office/drawing/2014/main" id="{FBA33FB3-1F44-BCD1-28C3-C502DF368D15}"/>
                    </a:ext>
                  </a:extLst>
                </p:cNvPr>
                <p:cNvPicPr/>
                <p:nvPr/>
              </p:nvPicPr>
              <p:blipFill>
                <a:blip r:embed="rId75"/>
                <a:stretch>
                  <a:fillRect/>
                </a:stretch>
              </p:blipFill>
              <p:spPr>
                <a:xfrm>
                  <a:off x="1828405" y="3354108"/>
                  <a:ext cx="111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0" name="Ink 109">
                  <a:extLst>
                    <a:ext uri="{FF2B5EF4-FFF2-40B4-BE49-F238E27FC236}">
                      <a16:creationId xmlns:a16="http://schemas.microsoft.com/office/drawing/2014/main" id="{1E62B3AB-A885-0570-537C-AAC0E9F386CF}"/>
                    </a:ext>
                  </a:extLst>
                </p14:cNvPr>
                <p14:cNvContentPartPr/>
                <p14:nvPr/>
              </p14:nvContentPartPr>
              <p14:xfrm>
                <a:off x="1959445" y="3373188"/>
                <a:ext cx="119520" cy="106920"/>
              </p14:xfrm>
            </p:contentPart>
          </mc:Choice>
          <mc:Fallback xmlns="">
            <p:pic>
              <p:nvPicPr>
                <p:cNvPr id="110" name="Ink 109">
                  <a:extLst>
                    <a:ext uri="{FF2B5EF4-FFF2-40B4-BE49-F238E27FC236}">
                      <a16:creationId xmlns:a16="http://schemas.microsoft.com/office/drawing/2014/main" id="{1E62B3AB-A885-0570-537C-AAC0E9F386CF}"/>
                    </a:ext>
                  </a:extLst>
                </p:cNvPr>
                <p:cNvPicPr/>
                <p:nvPr/>
              </p:nvPicPr>
              <p:blipFill>
                <a:blip r:embed="rId77"/>
                <a:stretch>
                  <a:fillRect/>
                </a:stretch>
              </p:blipFill>
              <p:spPr>
                <a:xfrm>
                  <a:off x="1941805" y="3355548"/>
                  <a:ext cx="155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6" name="Ink 115">
                  <a:extLst>
                    <a:ext uri="{FF2B5EF4-FFF2-40B4-BE49-F238E27FC236}">
                      <a16:creationId xmlns:a16="http://schemas.microsoft.com/office/drawing/2014/main" id="{2239DCED-104A-1EE6-C293-F1A30103C257}"/>
                    </a:ext>
                  </a:extLst>
                </p14:cNvPr>
                <p14:cNvContentPartPr/>
                <p14:nvPr/>
              </p14:nvContentPartPr>
              <p14:xfrm>
                <a:off x="2151325" y="3231348"/>
                <a:ext cx="116280" cy="200160"/>
              </p14:xfrm>
            </p:contentPart>
          </mc:Choice>
          <mc:Fallback xmlns="">
            <p:pic>
              <p:nvPicPr>
                <p:cNvPr id="116" name="Ink 115">
                  <a:extLst>
                    <a:ext uri="{FF2B5EF4-FFF2-40B4-BE49-F238E27FC236}">
                      <a16:creationId xmlns:a16="http://schemas.microsoft.com/office/drawing/2014/main" id="{2239DCED-104A-1EE6-C293-F1A30103C257}"/>
                    </a:ext>
                  </a:extLst>
                </p:cNvPr>
                <p:cNvPicPr/>
                <p:nvPr/>
              </p:nvPicPr>
              <p:blipFill>
                <a:blip r:embed="rId79"/>
                <a:stretch>
                  <a:fillRect/>
                </a:stretch>
              </p:blipFill>
              <p:spPr>
                <a:xfrm>
                  <a:off x="2133325" y="3213708"/>
                  <a:ext cx="1519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7" name="Ink 116">
                  <a:extLst>
                    <a:ext uri="{FF2B5EF4-FFF2-40B4-BE49-F238E27FC236}">
                      <a16:creationId xmlns:a16="http://schemas.microsoft.com/office/drawing/2014/main" id="{21F8E251-023F-E448-30D4-D1980ED5C52F}"/>
                    </a:ext>
                  </a:extLst>
                </p14:cNvPr>
                <p14:cNvContentPartPr/>
                <p14:nvPr/>
              </p14:nvContentPartPr>
              <p14:xfrm>
                <a:off x="2253565" y="3315948"/>
                <a:ext cx="217440" cy="128160"/>
              </p14:xfrm>
            </p:contentPart>
          </mc:Choice>
          <mc:Fallback xmlns="">
            <p:pic>
              <p:nvPicPr>
                <p:cNvPr id="117" name="Ink 116">
                  <a:extLst>
                    <a:ext uri="{FF2B5EF4-FFF2-40B4-BE49-F238E27FC236}">
                      <a16:creationId xmlns:a16="http://schemas.microsoft.com/office/drawing/2014/main" id="{21F8E251-023F-E448-30D4-D1980ED5C52F}"/>
                    </a:ext>
                  </a:extLst>
                </p:cNvPr>
                <p:cNvPicPr/>
                <p:nvPr/>
              </p:nvPicPr>
              <p:blipFill>
                <a:blip r:embed="rId81"/>
                <a:stretch>
                  <a:fillRect/>
                </a:stretch>
              </p:blipFill>
              <p:spPr>
                <a:xfrm>
                  <a:off x="2235565" y="3297948"/>
                  <a:ext cx="253080" cy="163800"/>
                </a:xfrm>
                <a:prstGeom prst="rect">
                  <a:avLst/>
                </a:prstGeom>
              </p:spPr>
            </p:pic>
          </mc:Fallback>
        </mc:AlternateContent>
      </p:grpSp>
      <p:grpSp>
        <p:nvGrpSpPr>
          <p:cNvPr id="130" name="Group 129">
            <a:extLst>
              <a:ext uri="{FF2B5EF4-FFF2-40B4-BE49-F238E27FC236}">
                <a16:creationId xmlns:a16="http://schemas.microsoft.com/office/drawing/2014/main" id="{FF22A06B-D7E2-FF18-35D6-042ACA0E65E6}"/>
              </a:ext>
            </a:extLst>
          </p:cNvPr>
          <p:cNvGrpSpPr/>
          <p:nvPr/>
        </p:nvGrpSpPr>
        <p:grpSpPr>
          <a:xfrm>
            <a:off x="4513045" y="2953428"/>
            <a:ext cx="162000" cy="118800"/>
            <a:chOff x="2989045" y="2953428"/>
            <a:chExt cx="162000" cy="118800"/>
          </a:xfrm>
        </p:grpSpPr>
        <mc:AlternateContent xmlns:mc="http://schemas.openxmlformats.org/markup-compatibility/2006" xmlns:p14="http://schemas.microsoft.com/office/powerpoint/2010/main">
          <mc:Choice Requires="p14">
            <p:contentPart p14:bwMode="auto" r:id="rId82">
              <p14:nvContentPartPr>
                <p14:cNvPr id="121" name="Ink 120">
                  <a:extLst>
                    <a:ext uri="{FF2B5EF4-FFF2-40B4-BE49-F238E27FC236}">
                      <a16:creationId xmlns:a16="http://schemas.microsoft.com/office/drawing/2014/main" id="{65BC2F83-EB28-B744-0C40-E2BD7DDD333B}"/>
                    </a:ext>
                  </a:extLst>
                </p14:cNvPr>
                <p14:cNvContentPartPr/>
                <p14:nvPr/>
              </p14:nvContentPartPr>
              <p14:xfrm>
                <a:off x="2989045" y="2953428"/>
                <a:ext cx="126720" cy="15840"/>
              </p14:xfrm>
            </p:contentPart>
          </mc:Choice>
          <mc:Fallback xmlns="">
            <p:pic>
              <p:nvPicPr>
                <p:cNvPr id="121" name="Ink 120">
                  <a:extLst>
                    <a:ext uri="{FF2B5EF4-FFF2-40B4-BE49-F238E27FC236}">
                      <a16:creationId xmlns:a16="http://schemas.microsoft.com/office/drawing/2014/main" id="{65BC2F83-EB28-B744-0C40-E2BD7DDD333B}"/>
                    </a:ext>
                  </a:extLst>
                </p:cNvPr>
                <p:cNvPicPr/>
                <p:nvPr/>
              </p:nvPicPr>
              <p:blipFill>
                <a:blip r:embed="rId87"/>
                <a:stretch>
                  <a:fillRect/>
                </a:stretch>
              </p:blipFill>
              <p:spPr>
                <a:xfrm>
                  <a:off x="2971045" y="2935428"/>
                  <a:ext cx="162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22" name="Ink 121">
                  <a:extLst>
                    <a:ext uri="{FF2B5EF4-FFF2-40B4-BE49-F238E27FC236}">
                      <a16:creationId xmlns:a16="http://schemas.microsoft.com/office/drawing/2014/main" id="{3EE3F7E8-279F-B50F-7C85-1ECA9307A019}"/>
                    </a:ext>
                  </a:extLst>
                </p14:cNvPr>
                <p14:cNvContentPartPr/>
                <p14:nvPr/>
              </p14:nvContentPartPr>
              <p14:xfrm>
                <a:off x="3016045" y="3057828"/>
                <a:ext cx="135000" cy="14400"/>
              </p14:xfrm>
            </p:contentPart>
          </mc:Choice>
          <mc:Fallback xmlns="">
            <p:pic>
              <p:nvPicPr>
                <p:cNvPr id="122" name="Ink 121">
                  <a:extLst>
                    <a:ext uri="{FF2B5EF4-FFF2-40B4-BE49-F238E27FC236}">
                      <a16:creationId xmlns:a16="http://schemas.microsoft.com/office/drawing/2014/main" id="{3EE3F7E8-279F-B50F-7C85-1ECA9307A019}"/>
                    </a:ext>
                  </a:extLst>
                </p:cNvPr>
                <p:cNvPicPr/>
                <p:nvPr/>
              </p:nvPicPr>
              <p:blipFill>
                <a:blip r:embed="rId89"/>
                <a:stretch>
                  <a:fillRect/>
                </a:stretch>
              </p:blipFill>
              <p:spPr>
                <a:xfrm>
                  <a:off x="2998405" y="3039828"/>
                  <a:ext cx="170640" cy="50040"/>
                </a:xfrm>
                <a:prstGeom prst="rect">
                  <a:avLst/>
                </a:prstGeom>
              </p:spPr>
            </p:pic>
          </mc:Fallback>
        </mc:AlternateContent>
      </p:grpSp>
      <p:grpSp>
        <p:nvGrpSpPr>
          <p:cNvPr id="129" name="Group 128">
            <a:extLst>
              <a:ext uri="{FF2B5EF4-FFF2-40B4-BE49-F238E27FC236}">
                <a16:creationId xmlns:a16="http://schemas.microsoft.com/office/drawing/2014/main" id="{AE564295-1B1A-945A-52D3-497166E42199}"/>
              </a:ext>
            </a:extLst>
          </p:cNvPr>
          <p:cNvGrpSpPr/>
          <p:nvPr/>
        </p:nvGrpSpPr>
        <p:grpSpPr>
          <a:xfrm>
            <a:off x="4943965" y="2800428"/>
            <a:ext cx="488880" cy="388080"/>
            <a:chOff x="3419965" y="2800428"/>
            <a:chExt cx="488880" cy="388080"/>
          </a:xfrm>
        </p:grpSpPr>
        <mc:AlternateContent xmlns:mc="http://schemas.openxmlformats.org/markup-compatibility/2006" xmlns:p14="http://schemas.microsoft.com/office/powerpoint/2010/main">
          <mc:Choice Requires="p14">
            <p:contentPart p14:bwMode="auto" r:id="rId90">
              <p14:nvContentPartPr>
                <p14:cNvPr id="123" name="Ink 122">
                  <a:extLst>
                    <a:ext uri="{FF2B5EF4-FFF2-40B4-BE49-F238E27FC236}">
                      <a16:creationId xmlns:a16="http://schemas.microsoft.com/office/drawing/2014/main" id="{AEA7D050-EBF7-B2D8-38E0-5AE5EEE89000}"/>
                    </a:ext>
                  </a:extLst>
                </p14:cNvPr>
                <p14:cNvContentPartPr/>
                <p14:nvPr/>
              </p14:nvContentPartPr>
              <p14:xfrm>
                <a:off x="3419965" y="2800428"/>
                <a:ext cx="122040" cy="293040"/>
              </p14:xfrm>
            </p:contentPart>
          </mc:Choice>
          <mc:Fallback xmlns="">
            <p:pic>
              <p:nvPicPr>
                <p:cNvPr id="123" name="Ink 122">
                  <a:extLst>
                    <a:ext uri="{FF2B5EF4-FFF2-40B4-BE49-F238E27FC236}">
                      <a16:creationId xmlns:a16="http://schemas.microsoft.com/office/drawing/2014/main" id="{AEA7D050-EBF7-B2D8-38E0-5AE5EEE89000}"/>
                    </a:ext>
                  </a:extLst>
                </p:cNvPr>
                <p:cNvPicPr/>
                <p:nvPr/>
              </p:nvPicPr>
              <p:blipFill>
                <a:blip r:embed="rId91"/>
                <a:stretch>
                  <a:fillRect/>
                </a:stretch>
              </p:blipFill>
              <p:spPr>
                <a:xfrm>
                  <a:off x="3402325" y="2782428"/>
                  <a:ext cx="1576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24" name="Ink 123">
                  <a:extLst>
                    <a:ext uri="{FF2B5EF4-FFF2-40B4-BE49-F238E27FC236}">
                      <a16:creationId xmlns:a16="http://schemas.microsoft.com/office/drawing/2014/main" id="{CCEF366D-0694-09E3-9876-99D76B7EE20C}"/>
                    </a:ext>
                  </a:extLst>
                </p14:cNvPr>
                <p14:cNvContentPartPr/>
                <p14:nvPr/>
              </p14:nvContentPartPr>
              <p14:xfrm>
                <a:off x="3627325" y="2815548"/>
                <a:ext cx="93240" cy="248400"/>
              </p14:xfrm>
            </p:contentPart>
          </mc:Choice>
          <mc:Fallback xmlns="">
            <p:pic>
              <p:nvPicPr>
                <p:cNvPr id="124" name="Ink 123">
                  <a:extLst>
                    <a:ext uri="{FF2B5EF4-FFF2-40B4-BE49-F238E27FC236}">
                      <a16:creationId xmlns:a16="http://schemas.microsoft.com/office/drawing/2014/main" id="{CCEF366D-0694-09E3-9876-99D76B7EE20C}"/>
                    </a:ext>
                  </a:extLst>
                </p:cNvPr>
                <p:cNvPicPr/>
                <p:nvPr/>
              </p:nvPicPr>
              <p:blipFill>
                <a:blip r:embed="rId93"/>
                <a:stretch>
                  <a:fillRect/>
                </a:stretch>
              </p:blipFill>
              <p:spPr>
                <a:xfrm>
                  <a:off x="3609325" y="2797908"/>
                  <a:ext cx="1288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25" name="Ink 124">
                  <a:extLst>
                    <a:ext uri="{FF2B5EF4-FFF2-40B4-BE49-F238E27FC236}">
                      <a16:creationId xmlns:a16="http://schemas.microsoft.com/office/drawing/2014/main" id="{4F9A5934-44A0-4A65-8F1A-670AD9322C24}"/>
                    </a:ext>
                  </a:extLst>
                </p14:cNvPr>
                <p14:cNvContentPartPr/>
                <p14:nvPr/>
              </p14:nvContentPartPr>
              <p14:xfrm>
                <a:off x="3579805" y="2946228"/>
                <a:ext cx="211320" cy="38160"/>
              </p14:xfrm>
            </p:contentPart>
          </mc:Choice>
          <mc:Fallback xmlns="">
            <p:pic>
              <p:nvPicPr>
                <p:cNvPr id="125" name="Ink 124">
                  <a:extLst>
                    <a:ext uri="{FF2B5EF4-FFF2-40B4-BE49-F238E27FC236}">
                      <a16:creationId xmlns:a16="http://schemas.microsoft.com/office/drawing/2014/main" id="{4F9A5934-44A0-4A65-8F1A-670AD9322C24}"/>
                    </a:ext>
                  </a:extLst>
                </p:cNvPr>
                <p:cNvPicPr/>
                <p:nvPr/>
              </p:nvPicPr>
              <p:blipFill>
                <a:blip r:embed="rId95"/>
                <a:stretch>
                  <a:fillRect/>
                </a:stretch>
              </p:blipFill>
              <p:spPr>
                <a:xfrm>
                  <a:off x="3562165" y="2928228"/>
                  <a:ext cx="246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26" name="Ink 125">
                  <a:extLst>
                    <a:ext uri="{FF2B5EF4-FFF2-40B4-BE49-F238E27FC236}">
                      <a16:creationId xmlns:a16="http://schemas.microsoft.com/office/drawing/2014/main" id="{A3318120-7C35-EC7F-9A83-AE34E36C8E35}"/>
                    </a:ext>
                  </a:extLst>
                </p14:cNvPr>
                <p14:cNvContentPartPr/>
                <p14:nvPr/>
              </p14:nvContentPartPr>
              <p14:xfrm>
                <a:off x="3779605" y="3012828"/>
                <a:ext cx="41400" cy="175680"/>
              </p14:xfrm>
            </p:contentPart>
          </mc:Choice>
          <mc:Fallback xmlns="">
            <p:pic>
              <p:nvPicPr>
                <p:cNvPr id="126" name="Ink 125">
                  <a:extLst>
                    <a:ext uri="{FF2B5EF4-FFF2-40B4-BE49-F238E27FC236}">
                      <a16:creationId xmlns:a16="http://schemas.microsoft.com/office/drawing/2014/main" id="{A3318120-7C35-EC7F-9A83-AE34E36C8E35}"/>
                    </a:ext>
                  </a:extLst>
                </p:cNvPr>
                <p:cNvPicPr/>
                <p:nvPr/>
              </p:nvPicPr>
              <p:blipFill>
                <a:blip r:embed="rId97"/>
                <a:stretch>
                  <a:fillRect/>
                </a:stretch>
              </p:blipFill>
              <p:spPr>
                <a:xfrm>
                  <a:off x="3761605" y="2995188"/>
                  <a:ext cx="77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27" name="Ink 126">
                  <a:extLst>
                    <a:ext uri="{FF2B5EF4-FFF2-40B4-BE49-F238E27FC236}">
                      <a16:creationId xmlns:a16="http://schemas.microsoft.com/office/drawing/2014/main" id="{7A3C5E3F-329C-0670-DF14-3DE5489C625E}"/>
                    </a:ext>
                  </a:extLst>
                </p14:cNvPr>
                <p14:cNvContentPartPr/>
                <p14:nvPr/>
              </p14:nvContentPartPr>
              <p14:xfrm>
                <a:off x="3860965" y="2996988"/>
                <a:ext cx="47880" cy="171360"/>
              </p14:xfrm>
            </p:contentPart>
          </mc:Choice>
          <mc:Fallback xmlns="">
            <p:pic>
              <p:nvPicPr>
                <p:cNvPr id="127" name="Ink 126">
                  <a:extLst>
                    <a:ext uri="{FF2B5EF4-FFF2-40B4-BE49-F238E27FC236}">
                      <a16:creationId xmlns:a16="http://schemas.microsoft.com/office/drawing/2014/main" id="{7A3C5E3F-329C-0670-DF14-3DE5489C625E}"/>
                    </a:ext>
                  </a:extLst>
                </p:cNvPr>
                <p:cNvPicPr/>
                <p:nvPr/>
              </p:nvPicPr>
              <p:blipFill>
                <a:blip r:embed="rId99"/>
                <a:stretch>
                  <a:fillRect/>
                </a:stretch>
              </p:blipFill>
              <p:spPr>
                <a:xfrm>
                  <a:off x="3842965" y="2978988"/>
                  <a:ext cx="835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28" name="Ink 127">
                  <a:extLst>
                    <a:ext uri="{FF2B5EF4-FFF2-40B4-BE49-F238E27FC236}">
                      <a16:creationId xmlns:a16="http://schemas.microsoft.com/office/drawing/2014/main" id="{A80FF1AC-10CC-7295-AC36-30FA83806BB5}"/>
                    </a:ext>
                  </a:extLst>
                </p14:cNvPr>
                <p14:cNvContentPartPr/>
                <p14:nvPr/>
              </p14:nvContentPartPr>
              <p14:xfrm>
                <a:off x="3774565" y="3115068"/>
                <a:ext cx="134280" cy="20520"/>
              </p14:xfrm>
            </p:contentPart>
          </mc:Choice>
          <mc:Fallback xmlns="">
            <p:pic>
              <p:nvPicPr>
                <p:cNvPr id="128" name="Ink 127">
                  <a:extLst>
                    <a:ext uri="{FF2B5EF4-FFF2-40B4-BE49-F238E27FC236}">
                      <a16:creationId xmlns:a16="http://schemas.microsoft.com/office/drawing/2014/main" id="{A80FF1AC-10CC-7295-AC36-30FA83806BB5}"/>
                    </a:ext>
                  </a:extLst>
                </p:cNvPr>
                <p:cNvPicPr/>
                <p:nvPr/>
              </p:nvPicPr>
              <p:blipFill>
                <a:blip r:embed="rId101"/>
                <a:stretch>
                  <a:fillRect/>
                </a:stretch>
              </p:blipFill>
              <p:spPr>
                <a:xfrm>
                  <a:off x="3756925" y="3097068"/>
                  <a:ext cx="169920" cy="5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131" name="Ink 130">
                <a:extLst>
                  <a:ext uri="{FF2B5EF4-FFF2-40B4-BE49-F238E27FC236}">
                    <a16:creationId xmlns:a16="http://schemas.microsoft.com/office/drawing/2014/main" id="{B1171B2E-282F-0170-0BD6-6B692483D3BB}"/>
                  </a:ext>
                </a:extLst>
              </p14:cNvPr>
              <p14:cNvContentPartPr/>
              <p14:nvPr/>
            </p14:nvContentPartPr>
            <p14:xfrm>
              <a:off x="2678125" y="4268868"/>
              <a:ext cx="185760" cy="9360"/>
            </p14:xfrm>
          </p:contentPart>
        </mc:Choice>
        <mc:Fallback>
          <p:pic>
            <p:nvPicPr>
              <p:cNvPr id="131" name="Ink 130">
                <a:extLst>
                  <a:ext uri="{FF2B5EF4-FFF2-40B4-BE49-F238E27FC236}">
                    <a16:creationId xmlns:a16="http://schemas.microsoft.com/office/drawing/2014/main" id="{B1171B2E-282F-0170-0BD6-6B692483D3BB}"/>
                  </a:ext>
                </a:extLst>
              </p:cNvPr>
              <p:cNvPicPr/>
              <p:nvPr/>
            </p:nvPicPr>
            <p:blipFill>
              <a:blip r:embed="rId103"/>
              <a:stretch>
                <a:fillRect/>
              </a:stretch>
            </p:blipFill>
            <p:spPr>
              <a:xfrm>
                <a:off x="2660125" y="4250868"/>
                <a:ext cx="2214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32" name="Ink 131">
                <a:extLst>
                  <a:ext uri="{FF2B5EF4-FFF2-40B4-BE49-F238E27FC236}">
                    <a16:creationId xmlns:a16="http://schemas.microsoft.com/office/drawing/2014/main" id="{AD2234DE-44BF-38A5-0A64-0CDC414E7375}"/>
                  </a:ext>
                </a:extLst>
              </p14:cNvPr>
              <p14:cNvContentPartPr/>
              <p14:nvPr/>
            </p14:nvContentPartPr>
            <p14:xfrm>
              <a:off x="2684425" y="4147188"/>
              <a:ext cx="173160" cy="7200"/>
            </p14:xfrm>
          </p:contentPart>
        </mc:Choice>
        <mc:Fallback>
          <p:pic>
            <p:nvPicPr>
              <p:cNvPr id="132" name="Ink 131">
                <a:extLst>
                  <a:ext uri="{FF2B5EF4-FFF2-40B4-BE49-F238E27FC236}">
                    <a16:creationId xmlns:a16="http://schemas.microsoft.com/office/drawing/2014/main" id="{AD2234DE-44BF-38A5-0A64-0CDC414E7375}"/>
                  </a:ext>
                </a:extLst>
              </p:cNvPr>
              <p:cNvPicPr/>
              <p:nvPr/>
            </p:nvPicPr>
            <p:blipFill>
              <a:blip r:embed="rId105"/>
              <a:stretch>
                <a:fillRect/>
              </a:stretch>
            </p:blipFill>
            <p:spPr>
              <a:xfrm>
                <a:off x="2666387" y="4129188"/>
                <a:ext cx="208874"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33" name="Ink 132">
                <a:extLst>
                  <a:ext uri="{FF2B5EF4-FFF2-40B4-BE49-F238E27FC236}">
                    <a16:creationId xmlns:a16="http://schemas.microsoft.com/office/drawing/2014/main" id="{2A048502-249E-BD91-FC41-E04C51464042}"/>
                  </a:ext>
                </a:extLst>
              </p14:cNvPr>
              <p14:cNvContentPartPr/>
              <p14:nvPr/>
            </p14:nvContentPartPr>
            <p14:xfrm>
              <a:off x="3100116" y="4227347"/>
              <a:ext cx="1727411" cy="360"/>
            </p14:xfrm>
          </p:contentPart>
        </mc:Choice>
        <mc:Fallback>
          <p:pic>
            <p:nvPicPr>
              <p:cNvPr id="133" name="Ink 132">
                <a:extLst>
                  <a:ext uri="{FF2B5EF4-FFF2-40B4-BE49-F238E27FC236}">
                    <a16:creationId xmlns:a16="http://schemas.microsoft.com/office/drawing/2014/main" id="{2A048502-249E-BD91-FC41-E04C51464042}"/>
                  </a:ext>
                </a:extLst>
              </p:cNvPr>
              <p:cNvPicPr/>
              <p:nvPr/>
            </p:nvPicPr>
            <p:blipFill>
              <a:blip r:embed="rId107"/>
              <a:stretch>
                <a:fillRect/>
              </a:stretch>
            </p:blipFill>
            <p:spPr>
              <a:xfrm>
                <a:off x="3085718" y="4212947"/>
                <a:ext cx="1755487" cy="28440"/>
              </a:xfrm>
              <a:prstGeom prst="rect">
                <a:avLst/>
              </a:prstGeom>
            </p:spPr>
          </p:pic>
        </mc:Fallback>
      </mc:AlternateContent>
      <p:grpSp>
        <p:nvGrpSpPr>
          <p:cNvPr id="153" name="Group 152">
            <a:extLst>
              <a:ext uri="{FF2B5EF4-FFF2-40B4-BE49-F238E27FC236}">
                <a16:creationId xmlns:a16="http://schemas.microsoft.com/office/drawing/2014/main" id="{52E7A93A-6540-88FF-95BD-0A0F15BFCFFC}"/>
              </a:ext>
            </a:extLst>
          </p:cNvPr>
          <p:cNvGrpSpPr/>
          <p:nvPr/>
        </p:nvGrpSpPr>
        <p:grpSpPr>
          <a:xfrm>
            <a:off x="3346357" y="3647668"/>
            <a:ext cx="1259640" cy="529560"/>
            <a:chOff x="1747405" y="3707628"/>
            <a:chExt cx="1259640" cy="529560"/>
          </a:xfrm>
        </p:grpSpPr>
        <mc:AlternateContent xmlns:mc="http://schemas.openxmlformats.org/markup-compatibility/2006" xmlns:p14="http://schemas.microsoft.com/office/powerpoint/2010/main">
          <mc:Choice Requires="p14">
            <p:contentPart p14:bwMode="auto" r:id="rId108">
              <p14:nvContentPartPr>
                <p14:cNvPr id="134" name="Ink 133">
                  <a:extLst>
                    <a:ext uri="{FF2B5EF4-FFF2-40B4-BE49-F238E27FC236}">
                      <a16:creationId xmlns:a16="http://schemas.microsoft.com/office/drawing/2014/main" id="{3BA04ED4-8412-0E0E-DD74-D0D7DD9B1E0F}"/>
                    </a:ext>
                  </a:extLst>
                </p14:cNvPr>
                <p14:cNvContentPartPr/>
                <p14:nvPr/>
              </p14:nvContentPartPr>
              <p14:xfrm>
                <a:off x="2037565" y="3791148"/>
                <a:ext cx="138240" cy="169200"/>
              </p14:xfrm>
            </p:contentPart>
          </mc:Choice>
          <mc:Fallback xmlns="">
            <p:pic>
              <p:nvPicPr>
                <p:cNvPr id="134" name="Ink 133">
                  <a:extLst>
                    <a:ext uri="{FF2B5EF4-FFF2-40B4-BE49-F238E27FC236}">
                      <a16:creationId xmlns:a16="http://schemas.microsoft.com/office/drawing/2014/main" id="{3BA04ED4-8412-0E0E-DD74-D0D7DD9B1E0F}"/>
                    </a:ext>
                  </a:extLst>
                </p:cNvPr>
                <p:cNvPicPr/>
                <p:nvPr/>
              </p:nvPicPr>
              <p:blipFill>
                <a:blip r:embed="rId109"/>
                <a:stretch>
                  <a:fillRect/>
                </a:stretch>
              </p:blipFill>
              <p:spPr>
                <a:xfrm>
                  <a:off x="2019565" y="3773508"/>
                  <a:ext cx="1738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7" name="Ink 136">
                  <a:extLst>
                    <a:ext uri="{FF2B5EF4-FFF2-40B4-BE49-F238E27FC236}">
                      <a16:creationId xmlns:a16="http://schemas.microsoft.com/office/drawing/2014/main" id="{8ED4F304-DAEE-B94C-6409-32830E1FFFF1}"/>
                    </a:ext>
                  </a:extLst>
                </p14:cNvPr>
                <p14:cNvContentPartPr/>
                <p14:nvPr/>
              </p14:nvContentPartPr>
              <p14:xfrm>
                <a:off x="1976365" y="4047108"/>
                <a:ext cx="538560" cy="14040"/>
              </p14:xfrm>
            </p:contentPart>
          </mc:Choice>
          <mc:Fallback xmlns="">
            <p:pic>
              <p:nvPicPr>
                <p:cNvPr id="137" name="Ink 136">
                  <a:extLst>
                    <a:ext uri="{FF2B5EF4-FFF2-40B4-BE49-F238E27FC236}">
                      <a16:creationId xmlns:a16="http://schemas.microsoft.com/office/drawing/2014/main" id="{8ED4F304-DAEE-B94C-6409-32830E1FFFF1}"/>
                    </a:ext>
                  </a:extLst>
                </p:cNvPr>
                <p:cNvPicPr/>
                <p:nvPr/>
              </p:nvPicPr>
              <p:blipFill>
                <a:blip r:embed="rId111"/>
                <a:stretch>
                  <a:fillRect/>
                </a:stretch>
              </p:blipFill>
              <p:spPr>
                <a:xfrm>
                  <a:off x="1958725" y="4029108"/>
                  <a:ext cx="574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39" name="Ink 138">
                  <a:extLst>
                    <a:ext uri="{FF2B5EF4-FFF2-40B4-BE49-F238E27FC236}">
                      <a16:creationId xmlns:a16="http://schemas.microsoft.com/office/drawing/2014/main" id="{1FAB0F7B-4AEE-D55F-6A3D-D9F4721A355B}"/>
                    </a:ext>
                  </a:extLst>
                </p14:cNvPr>
                <p14:cNvContentPartPr/>
                <p14:nvPr/>
              </p14:nvContentPartPr>
              <p14:xfrm>
                <a:off x="2150965" y="4109388"/>
                <a:ext cx="184320" cy="127800"/>
              </p14:xfrm>
            </p:contentPart>
          </mc:Choice>
          <mc:Fallback xmlns="">
            <p:pic>
              <p:nvPicPr>
                <p:cNvPr id="139" name="Ink 138">
                  <a:extLst>
                    <a:ext uri="{FF2B5EF4-FFF2-40B4-BE49-F238E27FC236}">
                      <a16:creationId xmlns:a16="http://schemas.microsoft.com/office/drawing/2014/main" id="{1FAB0F7B-4AEE-D55F-6A3D-D9F4721A355B}"/>
                    </a:ext>
                  </a:extLst>
                </p:cNvPr>
                <p:cNvPicPr/>
                <p:nvPr/>
              </p:nvPicPr>
              <p:blipFill>
                <a:blip r:embed="rId113"/>
                <a:stretch>
                  <a:fillRect/>
                </a:stretch>
              </p:blipFill>
              <p:spPr>
                <a:xfrm>
                  <a:off x="2133325" y="4091388"/>
                  <a:ext cx="219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41" name="Ink 140">
                  <a:extLst>
                    <a:ext uri="{FF2B5EF4-FFF2-40B4-BE49-F238E27FC236}">
                      <a16:creationId xmlns:a16="http://schemas.microsoft.com/office/drawing/2014/main" id="{30C1409C-4403-6D70-16A8-22E19C3E8198}"/>
                    </a:ext>
                  </a:extLst>
                </p14:cNvPr>
                <p14:cNvContentPartPr/>
                <p14:nvPr/>
              </p14:nvContentPartPr>
              <p14:xfrm>
                <a:off x="2339605" y="3799428"/>
                <a:ext cx="63360" cy="209520"/>
              </p14:xfrm>
            </p:contentPart>
          </mc:Choice>
          <mc:Fallback xmlns="">
            <p:pic>
              <p:nvPicPr>
                <p:cNvPr id="141" name="Ink 140">
                  <a:extLst>
                    <a:ext uri="{FF2B5EF4-FFF2-40B4-BE49-F238E27FC236}">
                      <a16:creationId xmlns:a16="http://schemas.microsoft.com/office/drawing/2014/main" id="{30C1409C-4403-6D70-16A8-22E19C3E8198}"/>
                    </a:ext>
                  </a:extLst>
                </p:cNvPr>
                <p:cNvPicPr/>
                <p:nvPr/>
              </p:nvPicPr>
              <p:blipFill>
                <a:blip r:embed="rId115"/>
                <a:stretch>
                  <a:fillRect/>
                </a:stretch>
              </p:blipFill>
              <p:spPr>
                <a:xfrm>
                  <a:off x="2321965" y="3781788"/>
                  <a:ext cx="990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3" name="Ink 142">
                  <a:extLst>
                    <a:ext uri="{FF2B5EF4-FFF2-40B4-BE49-F238E27FC236}">
                      <a16:creationId xmlns:a16="http://schemas.microsoft.com/office/drawing/2014/main" id="{38232075-D6F9-5E73-E69C-C30BBB6F7D1B}"/>
                    </a:ext>
                  </a:extLst>
                </p14:cNvPr>
                <p14:cNvContentPartPr/>
                <p14:nvPr/>
              </p14:nvContentPartPr>
              <p14:xfrm>
                <a:off x="2732725" y="3923988"/>
                <a:ext cx="10440" cy="2880"/>
              </p14:xfrm>
            </p:contentPart>
          </mc:Choice>
          <mc:Fallback xmlns="">
            <p:pic>
              <p:nvPicPr>
                <p:cNvPr id="143" name="Ink 142">
                  <a:extLst>
                    <a:ext uri="{FF2B5EF4-FFF2-40B4-BE49-F238E27FC236}">
                      <a16:creationId xmlns:a16="http://schemas.microsoft.com/office/drawing/2014/main" id="{38232075-D6F9-5E73-E69C-C30BBB6F7D1B}"/>
                    </a:ext>
                  </a:extLst>
                </p:cNvPr>
                <p:cNvPicPr/>
                <p:nvPr/>
              </p:nvPicPr>
              <p:blipFill>
                <a:blip r:embed="rId117"/>
                <a:stretch>
                  <a:fillRect/>
                </a:stretch>
              </p:blipFill>
              <p:spPr>
                <a:xfrm>
                  <a:off x="2715085" y="3906348"/>
                  <a:ext cx="46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7" name="Ink 146">
                  <a:extLst>
                    <a:ext uri="{FF2B5EF4-FFF2-40B4-BE49-F238E27FC236}">
                      <a16:creationId xmlns:a16="http://schemas.microsoft.com/office/drawing/2014/main" id="{DA20BCEF-1C46-4D3D-2C11-99B1FF3E04B2}"/>
                    </a:ext>
                  </a:extLst>
                </p14:cNvPr>
                <p14:cNvContentPartPr/>
                <p14:nvPr/>
              </p14:nvContentPartPr>
              <p14:xfrm>
                <a:off x="2808325" y="3714468"/>
                <a:ext cx="183240" cy="198720"/>
              </p14:xfrm>
            </p:contentPart>
          </mc:Choice>
          <mc:Fallback xmlns="">
            <p:pic>
              <p:nvPicPr>
                <p:cNvPr id="147" name="Ink 146">
                  <a:extLst>
                    <a:ext uri="{FF2B5EF4-FFF2-40B4-BE49-F238E27FC236}">
                      <a16:creationId xmlns:a16="http://schemas.microsoft.com/office/drawing/2014/main" id="{DA20BCEF-1C46-4D3D-2C11-99B1FF3E04B2}"/>
                    </a:ext>
                  </a:extLst>
                </p:cNvPr>
                <p:cNvPicPr/>
                <p:nvPr/>
              </p:nvPicPr>
              <p:blipFill>
                <a:blip r:embed="rId119"/>
                <a:stretch>
                  <a:fillRect/>
                </a:stretch>
              </p:blipFill>
              <p:spPr>
                <a:xfrm>
                  <a:off x="2790325" y="3696468"/>
                  <a:ext cx="2188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8" name="Ink 147">
                  <a:extLst>
                    <a:ext uri="{FF2B5EF4-FFF2-40B4-BE49-F238E27FC236}">
                      <a16:creationId xmlns:a16="http://schemas.microsoft.com/office/drawing/2014/main" id="{82E98C7D-0993-CF2B-5D82-AE35142ABD48}"/>
                    </a:ext>
                  </a:extLst>
                </p14:cNvPr>
                <p14:cNvContentPartPr/>
                <p14:nvPr/>
              </p14:nvContentPartPr>
              <p14:xfrm>
                <a:off x="2730565" y="3986988"/>
                <a:ext cx="276480" cy="31320"/>
              </p14:xfrm>
            </p:contentPart>
          </mc:Choice>
          <mc:Fallback xmlns="">
            <p:pic>
              <p:nvPicPr>
                <p:cNvPr id="148" name="Ink 147">
                  <a:extLst>
                    <a:ext uri="{FF2B5EF4-FFF2-40B4-BE49-F238E27FC236}">
                      <a16:creationId xmlns:a16="http://schemas.microsoft.com/office/drawing/2014/main" id="{82E98C7D-0993-CF2B-5D82-AE35142ABD48}"/>
                    </a:ext>
                  </a:extLst>
                </p:cNvPr>
                <p:cNvPicPr/>
                <p:nvPr/>
              </p:nvPicPr>
              <p:blipFill>
                <a:blip r:embed="rId121"/>
                <a:stretch>
                  <a:fillRect/>
                </a:stretch>
              </p:blipFill>
              <p:spPr>
                <a:xfrm>
                  <a:off x="2712925" y="3968988"/>
                  <a:ext cx="3121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9" name="Ink 148">
                  <a:extLst>
                    <a:ext uri="{FF2B5EF4-FFF2-40B4-BE49-F238E27FC236}">
                      <a16:creationId xmlns:a16="http://schemas.microsoft.com/office/drawing/2014/main" id="{25A1B1E2-2FEA-6758-436F-368B798BBE48}"/>
                    </a:ext>
                  </a:extLst>
                </p14:cNvPr>
                <p14:cNvContentPartPr/>
                <p14:nvPr/>
              </p14:nvContentPartPr>
              <p14:xfrm>
                <a:off x="2820205" y="4043148"/>
                <a:ext cx="120600" cy="139680"/>
              </p14:xfrm>
            </p:contentPart>
          </mc:Choice>
          <mc:Fallback xmlns="">
            <p:pic>
              <p:nvPicPr>
                <p:cNvPr id="149" name="Ink 148">
                  <a:extLst>
                    <a:ext uri="{FF2B5EF4-FFF2-40B4-BE49-F238E27FC236}">
                      <a16:creationId xmlns:a16="http://schemas.microsoft.com/office/drawing/2014/main" id="{25A1B1E2-2FEA-6758-436F-368B798BBE48}"/>
                    </a:ext>
                  </a:extLst>
                </p:cNvPr>
                <p:cNvPicPr/>
                <p:nvPr/>
              </p:nvPicPr>
              <p:blipFill>
                <a:blip r:embed="rId123"/>
                <a:stretch>
                  <a:fillRect/>
                </a:stretch>
              </p:blipFill>
              <p:spPr>
                <a:xfrm>
                  <a:off x="2802565" y="4025508"/>
                  <a:ext cx="156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1" name="Ink 150">
                  <a:extLst>
                    <a:ext uri="{FF2B5EF4-FFF2-40B4-BE49-F238E27FC236}">
                      <a16:creationId xmlns:a16="http://schemas.microsoft.com/office/drawing/2014/main" id="{05465241-930E-329B-3744-D9D7570E2ED0}"/>
                    </a:ext>
                  </a:extLst>
                </p14:cNvPr>
                <p14:cNvContentPartPr/>
                <p14:nvPr/>
              </p14:nvContentPartPr>
              <p14:xfrm>
                <a:off x="1747405" y="3741468"/>
                <a:ext cx="133920" cy="373680"/>
              </p14:xfrm>
            </p:contentPart>
          </mc:Choice>
          <mc:Fallback xmlns="">
            <p:pic>
              <p:nvPicPr>
                <p:cNvPr id="151" name="Ink 150">
                  <a:extLst>
                    <a:ext uri="{FF2B5EF4-FFF2-40B4-BE49-F238E27FC236}">
                      <a16:creationId xmlns:a16="http://schemas.microsoft.com/office/drawing/2014/main" id="{05465241-930E-329B-3744-D9D7570E2ED0}"/>
                    </a:ext>
                  </a:extLst>
                </p:cNvPr>
                <p:cNvPicPr/>
                <p:nvPr/>
              </p:nvPicPr>
              <p:blipFill>
                <a:blip r:embed="rId125"/>
                <a:stretch>
                  <a:fillRect/>
                </a:stretch>
              </p:blipFill>
              <p:spPr>
                <a:xfrm>
                  <a:off x="1729765" y="3723828"/>
                  <a:ext cx="1695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2" name="Ink 151">
                  <a:extLst>
                    <a:ext uri="{FF2B5EF4-FFF2-40B4-BE49-F238E27FC236}">
                      <a16:creationId xmlns:a16="http://schemas.microsoft.com/office/drawing/2014/main" id="{1C0D0AEF-B54C-8CFD-28BE-9833562D3C69}"/>
                    </a:ext>
                  </a:extLst>
                </p14:cNvPr>
                <p14:cNvContentPartPr/>
                <p14:nvPr/>
              </p14:nvContentPartPr>
              <p14:xfrm>
                <a:off x="2476045" y="3707628"/>
                <a:ext cx="114840" cy="503640"/>
              </p14:xfrm>
            </p:contentPart>
          </mc:Choice>
          <mc:Fallback xmlns="">
            <p:pic>
              <p:nvPicPr>
                <p:cNvPr id="152" name="Ink 151">
                  <a:extLst>
                    <a:ext uri="{FF2B5EF4-FFF2-40B4-BE49-F238E27FC236}">
                      <a16:creationId xmlns:a16="http://schemas.microsoft.com/office/drawing/2014/main" id="{1C0D0AEF-B54C-8CFD-28BE-9833562D3C69}"/>
                    </a:ext>
                  </a:extLst>
                </p:cNvPr>
                <p:cNvPicPr/>
                <p:nvPr/>
              </p:nvPicPr>
              <p:blipFill>
                <a:blip r:embed="rId127"/>
                <a:stretch>
                  <a:fillRect/>
                </a:stretch>
              </p:blipFill>
              <p:spPr>
                <a:xfrm>
                  <a:off x="2458045" y="3689628"/>
                  <a:ext cx="150480" cy="539280"/>
                </a:xfrm>
                <a:prstGeom prst="rect">
                  <a:avLst/>
                </a:prstGeom>
              </p:spPr>
            </p:pic>
          </mc:Fallback>
        </mc:AlternateContent>
      </p:grpSp>
      <p:grpSp>
        <p:nvGrpSpPr>
          <p:cNvPr id="159" name="Group 158">
            <a:extLst>
              <a:ext uri="{FF2B5EF4-FFF2-40B4-BE49-F238E27FC236}">
                <a16:creationId xmlns:a16="http://schemas.microsoft.com/office/drawing/2014/main" id="{6353592E-3BF0-D707-0556-8C494E879F77}"/>
              </a:ext>
            </a:extLst>
          </p:cNvPr>
          <p:cNvGrpSpPr/>
          <p:nvPr/>
        </p:nvGrpSpPr>
        <p:grpSpPr>
          <a:xfrm>
            <a:off x="3077595" y="4370808"/>
            <a:ext cx="411480" cy="354600"/>
            <a:chOff x="2078245" y="4460748"/>
            <a:chExt cx="411480" cy="354600"/>
          </a:xfrm>
        </p:grpSpPr>
        <mc:AlternateContent xmlns:mc="http://schemas.openxmlformats.org/markup-compatibility/2006" xmlns:p14="http://schemas.microsoft.com/office/powerpoint/2010/main">
          <mc:Choice Requires="p14">
            <p:contentPart p14:bwMode="auto" r:id="rId128">
              <p14:nvContentPartPr>
                <p14:cNvPr id="155" name="Ink 154">
                  <a:extLst>
                    <a:ext uri="{FF2B5EF4-FFF2-40B4-BE49-F238E27FC236}">
                      <a16:creationId xmlns:a16="http://schemas.microsoft.com/office/drawing/2014/main" id="{BB6E3292-E283-2757-9A84-5E82053F8E62}"/>
                    </a:ext>
                  </a:extLst>
                </p14:cNvPr>
                <p14:cNvContentPartPr/>
                <p14:nvPr/>
              </p14:nvContentPartPr>
              <p14:xfrm>
                <a:off x="2326285" y="4516188"/>
                <a:ext cx="155880" cy="253800"/>
              </p14:xfrm>
            </p:contentPart>
          </mc:Choice>
          <mc:Fallback xmlns="">
            <p:pic>
              <p:nvPicPr>
                <p:cNvPr id="155" name="Ink 154">
                  <a:extLst>
                    <a:ext uri="{FF2B5EF4-FFF2-40B4-BE49-F238E27FC236}">
                      <a16:creationId xmlns:a16="http://schemas.microsoft.com/office/drawing/2014/main" id="{BB6E3292-E283-2757-9A84-5E82053F8E62}"/>
                    </a:ext>
                  </a:extLst>
                </p:cNvPr>
                <p:cNvPicPr/>
                <p:nvPr/>
              </p:nvPicPr>
              <p:blipFill>
                <a:blip r:embed="rId129"/>
                <a:stretch>
                  <a:fillRect/>
                </a:stretch>
              </p:blipFill>
              <p:spPr>
                <a:xfrm>
                  <a:off x="2308645" y="4498548"/>
                  <a:ext cx="1915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6" name="Ink 155">
                  <a:extLst>
                    <a:ext uri="{FF2B5EF4-FFF2-40B4-BE49-F238E27FC236}">
                      <a16:creationId xmlns:a16="http://schemas.microsoft.com/office/drawing/2014/main" id="{1009A1B3-ACED-3659-1BC6-24F335EE548E}"/>
                    </a:ext>
                  </a:extLst>
                </p14:cNvPr>
                <p14:cNvContentPartPr/>
                <p14:nvPr/>
              </p14:nvContentPartPr>
              <p14:xfrm>
                <a:off x="2399365" y="4589268"/>
                <a:ext cx="90360" cy="120960"/>
              </p14:xfrm>
            </p:contentPart>
          </mc:Choice>
          <mc:Fallback xmlns="">
            <p:pic>
              <p:nvPicPr>
                <p:cNvPr id="156" name="Ink 155">
                  <a:extLst>
                    <a:ext uri="{FF2B5EF4-FFF2-40B4-BE49-F238E27FC236}">
                      <a16:creationId xmlns:a16="http://schemas.microsoft.com/office/drawing/2014/main" id="{1009A1B3-ACED-3659-1BC6-24F335EE548E}"/>
                    </a:ext>
                  </a:extLst>
                </p:cNvPr>
                <p:cNvPicPr/>
                <p:nvPr/>
              </p:nvPicPr>
              <p:blipFill>
                <a:blip r:embed="rId131"/>
                <a:stretch>
                  <a:fillRect/>
                </a:stretch>
              </p:blipFill>
              <p:spPr>
                <a:xfrm>
                  <a:off x="2381725" y="4571268"/>
                  <a:ext cx="126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8" name="Ink 157">
                  <a:extLst>
                    <a:ext uri="{FF2B5EF4-FFF2-40B4-BE49-F238E27FC236}">
                      <a16:creationId xmlns:a16="http://schemas.microsoft.com/office/drawing/2014/main" id="{6BC10E2B-7C0F-44B2-F412-89716B7020AF}"/>
                    </a:ext>
                  </a:extLst>
                </p14:cNvPr>
                <p14:cNvContentPartPr/>
                <p14:nvPr/>
              </p14:nvContentPartPr>
              <p14:xfrm>
                <a:off x="2078245" y="4460748"/>
                <a:ext cx="222840" cy="354600"/>
              </p14:xfrm>
            </p:contentPart>
          </mc:Choice>
          <mc:Fallback xmlns="">
            <p:pic>
              <p:nvPicPr>
                <p:cNvPr id="158" name="Ink 157">
                  <a:extLst>
                    <a:ext uri="{FF2B5EF4-FFF2-40B4-BE49-F238E27FC236}">
                      <a16:creationId xmlns:a16="http://schemas.microsoft.com/office/drawing/2014/main" id="{6BC10E2B-7C0F-44B2-F412-89716B7020AF}"/>
                    </a:ext>
                  </a:extLst>
                </p:cNvPr>
                <p:cNvPicPr/>
                <p:nvPr/>
              </p:nvPicPr>
              <p:blipFill>
                <a:blip r:embed="rId133"/>
                <a:stretch>
                  <a:fillRect/>
                </a:stretch>
              </p:blipFill>
              <p:spPr>
                <a:xfrm>
                  <a:off x="2060245" y="4443108"/>
                  <a:ext cx="258480" cy="390240"/>
                </a:xfrm>
                <a:prstGeom prst="rect">
                  <a:avLst/>
                </a:prstGeom>
              </p:spPr>
            </p:pic>
          </mc:Fallback>
        </mc:AlternateContent>
      </p:grpSp>
      <p:grpSp>
        <p:nvGrpSpPr>
          <p:cNvPr id="162" name="Group 161">
            <a:extLst>
              <a:ext uri="{FF2B5EF4-FFF2-40B4-BE49-F238E27FC236}">
                <a16:creationId xmlns:a16="http://schemas.microsoft.com/office/drawing/2014/main" id="{4F7F2B59-4B0A-9DEB-E9F1-AEDAE4ACA7BE}"/>
              </a:ext>
            </a:extLst>
          </p:cNvPr>
          <p:cNvGrpSpPr/>
          <p:nvPr/>
        </p:nvGrpSpPr>
        <p:grpSpPr>
          <a:xfrm>
            <a:off x="3588344" y="4388663"/>
            <a:ext cx="394560" cy="198000"/>
            <a:chOff x="2773405" y="4496028"/>
            <a:chExt cx="394560" cy="198000"/>
          </a:xfrm>
        </p:grpSpPr>
        <mc:AlternateContent xmlns:mc="http://schemas.openxmlformats.org/markup-compatibility/2006" xmlns:p14="http://schemas.microsoft.com/office/powerpoint/2010/main">
          <mc:Choice Requires="p14">
            <p:contentPart p14:bwMode="auto" r:id="rId134">
              <p14:nvContentPartPr>
                <p14:cNvPr id="160" name="Ink 159">
                  <a:extLst>
                    <a:ext uri="{FF2B5EF4-FFF2-40B4-BE49-F238E27FC236}">
                      <a16:creationId xmlns:a16="http://schemas.microsoft.com/office/drawing/2014/main" id="{E542B184-4F1D-2639-E2C5-B146328A8B45}"/>
                    </a:ext>
                  </a:extLst>
                </p14:cNvPr>
                <p14:cNvContentPartPr/>
                <p14:nvPr/>
              </p14:nvContentPartPr>
              <p14:xfrm>
                <a:off x="2773405" y="4496028"/>
                <a:ext cx="127800" cy="169920"/>
              </p14:xfrm>
            </p:contentPart>
          </mc:Choice>
          <mc:Fallback xmlns="">
            <p:pic>
              <p:nvPicPr>
                <p:cNvPr id="160" name="Ink 159">
                  <a:extLst>
                    <a:ext uri="{FF2B5EF4-FFF2-40B4-BE49-F238E27FC236}">
                      <a16:creationId xmlns:a16="http://schemas.microsoft.com/office/drawing/2014/main" id="{E542B184-4F1D-2639-E2C5-B146328A8B45}"/>
                    </a:ext>
                  </a:extLst>
                </p:cNvPr>
                <p:cNvPicPr/>
                <p:nvPr/>
              </p:nvPicPr>
              <p:blipFill>
                <a:blip r:embed="rId135"/>
                <a:stretch>
                  <a:fillRect/>
                </a:stretch>
              </p:blipFill>
              <p:spPr>
                <a:xfrm>
                  <a:off x="2755765" y="4478388"/>
                  <a:ext cx="1634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1" name="Ink 160">
                  <a:extLst>
                    <a:ext uri="{FF2B5EF4-FFF2-40B4-BE49-F238E27FC236}">
                      <a16:creationId xmlns:a16="http://schemas.microsoft.com/office/drawing/2014/main" id="{72DEEAD5-ECDC-A0D3-BE82-90308A5B8B1C}"/>
                    </a:ext>
                  </a:extLst>
                </p14:cNvPr>
                <p14:cNvContentPartPr/>
                <p14:nvPr/>
              </p14:nvContentPartPr>
              <p14:xfrm>
                <a:off x="2867725" y="4524828"/>
                <a:ext cx="300240" cy="169200"/>
              </p14:xfrm>
            </p:contentPart>
          </mc:Choice>
          <mc:Fallback xmlns="">
            <p:pic>
              <p:nvPicPr>
                <p:cNvPr id="161" name="Ink 160">
                  <a:extLst>
                    <a:ext uri="{FF2B5EF4-FFF2-40B4-BE49-F238E27FC236}">
                      <a16:creationId xmlns:a16="http://schemas.microsoft.com/office/drawing/2014/main" id="{72DEEAD5-ECDC-A0D3-BE82-90308A5B8B1C}"/>
                    </a:ext>
                  </a:extLst>
                </p:cNvPr>
                <p:cNvPicPr/>
                <p:nvPr/>
              </p:nvPicPr>
              <p:blipFill>
                <a:blip r:embed="rId137"/>
                <a:stretch>
                  <a:fillRect/>
                </a:stretch>
              </p:blipFill>
              <p:spPr>
                <a:xfrm>
                  <a:off x="2849725" y="4506828"/>
                  <a:ext cx="335880" cy="204840"/>
                </a:xfrm>
                <a:prstGeom prst="rect">
                  <a:avLst/>
                </a:prstGeom>
              </p:spPr>
            </p:pic>
          </mc:Fallback>
        </mc:AlternateContent>
      </p:grpSp>
      <p:grpSp>
        <p:nvGrpSpPr>
          <p:cNvPr id="168" name="Group 167">
            <a:extLst>
              <a:ext uri="{FF2B5EF4-FFF2-40B4-BE49-F238E27FC236}">
                <a16:creationId xmlns:a16="http://schemas.microsoft.com/office/drawing/2014/main" id="{DB2183AD-6382-1456-8AC1-C9687E83C458}"/>
              </a:ext>
            </a:extLst>
          </p:cNvPr>
          <p:cNvGrpSpPr/>
          <p:nvPr/>
        </p:nvGrpSpPr>
        <p:grpSpPr>
          <a:xfrm>
            <a:off x="4186525" y="4327908"/>
            <a:ext cx="542520" cy="547560"/>
            <a:chOff x="3308005" y="4405308"/>
            <a:chExt cx="542520" cy="547560"/>
          </a:xfrm>
        </p:grpSpPr>
        <mc:AlternateContent xmlns:mc="http://schemas.openxmlformats.org/markup-compatibility/2006" xmlns:p14="http://schemas.microsoft.com/office/powerpoint/2010/main">
          <mc:Choice Requires="p14">
            <p:contentPart p14:bwMode="auto" r:id="rId138">
              <p14:nvContentPartPr>
                <p14:cNvPr id="163" name="Ink 162">
                  <a:extLst>
                    <a:ext uri="{FF2B5EF4-FFF2-40B4-BE49-F238E27FC236}">
                      <a16:creationId xmlns:a16="http://schemas.microsoft.com/office/drawing/2014/main" id="{D67DD0D6-C309-41B3-8C99-8397CE448D16}"/>
                    </a:ext>
                  </a:extLst>
                </p14:cNvPr>
                <p14:cNvContentPartPr/>
                <p14:nvPr/>
              </p14:nvContentPartPr>
              <p14:xfrm>
                <a:off x="3308005" y="4574148"/>
                <a:ext cx="17280" cy="9720"/>
              </p14:xfrm>
            </p:contentPart>
          </mc:Choice>
          <mc:Fallback xmlns="">
            <p:pic>
              <p:nvPicPr>
                <p:cNvPr id="163" name="Ink 162">
                  <a:extLst>
                    <a:ext uri="{FF2B5EF4-FFF2-40B4-BE49-F238E27FC236}">
                      <a16:creationId xmlns:a16="http://schemas.microsoft.com/office/drawing/2014/main" id="{D67DD0D6-C309-41B3-8C99-8397CE448D16}"/>
                    </a:ext>
                  </a:extLst>
                </p:cNvPr>
                <p:cNvPicPr/>
                <p:nvPr/>
              </p:nvPicPr>
              <p:blipFill>
                <a:blip r:embed="rId139"/>
                <a:stretch>
                  <a:fillRect/>
                </a:stretch>
              </p:blipFill>
              <p:spPr>
                <a:xfrm>
                  <a:off x="3290005" y="4556148"/>
                  <a:ext cx="52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4" name="Ink 163">
                  <a:extLst>
                    <a:ext uri="{FF2B5EF4-FFF2-40B4-BE49-F238E27FC236}">
                      <a16:creationId xmlns:a16="http://schemas.microsoft.com/office/drawing/2014/main" id="{E736FF3E-B0AA-CE7A-10A4-73524445AE01}"/>
                    </a:ext>
                  </a:extLst>
                </p14:cNvPr>
                <p14:cNvContentPartPr/>
                <p14:nvPr/>
              </p14:nvContentPartPr>
              <p14:xfrm>
                <a:off x="3476485" y="4405308"/>
                <a:ext cx="325080" cy="208080"/>
              </p14:xfrm>
            </p:contentPart>
          </mc:Choice>
          <mc:Fallback xmlns="">
            <p:pic>
              <p:nvPicPr>
                <p:cNvPr id="164" name="Ink 163">
                  <a:extLst>
                    <a:ext uri="{FF2B5EF4-FFF2-40B4-BE49-F238E27FC236}">
                      <a16:creationId xmlns:a16="http://schemas.microsoft.com/office/drawing/2014/main" id="{E736FF3E-B0AA-CE7A-10A4-73524445AE01}"/>
                    </a:ext>
                  </a:extLst>
                </p:cNvPr>
                <p:cNvPicPr/>
                <p:nvPr/>
              </p:nvPicPr>
              <p:blipFill>
                <a:blip r:embed="rId141"/>
                <a:stretch>
                  <a:fillRect/>
                </a:stretch>
              </p:blipFill>
              <p:spPr>
                <a:xfrm>
                  <a:off x="3458485" y="4387668"/>
                  <a:ext cx="360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6" name="Ink 165">
                  <a:extLst>
                    <a:ext uri="{FF2B5EF4-FFF2-40B4-BE49-F238E27FC236}">
                      <a16:creationId xmlns:a16="http://schemas.microsoft.com/office/drawing/2014/main" id="{2DAEA4CC-4718-9C30-2327-DB346333397C}"/>
                    </a:ext>
                  </a:extLst>
                </p14:cNvPr>
                <p14:cNvContentPartPr/>
                <p14:nvPr/>
              </p14:nvContentPartPr>
              <p14:xfrm>
                <a:off x="3353725" y="4700148"/>
                <a:ext cx="496800" cy="37440"/>
              </p14:xfrm>
            </p:contentPart>
          </mc:Choice>
          <mc:Fallback xmlns="">
            <p:pic>
              <p:nvPicPr>
                <p:cNvPr id="166" name="Ink 165">
                  <a:extLst>
                    <a:ext uri="{FF2B5EF4-FFF2-40B4-BE49-F238E27FC236}">
                      <a16:creationId xmlns:a16="http://schemas.microsoft.com/office/drawing/2014/main" id="{2DAEA4CC-4718-9C30-2327-DB346333397C}"/>
                    </a:ext>
                  </a:extLst>
                </p:cNvPr>
                <p:cNvPicPr/>
                <p:nvPr/>
              </p:nvPicPr>
              <p:blipFill>
                <a:blip r:embed="rId143"/>
                <a:stretch>
                  <a:fillRect/>
                </a:stretch>
              </p:blipFill>
              <p:spPr>
                <a:xfrm>
                  <a:off x="3336085" y="4682508"/>
                  <a:ext cx="532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7" name="Ink 166">
                  <a:extLst>
                    <a:ext uri="{FF2B5EF4-FFF2-40B4-BE49-F238E27FC236}">
                      <a16:creationId xmlns:a16="http://schemas.microsoft.com/office/drawing/2014/main" id="{EDF7CFA7-DD56-018B-5C83-CF83EF7BF4D9}"/>
                    </a:ext>
                  </a:extLst>
                </p14:cNvPr>
                <p14:cNvContentPartPr/>
                <p14:nvPr/>
              </p14:nvContentPartPr>
              <p14:xfrm>
                <a:off x="3520765" y="4804908"/>
                <a:ext cx="278640" cy="147960"/>
              </p14:xfrm>
            </p:contentPart>
          </mc:Choice>
          <mc:Fallback xmlns="">
            <p:pic>
              <p:nvPicPr>
                <p:cNvPr id="167" name="Ink 166">
                  <a:extLst>
                    <a:ext uri="{FF2B5EF4-FFF2-40B4-BE49-F238E27FC236}">
                      <a16:creationId xmlns:a16="http://schemas.microsoft.com/office/drawing/2014/main" id="{EDF7CFA7-DD56-018B-5C83-CF83EF7BF4D9}"/>
                    </a:ext>
                  </a:extLst>
                </p:cNvPr>
                <p:cNvPicPr/>
                <p:nvPr/>
              </p:nvPicPr>
              <p:blipFill>
                <a:blip r:embed="rId145"/>
                <a:stretch>
                  <a:fillRect/>
                </a:stretch>
              </p:blipFill>
              <p:spPr>
                <a:xfrm>
                  <a:off x="3503125" y="4786908"/>
                  <a:ext cx="314280" cy="18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169" name="Ink 168">
                <a:extLst>
                  <a:ext uri="{FF2B5EF4-FFF2-40B4-BE49-F238E27FC236}">
                    <a16:creationId xmlns:a16="http://schemas.microsoft.com/office/drawing/2014/main" id="{2C43C3E6-5EA1-394A-16BC-55665CB82A23}"/>
                  </a:ext>
                </a:extLst>
              </p14:cNvPr>
              <p14:cNvContentPartPr/>
              <p14:nvPr/>
            </p14:nvContentPartPr>
            <p14:xfrm>
              <a:off x="2736085" y="5362188"/>
              <a:ext cx="166320" cy="25200"/>
            </p14:xfrm>
          </p:contentPart>
        </mc:Choice>
        <mc:Fallback>
          <p:pic>
            <p:nvPicPr>
              <p:cNvPr id="169" name="Ink 168">
                <a:extLst>
                  <a:ext uri="{FF2B5EF4-FFF2-40B4-BE49-F238E27FC236}">
                    <a16:creationId xmlns:a16="http://schemas.microsoft.com/office/drawing/2014/main" id="{2C43C3E6-5EA1-394A-16BC-55665CB82A23}"/>
                  </a:ext>
                </a:extLst>
              </p:cNvPr>
              <p:cNvPicPr/>
              <p:nvPr/>
            </p:nvPicPr>
            <p:blipFill>
              <a:blip r:embed="rId147"/>
              <a:stretch>
                <a:fillRect/>
              </a:stretch>
            </p:blipFill>
            <p:spPr>
              <a:xfrm>
                <a:off x="2718085" y="5344188"/>
                <a:ext cx="201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0" name="Ink 169">
                <a:extLst>
                  <a:ext uri="{FF2B5EF4-FFF2-40B4-BE49-F238E27FC236}">
                    <a16:creationId xmlns:a16="http://schemas.microsoft.com/office/drawing/2014/main" id="{6B73F609-A2D2-6597-E5A7-0DE607C738CA}"/>
                  </a:ext>
                </a:extLst>
              </p14:cNvPr>
              <p14:cNvContentPartPr/>
              <p14:nvPr/>
            </p14:nvContentPartPr>
            <p14:xfrm>
              <a:off x="2763445" y="5501868"/>
              <a:ext cx="142920" cy="8280"/>
            </p14:xfrm>
          </p:contentPart>
        </mc:Choice>
        <mc:Fallback>
          <p:pic>
            <p:nvPicPr>
              <p:cNvPr id="170" name="Ink 169">
                <a:extLst>
                  <a:ext uri="{FF2B5EF4-FFF2-40B4-BE49-F238E27FC236}">
                    <a16:creationId xmlns:a16="http://schemas.microsoft.com/office/drawing/2014/main" id="{6B73F609-A2D2-6597-E5A7-0DE607C738CA}"/>
                  </a:ext>
                </a:extLst>
              </p:cNvPr>
              <p:cNvPicPr/>
              <p:nvPr/>
            </p:nvPicPr>
            <p:blipFill>
              <a:blip r:embed="rId149"/>
              <a:stretch>
                <a:fillRect/>
              </a:stretch>
            </p:blipFill>
            <p:spPr>
              <a:xfrm>
                <a:off x="2745445" y="5483868"/>
                <a:ext cx="1785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71" name="Ink 170">
                <a:extLst>
                  <a:ext uri="{FF2B5EF4-FFF2-40B4-BE49-F238E27FC236}">
                    <a16:creationId xmlns:a16="http://schemas.microsoft.com/office/drawing/2014/main" id="{A409E2E7-7D45-0276-8C44-47ED5B1D7890}"/>
                  </a:ext>
                </a:extLst>
              </p14:cNvPr>
              <p14:cNvContentPartPr/>
              <p14:nvPr/>
            </p14:nvContentPartPr>
            <p14:xfrm>
              <a:off x="3087805" y="5399988"/>
              <a:ext cx="2358720" cy="360"/>
            </p14:xfrm>
          </p:contentPart>
        </mc:Choice>
        <mc:Fallback>
          <p:pic>
            <p:nvPicPr>
              <p:cNvPr id="171" name="Ink 170">
                <a:extLst>
                  <a:ext uri="{FF2B5EF4-FFF2-40B4-BE49-F238E27FC236}">
                    <a16:creationId xmlns:a16="http://schemas.microsoft.com/office/drawing/2014/main" id="{A409E2E7-7D45-0276-8C44-47ED5B1D7890}"/>
                  </a:ext>
                </a:extLst>
              </p:cNvPr>
              <p:cNvPicPr/>
              <p:nvPr/>
            </p:nvPicPr>
            <p:blipFill>
              <a:blip r:embed="rId151"/>
              <a:stretch>
                <a:fillRect/>
              </a:stretch>
            </p:blipFill>
            <p:spPr>
              <a:xfrm>
                <a:off x="3073407" y="5385588"/>
                <a:ext cx="2386796"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89" name="Ink 188">
                <a:extLst>
                  <a:ext uri="{FF2B5EF4-FFF2-40B4-BE49-F238E27FC236}">
                    <a16:creationId xmlns:a16="http://schemas.microsoft.com/office/drawing/2014/main" id="{4889F89D-FB76-F10C-B7F8-B779F451029C}"/>
                  </a:ext>
                </a:extLst>
              </p14:cNvPr>
              <p14:cNvContentPartPr/>
              <p14:nvPr/>
            </p14:nvContentPartPr>
            <p14:xfrm>
              <a:off x="3834085" y="5007228"/>
              <a:ext cx="30240" cy="70920"/>
            </p14:xfrm>
          </p:contentPart>
        </mc:Choice>
        <mc:Fallback>
          <p:pic>
            <p:nvPicPr>
              <p:cNvPr id="189" name="Ink 188">
                <a:extLst>
                  <a:ext uri="{FF2B5EF4-FFF2-40B4-BE49-F238E27FC236}">
                    <a16:creationId xmlns:a16="http://schemas.microsoft.com/office/drawing/2014/main" id="{4889F89D-FB76-F10C-B7F8-B779F451029C}"/>
                  </a:ext>
                </a:extLst>
              </p:cNvPr>
              <p:cNvPicPr/>
              <p:nvPr/>
            </p:nvPicPr>
            <p:blipFill>
              <a:blip r:embed="rId153"/>
              <a:stretch>
                <a:fillRect/>
              </a:stretch>
            </p:blipFill>
            <p:spPr>
              <a:xfrm>
                <a:off x="3816085" y="4989228"/>
                <a:ext cx="65880" cy="106560"/>
              </a:xfrm>
              <a:prstGeom prst="rect">
                <a:avLst/>
              </a:prstGeom>
            </p:spPr>
          </p:pic>
        </mc:Fallback>
      </mc:AlternateContent>
      <p:grpSp>
        <p:nvGrpSpPr>
          <p:cNvPr id="197" name="Group 196">
            <a:extLst>
              <a:ext uri="{FF2B5EF4-FFF2-40B4-BE49-F238E27FC236}">
                <a16:creationId xmlns:a16="http://schemas.microsoft.com/office/drawing/2014/main" id="{CC4348B7-6CAB-82FA-6B25-D30620FAD73D}"/>
              </a:ext>
            </a:extLst>
          </p:cNvPr>
          <p:cNvGrpSpPr/>
          <p:nvPr/>
        </p:nvGrpSpPr>
        <p:grpSpPr>
          <a:xfrm>
            <a:off x="3655165" y="4958988"/>
            <a:ext cx="863640" cy="378000"/>
            <a:chOff x="2131165" y="4958988"/>
            <a:chExt cx="863640" cy="378000"/>
          </a:xfrm>
        </p:grpSpPr>
        <mc:AlternateContent xmlns:mc="http://schemas.openxmlformats.org/markup-compatibility/2006" xmlns:p14="http://schemas.microsoft.com/office/powerpoint/2010/main">
          <mc:Choice Requires="p14">
            <p:contentPart p14:bwMode="auto" r:id="rId154">
              <p14:nvContentPartPr>
                <p14:cNvPr id="172" name="Ink 171">
                  <a:extLst>
                    <a:ext uri="{FF2B5EF4-FFF2-40B4-BE49-F238E27FC236}">
                      <a16:creationId xmlns:a16="http://schemas.microsoft.com/office/drawing/2014/main" id="{C4621390-C206-1AAB-F92E-C567D593CDB8}"/>
                    </a:ext>
                  </a:extLst>
                </p14:cNvPr>
                <p14:cNvContentPartPr/>
                <p14:nvPr/>
              </p14:nvContentPartPr>
              <p14:xfrm>
                <a:off x="2234845" y="5075988"/>
                <a:ext cx="68040" cy="171000"/>
              </p14:xfrm>
            </p:contentPart>
          </mc:Choice>
          <mc:Fallback xmlns="">
            <p:pic>
              <p:nvPicPr>
                <p:cNvPr id="172" name="Ink 171">
                  <a:extLst>
                    <a:ext uri="{FF2B5EF4-FFF2-40B4-BE49-F238E27FC236}">
                      <a16:creationId xmlns:a16="http://schemas.microsoft.com/office/drawing/2014/main" id="{C4621390-C206-1AAB-F92E-C567D593CDB8}"/>
                    </a:ext>
                  </a:extLst>
                </p:cNvPr>
                <p:cNvPicPr/>
                <p:nvPr/>
              </p:nvPicPr>
              <p:blipFill>
                <a:blip r:embed="rId155"/>
                <a:stretch>
                  <a:fillRect/>
                </a:stretch>
              </p:blipFill>
              <p:spPr>
                <a:xfrm>
                  <a:off x="2217205" y="5057988"/>
                  <a:ext cx="1036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3" name="Ink 172">
                  <a:extLst>
                    <a:ext uri="{FF2B5EF4-FFF2-40B4-BE49-F238E27FC236}">
                      <a16:creationId xmlns:a16="http://schemas.microsoft.com/office/drawing/2014/main" id="{000B6F7E-343A-690B-3B07-D55A2361A154}"/>
                    </a:ext>
                  </a:extLst>
                </p14:cNvPr>
                <p14:cNvContentPartPr/>
                <p14:nvPr/>
              </p14:nvContentPartPr>
              <p14:xfrm>
                <a:off x="2316925" y="5067708"/>
                <a:ext cx="7920" cy="50760"/>
              </p14:xfrm>
            </p:contentPart>
          </mc:Choice>
          <mc:Fallback xmlns="">
            <p:pic>
              <p:nvPicPr>
                <p:cNvPr id="173" name="Ink 172">
                  <a:extLst>
                    <a:ext uri="{FF2B5EF4-FFF2-40B4-BE49-F238E27FC236}">
                      <a16:creationId xmlns:a16="http://schemas.microsoft.com/office/drawing/2014/main" id="{000B6F7E-343A-690B-3B07-D55A2361A154}"/>
                    </a:ext>
                  </a:extLst>
                </p:cNvPr>
                <p:cNvPicPr/>
                <p:nvPr/>
              </p:nvPicPr>
              <p:blipFill>
                <a:blip r:embed="rId157"/>
                <a:stretch>
                  <a:fillRect/>
                </a:stretch>
              </p:blipFill>
              <p:spPr>
                <a:xfrm>
                  <a:off x="2299285" y="5049708"/>
                  <a:ext cx="43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5" name="Ink 174">
                  <a:extLst>
                    <a:ext uri="{FF2B5EF4-FFF2-40B4-BE49-F238E27FC236}">
                      <a16:creationId xmlns:a16="http://schemas.microsoft.com/office/drawing/2014/main" id="{952011AE-969B-58DB-4F7C-ACBE0CFF65DC}"/>
                    </a:ext>
                  </a:extLst>
                </p14:cNvPr>
                <p14:cNvContentPartPr/>
                <p14:nvPr/>
              </p14:nvContentPartPr>
              <p14:xfrm>
                <a:off x="2271925" y="5145468"/>
                <a:ext cx="140760" cy="112680"/>
              </p14:xfrm>
            </p:contentPart>
          </mc:Choice>
          <mc:Fallback xmlns="">
            <p:pic>
              <p:nvPicPr>
                <p:cNvPr id="175" name="Ink 174">
                  <a:extLst>
                    <a:ext uri="{FF2B5EF4-FFF2-40B4-BE49-F238E27FC236}">
                      <a16:creationId xmlns:a16="http://schemas.microsoft.com/office/drawing/2014/main" id="{952011AE-969B-58DB-4F7C-ACBE0CFF65DC}"/>
                    </a:ext>
                  </a:extLst>
                </p:cNvPr>
                <p:cNvPicPr/>
                <p:nvPr/>
              </p:nvPicPr>
              <p:blipFill>
                <a:blip r:embed="rId159"/>
                <a:stretch>
                  <a:fillRect/>
                </a:stretch>
              </p:blipFill>
              <p:spPr>
                <a:xfrm>
                  <a:off x="2253925" y="5127828"/>
                  <a:ext cx="176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6" name="Ink 175">
                  <a:extLst>
                    <a:ext uri="{FF2B5EF4-FFF2-40B4-BE49-F238E27FC236}">
                      <a16:creationId xmlns:a16="http://schemas.microsoft.com/office/drawing/2014/main" id="{CE1D0B05-35E6-B890-7458-E5A0B68D10A3}"/>
                    </a:ext>
                  </a:extLst>
                </p14:cNvPr>
                <p14:cNvContentPartPr/>
                <p14:nvPr/>
              </p14:nvContentPartPr>
              <p14:xfrm>
                <a:off x="2236285" y="5194788"/>
                <a:ext cx="81360" cy="70920"/>
              </p14:xfrm>
            </p:contentPart>
          </mc:Choice>
          <mc:Fallback xmlns="">
            <p:pic>
              <p:nvPicPr>
                <p:cNvPr id="176" name="Ink 175">
                  <a:extLst>
                    <a:ext uri="{FF2B5EF4-FFF2-40B4-BE49-F238E27FC236}">
                      <a16:creationId xmlns:a16="http://schemas.microsoft.com/office/drawing/2014/main" id="{CE1D0B05-35E6-B890-7458-E5A0B68D10A3}"/>
                    </a:ext>
                  </a:extLst>
                </p:cNvPr>
                <p:cNvPicPr/>
                <p:nvPr/>
              </p:nvPicPr>
              <p:blipFill>
                <a:blip r:embed="rId161"/>
                <a:stretch>
                  <a:fillRect/>
                </a:stretch>
              </p:blipFill>
              <p:spPr>
                <a:xfrm>
                  <a:off x="2218645" y="5176788"/>
                  <a:ext cx="117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8" name="Ink 177">
                  <a:extLst>
                    <a:ext uri="{FF2B5EF4-FFF2-40B4-BE49-F238E27FC236}">
                      <a16:creationId xmlns:a16="http://schemas.microsoft.com/office/drawing/2014/main" id="{1B44DB22-111C-3715-CE66-3311124C62A8}"/>
                    </a:ext>
                  </a:extLst>
                </p14:cNvPr>
                <p14:cNvContentPartPr/>
                <p14:nvPr/>
              </p14:nvContentPartPr>
              <p14:xfrm>
                <a:off x="2506645" y="5051148"/>
                <a:ext cx="56520" cy="182520"/>
              </p14:xfrm>
            </p:contentPart>
          </mc:Choice>
          <mc:Fallback xmlns="">
            <p:pic>
              <p:nvPicPr>
                <p:cNvPr id="178" name="Ink 177">
                  <a:extLst>
                    <a:ext uri="{FF2B5EF4-FFF2-40B4-BE49-F238E27FC236}">
                      <a16:creationId xmlns:a16="http://schemas.microsoft.com/office/drawing/2014/main" id="{1B44DB22-111C-3715-CE66-3311124C62A8}"/>
                    </a:ext>
                  </a:extLst>
                </p:cNvPr>
                <p:cNvPicPr/>
                <p:nvPr/>
              </p:nvPicPr>
              <p:blipFill>
                <a:blip r:embed="rId163"/>
                <a:stretch>
                  <a:fillRect/>
                </a:stretch>
              </p:blipFill>
              <p:spPr>
                <a:xfrm>
                  <a:off x="2489005" y="5033148"/>
                  <a:ext cx="92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9" name="Ink 178">
                  <a:extLst>
                    <a:ext uri="{FF2B5EF4-FFF2-40B4-BE49-F238E27FC236}">
                      <a16:creationId xmlns:a16="http://schemas.microsoft.com/office/drawing/2014/main" id="{AA020E8B-FBCC-B246-E303-DAE721B3C00D}"/>
                    </a:ext>
                  </a:extLst>
                </p14:cNvPr>
                <p14:cNvContentPartPr/>
                <p14:nvPr/>
              </p14:nvContentPartPr>
              <p14:xfrm>
                <a:off x="2616445" y="4969428"/>
                <a:ext cx="151920" cy="331560"/>
              </p14:xfrm>
            </p:contentPart>
          </mc:Choice>
          <mc:Fallback xmlns="">
            <p:pic>
              <p:nvPicPr>
                <p:cNvPr id="179" name="Ink 178">
                  <a:extLst>
                    <a:ext uri="{FF2B5EF4-FFF2-40B4-BE49-F238E27FC236}">
                      <a16:creationId xmlns:a16="http://schemas.microsoft.com/office/drawing/2014/main" id="{AA020E8B-FBCC-B246-E303-DAE721B3C00D}"/>
                    </a:ext>
                  </a:extLst>
                </p:cNvPr>
                <p:cNvPicPr/>
                <p:nvPr/>
              </p:nvPicPr>
              <p:blipFill>
                <a:blip r:embed="rId165"/>
                <a:stretch>
                  <a:fillRect/>
                </a:stretch>
              </p:blipFill>
              <p:spPr>
                <a:xfrm>
                  <a:off x="2598445" y="4951428"/>
                  <a:ext cx="18756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80" name="Ink 179">
                  <a:extLst>
                    <a:ext uri="{FF2B5EF4-FFF2-40B4-BE49-F238E27FC236}">
                      <a16:creationId xmlns:a16="http://schemas.microsoft.com/office/drawing/2014/main" id="{A9E1BBFA-72A5-AB1E-56B5-7BCE0524563C}"/>
                    </a:ext>
                  </a:extLst>
                </p14:cNvPr>
                <p14:cNvContentPartPr/>
                <p14:nvPr/>
              </p14:nvContentPartPr>
              <p14:xfrm>
                <a:off x="2745325" y="5082468"/>
                <a:ext cx="130320" cy="189000"/>
              </p14:xfrm>
            </p:contentPart>
          </mc:Choice>
          <mc:Fallback xmlns="">
            <p:pic>
              <p:nvPicPr>
                <p:cNvPr id="180" name="Ink 179">
                  <a:extLst>
                    <a:ext uri="{FF2B5EF4-FFF2-40B4-BE49-F238E27FC236}">
                      <a16:creationId xmlns:a16="http://schemas.microsoft.com/office/drawing/2014/main" id="{A9E1BBFA-72A5-AB1E-56B5-7BCE0524563C}"/>
                    </a:ext>
                  </a:extLst>
                </p:cNvPr>
                <p:cNvPicPr/>
                <p:nvPr/>
              </p:nvPicPr>
              <p:blipFill>
                <a:blip r:embed="rId167"/>
                <a:stretch>
                  <a:fillRect/>
                </a:stretch>
              </p:blipFill>
              <p:spPr>
                <a:xfrm>
                  <a:off x="2727325" y="5064468"/>
                  <a:ext cx="165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2" name="Ink 181">
                  <a:extLst>
                    <a:ext uri="{FF2B5EF4-FFF2-40B4-BE49-F238E27FC236}">
                      <a16:creationId xmlns:a16="http://schemas.microsoft.com/office/drawing/2014/main" id="{9E396156-09E0-D508-9FB5-241008EDAF06}"/>
                    </a:ext>
                  </a:extLst>
                </p14:cNvPr>
                <p14:cNvContentPartPr/>
                <p14:nvPr/>
              </p14:nvContentPartPr>
              <p14:xfrm>
                <a:off x="2131165" y="4958988"/>
                <a:ext cx="109800" cy="324720"/>
              </p14:xfrm>
            </p:contentPart>
          </mc:Choice>
          <mc:Fallback xmlns="">
            <p:pic>
              <p:nvPicPr>
                <p:cNvPr id="182" name="Ink 181">
                  <a:extLst>
                    <a:ext uri="{FF2B5EF4-FFF2-40B4-BE49-F238E27FC236}">
                      <a16:creationId xmlns:a16="http://schemas.microsoft.com/office/drawing/2014/main" id="{9E396156-09E0-D508-9FB5-241008EDAF06}"/>
                    </a:ext>
                  </a:extLst>
                </p:cNvPr>
                <p:cNvPicPr/>
                <p:nvPr/>
              </p:nvPicPr>
              <p:blipFill>
                <a:blip r:embed="rId169"/>
                <a:stretch>
                  <a:fillRect/>
                </a:stretch>
              </p:blipFill>
              <p:spPr>
                <a:xfrm>
                  <a:off x="2113165" y="4941348"/>
                  <a:ext cx="1454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3" name="Ink 182">
                  <a:extLst>
                    <a:ext uri="{FF2B5EF4-FFF2-40B4-BE49-F238E27FC236}">
                      <a16:creationId xmlns:a16="http://schemas.microsoft.com/office/drawing/2014/main" id="{021206FC-6AFF-B065-C05C-6BBB1F8CE812}"/>
                    </a:ext>
                  </a:extLst>
                </p14:cNvPr>
                <p14:cNvContentPartPr/>
                <p14:nvPr/>
              </p14:nvContentPartPr>
              <p14:xfrm>
                <a:off x="2913085" y="4974108"/>
                <a:ext cx="81720" cy="362880"/>
              </p14:xfrm>
            </p:contentPart>
          </mc:Choice>
          <mc:Fallback xmlns="">
            <p:pic>
              <p:nvPicPr>
                <p:cNvPr id="183" name="Ink 182">
                  <a:extLst>
                    <a:ext uri="{FF2B5EF4-FFF2-40B4-BE49-F238E27FC236}">
                      <a16:creationId xmlns:a16="http://schemas.microsoft.com/office/drawing/2014/main" id="{021206FC-6AFF-B065-C05C-6BBB1F8CE812}"/>
                    </a:ext>
                  </a:extLst>
                </p:cNvPr>
                <p:cNvPicPr/>
                <p:nvPr/>
              </p:nvPicPr>
              <p:blipFill>
                <a:blip r:embed="rId171"/>
                <a:stretch>
                  <a:fillRect/>
                </a:stretch>
              </p:blipFill>
              <p:spPr>
                <a:xfrm>
                  <a:off x="2895445" y="4956108"/>
                  <a:ext cx="117360" cy="39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
            <p14:nvContentPartPr>
              <p14:cNvPr id="207" name="Ink 206">
                <a:extLst>
                  <a:ext uri="{FF2B5EF4-FFF2-40B4-BE49-F238E27FC236}">
                    <a16:creationId xmlns:a16="http://schemas.microsoft.com/office/drawing/2014/main" id="{A902DF8B-5BEA-9B11-58C3-6982CC49396D}"/>
                  </a:ext>
                </a:extLst>
              </p14:cNvPr>
              <p14:cNvContentPartPr/>
              <p14:nvPr/>
            </p14:nvContentPartPr>
            <p14:xfrm>
              <a:off x="4660285" y="5558748"/>
              <a:ext cx="137520" cy="212760"/>
            </p14:xfrm>
          </p:contentPart>
        </mc:Choice>
        <mc:Fallback>
          <p:pic>
            <p:nvPicPr>
              <p:cNvPr id="207" name="Ink 206">
                <a:extLst>
                  <a:ext uri="{FF2B5EF4-FFF2-40B4-BE49-F238E27FC236}">
                    <a16:creationId xmlns:a16="http://schemas.microsoft.com/office/drawing/2014/main" id="{A902DF8B-5BEA-9B11-58C3-6982CC49396D}"/>
                  </a:ext>
                </a:extLst>
              </p:cNvPr>
              <p:cNvPicPr/>
              <p:nvPr/>
            </p:nvPicPr>
            <p:blipFill>
              <a:blip r:embed="rId173"/>
              <a:stretch>
                <a:fillRect/>
              </a:stretch>
            </p:blipFill>
            <p:spPr>
              <a:xfrm>
                <a:off x="4642238" y="5540748"/>
                <a:ext cx="173254"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4" name="Ink 213">
                <a:extLst>
                  <a:ext uri="{FF2B5EF4-FFF2-40B4-BE49-F238E27FC236}">
                    <a16:creationId xmlns:a16="http://schemas.microsoft.com/office/drawing/2014/main" id="{4D1E84FF-8368-0D65-3875-56044EE51059}"/>
                  </a:ext>
                </a:extLst>
              </p14:cNvPr>
              <p14:cNvContentPartPr/>
              <p14:nvPr/>
            </p14:nvContentPartPr>
            <p14:xfrm>
              <a:off x="4632205" y="5901828"/>
              <a:ext cx="757440" cy="47160"/>
            </p14:xfrm>
          </p:contentPart>
        </mc:Choice>
        <mc:Fallback>
          <p:pic>
            <p:nvPicPr>
              <p:cNvPr id="214" name="Ink 213">
                <a:extLst>
                  <a:ext uri="{FF2B5EF4-FFF2-40B4-BE49-F238E27FC236}">
                    <a16:creationId xmlns:a16="http://schemas.microsoft.com/office/drawing/2014/main" id="{4D1E84FF-8368-0D65-3875-56044EE51059}"/>
                  </a:ext>
                </a:extLst>
              </p:cNvPr>
              <p:cNvPicPr/>
              <p:nvPr/>
            </p:nvPicPr>
            <p:blipFill>
              <a:blip r:embed="rId175"/>
              <a:stretch>
                <a:fillRect/>
              </a:stretch>
            </p:blipFill>
            <p:spPr>
              <a:xfrm>
                <a:off x="4614205" y="5883828"/>
                <a:ext cx="793080" cy="82800"/>
              </a:xfrm>
              <a:prstGeom prst="rect">
                <a:avLst/>
              </a:prstGeom>
            </p:spPr>
          </p:pic>
        </mc:Fallback>
      </mc:AlternateContent>
      <p:grpSp>
        <p:nvGrpSpPr>
          <p:cNvPr id="221" name="Group 220">
            <a:extLst>
              <a:ext uri="{FF2B5EF4-FFF2-40B4-BE49-F238E27FC236}">
                <a16:creationId xmlns:a16="http://schemas.microsoft.com/office/drawing/2014/main" id="{7F94C509-4571-00C9-F482-DDBDD8D6302D}"/>
              </a:ext>
            </a:extLst>
          </p:cNvPr>
          <p:cNvGrpSpPr/>
          <p:nvPr/>
        </p:nvGrpSpPr>
        <p:grpSpPr>
          <a:xfrm>
            <a:off x="3521245" y="5491428"/>
            <a:ext cx="1920960" cy="674640"/>
            <a:chOff x="1997245" y="5491428"/>
            <a:chExt cx="1920960" cy="674640"/>
          </a:xfrm>
        </p:grpSpPr>
        <mc:AlternateContent xmlns:mc="http://schemas.openxmlformats.org/markup-compatibility/2006" xmlns:p14="http://schemas.microsoft.com/office/powerpoint/2010/main">
          <mc:Choice Requires="p14">
            <p:contentPart p14:bwMode="auto" r:id="rId176">
              <p14:nvContentPartPr>
                <p14:cNvPr id="191" name="Ink 190">
                  <a:extLst>
                    <a:ext uri="{FF2B5EF4-FFF2-40B4-BE49-F238E27FC236}">
                      <a16:creationId xmlns:a16="http://schemas.microsoft.com/office/drawing/2014/main" id="{A4B2ADD2-A01D-C45F-9EFD-2CCD62BD3F65}"/>
                    </a:ext>
                  </a:extLst>
                </p14:cNvPr>
                <p14:cNvContentPartPr/>
                <p14:nvPr/>
              </p14:nvContentPartPr>
              <p14:xfrm>
                <a:off x="2209285" y="5563788"/>
                <a:ext cx="272880" cy="192600"/>
              </p14:xfrm>
            </p:contentPart>
          </mc:Choice>
          <mc:Fallback xmlns="">
            <p:pic>
              <p:nvPicPr>
                <p:cNvPr id="191" name="Ink 190">
                  <a:extLst>
                    <a:ext uri="{FF2B5EF4-FFF2-40B4-BE49-F238E27FC236}">
                      <a16:creationId xmlns:a16="http://schemas.microsoft.com/office/drawing/2014/main" id="{A4B2ADD2-A01D-C45F-9EFD-2CCD62BD3F65}"/>
                    </a:ext>
                  </a:extLst>
                </p:cNvPr>
                <p:cNvPicPr/>
                <p:nvPr/>
              </p:nvPicPr>
              <p:blipFill>
                <a:blip r:embed="rId177"/>
                <a:stretch>
                  <a:fillRect/>
                </a:stretch>
              </p:blipFill>
              <p:spPr>
                <a:xfrm>
                  <a:off x="2191285" y="5546148"/>
                  <a:ext cx="308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92" name="Ink 191">
                  <a:extLst>
                    <a:ext uri="{FF2B5EF4-FFF2-40B4-BE49-F238E27FC236}">
                      <a16:creationId xmlns:a16="http://schemas.microsoft.com/office/drawing/2014/main" id="{436415AD-D602-2FF3-95DA-B3734080BABC}"/>
                    </a:ext>
                  </a:extLst>
                </p14:cNvPr>
                <p14:cNvContentPartPr/>
                <p14:nvPr/>
              </p14:nvContentPartPr>
              <p14:xfrm>
                <a:off x="2555965" y="5550468"/>
                <a:ext cx="136080" cy="272160"/>
              </p14:xfrm>
            </p:contentPart>
          </mc:Choice>
          <mc:Fallback xmlns="">
            <p:pic>
              <p:nvPicPr>
                <p:cNvPr id="192" name="Ink 191">
                  <a:extLst>
                    <a:ext uri="{FF2B5EF4-FFF2-40B4-BE49-F238E27FC236}">
                      <a16:creationId xmlns:a16="http://schemas.microsoft.com/office/drawing/2014/main" id="{436415AD-D602-2FF3-95DA-B3734080BABC}"/>
                    </a:ext>
                  </a:extLst>
                </p:cNvPr>
                <p:cNvPicPr/>
                <p:nvPr/>
              </p:nvPicPr>
              <p:blipFill>
                <a:blip r:embed="rId179"/>
                <a:stretch>
                  <a:fillRect/>
                </a:stretch>
              </p:blipFill>
              <p:spPr>
                <a:xfrm>
                  <a:off x="2538325" y="5532828"/>
                  <a:ext cx="1717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93" name="Ink 192">
                  <a:extLst>
                    <a:ext uri="{FF2B5EF4-FFF2-40B4-BE49-F238E27FC236}">
                      <a16:creationId xmlns:a16="http://schemas.microsoft.com/office/drawing/2014/main" id="{CC389B15-21C4-B0AE-7EF3-1C7CAD698523}"/>
                    </a:ext>
                  </a:extLst>
                </p14:cNvPr>
                <p14:cNvContentPartPr/>
                <p14:nvPr/>
              </p14:nvContentPartPr>
              <p14:xfrm>
                <a:off x="2645965" y="5604108"/>
                <a:ext cx="93600" cy="76320"/>
              </p14:xfrm>
            </p:contentPart>
          </mc:Choice>
          <mc:Fallback xmlns="">
            <p:pic>
              <p:nvPicPr>
                <p:cNvPr id="193" name="Ink 192">
                  <a:extLst>
                    <a:ext uri="{FF2B5EF4-FFF2-40B4-BE49-F238E27FC236}">
                      <a16:creationId xmlns:a16="http://schemas.microsoft.com/office/drawing/2014/main" id="{CC389B15-21C4-B0AE-7EF3-1C7CAD698523}"/>
                    </a:ext>
                  </a:extLst>
                </p:cNvPr>
                <p:cNvPicPr/>
                <p:nvPr/>
              </p:nvPicPr>
              <p:blipFill>
                <a:blip r:embed="rId181"/>
                <a:stretch>
                  <a:fillRect/>
                </a:stretch>
              </p:blipFill>
              <p:spPr>
                <a:xfrm>
                  <a:off x="2628325" y="5586108"/>
                  <a:ext cx="129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8" name="Ink 197">
                  <a:extLst>
                    <a:ext uri="{FF2B5EF4-FFF2-40B4-BE49-F238E27FC236}">
                      <a16:creationId xmlns:a16="http://schemas.microsoft.com/office/drawing/2014/main" id="{039003FA-F345-7289-A6A1-8220AA4C7D84}"/>
                    </a:ext>
                  </a:extLst>
                </p14:cNvPr>
                <p14:cNvContentPartPr/>
                <p14:nvPr/>
              </p14:nvContentPartPr>
              <p14:xfrm>
                <a:off x="2177605" y="5873028"/>
                <a:ext cx="673920" cy="18360"/>
              </p14:xfrm>
            </p:contentPart>
          </mc:Choice>
          <mc:Fallback xmlns="">
            <p:pic>
              <p:nvPicPr>
                <p:cNvPr id="198" name="Ink 197">
                  <a:extLst>
                    <a:ext uri="{FF2B5EF4-FFF2-40B4-BE49-F238E27FC236}">
                      <a16:creationId xmlns:a16="http://schemas.microsoft.com/office/drawing/2014/main" id="{039003FA-F345-7289-A6A1-8220AA4C7D84}"/>
                    </a:ext>
                  </a:extLst>
                </p:cNvPr>
                <p:cNvPicPr/>
                <p:nvPr/>
              </p:nvPicPr>
              <p:blipFill>
                <a:blip r:embed="rId183"/>
                <a:stretch>
                  <a:fillRect/>
                </a:stretch>
              </p:blipFill>
              <p:spPr>
                <a:xfrm>
                  <a:off x="2159965" y="5855388"/>
                  <a:ext cx="709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99" name="Ink 198">
                  <a:extLst>
                    <a:ext uri="{FF2B5EF4-FFF2-40B4-BE49-F238E27FC236}">
                      <a16:creationId xmlns:a16="http://schemas.microsoft.com/office/drawing/2014/main" id="{ECB38F44-2F35-A0FA-DAE1-7C7E0B375C43}"/>
                    </a:ext>
                  </a:extLst>
                </p14:cNvPr>
                <p14:cNvContentPartPr/>
                <p14:nvPr/>
              </p14:nvContentPartPr>
              <p14:xfrm>
                <a:off x="2416285" y="5945028"/>
                <a:ext cx="122040" cy="183240"/>
              </p14:xfrm>
            </p:contentPart>
          </mc:Choice>
          <mc:Fallback xmlns="">
            <p:pic>
              <p:nvPicPr>
                <p:cNvPr id="199" name="Ink 198">
                  <a:extLst>
                    <a:ext uri="{FF2B5EF4-FFF2-40B4-BE49-F238E27FC236}">
                      <a16:creationId xmlns:a16="http://schemas.microsoft.com/office/drawing/2014/main" id="{ECB38F44-2F35-A0FA-DAE1-7C7E0B375C43}"/>
                    </a:ext>
                  </a:extLst>
                </p:cNvPr>
                <p:cNvPicPr/>
                <p:nvPr/>
              </p:nvPicPr>
              <p:blipFill>
                <a:blip r:embed="rId185"/>
                <a:stretch>
                  <a:fillRect/>
                </a:stretch>
              </p:blipFill>
              <p:spPr>
                <a:xfrm>
                  <a:off x="2398645" y="5927028"/>
                  <a:ext cx="1576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00" name="Ink 199">
                  <a:extLst>
                    <a:ext uri="{FF2B5EF4-FFF2-40B4-BE49-F238E27FC236}">
                      <a16:creationId xmlns:a16="http://schemas.microsoft.com/office/drawing/2014/main" id="{C0C53C40-558F-7304-F510-890FF5CB29F7}"/>
                    </a:ext>
                  </a:extLst>
                </p14:cNvPr>
                <p14:cNvContentPartPr/>
                <p14:nvPr/>
              </p14:nvContentPartPr>
              <p14:xfrm>
                <a:off x="1997245" y="5514468"/>
                <a:ext cx="185760" cy="651600"/>
              </p14:xfrm>
            </p:contentPart>
          </mc:Choice>
          <mc:Fallback xmlns="">
            <p:pic>
              <p:nvPicPr>
                <p:cNvPr id="200" name="Ink 199">
                  <a:extLst>
                    <a:ext uri="{FF2B5EF4-FFF2-40B4-BE49-F238E27FC236}">
                      <a16:creationId xmlns:a16="http://schemas.microsoft.com/office/drawing/2014/main" id="{C0C53C40-558F-7304-F510-890FF5CB29F7}"/>
                    </a:ext>
                  </a:extLst>
                </p:cNvPr>
                <p:cNvPicPr/>
                <p:nvPr/>
              </p:nvPicPr>
              <p:blipFill>
                <a:blip r:embed="rId187"/>
                <a:stretch>
                  <a:fillRect/>
                </a:stretch>
              </p:blipFill>
              <p:spPr>
                <a:xfrm>
                  <a:off x="1979245" y="5496828"/>
                  <a:ext cx="221400" cy="687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02" name="Ink 201">
                  <a:extLst>
                    <a:ext uri="{FF2B5EF4-FFF2-40B4-BE49-F238E27FC236}">
                      <a16:creationId xmlns:a16="http://schemas.microsoft.com/office/drawing/2014/main" id="{5AC42743-12D9-5D7D-3357-20EAD11D5140}"/>
                    </a:ext>
                  </a:extLst>
                </p14:cNvPr>
                <p14:cNvContentPartPr/>
                <p14:nvPr/>
              </p14:nvContentPartPr>
              <p14:xfrm>
                <a:off x="2792845" y="5514468"/>
                <a:ext cx="176400" cy="605160"/>
              </p14:xfrm>
            </p:contentPart>
          </mc:Choice>
          <mc:Fallback xmlns="">
            <p:pic>
              <p:nvPicPr>
                <p:cNvPr id="202" name="Ink 201">
                  <a:extLst>
                    <a:ext uri="{FF2B5EF4-FFF2-40B4-BE49-F238E27FC236}">
                      <a16:creationId xmlns:a16="http://schemas.microsoft.com/office/drawing/2014/main" id="{5AC42743-12D9-5D7D-3357-20EAD11D5140}"/>
                    </a:ext>
                  </a:extLst>
                </p:cNvPr>
                <p:cNvPicPr/>
                <p:nvPr/>
              </p:nvPicPr>
              <p:blipFill>
                <a:blip r:embed="rId189"/>
                <a:stretch>
                  <a:fillRect/>
                </a:stretch>
              </p:blipFill>
              <p:spPr>
                <a:xfrm>
                  <a:off x="2774845" y="5496828"/>
                  <a:ext cx="21204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04" name="Ink 203">
                  <a:extLst>
                    <a:ext uri="{FF2B5EF4-FFF2-40B4-BE49-F238E27FC236}">
                      <a16:creationId xmlns:a16="http://schemas.microsoft.com/office/drawing/2014/main" id="{A0C3E723-12DA-022A-78BB-80F6323ECD93}"/>
                    </a:ext>
                  </a:extLst>
                </p14:cNvPr>
                <p14:cNvContentPartPr/>
                <p14:nvPr/>
              </p14:nvContentPartPr>
              <p14:xfrm>
                <a:off x="3378205" y="5504388"/>
                <a:ext cx="132120" cy="268560"/>
              </p14:xfrm>
            </p:contentPart>
          </mc:Choice>
          <mc:Fallback xmlns="">
            <p:pic>
              <p:nvPicPr>
                <p:cNvPr id="204" name="Ink 203">
                  <a:extLst>
                    <a:ext uri="{FF2B5EF4-FFF2-40B4-BE49-F238E27FC236}">
                      <a16:creationId xmlns:a16="http://schemas.microsoft.com/office/drawing/2014/main" id="{A0C3E723-12DA-022A-78BB-80F6323ECD93}"/>
                    </a:ext>
                  </a:extLst>
                </p:cNvPr>
                <p:cNvPicPr/>
                <p:nvPr/>
              </p:nvPicPr>
              <p:blipFill>
                <a:blip r:embed="rId191"/>
                <a:stretch>
                  <a:fillRect/>
                </a:stretch>
              </p:blipFill>
              <p:spPr>
                <a:xfrm>
                  <a:off x="3360565" y="5486748"/>
                  <a:ext cx="1677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05" name="Ink 204">
                  <a:extLst>
                    <a:ext uri="{FF2B5EF4-FFF2-40B4-BE49-F238E27FC236}">
                      <a16:creationId xmlns:a16="http://schemas.microsoft.com/office/drawing/2014/main" id="{6BF2C1F3-77A6-0A94-BC42-D65B5677257D}"/>
                    </a:ext>
                  </a:extLst>
                </p14:cNvPr>
                <p14:cNvContentPartPr/>
                <p14:nvPr/>
              </p14:nvContentPartPr>
              <p14:xfrm>
                <a:off x="3615805" y="5530668"/>
                <a:ext cx="88920" cy="190800"/>
              </p14:xfrm>
            </p:contentPart>
          </mc:Choice>
          <mc:Fallback xmlns="">
            <p:pic>
              <p:nvPicPr>
                <p:cNvPr id="205" name="Ink 204">
                  <a:extLst>
                    <a:ext uri="{FF2B5EF4-FFF2-40B4-BE49-F238E27FC236}">
                      <a16:creationId xmlns:a16="http://schemas.microsoft.com/office/drawing/2014/main" id="{6BF2C1F3-77A6-0A94-BC42-D65B5677257D}"/>
                    </a:ext>
                  </a:extLst>
                </p:cNvPr>
                <p:cNvPicPr/>
                <p:nvPr/>
              </p:nvPicPr>
              <p:blipFill>
                <a:blip r:embed="rId193"/>
                <a:stretch>
                  <a:fillRect/>
                </a:stretch>
              </p:blipFill>
              <p:spPr>
                <a:xfrm>
                  <a:off x="3598165" y="5513028"/>
                  <a:ext cx="1245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1" name="Ink 210">
                  <a:extLst>
                    <a:ext uri="{FF2B5EF4-FFF2-40B4-BE49-F238E27FC236}">
                      <a16:creationId xmlns:a16="http://schemas.microsoft.com/office/drawing/2014/main" id="{7129E75E-708E-FB0A-4EAA-2AB7798545CB}"/>
                    </a:ext>
                  </a:extLst>
                </p14:cNvPr>
                <p14:cNvContentPartPr/>
                <p14:nvPr/>
              </p14:nvContentPartPr>
              <p14:xfrm>
                <a:off x="3191005" y="5778708"/>
                <a:ext cx="90720" cy="86400"/>
              </p14:xfrm>
            </p:contentPart>
          </mc:Choice>
          <mc:Fallback xmlns="">
            <p:pic>
              <p:nvPicPr>
                <p:cNvPr id="211" name="Ink 210">
                  <a:extLst>
                    <a:ext uri="{FF2B5EF4-FFF2-40B4-BE49-F238E27FC236}">
                      <a16:creationId xmlns:a16="http://schemas.microsoft.com/office/drawing/2014/main" id="{7129E75E-708E-FB0A-4EAA-2AB7798545CB}"/>
                    </a:ext>
                  </a:extLst>
                </p:cNvPr>
                <p:cNvPicPr/>
                <p:nvPr/>
              </p:nvPicPr>
              <p:blipFill>
                <a:blip r:embed="rId195"/>
                <a:stretch>
                  <a:fillRect/>
                </a:stretch>
              </p:blipFill>
              <p:spPr>
                <a:xfrm>
                  <a:off x="3173005" y="5760708"/>
                  <a:ext cx="126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2" name="Ink 211">
                  <a:extLst>
                    <a:ext uri="{FF2B5EF4-FFF2-40B4-BE49-F238E27FC236}">
                      <a16:creationId xmlns:a16="http://schemas.microsoft.com/office/drawing/2014/main" id="{26116889-A478-97CF-D033-4E468DC7FEA7}"/>
                    </a:ext>
                  </a:extLst>
                </p14:cNvPr>
                <p14:cNvContentPartPr/>
                <p14:nvPr/>
              </p14:nvContentPartPr>
              <p14:xfrm>
                <a:off x="3301525" y="5795268"/>
                <a:ext cx="61560" cy="79200"/>
              </p14:xfrm>
            </p:contentPart>
          </mc:Choice>
          <mc:Fallback xmlns="">
            <p:pic>
              <p:nvPicPr>
                <p:cNvPr id="212" name="Ink 211">
                  <a:extLst>
                    <a:ext uri="{FF2B5EF4-FFF2-40B4-BE49-F238E27FC236}">
                      <a16:creationId xmlns:a16="http://schemas.microsoft.com/office/drawing/2014/main" id="{26116889-A478-97CF-D033-4E468DC7FEA7}"/>
                    </a:ext>
                  </a:extLst>
                </p:cNvPr>
                <p:cNvPicPr/>
                <p:nvPr/>
              </p:nvPicPr>
              <p:blipFill>
                <a:blip r:embed="rId197"/>
                <a:stretch>
                  <a:fillRect/>
                </a:stretch>
              </p:blipFill>
              <p:spPr>
                <a:xfrm>
                  <a:off x="3283525" y="5777268"/>
                  <a:ext cx="97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6" name="Ink 215">
                  <a:extLst>
                    <a:ext uri="{FF2B5EF4-FFF2-40B4-BE49-F238E27FC236}">
                      <a16:creationId xmlns:a16="http://schemas.microsoft.com/office/drawing/2014/main" id="{8AE6A377-BC0E-4A12-DBE6-AB4908678DF9}"/>
                    </a:ext>
                  </a:extLst>
                </p14:cNvPr>
                <p14:cNvContentPartPr/>
                <p14:nvPr/>
              </p14:nvContentPartPr>
              <p14:xfrm>
                <a:off x="3328885" y="5995428"/>
                <a:ext cx="289080" cy="136800"/>
              </p14:xfrm>
            </p:contentPart>
          </mc:Choice>
          <mc:Fallback xmlns="">
            <p:pic>
              <p:nvPicPr>
                <p:cNvPr id="216" name="Ink 215">
                  <a:extLst>
                    <a:ext uri="{FF2B5EF4-FFF2-40B4-BE49-F238E27FC236}">
                      <a16:creationId xmlns:a16="http://schemas.microsoft.com/office/drawing/2014/main" id="{8AE6A377-BC0E-4A12-DBE6-AB4908678DF9}"/>
                    </a:ext>
                  </a:extLst>
                </p:cNvPr>
                <p:cNvPicPr/>
                <p:nvPr/>
              </p:nvPicPr>
              <p:blipFill>
                <a:blip r:embed="rId199"/>
                <a:stretch>
                  <a:fillRect/>
                </a:stretch>
              </p:blipFill>
              <p:spPr>
                <a:xfrm>
                  <a:off x="3311245" y="5977428"/>
                  <a:ext cx="324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17" name="Ink 216">
                  <a:extLst>
                    <a:ext uri="{FF2B5EF4-FFF2-40B4-BE49-F238E27FC236}">
                      <a16:creationId xmlns:a16="http://schemas.microsoft.com/office/drawing/2014/main" id="{AA4936BC-C35A-12E0-9B67-ED0C58FE40B1}"/>
                    </a:ext>
                  </a:extLst>
                </p14:cNvPr>
                <p14:cNvContentPartPr/>
                <p14:nvPr/>
              </p14:nvContentPartPr>
              <p14:xfrm>
                <a:off x="2982925" y="5491428"/>
                <a:ext cx="147240" cy="644040"/>
              </p14:xfrm>
            </p:contentPart>
          </mc:Choice>
          <mc:Fallback xmlns="">
            <p:pic>
              <p:nvPicPr>
                <p:cNvPr id="217" name="Ink 216">
                  <a:extLst>
                    <a:ext uri="{FF2B5EF4-FFF2-40B4-BE49-F238E27FC236}">
                      <a16:creationId xmlns:a16="http://schemas.microsoft.com/office/drawing/2014/main" id="{AA4936BC-C35A-12E0-9B67-ED0C58FE40B1}"/>
                    </a:ext>
                  </a:extLst>
                </p:cNvPr>
                <p:cNvPicPr/>
                <p:nvPr/>
              </p:nvPicPr>
              <p:blipFill>
                <a:blip r:embed="rId201"/>
                <a:stretch>
                  <a:fillRect/>
                </a:stretch>
              </p:blipFill>
              <p:spPr>
                <a:xfrm>
                  <a:off x="2964925" y="5473428"/>
                  <a:ext cx="18288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8" name="Ink 217">
                  <a:extLst>
                    <a:ext uri="{FF2B5EF4-FFF2-40B4-BE49-F238E27FC236}">
                      <a16:creationId xmlns:a16="http://schemas.microsoft.com/office/drawing/2014/main" id="{97F5F155-13E8-2380-0003-311FB48C0214}"/>
                    </a:ext>
                  </a:extLst>
                </p14:cNvPr>
                <p14:cNvContentPartPr/>
                <p14:nvPr/>
              </p14:nvContentPartPr>
              <p14:xfrm>
                <a:off x="3818125" y="5511588"/>
                <a:ext cx="100080" cy="592200"/>
              </p14:xfrm>
            </p:contentPart>
          </mc:Choice>
          <mc:Fallback xmlns="">
            <p:pic>
              <p:nvPicPr>
                <p:cNvPr id="218" name="Ink 217">
                  <a:extLst>
                    <a:ext uri="{FF2B5EF4-FFF2-40B4-BE49-F238E27FC236}">
                      <a16:creationId xmlns:a16="http://schemas.microsoft.com/office/drawing/2014/main" id="{97F5F155-13E8-2380-0003-311FB48C0214}"/>
                    </a:ext>
                  </a:extLst>
                </p:cNvPr>
                <p:cNvPicPr/>
                <p:nvPr/>
              </p:nvPicPr>
              <p:blipFill>
                <a:blip r:embed="rId203"/>
                <a:stretch>
                  <a:fillRect/>
                </a:stretch>
              </p:blipFill>
              <p:spPr>
                <a:xfrm>
                  <a:off x="3800485" y="5493948"/>
                  <a:ext cx="135720" cy="62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231" name="Ink 230">
                <a:extLst>
                  <a:ext uri="{FF2B5EF4-FFF2-40B4-BE49-F238E27FC236}">
                    <a16:creationId xmlns:a16="http://schemas.microsoft.com/office/drawing/2014/main" id="{B20703F6-E44F-D631-A75E-7148283B6978}"/>
                  </a:ext>
                </a:extLst>
              </p14:cNvPr>
              <p14:cNvContentPartPr/>
              <p14:nvPr/>
            </p14:nvContentPartPr>
            <p14:xfrm>
              <a:off x="5695285" y="5261028"/>
              <a:ext cx="266760" cy="17640"/>
            </p14:xfrm>
          </p:contentPart>
        </mc:Choice>
        <mc:Fallback>
          <p:pic>
            <p:nvPicPr>
              <p:cNvPr id="231" name="Ink 230">
                <a:extLst>
                  <a:ext uri="{FF2B5EF4-FFF2-40B4-BE49-F238E27FC236}">
                    <a16:creationId xmlns:a16="http://schemas.microsoft.com/office/drawing/2014/main" id="{B20703F6-E44F-D631-A75E-7148283B6978}"/>
                  </a:ext>
                </a:extLst>
              </p:cNvPr>
              <p:cNvPicPr/>
              <p:nvPr/>
            </p:nvPicPr>
            <p:blipFill>
              <a:blip r:embed="rId205"/>
              <a:stretch>
                <a:fillRect/>
              </a:stretch>
            </p:blipFill>
            <p:spPr>
              <a:xfrm>
                <a:off x="5677285" y="5243028"/>
                <a:ext cx="302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32" name="Ink 231">
                <a:extLst>
                  <a:ext uri="{FF2B5EF4-FFF2-40B4-BE49-F238E27FC236}">
                    <a16:creationId xmlns:a16="http://schemas.microsoft.com/office/drawing/2014/main" id="{740E0B1B-86A2-5F5C-FB8D-1E1F68698888}"/>
                  </a:ext>
                </a:extLst>
              </p14:cNvPr>
              <p14:cNvContentPartPr/>
              <p14:nvPr/>
            </p14:nvContentPartPr>
            <p14:xfrm>
              <a:off x="5714005" y="5437788"/>
              <a:ext cx="234360" cy="13320"/>
            </p14:xfrm>
          </p:contentPart>
        </mc:Choice>
        <mc:Fallback>
          <p:pic>
            <p:nvPicPr>
              <p:cNvPr id="232" name="Ink 231">
                <a:extLst>
                  <a:ext uri="{FF2B5EF4-FFF2-40B4-BE49-F238E27FC236}">
                    <a16:creationId xmlns:a16="http://schemas.microsoft.com/office/drawing/2014/main" id="{740E0B1B-86A2-5F5C-FB8D-1E1F68698888}"/>
                  </a:ext>
                </a:extLst>
              </p:cNvPr>
              <p:cNvPicPr/>
              <p:nvPr/>
            </p:nvPicPr>
            <p:blipFill>
              <a:blip r:embed="rId207"/>
              <a:stretch>
                <a:fillRect/>
              </a:stretch>
            </p:blipFill>
            <p:spPr>
              <a:xfrm>
                <a:off x="5695977" y="5420262"/>
                <a:ext cx="270055" cy="48022"/>
              </a:xfrm>
              <a:prstGeom prst="rect">
                <a:avLst/>
              </a:prstGeom>
            </p:spPr>
          </p:pic>
        </mc:Fallback>
      </mc:AlternateContent>
      <p:grpSp>
        <p:nvGrpSpPr>
          <p:cNvPr id="237" name="Group 236">
            <a:extLst>
              <a:ext uri="{FF2B5EF4-FFF2-40B4-BE49-F238E27FC236}">
                <a16:creationId xmlns:a16="http://schemas.microsoft.com/office/drawing/2014/main" id="{4A81EDF2-3BB3-875F-C4C1-FEEE310A4815}"/>
              </a:ext>
            </a:extLst>
          </p:cNvPr>
          <p:cNvGrpSpPr/>
          <p:nvPr/>
        </p:nvGrpSpPr>
        <p:grpSpPr>
          <a:xfrm>
            <a:off x="6631285" y="5021988"/>
            <a:ext cx="376560" cy="206280"/>
            <a:chOff x="5107285" y="5021988"/>
            <a:chExt cx="376560" cy="206280"/>
          </a:xfrm>
        </p:grpSpPr>
        <mc:AlternateContent xmlns:mc="http://schemas.openxmlformats.org/markup-compatibility/2006" xmlns:p14="http://schemas.microsoft.com/office/powerpoint/2010/main">
          <mc:Choice Requires="p14">
            <p:contentPart p14:bwMode="auto" r:id="rId208">
              <p14:nvContentPartPr>
                <p14:cNvPr id="234" name="Ink 233">
                  <a:extLst>
                    <a:ext uri="{FF2B5EF4-FFF2-40B4-BE49-F238E27FC236}">
                      <a16:creationId xmlns:a16="http://schemas.microsoft.com/office/drawing/2014/main" id="{36BCF4A2-263B-D3F4-A979-794D87C4BA47}"/>
                    </a:ext>
                  </a:extLst>
                </p14:cNvPr>
                <p14:cNvContentPartPr/>
                <p14:nvPr/>
              </p14:nvContentPartPr>
              <p14:xfrm>
                <a:off x="5107285" y="5057628"/>
                <a:ext cx="41400" cy="161640"/>
              </p14:xfrm>
            </p:contentPart>
          </mc:Choice>
          <mc:Fallback xmlns="">
            <p:pic>
              <p:nvPicPr>
                <p:cNvPr id="234" name="Ink 233">
                  <a:extLst>
                    <a:ext uri="{FF2B5EF4-FFF2-40B4-BE49-F238E27FC236}">
                      <a16:creationId xmlns:a16="http://schemas.microsoft.com/office/drawing/2014/main" id="{36BCF4A2-263B-D3F4-A979-794D87C4BA47}"/>
                    </a:ext>
                  </a:extLst>
                </p:cNvPr>
                <p:cNvPicPr/>
                <p:nvPr/>
              </p:nvPicPr>
              <p:blipFill>
                <a:blip r:embed="rId209"/>
                <a:stretch>
                  <a:fillRect/>
                </a:stretch>
              </p:blipFill>
              <p:spPr>
                <a:xfrm>
                  <a:off x="5089645" y="5039628"/>
                  <a:ext cx="77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35" name="Ink 234">
                  <a:extLst>
                    <a:ext uri="{FF2B5EF4-FFF2-40B4-BE49-F238E27FC236}">
                      <a16:creationId xmlns:a16="http://schemas.microsoft.com/office/drawing/2014/main" id="{98151309-719C-B436-A7DD-289795D54048}"/>
                    </a:ext>
                  </a:extLst>
                </p14:cNvPr>
                <p14:cNvContentPartPr/>
                <p14:nvPr/>
              </p14:nvContentPartPr>
              <p14:xfrm>
                <a:off x="5164165" y="5021988"/>
                <a:ext cx="180000" cy="192600"/>
              </p14:xfrm>
            </p:contentPart>
          </mc:Choice>
          <mc:Fallback xmlns="">
            <p:pic>
              <p:nvPicPr>
                <p:cNvPr id="235" name="Ink 234">
                  <a:extLst>
                    <a:ext uri="{FF2B5EF4-FFF2-40B4-BE49-F238E27FC236}">
                      <a16:creationId xmlns:a16="http://schemas.microsoft.com/office/drawing/2014/main" id="{98151309-719C-B436-A7DD-289795D54048}"/>
                    </a:ext>
                  </a:extLst>
                </p:cNvPr>
                <p:cNvPicPr/>
                <p:nvPr/>
              </p:nvPicPr>
              <p:blipFill>
                <a:blip r:embed="rId211"/>
                <a:stretch>
                  <a:fillRect/>
                </a:stretch>
              </p:blipFill>
              <p:spPr>
                <a:xfrm>
                  <a:off x="5146165" y="5004348"/>
                  <a:ext cx="2156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36" name="Ink 235">
                  <a:extLst>
                    <a:ext uri="{FF2B5EF4-FFF2-40B4-BE49-F238E27FC236}">
                      <a16:creationId xmlns:a16="http://schemas.microsoft.com/office/drawing/2014/main" id="{1AC7C384-0256-382E-C1B2-89A265A1D8C4}"/>
                    </a:ext>
                  </a:extLst>
                </p14:cNvPr>
                <p14:cNvContentPartPr/>
                <p14:nvPr/>
              </p14:nvContentPartPr>
              <p14:xfrm>
                <a:off x="5333005" y="5111988"/>
                <a:ext cx="150840" cy="116280"/>
              </p14:xfrm>
            </p:contentPart>
          </mc:Choice>
          <mc:Fallback xmlns="">
            <p:pic>
              <p:nvPicPr>
                <p:cNvPr id="236" name="Ink 235">
                  <a:extLst>
                    <a:ext uri="{FF2B5EF4-FFF2-40B4-BE49-F238E27FC236}">
                      <a16:creationId xmlns:a16="http://schemas.microsoft.com/office/drawing/2014/main" id="{1AC7C384-0256-382E-C1B2-89A265A1D8C4}"/>
                    </a:ext>
                  </a:extLst>
                </p:cNvPr>
                <p:cNvPicPr/>
                <p:nvPr/>
              </p:nvPicPr>
              <p:blipFill>
                <a:blip r:embed="rId213"/>
                <a:stretch>
                  <a:fillRect/>
                </a:stretch>
              </p:blipFill>
              <p:spPr>
                <a:xfrm>
                  <a:off x="5315365" y="5094348"/>
                  <a:ext cx="186480" cy="15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4">
            <p14:nvContentPartPr>
              <p14:cNvPr id="260" name="Ink 259">
                <a:extLst>
                  <a:ext uri="{FF2B5EF4-FFF2-40B4-BE49-F238E27FC236}">
                    <a16:creationId xmlns:a16="http://schemas.microsoft.com/office/drawing/2014/main" id="{06BBB6AC-CBD9-68EC-7812-CAF41581EFD9}"/>
                  </a:ext>
                </a:extLst>
              </p14:cNvPr>
              <p14:cNvContentPartPr/>
              <p14:nvPr/>
            </p14:nvContentPartPr>
            <p14:xfrm>
              <a:off x="6320605" y="5399988"/>
              <a:ext cx="1011600" cy="360"/>
            </p14:xfrm>
          </p:contentPart>
        </mc:Choice>
        <mc:Fallback>
          <p:pic>
            <p:nvPicPr>
              <p:cNvPr id="260" name="Ink 259">
                <a:extLst>
                  <a:ext uri="{FF2B5EF4-FFF2-40B4-BE49-F238E27FC236}">
                    <a16:creationId xmlns:a16="http://schemas.microsoft.com/office/drawing/2014/main" id="{06BBB6AC-CBD9-68EC-7812-CAF41581EFD9}"/>
                  </a:ext>
                </a:extLst>
              </p:cNvPr>
              <p:cNvPicPr/>
              <p:nvPr/>
            </p:nvPicPr>
            <p:blipFill>
              <a:blip r:embed="rId215"/>
              <a:stretch>
                <a:fillRect/>
              </a:stretch>
            </p:blipFill>
            <p:spPr>
              <a:xfrm>
                <a:off x="6302605" y="5381988"/>
                <a:ext cx="1047240" cy="36000"/>
              </a:xfrm>
              <a:prstGeom prst="rect">
                <a:avLst/>
              </a:prstGeom>
            </p:spPr>
          </p:pic>
        </mc:Fallback>
      </mc:AlternateContent>
      <p:grpSp>
        <p:nvGrpSpPr>
          <p:cNvPr id="267" name="Group 266">
            <a:extLst>
              <a:ext uri="{FF2B5EF4-FFF2-40B4-BE49-F238E27FC236}">
                <a16:creationId xmlns:a16="http://schemas.microsoft.com/office/drawing/2014/main" id="{B359F66F-6004-8A56-F948-BF647022BE6E}"/>
              </a:ext>
            </a:extLst>
          </p:cNvPr>
          <p:cNvGrpSpPr/>
          <p:nvPr/>
        </p:nvGrpSpPr>
        <p:grpSpPr>
          <a:xfrm>
            <a:off x="6376405" y="5542548"/>
            <a:ext cx="723240" cy="282600"/>
            <a:chOff x="4852405" y="5542548"/>
            <a:chExt cx="723240" cy="282600"/>
          </a:xfrm>
        </p:grpSpPr>
        <mc:AlternateContent xmlns:mc="http://schemas.openxmlformats.org/markup-compatibility/2006" xmlns:p14="http://schemas.microsoft.com/office/powerpoint/2010/main">
          <mc:Choice Requires="p14">
            <p:contentPart p14:bwMode="auto" r:id="rId216">
              <p14:nvContentPartPr>
                <p14:cNvPr id="261" name="Ink 260">
                  <a:extLst>
                    <a:ext uri="{FF2B5EF4-FFF2-40B4-BE49-F238E27FC236}">
                      <a16:creationId xmlns:a16="http://schemas.microsoft.com/office/drawing/2014/main" id="{0BAE1F68-C50F-9764-B3BE-62D21BBC2188}"/>
                    </a:ext>
                  </a:extLst>
                </p14:cNvPr>
                <p14:cNvContentPartPr/>
                <p14:nvPr/>
              </p14:nvContentPartPr>
              <p14:xfrm>
                <a:off x="4852405" y="5542548"/>
                <a:ext cx="70560" cy="208800"/>
              </p14:xfrm>
            </p:contentPart>
          </mc:Choice>
          <mc:Fallback xmlns="">
            <p:pic>
              <p:nvPicPr>
                <p:cNvPr id="261" name="Ink 260">
                  <a:extLst>
                    <a:ext uri="{FF2B5EF4-FFF2-40B4-BE49-F238E27FC236}">
                      <a16:creationId xmlns:a16="http://schemas.microsoft.com/office/drawing/2014/main" id="{0BAE1F68-C50F-9764-B3BE-62D21BBC2188}"/>
                    </a:ext>
                  </a:extLst>
                </p:cNvPr>
                <p:cNvPicPr/>
                <p:nvPr/>
              </p:nvPicPr>
              <p:blipFill>
                <a:blip r:embed="rId217"/>
                <a:stretch>
                  <a:fillRect/>
                </a:stretch>
              </p:blipFill>
              <p:spPr>
                <a:xfrm>
                  <a:off x="4834405" y="5524548"/>
                  <a:ext cx="1062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62" name="Ink 261">
                  <a:extLst>
                    <a:ext uri="{FF2B5EF4-FFF2-40B4-BE49-F238E27FC236}">
                      <a16:creationId xmlns:a16="http://schemas.microsoft.com/office/drawing/2014/main" id="{8D5B75C2-5EAD-A4DE-3D57-52B74785A8EB}"/>
                    </a:ext>
                  </a:extLst>
                </p14:cNvPr>
                <p14:cNvContentPartPr/>
                <p14:nvPr/>
              </p14:nvContentPartPr>
              <p14:xfrm>
                <a:off x="4888765" y="5547588"/>
                <a:ext cx="124920" cy="129240"/>
              </p14:xfrm>
            </p:contentPart>
          </mc:Choice>
          <mc:Fallback xmlns="">
            <p:pic>
              <p:nvPicPr>
                <p:cNvPr id="262" name="Ink 261">
                  <a:extLst>
                    <a:ext uri="{FF2B5EF4-FFF2-40B4-BE49-F238E27FC236}">
                      <a16:creationId xmlns:a16="http://schemas.microsoft.com/office/drawing/2014/main" id="{8D5B75C2-5EAD-A4DE-3D57-52B74785A8EB}"/>
                    </a:ext>
                  </a:extLst>
                </p:cNvPr>
                <p:cNvPicPr/>
                <p:nvPr/>
              </p:nvPicPr>
              <p:blipFill>
                <a:blip r:embed="rId219"/>
                <a:stretch>
                  <a:fillRect/>
                </a:stretch>
              </p:blipFill>
              <p:spPr>
                <a:xfrm>
                  <a:off x="4871125" y="5529588"/>
                  <a:ext cx="160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63" name="Ink 262">
                  <a:extLst>
                    <a:ext uri="{FF2B5EF4-FFF2-40B4-BE49-F238E27FC236}">
                      <a16:creationId xmlns:a16="http://schemas.microsoft.com/office/drawing/2014/main" id="{D9344E42-3A85-1241-B831-D55F63A436F6}"/>
                    </a:ext>
                  </a:extLst>
                </p14:cNvPr>
                <p14:cNvContentPartPr/>
                <p14:nvPr/>
              </p14:nvContentPartPr>
              <p14:xfrm>
                <a:off x="4951765" y="5717508"/>
                <a:ext cx="129600" cy="86040"/>
              </p14:xfrm>
            </p:contentPart>
          </mc:Choice>
          <mc:Fallback xmlns="">
            <p:pic>
              <p:nvPicPr>
                <p:cNvPr id="263" name="Ink 262">
                  <a:extLst>
                    <a:ext uri="{FF2B5EF4-FFF2-40B4-BE49-F238E27FC236}">
                      <a16:creationId xmlns:a16="http://schemas.microsoft.com/office/drawing/2014/main" id="{D9344E42-3A85-1241-B831-D55F63A436F6}"/>
                    </a:ext>
                  </a:extLst>
                </p:cNvPr>
                <p:cNvPicPr/>
                <p:nvPr/>
              </p:nvPicPr>
              <p:blipFill>
                <a:blip r:embed="rId221"/>
                <a:stretch>
                  <a:fillRect/>
                </a:stretch>
              </p:blipFill>
              <p:spPr>
                <a:xfrm>
                  <a:off x="4933765" y="5699868"/>
                  <a:ext cx="165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64" name="Ink 263">
                  <a:extLst>
                    <a:ext uri="{FF2B5EF4-FFF2-40B4-BE49-F238E27FC236}">
                      <a16:creationId xmlns:a16="http://schemas.microsoft.com/office/drawing/2014/main" id="{C0048C5C-CBA3-AA2C-A78C-09012651EC51}"/>
                    </a:ext>
                  </a:extLst>
                </p14:cNvPr>
                <p14:cNvContentPartPr/>
                <p14:nvPr/>
              </p14:nvContentPartPr>
              <p14:xfrm>
                <a:off x="5267125" y="5572428"/>
                <a:ext cx="96840" cy="227160"/>
              </p14:xfrm>
            </p:contentPart>
          </mc:Choice>
          <mc:Fallback xmlns="">
            <p:pic>
              <p:nvPicPr>
                <p:cNvPr id="264" name="Ink 263">
                  <a:extLst>
                    <a:ext uri="{FF2B5EF4-FFF2-40B4-BE49-F238E27FC236}">
                      <a16:creationId xmlns:a16="http://schemas.microsoft.com/office/drawing/2014/main" id="{C0048C5C-CBA3-AA2C-A78C-09012651EC51}"/>
                    </a:ext>
                  </a:extLst>
                </p:cNvPr>
                <p:cNvPicPr/>
                <p:nvPr/>
              </p:nvPicPr>
              <p:blipFill>
                <a:blip r:embed="rId223"/>
                <a:stretch>
                  <a:fillRect/>
                </a:stretch>
              </p:blipFill>
              <p:spPr>
                <a:xfrm>
                  <a:off x="5249485" y="5554788"/>
                  <a:ext cx="1324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65" name="Ink 264">
                  <a:extLst>
                    <a:ext uri="{FF2B5EF4-FFF2-40B4-BE49-F238E27FC236}">
                      <a16:creationId xmlns:a16="http://schemas.microsoft.com/office/drawing/2014/main" id="{BDD7BAB5-C672-7FCC-E1CD-32F431BB7371}"/>
                    </a:ext>
                  </a:extLst>
                </p14:cNvPr>
                <p14:cNvContentPartPr/>
                <p14:nvPr/>
              </p14:nvContentPartPr>
              <p14:xfrm>
                <a:off x="5298445" y="5579268"/>
                <a:ext cx="155880" cy="208440"/>
              </p14:xfrm>
            </p:contentPart>
          </mc:Choice>
          <mc:Fallback xmlns="">
            <p:pic>
              <p:nvPicPr>
                <p:cNvPr id="265" name="Ink 264">
                  <a:extLst>
                    <a:ext uri="{FF2B5EF4-FFF2-40B4-BE49-F238E27FC236}">
                      <a16:creationId xmlns:a16="http://schemas.microsoft.com/office/drawing/2014/main" id="{BDD7BAB5-C672-7FCC-E1CD-32F431BB7371}"/>
                    </a:ext>
                  </a:extLst>
                </p:cNvPr>
                <p:cNvPicPr/>
                <p:nvPr/>
              </p:nvPicPr>
              <p:blipFill>
                <a:blip r:embed="rId225"/>
                <a:stretch>
                  <a:fillRect/>
                </a:stretch>
              </p:blipFill>
              <p:spPr>
                <a:xfrm>
                  <a:off x="5280805" y="5561268"/>
                  <a:ext cx="1915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66" name="Ink 265">
                  <a:extLst>
                    <a:ext uri="{FF2B5EF4-FFF2-40B4-BE49-F238E27FC236}">
                      <a16:creationId xmlns:a16="http://schemas.microsoft.com/office/drawing/2014/main" id="{502F0223-D118-3F6D-B999-102209948F36}"/>
                    </a:ext>
                  </a:extLst>
                </p14:cNvPr>
                <p14:cNvContentPartPr/>
                <p14:nvPr/>
              </p14:nvContentPartPr>
              <p14:xfrm>
                <a:off x="5432005" y="5704548"/>
                <a:ext cx="143640" cy="120600"/>
              </p14:xfrm>
            </p:contentPart>
          </mc:Choice>
          <mc:Fallback xmlns="">
            <p:pic>
              <p:nvPicPr>
                <p:cNvPr id="266" name="Ink 265">
                  <a:extLst>
                    <a:ext uri="{FF2B5EF4-FFF2-40B4-BE49-F238E27FC236}">
                      <a16:creationId xmlns:a16="http://schemas.microsoft.com/office/drawing/2014/main" id="{502F0223-D118-3F6D-B999-102209948F36}"/>
                    </a:ext>
                  </a:extLst>
                </p:cNvPr>
                <p:cNvPicPr/>
                <p:nvPr/>
              </p:nvPicPr>
              <p:blipFill>
                <a:blip r:embed="rId227"/>
                <a:stretch>
                  <a:fillRect/>
                </a:stretch>
              </p:blipFill>
              <p:spPr>
                <a:xfrm>
                  <a:off x="5414365" y="5686908"/>
                  <a:ext cx="179280" cy="156240"/>
                </a:xfrm>
                <a:prstGeom prst="rect">
                  <a:avLst/>
                </a:prstGeom>
              </p:spPr>
            </p:pic>
          </mc:Fallback>
        </mc:AlternateContent>
      </p:grpSp>
      <p:grpSp>
        <p:nvGrpSpPr>
          <p:cNvPr id="277" name="Group 276">
            <a:extLst>
              <a:ext uri="{FF2B5EF4-FFF2-40B4-BE49-F238E27FC236}">
                <a16:creationId xmlns:a16="http://schemas.microsoft.com/office/drawing/2014/main" id="{0F96EC19-8FB5-3828-4AA3-B36D5CF5F5DF}"/>
              </a:ext>
            </a:extLst>
          </p:cNvPr>
          <p:cNvGrpSpPr/>
          <p:nvPr/>
        </p:nvGrpSpPr>
        <p:grpSpPr>
          <a:xfrm>
            <a:off x="7781845" y="5319348"/>
            <a:ext cx="189360" cy="119160"/>
            <a:chOff x="6257845" y="5319348"/>
            <a:chExt cx="189360" cy="119160"/>
          </a:xfrm>
        </p:grpSpPr>
        <mc:AlternateContent xmlns:mc="http://schemas.openxmlformats.org/markup-compatibility/2006" xmlns:p14="http://schemas.microsoft.com/office/powerpoint/2010/main">
          <mc:Choice Requires="p14">
            <p:contentPart p14:bwMode="auto" r:id="rId228">
              <p14:nvContentPartPr>
                <p14:cNvPr id="268" name="Ink 267">
                  <a:extLst>
                    <a:ext uri="{FF2B5EF4-FFF2-40B4-BE49-F238E27FC236}">
                      <a16:creationId xmlns:a16="http://schemas.microsoft.com/office/drawing/2014/main" id="{EB7D43B4-0D6F-06FC-B511-EEF50368A710}"/>
                    </a:ext>
                  </a:extLst>
                </p14:cNvPr>
                <p14:cNvContentPartPr/>
                <p14:nvPr/>
              </p14:nvContentPartPr>
              <p14:xfrm>
                <a:off x="6257845" y="5319348"/>
                <a:ext cx="158760" cy="6840"/>
              </p14:xfrm>
            </p:contentPart>
          </mc:Choice>
          <mc:Fallback xmlns="">
            <p:pic>
              <p:nvPicPr>
                <p:cNvPr id="268" name="Ink 267">
                  <a:extLst>
                    <a:ext uri="{FF2B5EF4-FFF2-40B4-BE49-F238E27FC236}">
                      <a16:creationId xmlns:a16="http://schemas.microsoft.com/office/drawing/2014/main" id="{EB7D43B4-0D6F-06FC-B511-EEF50368A710}"/>
                    </a:ext>
                  </a:extLst>
                </p:cNvPr>
                <p:cNvPicPr/>
                <p:nvPr/>
              </p:nvPicPr>
              <p:blipFill>
                <a:blip r:embed="rId11"/>
                <a:stretch>
                  <a:fillRect/>
                </a:stretch>
              </p:blipFill>
              <p:spPr>
                <a:xfrm>
                  <a:off x="6239845" y="5301708"/>
                  <a:ext cx="194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69" name="Ink 268">
                  <a:extLst>
                    <a:ext uri="{FF2B5EF4-FFF2-40B4-BE49-F238E27FC236}">
                      <a16:creationId xmlns:a16="http://schemas.microsoft.com/office/drawing/2014/main" id="{6E6FC833-DBF1-EE8C-7427-A619AF78B40A}"/>
                    </a:ext>
                  </a:extLst>
                </p14:cNvPr>
                <p14:cNvContentPartPr/>
                <p14:nvPr/>
              </p14:nvContentPartPr>
              <p14:xfrm>
                <a:off x="6293485" y="5420148"/>
                <a:ext cx="153720" cy="18360"/>
              </p14:xfrm>
            </p:contentPart>
          </mc:Choice>
          <mc:Fallback xmlns="">
            <p:pic>
              <p:nvPicPr>
                <p:cNvPr id="269" name="Ink 268">
                  <a:extLst>
                    <a:ext uri="{FF2B5EF4-FFF2-40B4-BE49-F238E27FC236}">
                      <a16:creationId xmlns:a16="http://schemas.microsoft.com/office/drawing/2014/main" id="{6E6FC833-DBF1-EE8C-7427-A619AF78B40A}"/>
                    </a:ext>
                  </a:extLst>
                </p:cNvPr>
                <p:cNvPicPr/>
                <p:nvPr/>
              </p:nvPicPr>
              <p:blipFill>
                <a:blip r:embed="rId230"/>
                <a:stretch>
                  <a:fillRect/>
                </a:stretch>
              </p:blipFill>
              <p:spPr>
                <a:xfrm>
                  <a:off x="6275845" y="5402508"/>
                  <a:ext cx="189360" cy="54000"/>
                </a:xfrm>
                <a:prstGeom prst="rect">
                  <a:avLst/>
                </a:prstGeom>
              </p:spPr>
            </p:pic>
          </mc:Fallback>
        </mc:AlternateContent>
      </p:grpSp>
      <p:grpSp>
        <p:nvGrpSpPr>
          <p:cNvPr id="276" name="Group 275">
            <a:extLst>
              <a:ext uri="{FF2B5EF4-FFF2-40B4-BE49-F238E27FC236}">
                <a16:creationId xmlns:a16="http://schemas.microsoft.com/office/drawing/2014/main" id="{7D66515F-BF10-B3E1-6B80-BE110194E11C}"/>
              </a:ext>
            </a:extLst>
          </p:cNvPr>
          <p:cNvGrpSpPr/>
          <p:nvPr/>
        </p:nvGrpSpPr>
        <p:grpSpPr>
          <a:xfrm>
            <a:off x="8199805" y="5178228"/>
            <a:ext cx="544680" cy="355320"/>
            <a:chOff x="6675805" y="5178228"/>
            <a:chExt cx="544680" cy="355320"/>
          </a:xfrm>
        </p:grpSpPr>
        <mc:AlternateContent xmlns:mc="http://schemas.openxmlformats.org/markup-compatibility/2006" xmlns:p14="http://schemas.microsoft.com/office/powerpoint/2010/main">
          <mc:Choice Requires="p14">
            <p:contentPart p14:bwMode="auto" r:id="rId231">
              <p14:nvContentPartPr>
                <p14:cNvPr id="270" name="Ink 269">
                  <a:extLst>
                    <a:ext uri="{FF2B5EF4-FFF2-40B4-BE49-F238E27FC236}">
                      <a16:creationId xmlns:a16="http://schemas.microsoft.com/office/drawing/2014/main" id="{C128D4A1-1AFA-4386-2BA8-25F1B255BC23}"/>
                    </a:ext>
                  </a:extLst>
                </p14:cNvPr>
                <p14:cNvContentPartPr/>
                <p14:nvPr/>
              </p14:nvContentPartPr>
              <p14:xfrm>
                <a:off x="6675805" y="5178228"/>
                <a:ext cx="161640" cy="275040"/>
              </p14:xfrm>
            </p:contentPart>
          </mc:Choice>
          <mc:Fallback xmlns="">
            <p:pic>
              <p:nvPicPr>
                <p:cNvPr id="270" name="Ink 269">
                  <a:extLst>
                    <a:ext uri="{FF2B5EF4-FFF2-40B4-BE49-F238E27FC236}">
                      <a16:creationId xmlns:a16="http://schemas.microsoft.com/office/drawing/2014/main" id="{C128D4A1-1AFA-4386-2BA8-25F1B255BC23}"/>
                    </a:ext>
                  </a:extLst>
                </p:cNvPr>
                <p:cNvPicPr/>
                <p:nvPr/>
              </p:nvPicPr>
              <p:blipFill>
                <a:blip r:embed="rId232"/>
                <a:stretch>
                  <a:fillRect/>
                </a:stretch>
              </p:blipFill>
              <p:spPr>
                <a:xfrm>
                  <a:off x="6658165" y="5160588"/>
                  <a:ext cx="19728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71" name="Ink 270">
                  <a:extLst>
                    <a:ext uri="{FF2B5EF4-FFF2-40B4-BE49-F238E27FC236}">
                      <a16:creationId xmlns:a16="http://schemas.microsoft.com/office/drawing/2014/main" id="{B0444B5C-236A-4269-C068-BB474F284080}"/>
                    </a:ext>
                  </a:extLst>
                </p14:cNvPr>
                <p14:cNvContentPartPr/>
                <p14:nvPr/>
              </p14:nvContentPartPr>
              <p14:xfrm>
                <a:off x="6885325" y="5229708"/>
                <a:ext cx="68400" cy="209880"/>
              </p14:xfrm>
            </p:contentPart>
          </mc:Choice>
          <mc:Fallback xmlns="">
            <p:pic>
              <p:nvPicPr>
                <p:cNvPr id="271" name="Ink 270">
                  <a:extLst>
                    <a:ext uri="{FF2B5EF4-FFF2-40B4-BE49-F238E27FC236}">
                      <a16:creationId xmlns:a16="http://schemas.microsoft.com/office/drawing/2014/main" id="{B0444B5C-236A-4269-C068-BB474F284080}"/>
                    </a:ext>
                  </a:extLst>
                </p:cNvPr>
                <p:cNvPicPr/>
                <p:nvPr/>
              </p:nvPicPr>
              <p:blipFill>
                <a:blip r:embed="rId234"/>
                <a:stretch>
                  <a:fillRect/>
                </a:stretch>
              </p:blipFill>
              <p:spPr>
                <a:xfrm>
                  <a:off x="6867685" y="5211708"/>
                  <a:ext cx="104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72" name="Ink 271">
                  <a:extLst>
                    <a:ext uri="{FF2B5EF4-FFF2-40B4-BE49-F238E27FC236}">
                      <a16:creationId xmlns:a16="http://schemas.microsoft.com/office/drawing/2014/main" id="{28B4F780-CBE1-465D-015E-03DA89E78A77}"/>
                    </a:ext>
                  </a:extLst>
                </p14:cNvPr>
                <p14:cNvContentPartPr/>
                <p14:nvPr/>
              </p14:nvContentPartPr>
              <p14:xfrm>
                <a:off x="6855805" y="5347068"/>
                <a:ext cx="131760" cy="33120"/>
              </p14:xfrm>
            </p:contentPart>
          </mc:Choice>
          <mc:Fallback xmlns="">
            <p:pic>
              <p:nvPicPr>
                <p:cNvPr id="272" name="Ink 271">
                  <a:extLst>
                    <a:ext uri="{FF2B5EF4-FFF2-40B4-BE49-F238E27FC236}">
                      <a16:creationId xmlns:a16="http://schemas.microsoft.com/office/drawing/2014/main" id="{28B4F780-CBE1-465D-015E-03DA89E78A77}"/>
                    </a:ext>
                  </a:extLst>
                </p:cNvPr>
                <p:cNvPicPr/>
                <p:nvPr/>
              </p:nvPicPr>
              <p:blipFill>
                <a:blip r:embed="rId236"/>
                <a:stretch>
                  <a:fillRect/>
                </a:stretch>
              </p:blipFill>
              <p:spPr>
                <a:xfrm>
                  <a:off x="6837805" y="5329428"/>
                  <a:ext cx="167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73" name="Ink 272">
                  <a:extLst>
                    <a:ext uri="{FF2B5EF4-FFF2-40B4-BE49-F238E27FC236}">
                      <a16:creationId xmlns:a16="http://schemas.microsoft.com/office/drawing/2014/main" id="{5A759D60-1279-7BBF-4FE8-2587F838A6B9}"/>
                    </a:ext>
                  </a:extLst>
                </p14:cNvPr>
                <p14:cNvContentPartPr/>
                <p14:nvPr/>
              </p14:nvContentPartPr>
              <p14:xfrm>
                <a:off x="7026085" y="5349948"/>
                <a:ext cx="75240" cy="183600"/>
              </p14:xfrm>
            </p:contentPart>
          </mc:Choice>
          <mc:Fallback xmlns="">
            <p:pic>
              <p:nvPicPr>
                <p:cNvPr id="273" name="Ink 272">
                  <a:extLst>
                    <a:ext uri="{FF2B5EF4-FFF2-40B4-BE49-F238E27FC236}">
                      <a16:creationId xmlns:a16="http://schemas.microsoft.com/office/drawing/2014/main" id="{5A759D60-1279-7BBF-4FE8-2587F838A6B9}"/>
                    </a:ext>
                  </a:extLst>
                </p:cNvPr>
                <p:cNvPicPr/>
                <p:nvPr/>
              </p:nvPicPr>
              <p:blipFill>
                <a:blip r:embed="rId238"/>
                <a:stretch>
                  <a:fillRect/>
                </a:stretch>
              </p:blipFill>
              <p:spPr>
                <a:xfrm>
                  <a:off x="7008085" y="5332308"/>
                  <a:ext cx="110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74" name="Ink 273">
                  <a:extLst>
                    <a:ext uri="{FF2B5EF4-FFF2-40B4-BE49-F238E27FC236}">
                      <a16:creationId xmlns:a16="http://schemas.microsoft.com/office/drawing/2014/main" id="{747D0EF4-732A-DF25-A6CD-F31448B3B993}"/>
                    </a:ext>
                  </a:extLst>
                </p14:cNvPr>
                <p14:cNvContentPartPr/>
                <p14:nvPr/>
              </p14:nvContentPartPr>
              <p14:xfrm>
                <a:off x="7131925" y="5334108"/>
                <a:ext cx="59400" cy="178560"/>
              </p14:xfrm>
            </p:contentPart>
          </mc:Choice>
          <mc:Fallback xmlns="">
            <p:pic>
              <p:nvPicPr>
                <p:cNvPr id="274" name="Ink 273">
                  <a:extLst>
                    <a:ext uri="{FF2B5EF4-FFF2-40B4-BE49-F238E27FC236}">
                      <a16:creationId xmlns:a16="http://schemas.microsoft.com/office/drawing/2014/main" id="{747D0EF4-732A-DF25-A6CD-F31448B3B993}"/>
                    </a:ext>
                  </a:extLst>
                </p:cNvPr>
                <p:cNvPicPr/>
                <p:nvPr/>
              </p:nvPicPr>
              <p:blipFill>
                <a:blip r:embed="rId240"/>
                <a:stretch>
                  <a:fillRect/>
                </a:stretch>
              </p:blipFill>
              <p:spPr>
                <a:xfrm>
                  <a:off x="7114285" y="5316468"/>
                  <a:ext cx="95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75" name="Ink 274">
                  <a:extLst>
                    <a:ext uri="{FF2B5EF4-FFF2-40B4-BE49-F238E27FC236}">
                      <a16:creationId xmlns:a16="http://schemas.microsoft.com/office/drawing/2014/main" id="{5AB9F597-050B-9476-90A4-582716D0E4C7}"/>
                    </a:ext>
                  </a:extLst>
                </p14:cNvPr>
                <p14:cNvContentPartPr/>
                <p14:nvPr/>
              </p14:nvContentPartPr>
              <p14:xfrm>
                <a:off x="7055245" y="5435628"/>
                <a:ext cx="165240" cy="28800"/>
              </p14:xfrm>
            </p:contentPart>
          </mc:Choice>
          <mc:Fallback xmlns="">
            <p:pic>
              <p:nvPicPr>
                <p:cNvPr id="275" name="Ink 274">
                  <a:extLst>
                    <a:ext uri="{FF2B5EF4-FFF2-40B4-BE49-F238E27FC236}">
                      <a16:creationId xmlns:a16="http://schemas.microsoft.com/office/drawing/2014/main" id="{5AB9F597-050B-9476-90A4-582716D0E4C7}"/>
                    </a:ext>
                  </a:extLst>
                </p:cNvPr>
                <p:cNvPicPr/>
                <p:nvPr/>
              </p:nvPicPr>
              <p:blipFill>
                <a:blip r:embed="rId242"/>
                <a:stretch>
                  <a:fillRect/>
                </a:stretch>
              </p:blipFill>
              <p:spPr>
                <a:xfrm>
                  <a:off x="7037605" y="5417628"/>
                  <a:ext cx="200880" cy="64440"/>
                </a:xfrm>
                <a:prstGeom prst="rect">
                  <a:avLst/>
                </a:prstGeom>
              </p:spPr>
            </p:pic>
          </mc:Fallback>
        </mc:AlternateContent>
      </p:grpSp>
      <p:grpSp>
        <p:nvGrpSpPr>
          <p:cNvPr id="325" name="Group 324">
            <a:extLst>
              <a:ext uri="{FF2B5EF4-FFF2-40B4-BE49-F238E27FC236}">
                <a16:creationId xmlns:a16="http://schemas.microsoft.com/office/drawing/2014/main" id="{F60D44D4-0041-780D-662C-AB52ACEE2872}"/>
              </a:ext>
            </a:extLst>
          </p:cNvPr>
          <p:cNvGrpSpPr/>
          <p:nvPr/>
        </p:nvGrpSpPr>
        <p:grpSpPr>
          <a:xfrm rot="158477">
            <a:off x="5897605" y="1099228"/>
            <a:ext cx="2727720" cy="465120"/>
            <a:chOff x="4373605" y="1159188"/>
            <a:chExt cx="2727720" cy="465120"/>
          </a:xfrm>
        </p:grpSpPr>
        <mc:AlternateContent xmlns:mc="http://schemas.openxmlformats.org/markup-compatibility/2006" xmlns:p14="http://schemas.microsoft.com/office/powerpoint/2010/main">
          <mc:Choice Requires="p14">
            <p:contentPart p14:bwMode="auto" r:id="rId243">
              <p14:nvContentPartPr>
                <p14:cNvPr id="311" name="Ink 310">
                  <a:extLst>
                    <a:ext uri="{FF2B5EF4-FFF2-40B4-BE49-F238E27FC236}">
                      <a16:creationId xmlns:a16="http://schemas.microsoft.com/office/drawing/2014/main" id="{A815228D-987A-8BC8-361C-01E21B9111A4}"/>
                    </a:ext>
                  </a:extLst>
                </p14:cNvPr>
                <p14:cNvContentPartPr/>
                <p14:nvPr/>
              </p14:nvContentPartPr>
              <p14:xfrm>
                <a:off x="4373605" y="1380588"/>
                <a:ext cx="277560" cy="176760"/>
              </p14:xfrm>
            </p:contentPart>
          </mc:Choice>
          <mc:Fallback xmlns="">
            <p:pic>
              <p:nvPicPr>
                <p:cNvPr id="311" name="Ink 310">
                  <a:extLst>
                    <a:ext uri="{FF2B5EF4-FFF2-40B4-BE49-F238E27FC236}">
                      <a16:creationId xmlns:a16="http://schemas.microsoft.com/office/drawing/2014/main" id="{A815228D-987A-8BC8-361C-01E21B9111A4}"/>
                    </a:ext>
                  </a:extLst>
                </p:cNvPr>
                <p:cNvPicPr/>
                <p:nvPr/>
              </p:nvPicPr>
              <p:blipFill>
                <a:blip r:embed="rId244"/>
                <a:stretch>
                  <a:fillRect/>
                </a:stretch>
              </p:blipFill>
              <p:spPr>
                <a:xfrm>
                  <a:off x="4355965" y="1362588"/>
                  <a:ext cx="3132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12" name="Ink 311">
                  <a:extLst>
                    <a:ext uri="{FF2B5EF4-FFF2-40B4-BE49-F238E27FC236}">
                      <a16:creationId xmlns:a16="http://schemas.microsoft.com/office/drawing/2014/main" id="{A00576F5-B8B6-0A0A-949E-A455D18E88DE}"/>
                    </a:ext>
                  </a:extLst>
                </p14:cNvPr>
                <p14:cNvContentPartPr/>
                <p14:nvPr/>
              </p14:nvContentPartPr>
              <p14:xfrm>
                <a:off x="4663765" y="1350348"/>
                <a:ext cx="117360" cy="273960"/>
              </p14:xfrm>
            </p:contentPart>
          </mc:Choice>
          <mc:Fallback xmlns="">
            <p:pic>
              <p:nvPicPr>
                <p:cNvPr id="312" name="Ink 311">
                  <a:extLst>
                    <a:ext uri="{FF2B5EF4-FFF2-40B4-BE49-F238E27FC236}">
                      <a16:creationId xmlns:a16="http://schemas.microsoft.com/office/drawing/2014/main" id="{A00576F5-B8B6-0A0A-949E-A455D18E88DE}"/>
                    </a:ext>
                  </a:extLst>
                </p:cNvPr>
                <p:cNvPicPr/>
                <p:nvPr/>
              </p:nvPicPr>
              <p:blipFill>
                <a:blip r:embed="rId246"/>
                <a:stretch>
                  <a:fillRect/>
                </a:stretch>
              </p:blipFill>
              <p:spPr>
                <a:xfrm>
                  <a:off x="4646125" y="1332708"/>
                  <a:ext cx="1530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13" name="Ink 312">
                  <a:extLst>
                    <a:ext uri="{FF2B5EF4-FFF2-40B4-BE49-F238E27FC236}">
                      <a16:creationId xmlns:a16="http://schemas.microsoft.com/office/drawing/2014/main" id="{99BF5396-1043-05D1-DA15-6C85EE053C6D}"/>
                    </a:ext>
                  </a:extLst>
                </p14:cNvPr>
                <p14:cNvContentPartPr/>
                <p14:nvPr/>
              </p14:nvContentPartPr>
              <p14:xfrm>
                <a:off x="4705885" y="1415868"/>
                <a:ext cx="104760" cy="87840"/>
              </p14:xfrm>
            </p:contentPart>
          </mc:Choice>
          <mc:Fallback xmlns="">
            <p:pic>
              <p:nvPicPr>
                <p:cNvPr id="313" name="Ink 312">
                  <a:extLst>
                    <a:ext uri="{FF2B5EF4-FFF2-40B4-BE49-F238E27FC236}">
                      <a16:creationId xmlns:a16="http://schemas.microsoft.com/office/drawing/2014/main" id="{99BF5396-1043-05D1-DA15-6C85EE053C6D}"/>
                    </a:ext>
                  </a:extLst>
                </p:cNvPr>
                <p:cNvPicPr/>
                <p:nvPr/>
              </p:nvPicPr>
              <p:blipFill>
                <a:blip r:embed="rId248"/>
                <a:stretch>
                  <a:fillRect/>
                </a:stretch>
              </p:blipFill>
              <p:spPr>
                <a:xfrm>
                  <a:off x="4687885" y="1398228"/>
                  <a:ext cx="140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14" name="Ink 313">
                  <a:extLst>
                    <a:ext uri="{FF2B5EF4-FFF2-40B4-BE49-F238E27FC236}">
                      <a16:creationId xmlns:a16="http://schemas.microsoft.com/office/drawing/2014/main" id="{4DDE341E-5194-4B4F-A857-29BD1D8D1C1D}"/>
                    </a:ext>
                  </a:extLst>
                </p14:cNvPr>
                <p14:cNvContentPartPr/>
                <p14:nvPr/>
              </p14:nvContentPartPr>
              <p14:xfrm>
                <a:off x="4829005" y="1419468"/>
                <a:ext cx="276120" cy="118080"/>
              </p14:xfrm>
            </p:contentPart>
          </mc:Choice>
          <mc:Fallback xmlns="">
            <p:pic>
              <p:nvPicPr>
                <p:cNvPr id="314" name="Ink 313">
                  <a:extLst>
                    <a:ext uri="{FF2B5EF4-FFF2-40B4-BE49-F238E27FC236}">
                      <a16:creationId xmlns:a16="http://schemas.microsoft.com/office/drawing/2014/main" id="{4DDE341E-5194-4B4F-A857-29BD1D8D1C1D}"/>
                    </a:ext>
                  </a:extLst>
                </p:cNvPr>
                <p:cNvPicPr/>
                <p:nvPr/>
              </p:nvPicPr>
              <p:blipFill>
                <a:blip r:embed="rId250"/>
                <a:stretch>
                  <a:fillRect/>
                </a:stretch>
              </p:blipFill>
              <p:spPr>
                <a:xfrm>
                  <a:off x="4811005" y="1401828"/>
                  <a:ext cx="311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15" name="Ink 314">
                  <a:extLst>
                    <a:ext uri="{FF2B5EF4-FFF2-40B4-BE49-F238E27FC236}">
                      <a16:creationId xmlns:a16="http://schemas.microsoft.com/office/drawing/2014/main" id="{DD8DE78F-BEAD-EE18-949E-61F593EAED18}"/>
                    </a:ext>
                  </a:extLst>
                </p14:cNvPr>
                <p14:cNvContentPartPr/>
                <p14:nvPr/>
              </p14:nvContentPartPr>
              <p14:xfrm>
                <a:off x="5110525" y="1313628"/>
                <a:ext cx="1080" cy="11160"/>
              </p14:xfrm>
            </p:contentPart>
          </mc:Choice>
          <mc:Fallback xmlns="">
            <p:pic>
              <p:nvPicPr>
                <p:cNvPr id="315" name="Ink 314">
                  <a:extLst>
                    <a:ext uri="{FF2B5EF4-FFF2-40B4-BE49-F238E27FC236}">
                      <a16:creationId xmlns:a16="http://schemas.microsoft.com/office/drawing/2014/main" id="{DD8DE78F-BEAD-EE18-949E-61F593EAED18}"/>
                    </a:ext>
                  </a:extLst>
                </p:cNvPr>
                <p:cNvPicPr/>
                <p:nvPr/>
              </p:nvPicPr>
              <p:blipFill>
                <a:blip r:embed="rId252"/>
                <a:stretch>
                  <a:fillRect/>
                </a:stretch>
              </p:blipFill>
              <p:spPr>
                <a:xfrm>
                  <a:off x="5092525" y="1295988"/>
                  <a:ext cx="36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16" name="Ink 315">
                  <a:extLst>
                    <a:ext uri="{FF2B5EF4-FFF2-40B4-BE49-F238E27FC236}">
                      <a16:creationId xmlns:a16="http://schemas.microsoft.com/office/drawing/2014/main" id="{B0CBCD2E-4CA4-77E1-E59A-D715F321E9CA}"/>
                    </a:ext>
                  </a:extLst>
                </p14:cNvPr>
                <p14:cNvContentPartPr/>
                <p14:nvPr/>
              </p14:nvContentPartPr>
              <p14:xfrm>
                <a:off x="5167045" y="1384908"/>
                <a:ext cx="224640" cy="123840"/>
              </p14:xfrm>
            </p:contentPart>
          </mc:Choice>
          <mc:Fallback xmlns="">
            <p:pic>
              <p:nvPicPr>
                <p:cNvPr id="316" name="Ink 315">
                  <a:extLst>
                    <a:ext uri="{FF2B5EF4-FFF2-40B4-BE49-F238E27FC236}">
                      <a16:creationId xmlns:a16="http://schemas.microsoft.com/office/drawing/2014/main" id="{B0CBCD2E-4CA4-77E1-E59A-D715F321E9CA}"/>
                    </a:ext>
                  </a:extLst>
                </p:cNvPr>
                <p:cNvPicPr/>
                <p:nvPr/>
              </p:nvPicPr>
              <p:blipFill>
                <a:blip r:embed="rId254"/>
                <a:stretch>
                  <a:fillRect/>
                </a:stretch>
              </p:blipFill>
              <p:spPr>
                <a:xfrm>
                  <a:off x="5149045" y="1366908"/>
                  <a:ext cx="260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17" name="Ink 316">
                  <a:extLst>
                    <a:ext uri="{FF2B5EF4-FFF2-40B4-BE49-F238E27FC236}">
                      <a16:creationId xmlns:a16="http://schemas.microsoft.com/office/drawing/2014/main" id="{DE9F9DE8-B7E5-D04B-A9CE-4EF932DD5A7E}"/>
                    </a:ext>
                  </a:extLst>
                </p14:cNvPr>
                <p14:cNvContentPartPr/>
                <p14:nvPr/>
              </p14:nvContentPartPr>
              <p14:xfrm>
                <a:off x="5394205" y="1282308"/>
                <a:ext cx="374400" cy="222480"/>
              </p14:xfrm>
            </p:contentPart>
          </mc:Choice>
          <mc:Fallback xmlns="">
            <p:pic>
              <p:nvPicPr>
                <p:cNvPr id="317" name="Ink 316">
                  <a:extLst>
                    <a:ext uri="{FF2B5EF4-FFF2-40B4-BE49-F238E27FC236}">
                      <a16:creationId xmlns:a16="http://schemas.microsoft.com/office/drawing/2014/main" id="{DE9F9DE8-B7E5-D04B-A9CE-4EF932DD5A7E}"/>
                    </a:ext>
                  </a:extLst>
                </p:cNvPr>
                <p:cNvPicPr/>
                <p:nvPr/>
              </p:nvPicPr>
              <p:blipFill>
                <a:blip r:embed="rId256"/>
                <a:stretch>
                  <a:fillRect/>
                </a:stretch>
              </p:blipFill>
              <p:spPr>
                <a:xfrm>
                  <a:off x="5376205" y="1264308"/>
                  <a:ext cx="4100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18" name="Ink 317">
                  <a:extLst>
                    <a:ext uri="{FF2B5EF4-FFF2-40B4-BE49-F238E27FC236}">
                      <a16:creationId xmlns:a16="http://schemas.microsoft.com/office/drawing/2014/main" id="{9670CC07-167D-44B8-BF16-A326530FD928}"/>
                    </a:ext>
                  </a:extLst>
                </p14:cNvPr>
                <p14:cNvContentPartPr/>
                <p14:nvPr/>
              </p14:nvContentPartPr>
              <p14:xfrm>
                <a:off x="5627845" y="1249548"/>
                <a:ext cx="389880" cy="250200"/>
              </p14:xfrm>
            </p:contentPart>
          </mc:Choice>
          <mc:Fallback xmlns="">
            <p:pic>
              <p:nvPicPr>
                <p:cNvPr id="318" name="Ink 317">
                  <a:extLst>
                    <a:ext uri="{FF2B5EF4-FFF2-40B4-BE49-F238E27FC236}">
                      <a16:creationId xmlns:a16="http://schemas.microsoft.com/office/drawing/2014/main" id="{9670CC07-167D-44B8-BF16-A326530FD928}"/>
                    </a:ext>
                  </a:extLst>
                </p:cNvPr>
                <p:cNvPicPr/>
                <p:nvPr/>
              </p:nvPicPr>
              <p:blipFill>
                <a:blip r:embed="rId258"/>
                <a:stretch>
                  <a:fillRect/>
                </a:stretch>
              </p:blipFill>
              <p:spPr>
                <a:xfrm>
                  <a:off x="5610205" y="1231908"/>
                  <a:ext cx="4255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20" name="Ink 319">
                  <a:extLst>
                    <a:ext uri="{FF2B5EF4-FFF2-40B4-BE49-F238E27FC236}">
                      <a16:creationId xmlns:a16="http://schemas.microsoft.com/office/drawing/2014/main" id="{B691E160-A34E-7B49-7A0B-BB8A0D8C7787}"/>
                    </a:ext>
                  </a:extLst>
                </p14:cNvPr>
                <p14:cNvContentPartPr/>
                <p14:nvPr/>
              </p14:nvContentPartPr>
              <p14:xfrm>
                <a:off x="6139765" y="1301028"/>
                <a:ext cx="185040" cy="132120"/>
              </p14:xfrm>
            </p:contentPart>
          </mc:Choice>
          <mc:Fallback xmlns="">
            <p:pic>
              <p:nvPicPr>
                <p:cNvPr id="320" name="Ink 319">
                  <a:extLst>
                    <a:ext uri="{FF2B5EF4-FFF2-40B4-BE49-F238E27FC236}">
                      <a16:creationId xmlns:a16="http://schemas.microsoft.com/office/drawing/2014/main" id="{B691E160-A34E-7B49-7A0B-BB8A0D8C7787}"/>
                    </a:ext>
                  </a:extLst>
                </p:cNvPr>
                <p:cNvPicPr/>
                <p:nvPr/>
              </p:nvPicPr>
              <p:blipFill>
                <a:blip r:embed="rId260"/>
                <a:stretch>
                  <a:fillRect/>
                </a:stretch>
              </p:blipFill>
              <p:spPr>
                <a:xfrm>
                  <a:off x="6122125" y="1283388"/>
                  <a:ext cx="220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21" name="Ink 320">
                  <a:extLst>
                    <a:ext uri="{FF2B5EF4-FFF2-40B4-BE49-F238E27FC236}">
                      <a16:creationId xmlns:a16="http://schemas.microsoft.com/office/drawing/2014/main" id="{80AAF0BE-7505-115D-21D2-5F9C71C737E0}"/>
                    </a:ext>
                  </a:extLst>
                </p14:cNvPr>
                <p14:cNvContentPartPr/>
                <p14:nvPr/>
              </p14:nvContentPartPr>
              <p14:xfrm>
                <a:off x="6375925" y="1281588"/>
                <a:ext cx="78120" cy="106200"/>
              </p14:xfrm>
            </p:contentPart>
          </mc:Choice>
          <mc:Fallback xmlns="">
            <p:pic>
              <p:nvPicPr>
                <p:cNvPr id="321" name="Ink 320">
                  <a:extLst>
                    <a:ext uri="{FF2B5EF4-FFF2-40B4-BE49-F238E27FC236}">
                      <a16:creationId xmlns:a16="http://schemas.microsoft.com/office/drawing/2014/main" id="{80AAF0BE-7505-115D-21D2-5F9C71C737E0}"/>
                    </a:ext>
                  </a:extLst>
                </p:cNvPr>
                <p:cNvPicPr/>
                <p:nvPr/>
              </p:nvPicPr>
              <p:blipFill>
                <a:blip r:embed="rId262"/>
                <a:stretch>
                  <a:fillRect/>
                </a:stretch>
              </p:blipFill>
              <p:spPr>
                <a:xfrm>
                  <a:off x="6357925" y="1263948"/>
                  <a:ext cx="113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22" name="Ink 321">
                  <a:extLst>
                    <a:ext uri="{FF2B5EF4-FFF2-40B4-BE49-F238E27FC236}">
                      <a16:creationId xmlns:a16="http://schemas.microsoft.com/office/drawing/2014/main" id="{9F3C0442-C6E9-907C-72B3-9FFD224685E6}"/>
                    </a:ext>
                  </a:extLst>
                </p14:cNvPr>
                <p14:cNvContentPartPr/>
                <p14:nvPr/>
              </p14:nvContentPartPr>
              <p14:xfrm>
                <a:off x="6457645" y="1179708"/>
                <a:ext cx="469800" cy="245160"/>
              </p14:xfrm>
            </p:contentPart>
          </mc:Choice>
          <mc:Fallback xmlns="">
            <p:pic>
              <p:nvPicPr>
                <p:cNvPr id="322" name="Ink 321">
                  <a:extLst>
                    <a:ext uri="{FF2B5EF4-FFF2-40B4-BE49-F238E27FC236}">
                      <a16:creationId xmlns:a16="http://schemas.microsoft.com/office/drawing/2014/main" id="{9F3C0442-C6E9-907C-72B3-9FFD224685E6}"/>
                    </a:ext>
                  </a:extLst>
                </p:cNvPr>
                <p:cNvPicPr/>
                <p:nvPr/>
              </p:nvPicPr>
              <p:blipFill>
                <a:blip r:embed="rId264"/>
                <a:stretch>
                  <a:fillRect/>
                </a:stretch>
              </p:blipFill>
              <p:spPr>
                <a:xfrm>
                  <a:off x="6439645" y="1161708"/>
                  <a:ext cx="5054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23" name="Ink 322">
                  <a:extLst>
                    <a:ext uri="{FF2B5EF4-FFF2-40B4-BE49-F238E27FC236}">
                      <a16:creationId xmlns:a16="http://schemas.microsoft.com/office/drawing/2014/main" id="{9ECEC897-FD2A-0D0F-183E-D2616471CE57}"/>
                    </a:ext>
                  </a:extLst>
                </p14:cNvPr>
                <p14:cNvContentPartPr/>
                <p14:nvPr/>
              </p14:nvContentPartPr>
              <p14:xfrm>
                <a:off x="6955525" y="1159188"/>
                <a:ext cx="46440" cy="259200"/>
              </p14:xfrm>
            </p:contentPart>
          </mc:Choice>
          <mc:Fallback xmlns="">
            <p:pic>
              <p:nvPicPr>
                <p:cNvPr id="323" name="Ink 322">
                  <a:extLst>
                    <a:ext uri="{FF2B5EF4-FFF2-40B4-BE49-F238E27FC236}">
                      <a16:creationId xmlns:a16="http://schemas.microsoft.com/office/drawing/2014/main" id="{9ECEC897-FD2A-0D0F-183E-D2616471CE57}"/>
                    </a:ext>
                  </a:extLst>
                </p:cNvPr>
                <p:cNvPicPr/>
                <p:nvPr/>
              </p:nvPicPr>
              <p:blipFill>
                <a:blip r:embed="rId266"/>
                <a:stretch>
                  <a:fillRect/>
                </a:stretch>
              </p:blipFill>
              <p:spPr>
                <a:xfrm>
                  <a:off x="6937885" y="1141548"/>
                  <a:ext cx="820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24" name="Ink 323">
                  <a:extLst>
                    <a:ext uri="{FF2B5EF4-FFF2-40B4-BE49-F238E27FC236}">
                      <a16:creationId xmlns:a16="http://schemas.microsoft.com/office/drawing/2014/main" id="{E5F11828-AF03-BF1C-3562-C692FED9D0F4}"/>
                    </a:ext>
                  </a:extLst>
                </p14:cNvPr>
                <p14:cNvContentPartPr/>
                <p14:nvPr/>
              </p14:nvContentPartPr>
              <p14:xfrm>
                <a:off x="6949405" y="1259988"/>
                <a:ext cx="151920" cy="150840"/>
              </p14:xfrm>
            </p:contentPart>
          </mc:Choice>
          <mc:Fallback xmlns="">
            <p:pic>
              <p:nvPicPr>
                <p:cNvPr id="324" name="Ink 323">
                  <a:extLst>
                    <a:ext uri="{FF2B5EF4-FFF2-40B4-BE49-F238E27FC236}">
                      <a16:creationId xmlns:a16="http://schemas.microsoft.com/office/drawing/2014/main" id="{E5F11828-AF03-BF1C-3562-C692FED9D0F4}"/>
                    </a:ext>
                  </a:extLst>
                </p:cNvPr>
                <p:cNvPicPr/>
                <p:nvPr/>
              </p:nvPicPr>
              <p:blipFill>
                <a:blip r:embed="rId268"/>
                <a:stretch>
                  <a:fillRect/>
                </a:stretch>
              </p:blipFill>
              <p:spPr>
                <a:xfrm>
                  <a:off x="6931405" y="1242348"/>
                  <a:ext cx="187560" cy="18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9">
            <p14:nvContentPartPr>
              <p14:cNvPr id="326" name="Ink 325">
                <a:extLst>
                  <a:ext uri="{FF2B5EF4-FFF2-40B4-BE49-F238E27FC236}">
                    <a16:creationId xmlns:a16="http://schemas.microsoft.com/office/drawing/2014/main" id="{534AE7B0-A6D6-605F-E5E4-A4ED5CBE9D15}"/>
                  </a:ext>
                </a:extLst>
              </p14:cNvPr>
              <p14:cNvContentPartPr/>
              <p14:nvPr/>
            </p14:nvContentPartPr>
            <p14:xfrm rot="328187">
              <a:off x="8802085" y="1160528"/>
              <a:ext cx="698760" cy="219600"/>
            </p14:xfrm>
          </p:contentPart>
        </mc:Choice>
        <mc:Fallback>
          <p:pic>
            <p:nvPicPr>
              <p:cNvPr id="326" name="Ink 325">
                <a:extLst>
                  <a:ext uri="{FF2B5EF4-FFF2-40B4-BE49-F238E27FC236}">
                    <a16:creationId xmlns:a16="http://schemas.microsoft.com/office/drawing/2014/main" id="{534AE7B0-A6D6-605F-E5E4-A4ED5CBE9D15}"/>
                  </a:ext>
                </a:extLst>
              </p:cNvPr>
              <p:cNvPicPr/>
              <p:nvPr/>
            </p:nvPicPr>
            <p:blipFill>
              <a:blip r:embed="rId270"/>
              <a:stretch>
                <a:fillRect/>
              </a:stretch>
            </p:blipFill>
            <p:spPr>
              <a:xfrm rot="328187">
                <a:off x="8784094" y="1142528"/>
                <a:ext cx="734382" cy="255240"/>
              </a:xfrm>
              <a:prstGeom prst="rect">
                <a:avLst/>
              </a:prstGeom>
            </p:spPr>
          </p:pic>
        </mc:Fallback>
      </mc:AlternateContent>
      <p:grpSp>
        <p:nvGrpSpPr>
          <p:cNvPr id="336" name="Group 335">
            <a:extLst>
              <a:ext uri="{FF2B5EF4-FFF2-40B4-BE49-F238E27FC236}">
                <a16:creationId xmlns:a16="http://schemas.microsoft.com/office/drawing/2014/main" id="{E9AFE9B7-496C-323E-4250-71A0998EBDC9}"/>
              </a:ext>
            </a:extLst>
          </p:cNvPr>
          <p:cNvGrpSpPr/>
          <p:nvPr/>
        </p:nvGrpSpPr>
        <p:grpSpPr>
          <a:xfrm rot="328187">
            <a:off x="9648445" y="1183668"/>
            <a:ext cx="875880" cy="232200"/>
            <a:chOff x="8124445" y="1183668"/>
            <a:chExt cx="875880" cy="232200"/>
          </a:xfrm>
        </p:grpSpPr>
        <mc:AlternateContent xmlns:mc="http://schemas.openxmlformats.org/markup-compatibility/2006" xmlns:p14="http://schemas.microsoft.com/office/powerpoint/2010/main">
          <mc:Choice Requires="p14">
            <p:contentPart p14:bwMode="auto" r:id="rId271">
              <p14:nvContentPartPr>
                <p14:cNvPr id="330" name="Ink 329">
                  <a:extLst>
                    <a:ext uri="{FF2B5EF4-FFF2-40B4-BE49-F238E27FC236}">
                      <a16:creationId xmlns:a16="http://schemas.microsoft.com/office/drawing/2014/main" id="{E2CF684B-E965-C31F-3C63-5426840F5F44}"/>
                    </a:ext>
                  </a:extLst>
                </p14:cNvPr>
                <p14:cNvContentPartPr/>
                <p14:nvPr/>
              </p14:nvContentPartPr>
              <p14:xfrm>
                <a:off x="8124445" y="1183668"/>
                <a:ext cx="101160" cy="217080"/>
              </p14:xfrm>
            </p:contentPart>
          </mc:Choice>
          <mc:Fallback xmlns="">
            <p:pic>
              <p:nvPicPr>
                <p:cNvPr id="330" name="Ink 329">
                  <a:extLst>
                    <a:ext uri="{FF2B5EF4-FFF2-40B4-BE49-F238E27FC236}">
                      <a16:creationId xmlns:a16="http://schemas.microsoft.com/office/drawing/2014/main" id="{E2CF684B-E965-C31F-3C63-5426840F5F44}"/>
                    </a:ext>
                  </a:extLst>
                </p:cNvPr>
                <p:cNvPicPr/>
                <p:nvPr/>
              </p:nvPicPr>
              <p:blipFill>
                <a:blip r:embed="rId272"/>
                <a:stretch>
                  <a:fillRect/>
                </a:stretch>
              </p:blipFill>
              <p:spPr>
                <a:xfrm>
                  <a:off x="8106805" y="1165668"/>
                  <a:ext cx="1368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31" name="Ink 330">
                  <a:extLst>
                    <a:ext uri="{FF2B5EF4-FFF2-40B4-BE49-F238E27FC236}">
                      <a16:creationId xmlns:a16="http://schemas.microsoft.com/office/drawing/2014/main" id="{7E464AC2-4425-0356-62CA-4059611D3D57}"/>
                    </a:ext>
                  </a:extLst>
                </p14:cNvPr>
                <p14:cNvContentPartPr/>
                <p14:nvPr/>
              </p14:nvContentPartPr>
              <p14:xfrm>
                <a:off x="8265565" y="1276908"/>
                <a:ext cx="111960" cy="108360"/>
              </p14:xfrm>
            </p:contentPart>
          </mc:Choice>
          <mc:Fallback xmlns="">
            <p:pic>
              <p:nvPicPr>
                <p:cNvPr id="331" name="Ink 330">
                  <a:extLst>
                    <a:ext uri="{FF2B5EF4-FFF2-40B4-BE49-F238E27FC236}">
                      <a16:creationId xmlns:a16="http://schemas.microsoft.com/office/drawing/2014/main" id="{7E464AC2-4425-0356-62CA-4059611D3D57}"/>
                    </a:ext>
                  </a:extLst>
                </p:cNvPr>
                <p:cNvPicPr/>
                <p:nvPr/>
              </p:nvPicPr>
              <p:blipFill>
                <a:blip r:embed="rId274"/>
                <a:stretch>
                  <a:fillRect/>
                </a:stretch>
              </p:blipFill>
              <p:spPr>
                <a:xfrm>
                  <a:off x="8247925" y="1258908"/>
                  <a:ext cx="147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32" name="Ink 331">
                  <a:extLst>
                    <a:ext uri="{FF2B5EF4-FFF2-40B4-BE49-F238E27FC236}">
                      <a16:creationId xmlns:a16="http://schemas.microsoft.com/office/drawing/2014/main" id="{7D195173-32C8-5D2C-1A12-AA9E6219D46E}"/>
                    </a:ext>
                  </a:extLst>
                </p14:cNvPr>
                <p14:cNvContentPartPr/>
                <p14:nvPr/>
              </p14:nvContentPartPr>
              <p14:xfrm>
                <a:off x="8502445" y="1217508"/>
                <a:ext cx="164160" cy="149040"/>
              </p14:xfrm>
            </p:contentPart>
          </mc:Choice>
          <mc:Fallback xmlns="">
            <p:pic>
              <p:nvPicPr>
                <p:cNvPr id="332" name="Ink 331">
                  <a:extLst>
                    <a:ext uri="{FF2B5EF4-FFF2-40B4-BE49-F238E27FC236}">
                      <a16:creationId xmlns:a16="http://schemas.microsoft.com/office/drawing/2014/main" id="{7D195173-32C8-5D2C-1A12-AA9E6219D46E}"/>
                    </a:ext>
                  </a:extLst>
                </p:cNvPr>
                <p:cNvPicPr/>
                <p:nvPr/>
              </p:nvPicPr>
              <p:blipFill>
                <a:blip r:embed="rId276"/>
                <a:stretch>
                  <a:fillRect/>
                </a:stretch>
              </p:blipFill>
              <p:spPr>
                <a:xfrm>
                  <a:off x="8484445" y="1199508"/>
                  <a:ext cx="1998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33" name="Ink 332">
                  <a:extLst>
                    <a:ext uri="{FF2B5EF4-FFF2-40B4-BE49-F238E27FC236}">
                      <a16:creationId xmlns:a16="http://schemas.microsoft.com/office/drawing/2014/main" id="{5431610A-77D1-75CD-B463-987AF2E63358}"/>
                    </a:ext>
                  </a:extLst>
                </p14:cNvPr>
                <p14:cNvContentPartPr/>
                <p14:nvPr/>
              </p14:nvContentPartPr>
              <p14:xfrm>
                <a:off x="8785765" y="1183668"/>
                <a:ext cx="66600" cy="232200"/>
              </p14:xfrm>
            </p:contentPart>
          </mc:Choice>
          <mc:Fallback xmlns="">
            <p:pic>
              <p:nvPicPr>
                <p:cNvPr id="333" name="Ink 332">
                  <a:extLst>
                    <a:ext uri="{FF2B5EF4-FFF2-40B4-BE49-F238E27FC236}">
                      <a16:creationId xmlns:a16="http://schemas.microsoft.com/office/drawing/2014/main" id="{5431610A-77D1-75CD-B463-987AF2E63358}"/>
                    </a:ext>
                  </a:extLst>
                </p:cNvPr>
                <p:cNvPicPr/>
                <p:nvPr/>
              </p:nvPicPr>
              <p:blipFill>
                <a:blip r:embed="rId278"/>
                <a:stretch>
                  <a:fillRect/>
                </a:stretch>
              </p:blipFill>
              <p:spPr>
                <a:xfrm>
                  <a:off x="8767765" y="1166028"/>
                  <a:ext cx="1022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34" name="Ink 333">
                  <a:extLst>
                    <a:ext uri="{FF2B5EF4-FFF2-40B4-BE49-F238E27FC236}">
                      <a16:creationId xmlns:a16="http://schemas.microsoft.com/office/drawing/2014/main" id="{383698D2-0363-58B3-2757-F246DCAAE575}"/>
                    </a:ext>
                  </a:extLst>
                </p14:cNvPr>
                <p14:cNvContentPartPr/>
                <p14:nvPr/>
              </p14:nvContentPartPr>
              <p14:xfrm>
                <a:off x="8802325" y="1195908"/>
                <a:ext cx="95040" cy="90720"/>
              </p14:xfrm>
            </p:contentPart>
          </mc:Choice>
          <mc:Fallback xmlns="">
            <p:pic>
              <p:nvPicPr>
                <p:cNvPr id="334" name="Ink 333">
                  <a:extLst>
                    <a:ext uri="{FF2B5EF4-FFF2-40B4-BE49-F238E27FC236}">
                      <a16:creationId xmlns:a16="http://schemas.microsoft.com/office/drawing/2014/main" id="{383698D2-0363-58B3-2757-F246DCAAE575}"/>
                    </a:ext>
                  </a:extLst>
                </p:cNvPr>
                <p:cNvPicPr/>
                <p:nvPr/>
              </p:nvPicPr>
              <p:blipFill>
                <a:blip r:embed="rId280"/>
                <a:stretch>
                  <a:fillRect/>
                </a:stretch>
              </p:blipFill>
              <p:spPr>
                <a:xfrm>
                  <a:off x="8784325" y="1177908"/>
                  <a:ext cx="130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35" name="Ink 334">
                  <a:extLst>
                    <a:ext uri="{FF2B5EF4-FFF2-40B4-BE49-F238E27FC236}">
                      <a16:creationId xmlns:a16="http://schemas.microsoft.com/office/drawing/2014/main" id="{D3888D3C-270E-A524-D96C-6842A56F36A1}"/>
                    </a:ext>
                  </a:extLst>
                </p14:cNvPr>
                <p14:cNvContentPartPr/>
                <p14:nvPr/>
              </p14:nvContentPartPr>
              <p14:xfrm>
                <a:off x="8863165" y="1319028"/>
                <a:ext cx="137160" cy="81000"/>
              </p14:xfrm>
            </p:contentPart>
          </mc:Choice>
          <mc:Fallback xmlns="">
            <p:pic>
              <p:nvPicPr>
                <p:cNvPr id="335" name="Ink 334">
                  <a:extLst>
                    <a:ext uri="{FF2B5EF4-FFF2-40B4-BE49-F238E27FC236}">
                      <a16:creationId xmlns:a16="http://schemas.microsoft.com/office/drawing/2014/main" id="{D3888D3C-270E-A524-D96C-6842A56F36A1}"/>
                    </a:ext>
                  </a:extLst>
                </p:cNvPr>
                <p:cNvPicPr/>
                <p:nvPr/>
              </p:nvPicPr>
              <p:blipFill>
                <a:blip r:embed="rId282"/>
                <a:stretch>
                  <a:fillRect/>
                </a:stretch>
              </p:blipFill>
              <p:spPr>
                <a:xfrm>
                  <a:off x="8845165" y="1301028"/>
                  <a:ext cx="172800" cy="116640"/>
                </a:xfrm>
                <a:prstGeom prst="rect">
                  <a:avLst/>
                </a:prstGeom>
              </p:spPr>
            </p:pic>
          </mc:Fallback>
        </mc:AlternateContent>
      </p:grpSp>
      <p:grpSp>
        <p:nvGrpSpPr>
          <p:cNvPr id="342" name="Group 341">
            <a:extLst>
              <a:ext uri="{FF2B5EF4-FFF2-40B4-BE49-F238E27FC236}">
                <a16:creationId xmlns:a16="http://schemas.microsoft.com/office/drawing/2014/main" id="{10D436A9-37D3-A64E-F4D9-5CE4D9940BA8}"/>
              </a:ext>
            </a:extLst>
          </p:cNvPr>
          <p:cNvGrpSpPr/>
          <p:nvPr/>
        </p:nvGrpSpPr>
        <p:grpSpPr>
          <a:xfrm>
            <a:off x="2107705" y="1162122"/>
            <a:ext cx="3567240" cy="721800"/>
            <a:chOff x="532765" y="1313628"/>
            <a:chExt cx="3567240" cy="721800"/>
          </a:xfrm>
        </p:grpSpPr>
        <mc:AlternateContent xmlns:mc="http://schemas.openxmlformats.org/markup-compatibility/2006" xmlns:p14="http://schemas.microsoft.com/office/powerpoint/2010/main">
          <mc:Choice Requires="p14">
            <p:contentPart p14:bwMode="auto" r:id="rId283">
              <p14:nvContentPartPr>
                <p14:cNvPr id="278" name="Ink 277">
                  <a:extLst>
                    <a:ext uri="{FF2B5EF4-FFF2-40B4-BE49-F238E27FC236}">
                      <a16:creationId xmlns:a16="http://schemas.microsoft.com/office/drawing/2014/main" id="{C44E9339-A021-6842-7A90-CFA89BAF8257}"/>
                    </a:ext>
                  </a:extLst>
                </p14:cNvPr>
                <p14:cNvContentPartPr/>
                <p14:nvPr/>
              </p14:nvContentPartPr>
              <p14:xfrm>
                <a:off x="607285" y="1388508"/>
                <a:ext cx="134280" cy="257760"/>
              </p14:xfrm>
            </p:contentPart>
          </mc:Choice>
          <mc:Fallback xmlns="">
            <p:pic>
              <p:nvPicPr>
                <p:cNvPr id="278" name="Ink 277">
                  <a:extLst>
                    <a:ext uri="{FF2B5EF4-FFF2-40B4-BE49-F238E27FC236}">
                      <a16:creationId xmlns:a16="http://schemas.microsoft.com/office/drawing/2014/main" id="{C44E9339-A021-6842-7A90-CFA89BAF8257}"/>
                    </a:ext>
                  </a:extLst>
                </p:cNvPr>
                <p:cNvPicPr/>
                <p:nvPr/>
              </p:nvPicPr>
              <p:blipFill>
                <a:blip r:embed="rId284"/>
                <a:stretch>
                  <a:fillRect/>
                </a:stretch>
              </p:blipFill>
              <p:spPr>
                <a:xfrm>
                  <a:off x="589285" y="1370508"/>
                  <a:ext cx="1699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79" name="Ink 278">
                  <a:extLst>
                    <a:ext uri="{FF2B5EF4-FFF2-40B4-BE49-F238E27FC236}">
                      <a16:creationId xmlns:a16="http://schemas.microsoft.com/office/drawing/2014/main" id="{E465F048-2F6E-F0B3-6D9C-0065FCEF30C0}"/>
                    </a:ext>
                  </a:extLst>
                </p14:cNvPr>
                <p14:cNvContentPartPr/>
                <p14:nvPr/>
              </p14:nvContentPartPr>
              <p14:xfrm>
                <a:off x="759565" y="1384548"/>
                <a:ext cx="341280" cy="244440"/>
              </p14:xfrm>
            </p:contentPart>
          </mc:Choice>
          <mc:Fallback xmlns="">
            <p:pic>
              <p:nvPicPr>
                <p:cNvPr id="279" name="Ink 278">
                  <a:extLst>
                    <a:ext uri="{FF2B5EF4-FFF2-40B4-BE49-F238E27FC236}">
                      <a16:creationId xmlns:a16="http://schemas.microsoft.com/office/drawing/2014/main" id="{E465F048-2F6E-F0B3-6D9C-0065FCEF30C0}"/>
                    </a:ext>
                  </a:extLst>
                </p:cNvPr>
                <p:cNvPicPr/>
                <p:nvPr/>
              </p:nvPicPr>
              <p:blipFill>
                <a:blip r:embed="rId286"/>
                <a:stretch>
                  <a:fillRect/>
                </a:stretch>
              </p:blipFill>
              <p:spPr>
                <a:xfrm>
                  <a:off x="741565" y="1366908"/>
                  <a:ext cx="3769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80" name="Ink 279">
                  <a:extLst>
                    <a:ext uri="{FF2B5EF4-FFF2-40B4-BE49-F238E27FC236}">
                      <a16:creationId xmlns:a16="http://schemas.microsoft.com/office/drawing/2014/main" id="{81473BBE-F10D-86CE-4B45-A2878CB44DBC}"/>
                    </a:ext>
                  </a:extLst>
                </p14:cNvPr>
                <p14:cNvContentPartPr/>
                <p14:nvPr/>
              </p14:nvContentPartPr>
              <p14:xfrm>
                <a:off x="1063765" y="1416948"/>
                <a:ext cx="360" cy="3240"/>
              </p14:xfrm>
            </p:contentPart>
          </mc:Choice>
          <mc:Fallback xmlns="">
            <p:pic>
              <p:nvPicPr>
                <p:cNvPr id="280" name="Ink 279">
                  <a:extLst>
                    <a:ext uri="{FF2B5EF4-FFF2-40B4-BE49-F238E27FC236}">
                      <a16:creationId xmlns:a16="http://schemas.microsoft.com/office/drawing/2014/main" id="{81473BBE-F10D-86CE-4B45-A2878CB44DBC}"/>
                    </a:ext>
                  </a:extLst>
                </p:cNvPr>
                <p:cNvPicPr/>
                <p:nvPr/>
              </p:nvPicPr>
              <p:blipFill>
                <a:blip r:embed="rId288"/>
                <a:stretch>
                  <a:fillRect/>
                </a:stretch>
              </p:blipFill>
              <p:spPr>
                <a:xfrm>
                  <a:off x="1045765" y="1398948"/>
                  <a:ext cx="36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81" name="Ink 280">
                  <a:extLst>
                    <a:ext uri="{FF2B5EF4-FFF2-40B4-BE49-F238E27FC236}">
                      <a16:creationId xmlns:a16="http://schemas.microsoft.com/office/drawing/2014/main" id="{9298923A-DD2E-D442-636C-895315CDEC90}"/>
                    </a:ext>
                  </a:extLst>
                </p14:cNvPr>
                <p14:cNvContentPartPr/>
                <p14:nvPr/>
              </p14:nvContentPartPr>
              <p14:xfrm>
                <a:off x="532765" y="1412268"/>
                <a:ext cx="303480" cy="47520"/>
              </p14:xfrm>
            </p:contentPart>
          </mc:Choice>
          <mc:Fallback xmlns="">
            <p:pic>
              <p:nvPicPr>
                <p:cNvPr id="281" name="Ink 280">
                  <a:extLst>
                    <a:ext uri="{FF2B5EF4-FFF2-40B4-BE49-F238E27FC236}">
                      <a16:creationId xmlns:a16="http://schemas.microsoft.com/office/drawing/2014/main" id="{9298923A-DD2E-D442-636C-895315CDEC90}"/>
                    </a:ext>
                  </a:extLst>
                </p:cNvPr>
                <p:cNvPicPr/>
                <p:nvPr/>
              </p:nvPicPr>
              <p:blipFill>
                <a:blip r:embed="rId290"/>
                <a:stretch>
                  <a:fillRect/>
                </a:stretch>
              </p:blipFill>
              <p:spPr>
                <a:xfrm>
                  <a:off x="514765" y="1394628"/>
                  <a:ext cx="339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88" name="Ink 287">
                  <a:extLst>
                    <a:ext uri="{FF2B5EF4-FFF2-40B4-BE49-F238E27FC236}">
                      <a16:creationId xmlns:a16="http://schemas.microsoft.com/office/drawing/2014/main" id="{B25D8ED0-0293-3C07-D944-C25DC2ED7A3B}"/>
                    </a:ext>
                  </a:extLst>
                </p14:cNvPr>
                <p14:cNvContentPartPr/>
                <p14:nvPr/>
              </p14:nvContentPartPr>
              <p14:xfrm>
                <a:off x="1268605" y="1456908"/>
                <a:ext cx="168840" cy="174960"/>
              </p14:xfrm>
            </p:contentPart>
          </mc:Choice>
          <mc:Fallback xmlns="">
            <p:pic>
              <p:nvPicPr>
                <p:cNvPr id="288" name="Ink 287">
                  <a:extLst>
                    <a:ext uri="{FF2B5EF4-FFF2-40B4-BE49-F238E27FC236}">
                      <a16:creationId xmlns:a16="http://schemas.microsoft.com/office/drawing/2014/main" id="{B25D8ED0-0293-3C07-D944-C25DC2ED7A3B}"/>
                    </a:ext>
                  </a:extLst>
                </p:cNvPr>
                <p:cNvPicPr/>
                <p:nvPr/>
              </p:nvPicPr>
              <p:blipFill>
                <a:blip r:embed="rId292"/>
                <a:stretch>
                  <a:fillRect/>
                </a:stretch>
              </p:blipFill>
              <p:spPr>
                <a:xfrm>
                  <a:off x="1250605" y="1438908"/>
                  <a:ext cx="204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90" name="Ink 289">
                  <a:extLst>
                    <a:ext uri="{FF2B5EF4-FFF2-40B4-BE49-F238E27FC236}">
                      <a16:creationId xmlns:a16="http://schemas.microsoft.com/office/drawing/2014/main" id="{3C66EB78-7358-2815-D1A6-789EA5434BEF}"/>
                    </a:ext>
                  </a:extLst>
                </p14:cNvPr>
                <p14:cNvContentPartPr/>
                <p14:nvPr/>
              </p14:nvContentPartPr>
              <p14:xfrm>
                <a:off x="1465885" y="1347828"/>
                <a:ext cx="447120" cy="286560"/>
              </p14:xfrm>
            </p:contentPart>
          </mc:Choice>
          <mc:Fallback xmlns="">
            <p:pic>
              <p:nvPicPr>
                <p:cNvPr id="290" name="Ink 289">
                  <a:extLst>
                    <a:ext uri="{FF2B5EF4-FFF2-40B4-BE49-F238E27FC236}">
                      <a16:creationId xmlns:a16="http://schemas.microsoft.com/office/drawing/2014/main" id="{3C66EB78-7358-2815-D1A6-789EA5434BEF}"/>
                    </a:ext>
                  </a:extLst>
                </p:cNvPr>
                <p:cNvPicPr/>
                <p:nvPr/>
              </p:nvPicPr>
              <p:blipFill>
                <a:blip r:embed="rId294"/>
                <a:stretch>
                  <a:fillRect/>
                </a:stretch>
              </p:blipFill>
              <p:spPr>
                <a:xfrm>
                  <a:off x="1448245" y="1329828"/>
                  <a:ext cx="4827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91" name="Ink 290">
                  <a:extLst>
                    <a:ext uri="{FF2B5EF4-FFF2-40B4-BE49-F238E27FC236}">
                      <a16:creationId xmlns:a16="http://schemas.microsoft.com/office/drawing/2014/main" id="{789BAA4C-FFDE-8251-D278-E88DE2FB42EB}"/>
                    </a:ext>
                  </a:extLst>
                </p14:cNvPr>
                <p14:cNvContentPartPr/>
                <p14:nvPr/>
              </p14:nvContentPartPr>
              <p14:xfrm>
                <a:off x="1827685" y="1488588"/>
                <a:ext cx="169200" cy="99360"/>
              </p14:xfrm>
            </p:contentPart>
          </mc:Choice>
          <mc:Fallback xmlns="">
            <p:pic>
              <p:nvPicPr>
                <p:cNvPr id="291" name="Ink 290">
                  <a:extLst>
                    <a:ext uri="{FF2B5EF4-FFF2-40B4-BE49-F238E27FC236}">
                      <a16:creationId xmlns:a16="http://schemas.microsoft.com/office/drawing/2014/main" id="{789BAA4C-FFDE-8251-D278-E88DE2FB42EB}"/>
                    </a:ext>
                  </a:extLst>
                </p:cNvPr>
                <p:cNvPicPr/>
                <p:nvPr/>
              </p:nvPicPr>
              <p:blipFill>
                <a:blip r:embed="rId296"/>
                <a:stretch>
                  <a:fillRect/>
                </a:stretch>
              </p:blipFill>
              <p:spPr>
                <a:xfrm>
                  <a:off x="1809685" y="1470588"/>
                  <a:ext cx="204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92" name="Ink 291">
                  <a:extLst>
                    <a:ext uri="{FF2B5EF4-FFF2-40B4-BE49-F238E27FC236}">
                      <a16:creationId xmlns:a16="http://schemas.microsoft.com/office/drawing/2014/main" id="{C1851E60-8B8B-E2CC-DC9C-3022C7085125}"/>
                    </a:ext>
                  </a:extLst>
                </p14:cNvPr>
                <p14:cNvContentPartPr/>
                <p14:nvPr/>
              </p14:nvContentPartPr>
              <p14:xfrm>
                <a:off x="2045485" y="1313628"/>
                <a:ext cx="9360" cy="14760"/>
              </p14:xfrm>
            </p:contentPart>
          </mc:Choice>
          <mc:Fallback xmlns="">
            <p:pic>
              <p:nvPicPr>
                <p:cNvPr id="292" name="Ink 291">
                  <a:extLst>
                    <a:ext uri="{FF2B5EF4-FFF2-40B4-BE49-F238E27FC236}">
                      <a16:creationId xmlns:a16="http://schemas.microsoft.com/office/drawing/2014/main" id="{C1851E60-8B8B-E2CC-DC9C-3022C7085125}"/>
                    </a:ext>
                  </a:extLst>
                </p:cNvPr>
                <p:cNvPicPr/>
                <p:nvPr/>
              </p:nvPicPr>
              <p:blipFill>
                <a:blip r:embed="rId298"/>
                <a:stretch>
                  <a:fillRect/>
                </a:stretch>
              </p:blipFill>
              <p:spPr>
                <a:xfrm>
                  <a:off x="2027845" y="1295988"/>
                  <a:ext cx="45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94" name="Ink 293">
                  <a:extLst>
                    <a:ext uri="{FF2B5EF4-FFF2-40B4-BE49-F238E27FC236}">
                      <a16:creationId xmlns:a16="http://schemas.microsoft.com/office/drawing/2014/main" id="{50307354-1E72-6205-D337-A7E72B8B5891}"/>
                    </a:ext>
                  </a:extLst>
                </p14:cNvPr>
                <p14:cNvContentPartPr/>
                <p14:nvPr/>
              </p14:nvContentPartPr>
              <p14:xfrm>
                <a:off x="2026405" y="1458708"/>
                <a:ext cx="230760" cy="112680"/>
              </p14:xfrm>
            </p:contentPart>
          </mc:Choice>
          <mc:Fallback xmlns="">
            <p:pic>
              <p:nvPicPr>
                <p:cNvPr id="294" name="Ink 293">
                  <a:extLst>
                    <a:ext uri="{FF2B5EF4-FFF2-40B4-BE49-F238E27FC236}">
                      <a16:creationId xmlns:a16="http://schemas.microsoft.com/office/drawing/2014/main" id="{50307354-1E72-6205-D337-A7E72B8B5891}"/>
                    </a:ext>
                  </a:extLst>
                </p:cNvPr>
                <p:cNvPicPr/>
                <p:nvPr/>
              </p:nvPicPr>
              <p:blipFill>
                <a:blip r:embed="rId300"/>
                <a:stretch>
                  <a:fillRect/>
                </a:stretch>
              </p:blipFill>
              <p:spPr>
                <a:xfrm>
                  <a:off x="2008405" y="1440708"/>
                  <a:ext cx="266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96" name="Ink 295">
                  <a:extLst>
                    <a:ext uri="{FF2B5EF4-FFF2-40B4-BE49-F238E27FC236}">
                      <a16:creationId xmlns:a16="http://schemas.microsoft.com/office/drawing/2014/main" id="{119A1A0F-4EF9-C1A4-65B1-78C717C1EEBB}"/>
                    </a:ext>
                  </a:extLst>
                </p14:cNvPr>
                <p14:cNvContentPartPr/>
                <p14:nvPr/>
              </p14:nvContentPartPr>
              <p14:xfrm>
                <a:off x="2365525" y="1438548"/>
                <a:ext cx="241920" cy="165600"/>
              </p14:xfrm>
            </p:contentPart>
          </mc:Choice>
          <mc:Fallback xmlns="">
            <p:pic>
              <p:nvPicPr>
                <p:cNvPr id="296" name="Ink 295">
                  <a:extLst>
                    <a:ext uri="{FF2B5EF4-FFF2-40B4-BE49-F238E27FC236}">
                      <a16:creationId xmlns:a16="http://schemas.microsoft.com/office/drawing/2014/main" id="{119A1A0F-4EF9-C1A4-65B1-78C717C1EEBB}"/>
                    </a:ext>
                  </a:extLst>
                </p:cNvPr>
                <p:cNvPicPr/>
                <p:nvPr/>
              </p:nvPicPr>
              <p:blipFill>
                <a:blip r:embed="rId302"/>
                <a:stretch>
                  <a:fillRect/>
                </a:stretch>
              </p:blipFill>
              <p:spPr>
                <a:xfrm>
                  <a:off x="2347885" y="1420548"/>
                  <a:ext cx="277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97" name="Ink 296">
                  <a:extLst>
                    <a:ext uri="{FF2B5EF4-FFF2-40B4-BE49-F238E27FC236}">
                      <a16:creationId xmlns:a16="http://schemas.microsoft.com/office/drawing/2014/main" id="{EA5830C9-D171-D1EB-B65E-61F82C4882CD}"/>
                    </a:ext>
                  </a:extLst>
                </p14:cNvPr>
                <p14:cNvContentPartPr/>
                <p14:nvPr/>
              </p14:nvContentPartPr>
              <p14:xfrm>
                <a:off x="2544445" y="1342068"/>
                <a:ext cx="2880" cy="11880"/>
              </p14:xfrm>
            </p:contentPart>
          </mc:Choice>
          <mc:Fallback xmlns="">
            <p:pic>
              <p:nvPicPr>
                <p:cNvPr id="297" name="Ink 296">
                  <a:extLst>
                    <a:ext uri="{FF2B5EF4-FFF2-40B4-BE49-F238E27FC236}">
                      <a16:creationId xmlns:a16="http://schemas.microsoft.com/office/drawing/2014/main" id="{EA5830C9-D171-D1EB-B65E-61F82C4882CD}"/>
                    </a:ext>
                  </a:extLst>
                </p:cNvPr>
                <p:cNvPicPr/>
                <p:nvPr/>
              </p:nvPicPr>
              <p:blipFill>
                <a:blip r:embed="rId304"/>
                <a:stretch>
                  <a:fillRect/>
                </a:stretch>
              </p:blipFill>
              <p:spPr>
                <a:xfrm>
                  <a:off x="2526805" y="1324428"/>
                  <a:ext cx="38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99" name="Ink 298">
                  <a:extLst>
                    <a:ext uri="{FF2B5EF4-FFF2-40B4-BE49-F238E27FC236}">
                      <a16:creationId xmlns:a16="http://schemas.microsoft.com/office/drawing/2014/main" id="{1EA6AEA0-C6D2-C475-D9E0-28C8F5A22F8B}"/>
                    </a:ext>
                  </a:extLst>
                </p14:cNvPr>
                <p14:cNvContentPartPr/>
                <p14:nvPr/>
              </p14:nvContentPartPr>
              <p14:xfrm>
                <a:off x="2847205" y="1348548"/>
                <a:ext cx="75240" cy="237240"/>
              </p14:xfrm>
            </p:contentPart>
          </mc:Choice>
          <mc:Fallback xmlns="">
            <p:pic>
              <p:nvPicPr>
                <p:cNvPr id="299" name="Ink 298">
                  <a:extLst>
                    <a:ext uri="{FF2B5EF4-FFF2-40B4-BE49-F238E27FC236}">
                      <a16:creationId xmlns:a16="http://schemas.microsoft.com/office/drawing/2014/main" id="{1EA6AEA0-C6D2-C475-D9E0-28C8F5A22F8B}"/>
                    </a:ext>
                  </a:extLst>
                </p:cNvPr>
                <p:cNvPicPr/>
                <p:nvPr/>
              </p:nvPicPr>
              <p:blipFill>
                <a:blip r:embed="rId306"/>
                <a:stretch>
                  <a:fillRect/>
                </a:stretch>
              </p:blipFill>
              <p:spPr>
                <a:xfrm>
                  <a:off x="2829205" y="1330908"/>
                  <a:ext cx="1108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00" name="Ink 299">
                  <a:extLst>
                    <a:ext uri="{FF2B5EF4-FFF2-40B4-BE49-F238E27FC236}">
                      <a16:creationId xmlns:a16="http://schemas.microsoft.com/office/drawing/2014/main" id="{EC59E614-5A6B-E266-A3EC-B290D8DBB806}"/>
                    </a:ext>
                  </a:extLst>
                </p14:cNvPr>
                <p14:cNvContentPartPr/>
                <p14:nvPr/>
              </p14:nvContentPartPr>
              <p14:xfrm>
                <a:off x="2769085" y="1513788"/>
                <a:ext cx="220320" cy="26640"/>
              </p14:xfrm>
            </p:contentPart>
          </mc:Choice>
          <mc:Fallback xmlns="">
            <p:pic>
              <p:nvPicPr>
                <p:cNvPr id="300" name="Ink 299">
                  <a:extLst>
                    <a:ext uri="{FF2B5EF4-FFF2-40B4-BE49-F238E27FC236}">
                      <a16:creationId xmlns:a16="http://schemas.microsoft.com/office/drawing/2014/main" id="{EC59E614-5A6B-E266-A3EC-B290D8DBB806}"/>
                    </a:ext>
                  </a:extLst>
                </p:cNvPr>
                <p:cNvPicPr/>
                <p:nvPr/>
              </p:nvPicPr>
              <p:blipFill>
                <a:blip r:embed="rId308"/>
                <a:stretch>
                  <a:fillRect/>
                </a:stretch>
              </p:blipFill>
              <p:spPr>
                <a:xfrm>
                  <a:off x="2751085" y="1496148"/>
                  <a:ext cx="2559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01" name="Ink 300">
                  <a:extLst>
                    <a:ext uri="{FF2B5EF4-FFF2-40B4-BE49-F238E27FC236}">
                      <a16:creationId xmlns:a16="http://schemas.microsoft.com/office/drawing/2014/main" id="{FE8F5AD7-73FB-8823-79ED-929D53DF280E}"/>
                    </a:ext>
                  </a:extLst>
                </p14:cNvPr>
                <p14:cNvContentPartPr/>
                <p14:nvPr/>
              </p14:nvContentPartPr>
              <p14:xfrm>
                <a:off x="2986165" y="1479948"/>
                <a:ext cx="113040" cy="114840"/>
              </p14:xfrm>
            </p:contentPart>
          </mc:Choice>
          <mc:Fallback xmlns="">
            <p:pic>
              <p:nvPicPr>
                <p:cNvPr id="301" name="Ink 300">
                  <a:extLst>
                    <a:ext uri="{FF2B5EF4-FFF2-40B4-BE49-F238E27FC236}">
                      <a16:creationId xmlns:a16="http://schemas.microsoft.com/office/drawing/2014/main" id="{FE8F5AD7-73FB-8823-79ED-929D53DF280E}"/>
                    </a:ext>
                  </a:extLst>
                </p:cNvPr>
                <p:cNvPicPr/>
                <p:nvPr/>
              </p:nvPicPr>
              <p:blipFill>
                <a:blip r:embed="rId310"/>
                <a:stretch>
                  <a:fillRect/>
                </a:stretch>
              </p:blipFill>
              <p:spPr>
                <a:xfrm>
                  <a:off x="2968525" y="1461948"/>
                  <a:ext cx="148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02" name="Ink 301">
                  <a:extLst>
                    <a:ext uri="{FF2B5EF4-FFF2-40B4-BE49-F238E27FC236}">
                      <a16:creationId xmlns:a16="http://schemas.microsoft.com/office/drawing/2014/main" id="{674BF4F5-ADB2-3532-FDA7-AD9DD0D8F6E2}"/>
                    </a:ext>
                  </a:extLst>
                </p14:cNvPr>
                <p14:cNvContentPartPr/>
                <p14:nvPr/>
              </p14:nvContentPartPr>
              <p14:xfrm>
                <a:off x="3128365" y="1443588"/>
                <a:ext cx="229680" cy="122040"/>
              </p14:xfrm>
            </p:contentPart>
          </mc:Choice>
          <mc:Fallback xmlns="">
            <p:pic>
              <p:nvPicPr>
                <p:cNvPr id="302" name="Ink 301">
                  <a:extLst>
                    <a:ext uri="{FF2B5EF4-FFF2-40B4-BE49-F238E27FC236}">
                      <a16:creationId xmlns:a16="http://schemas.microsoft.com/office/drawing/2014/main" id="{674BF4F5-ADB2-3532-FDA7-AD9DD0D8F6E2}"/>
                    </a:ext>
                  </a:extLst>
                </p:cNvPr>
                <p:cNvPicPr/>
                <p:nvPr/>
              </p:nvPicPr>
              <p:blipFill>
                <a:blip r:embed="rId312"/>
                <a:stretch>
                  <a:fillRect/>
                </a:stretch>
              </p:blipFill>
              <p:spPr>
                <a:xfrm>
                  <a:off x="3110725" y="1425948"/>
                  <a:ext cx="265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04" name="Ink 303">
                  <a:extLst>
                    <a:ext uri="{FF2B5EF4-FFF2-40B4-BE49-F238E27FC236}">
                      <a16:creationId xmlns:a16="http://schemas.microsoft.com/office/drawing/2014/main" id="{569F5C5B-0D7C-66B1-869B-9F8BB4AC0787}"/>
                    </a:ext>
                  </a:extLst>
                </p14:cNvPr>
                <p14:cNvContentPartPr/>
                <p14:nvPr/>
              </p14:nvContentPartPr>
              <p14:xfrm>
                <a:off x="3587365" y="1473828"/>
                <a:ext cx="7200" cy="7920"/>
              </p14:xfrm>
            </p:contentPart>
          </mc:Choice>
          <mc:Fallback xmlns="">
            <p:pic>
              <p:nvPicPr>
                <p:cNvPr id="304" name="Ink 303">
                  <a:extLst>
                    <a:ext uri="{FF2B5EF4-FFF2-40B4-BE49-F238E27FC236}">
                      <a16:creationId xmlns:a16="http://schemas.microsoft.com/office/drawing/2014/main" id="{569F5C5B-0D7C-66B1-869B-9F8BB4AC0787}"/>
                    </a:ext>
                  </a:extLst>
                </p:cNvPr>
                <p:cNvPicPr/>
                <p:nvPr/>
              </p:nvPicPr>
              <p:blipFill>
                <a:blip r:embed="rId314"/>
                <a:stretch>
                  <a:fillRect/>
                </a:stretch>
              </p:blipFill>
              <p:spPr>
                <a:xfrm>
                  <a:off x="3569725" y="1456188"/>
                  <a:ext cx="428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05" name="Ink 304">
                  <a:extLst>
                    <a:ext uri="{FF2B5EF4-FFF2-40B4-BE49-F238E27FC236}">
                      <a16:creationId xmlns:a16="http://schemas.microsoft.com/office/drawing/2014/main" id="{644A6B89-2DD3-DA46-A866-66B023D91EC7}"/>
                    </a:ext>
                  </a:extLst>
                </p14:cNvPr>
                <p14:cNvContentPartPr/>
                <p14:nvPr/>
              </p14:nvContentPartPr>
              <p14:xfrm>
                <a:off x="3610045" y="1417308"/>
                <a:ext cx="218520" cy="135360"/>
              </p14:xfrm>
            </p:contentPart>
          </mc:Choice>
          <mc:Fallback xmlns="">
            <p:pic>
              <p:nvPicPr>
                <p:cNvPr id="305" name="Ink 304">
                  <a:extLst>
                    <a:ext uri="{FF2B5EF4-FFF2-40B4-BE49-F238E27FC236}">
                      <a16:creationId xmlns:a16="http://schemas.microsoft.com/office/drawing/2014/main" id="{644A6B89-2DD3-DA46-A866-66B023D91EC7}"/>
                    </a:ext>
                  </a:extLst>
                </p:cNvPr>
                <p:cNvPicPr/>
                <p:nvPr/>
              </p:nvPicPr>
              <p:blipFill>
                <a:blip r:embed="rId316"/>
                <a:stretch>
                  <a:fillRect/>
                </a:stretch>
              </p:blipFill>
              <p:spPr>
                <a:xfrm>
                  <a:off x="3592405" y="1399308"/>
                  <a:ext cx="254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06" name="Ink 305">
                  <a:extLst>
                    <a:ext uri="{FF2B5EF4-FFF2-40B4-BE49-F238E27FC236}">
                      <a16:creationId xmlns:a16="http://schemas.microsoft.com/office/drawing/2014/main" id="{8A6C6B32-1A31-35C3-DA44-9BC0AA182D60}"/>
                    </a:ext>
                  </a:extLst>
                </p14:cNvPr>
                <p14:cNvContentPartPr/>
                <p14:nvPr/>
              </p14:nvContentPartPr>
              <p14:xfrm>
                <a:off x="3858445" y="1314348"/>
                <a:ext cx="14760" cy="11880"/>
              </p14:xfrm>
            </p:contentPart>
          </mc:Choice>
          <mc:Fallback xmlns="">
            <p:pic>
              <p:nvPicPr>
                <p:cNvPr id="306" name="Ink 305">
                  <a:extLst>
                    <a:ext uri="{FF2B5EF4-FFF2-40B4-BE49-F238E27FC236}">
                      <a16:creationId xmlns:a16="http://schemas.microsoft.com/office/drawing/2014/main" id="{8A6C6B32-1A31-35C3-DA44-9BC0AA182D60}"/>
                    </a:ext>
                  </a:extLst>
                </p:cNvPr>
                <p:cNvPicPr/>
                <p:nvPr/>
              </p:nvPicPr>
              <p:blipFill>
                <a:blip r:embed="rId318"/>
                <a:stretch>
                  <a:fillRect/>
                </a:stretch>
              </p:blipFill>
              <p:spPr>
                <a:xfrm>
                  <a:off x="3840805" y="1296708"/>
                  <a:ext cx="50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07" name="Ink 306">
                  <a:extLst>
                    <a:ext uri="{FF2B5EF4-FFF2-40B4-BE49-F238E27FC236}">
                      <a16:creationId xmlns:a16="http://schemas.microsoft.com/office/drawing/2014/main" id="{B599017C-0A48-C5F3-8E11-8856B08F7115}"/>
                    </a:ext>
                  </a:extLst>
                </p14:cNvPr>
                <p14:cNvContentPartPr/>
                <p14:nvPr/>
              </p14:nvContentPartPr>
              <p14:xfrm>
                <a:off x="3864205" y="1412628"/>
                <a:ext cx="83160" cy="150840"/>
              </p14:xfrm>
            </p:contentPart>
          </mc:Choice>
          <mc:Fallback xmlns="">
            <p:pic>
              <p:nvPicPr>
                <p:cNvPr id="307" name="Ink 306">
                  <a:extLst>
                    <a:ext uri="{FF2B5EF4-FFF2-40B4-BE49-F238E27FC236}">
                      <a16:creationId xmlns:a16="http://schemas.microsoft.com/office/drawing/2014/main" id="{B599017C-0A48-C5F3-8E11-8856B08F7115}"/>
                    </a:ext>
                  </a:extLst>
                </p:cNvPr>
                <p:cNvPicPr/>
                <p:nvPr/>
              </p:nvPicPr>
              <p:blipFill>
                <a:blip r:embed="rId320"/>
                <a:stretch>
                  <a:fillRect/>
                </a:stretch>
              </p:blipFill>
              <p:spPr>
                <a:xfrm>
                  <a:off x="3846205" y="1394988"/>
                  <a:ext cx="118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08" name="Ink 307">
                  <a:extLst>
                    <a:ext uri="{FF2B5EF4-FFF2-40B4-BE49-F238E27FC236}">
                      <a16:creationId xmlns:a16="http://schemas.microsoft.com/office/drawing/2014/main" id="{B144F81B-1591-47BD-B8FD-A5AD7BFE2AF2}"/>
                    </a:ext>
                  </a:extLst>
                </p14:cNvPr>
                <p14:cNvContentPartPr/>
                <p14:nvPr/>
              </p14:nvContentPartPr>
              <p14:xfrm>
                <a:off x="3994165" y="1371948"/>
                <a:ext cx="105840" cy="191160"/>
              </p14:xfrm>
            </p:contentPart>
          </mc:Choice>
          <mc:Fallback xmlns="">
            <p:pic>
              <p:nvPicPr>
                <p:cNvPr id="308" name="Ink 307">
                  <a:extLst>
                    <a:ext uri="{FF2B5EF4-FFF2-40B4-BE49-F238E27FC236}">
                      <a16:creationId xmlns:a16="http://schemas.microsoft.com/office/drawing/2014/main" id="{B144F81B-1591-47BD-B8FD-A5AD7BFE2AF2}"/>
                    </a:ext>
                  </a:extLst>
                </p:cNvPr>
                <p:cNvPicPr/>
                <p:nvPr/>
              </p:nvPicPr>
              <p:blipFill>
                <a:blip r:embed="rId322"/>
                <a:stretch>
                  <a:fillRect/>
                </a:stretch>
              </p:blipFill>
              <p:spPr>
                <a:xfrm>
                  <a:off x="3976165" y="1353948"/>
                  <a:ext cx="141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09" name="Ink 308">
                  <a:extLst>
                    <a:ext uri="{FF2B5EF4-FFF2-40B4-BE49-F238E27FC236}">
                      <a16:creationId xmlns:a16="http://schemas.microsoft.com/office/drawing/2014/main" id="{A342BE6E-15A0-FB35-0C94-11DCDA60D641}"/>
                    </a:ext>
                  </a:extLst>
                </p14:cNvPr>
                <p14:cNvContentPartPr/>
                <p14:nvPr/>
              </p14:nvContentPartPr>
              <p14:xfrm>
                <a:off x="3922165" y="1454388"/>
                <a:ext cx="174600" cy="5400"/>
              </p14:xfrm>
            </p:contentPart>
          </mc:Choice>
          <mc:Fallback xmlns="">
            <p:pic>
              <p:nvPicPr>
                <p:cNvPr id="309" name="Ink 308">
                  <a:extLst>
                    <a:ext uri="{FF2B5EF4-FFF2-40B4-BE49-F238E27FC236}">
                      <a16:creationId xmlns:a16="http://schemas.microsoft.com/office/drawing/2014/main" id="{A342BE6E-15A0-FB35-0C94-11DCDA60D641}"/>
                    </a:ext>
                  </a:extLst>
                </p:cNvPr>
                <p:cNvPicPr/>
                <p:nvPr/>
              </p:nvPicPr>
              <p:blipFill>
                <a:blip r:embed="rId324"/>
                <a:stretch>
                  <a:fillRect/>
                </a:stretch>
              </p:blipFill>
              <p:spPr>
                <a:xfrm>
                  <a:off x="3904525" y="1436748"/>
                  <a:ext cx="2102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37" name="Ink 336">
                  <a:extLst>
                    <a:ext uri="{FF2B5EF4-FFF2-40B4-BE49-F238E27FC236}">
                      <a16:creationId xmlns:a16="http://schemas.microsoft.com/office/drawing/2014/main" id="{CAF8512F-41D3-B822-6A58-68A812884B82}"/>
                    </a:ext>
                  </a:extLst>
                </p14:cNvPr>
                <p14:cNvContentPartPr/>
                <p14:nvPr/>
              </p14:nvContentPartPr>
              <p14:xfrm>
                <a:off x="654805" y="1842108"/>
                <a:ext cx="406800" cy="193320"/>
              </p14:xfrm>
            </p:contentPart>
          </mc:Choice>
          <mc:Fallback xmlns="">
            <p:pic>
              <p:nvPicPr>
                <p:cNvPr id="337" name="Ink 336">
                  <a:extLst>
                    <a:ext uri="{FF2B5EF4-FFF2-40B4-BE49-F238E27FC236}">
                      <a16:creationId xmlns:a16="http://schemas.microsoft.com/office/drawing/2014/main" id="{CAF8512F-41D3-B822-6A58-68A812884B82}"/>
                    </a:ext>
                  </a:extLst>
                </p:cNvPr>
                <p:cNvPicPr/>
                <p:nvPr/>
              </p:nvPicPr>
              <p:blipFill>
                <a:blip r:embed="rId326"/>
                <a:stretch>
                  <a:fillRect/>
                </a:stretch>
              </p:blipFill>
              <p:spPr>
                <a:xfrm>
                  <a:off x="636805" y="1824108"/>
                  <a:ext cx="442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38" name="Ink 337">
                  <a:extLst>
                    <a:ext uri="{FF2B5EF4-FFF2-40B4-BE49-F238E27FC236}">
                      <a16:creationId xmlns:a16="http://schemas.microsoft.com/office/drawing/2014/main" id="{6D63A564-7880-C3E4-0C3F-D498FB6022D1}"/>
                    </a:ext>
                  </a:extLst>
                </p14:cNvPr>
                <p14:cNvContentPartPr/>
                <p14:nvPr/>
              </p14:nvContentPartPr>
              <p14:xfrm>
                <a:off x="1280485" y="1954788"/>
                <a:ext cx="1800" cy="1800"/>
              </p14:xfrm>
            </p:contentPart>
          </mc:Choice>
          <mc:Fallback xmlns="">
            <p:pic>
              <p:nvPicPr>
                <p:cNvPr id="338" name="Ink 337">
                  <a:extLst>
                    <a:ext uri="{FF2B5EF4-FFF2-40B4-BE49-F238E27FC236}">
                      <a16:creationId xmlns:a16="http://schemas.microsoft.com/office/drawing/2014/main" id="{6D63A564-7880-C3E4-0C3F-D498FB6022D1}"/>
                    </a:ext>
                  </a:extLst>
                </p:cNvPr>
                <p:cNvPicPr/>
                <p:nvPr/>
              </p:nvPicPr>
              <p:blipFill>
                <a:blip r:embed="rId328"/>
                <a:stretch>
                  <a:fillRect/>
                </a:stretch>
              </p:blipFill>
              <p:spPr>
                <a:xfrm>
                  <a:off x="1262845" y="1937148"/>
                  <a:ext cx="37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39" name="Ink 338">
                  <a:extLst>
                    <a:ext uri="{FF2B5EF4-FFF2-40B4-BE49-F238E27FC236}">
                      <a16:creationId xmlns:a16="http://schemas.microsoft.com/office/drawing/2014/main" id="{12371B37-0E60-38C2-2E58-3F9759D0C758}"/>
                    </a:ext>
                  </a:extLst>
                </p14:cNvPr>
                <p14:cNvContentPartPr/>
                <p14:nvPr/>
              </p14:nvContentPartPr>
              <p14:xfrm>
                <a:off x="1275445" y="1884588"/>
                <a:ext cx="174240" cy="128880"/>
              </p14:xfrm>
            </p:contentPart>
          </mc:Choice>
          <mc:Fallback xmlns="">
            <p:pic>
              <p:nvPicPr>
                <p:cNvPr id="339" name="Ink 338">
                  <a:extLst>
                    <a:ext uri="{FF2B5EF4-FFF2-40B4-BE49-F238E27FC236}">
                      <a16:creationId xmlns:a16="http://schemas.microsoft.com/office/drawing/2014/main" id="{12371B37-0E60-38C2-2E58-3F9759D0C758}"/>
                    </a:ext>
                  </a:extLst>
                </p:cNvPr>
                <p:cNvPicPr/>
                <p:nvPr/>
              </p:nvPicPr>
              <p:blipFill>
                <a:blip r:embed="rId330"/>
                <a:stretch>
                  <a:fillRect/>
                </a:stretch>
              </p:blipFill>
              <p:spPr>
                <a:xfrm>
                  <a:off x="1257445" y="1866588"/>
                  <a:ext cx="209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40" name="Ink 339">
                  <a:extLst>
                    <a:ext uri="{FF2B5EF4-FFF2-40B4-BE49-F238E27FC236}">
                      <a16:creationId xmlns:a16="http://schemas.microsoft.com/office/drawing/2014/main" id="{6E398ED6-613F-2BAD-61AE-776DAC2CCFA3}"/>
                    </a:ext>
                  </a:extLst>
                </p14:cNvPr>
                <p14:cNvContentPartPr/>
                <p14:nvPr/>
              </p14:nvContentPartPr>
              <p14:xfrm>
                <a:off x="1490005" y="1849668"/>
                <a:ext cx="391320" cy="165960"/>
              </p14:xfrm>
            </p:contentPart>
          </mc:Choice>
          <mc:Fallback xmlns="">
            <p:pic>
              <p:nvPicPr>
                <p:cNvPr id="340" name="Ink 339">
                  <a:extLst>
                    <a:ext uri="{FF2B5EF4-FFF2-40B4-BE49-F238E27FC236}">
                      <a16:creationId xmlns:a16="http://schemas.microsoft.com/office/drawing/2014/main" id="{6E398ED6-613F-2BAD-61AE-776DAC2CCFA3}"/>
                    </a:ext>
                  </a:extLst>
                </p:cNvPr>
                <p:cNvPicPr/>
                <p:nvPr/>
              </p:nvPicPr>
              <p:blipFill>
                <a:blip r:embed="rId332"/>
                <a:stretch>
                  <a:fillRect/>
                </a:stretch>
              </p:blipFill>
              <p:spPr>
                <a:xfrm>
                  <a:off x="1472365" y="1831668"/>
                  <a:ext cx="426960" cy="201600"/>
                </a:xfrm>
                <a:prstGeom prst="rect">
                  <a:avLst/>
                </a:prstGeom>
              </p:spPr>
            </p:pic>
          </mc:Fallback>
        </mc:AlternateContent>
      </p:grpSp>
      <p:grpSp>
        <p:nvGrpSpPr>
          <p:cNvPr id="350" name="Group 349">
            <a:extLst>
              <a:ext uri="{FF2B5EF4-FFF2-40B4-BE49-F238E27FC236}">
                <a16:creationId xmlns:a16="http://schemas.microsoft.com/office/drawing/2014/main" id="{2A8AE73C-BC31-BC09-D4BF-DFC154135939}"/>
              </a:ext>
            </a:extLst>
          </p:cNvPr>
          <p:cNvGrpSpPr/>
          <p:nvPr/>
        </p:nvGrpSpPr>
        <p:grpSpPr>
          <a:xfrm>
            <a:off x="3438805" y="1615488"/>
            <a:ext cx="1056600" cy="399960"/>
            <a:chOff x="1873045" y="1733748"/>
            <a:chExt cx="1056600" cy="399960"/>
          </a:xfrm>
        </p:grpSpPr>
        <mc:AlternateContent xmlns:mc="http://schemas.openxmlformats.org/markup-compatibility/2006" xmlns:p14="http://schemas.microsoft.com/office/powerpoint/2010/main">
          <mc:Choice Requires="p14">
            <p:contentPart p14:bwMode="auto" r:id="rId333">
              <p14:nvContentPartPr>
                <p14:cNvPr id="344" name="Ink 343">
                  <a:extLst>
                    <a:ext uri="{FF2B5EF4-FFF2-40B4-BE49-F238E27FC236}">
                      <a16:creationId xmlns:a16="http://schemas.microsoft.com/office/drawing/2014/main" id="{79ECDD64-484D-17A6-65D9-5D56EB210921}"/>
                    </a:ext>
                  </a:extLst>
                </p14:cNvPr>
                <p14:cNvContentPartPr/>
                <p14:nvPr/>
              </p14:nvContentPartPr>
              <p14:xfrm>
                <a:off x="1873045" y="1733748"/>
                <a:ext cx="325080" cy="399960"/>
              </p14:xfrm>
            </p:contentPart>
          </mc:Choice>
          <mc:Fallback xmlns="">
            <p:pic>
              <p:nvPicPr>
                <p:cNvPr id="344" name="Ink 343">
                  <a:extLst>
                    <a:ext uri="{FF2B5EF4-FFF2-40B4-BE49-F238E27FC236}">
                      <a16:creationId xmlns:a16="http://schemas.microsoft.com/office/drawing/2014/main" id="{79ECDD64-484D-17A6-65D9-5D56EB210921}"/>
                    </a:ext>
                  </a:extLst>
                </p:cNvPr>
                <p:cNvPicPr/>
                <p:nvPr/>
              </p:nvPicPr>
              <p:blipFill>
                <a:blip r:embed="rId334"/>
                <a:stretch>
                  <a:fillRect/>
                </a:stretch>
              </p:blipFill>
              <p:spPr>
                <a:xfrm>
                  <a:off x="1855405" y="1715748"/>
                  <a:ext cx="36072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45" name="Ink 344">
                  <a:extLst>
                    <a:ext uri="{FF2B5EF4-FFF2-40B4-BE49-F238E27FC236}">
                      <a16:creationId xmlns:a16="http://schemas.microsoft.com/office/drawing/2014/main" id="{3936EFAF-2F40-D524-34A8-61374A1F8671}"/>
                    </a:ext>
                  </a:extLst>
                </p14:cNvPr>
                <p14:cNvContentPartPr/>
                <p14:nvPr/>
              </p14:nvContentPartPr>
              <p14:xfrm>
                <a:off x="2445805" y="1800348"/>
                <a:ext cx="37800" cy="237600"/>
              </p14:xfrm>
            </p:contentPart>
          </mc:Choice>
          <mc:Fallback xmlns="">
            <p:pic>
              <p:nvPicPr>
                <p:cNvPr id="345" name="Ink 344">
                  <a:extLst>
                    <a:ext uri="{FF2B5EF4-FFF2-40B4-BE49-F238E27FC236}">
                      <a16:creationId xmlns:a16="http://schemas.microsoft.com/office/drawing/2014/main" id="{3936EFAF-2F40-D524-34A8-61374A1F8671}"/>
                    </a:ext>
                  </a:extLst>
                </p:cNvPr>
                <p:cNvPicPr/>
                <p:nvPr/>
              </p:nvPicPr>
              <p:blipFill>
                <a:blip r:embed="rId336"/>
                <a:stretch>
                  <a:fillRect/>
                </a:stretch>
              </p:blipFill>
              <p:spPr>
                <a:xfrm>
                  <a:off x="2427805" y="1782708"/>
                  <a:ext cx="734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47" name="Ink 346">
                  <a:extLst>
                    <a:ext uri="{FF2B5EF4-FFF2-40B4-BE49-F238E27FC236}">
                      <a16:creationId xmlns:a16="http://schemas.microsoft.com/office/drawing/2014/main" id="{6C8960DD-71E7-68DC-438C-906521B6F308}"/>
                    </a:ext>
                  </a:extLst>
                </p14:cNvPr>
                <p14:cNvContentPartPr/>
                <p14:nvPr/>
              </p14:nvContentPartPr>
              <p14:xfrm>
                <a:off x="2550925" y="1917708"/>
                <a:ext cx="15480" cy="10800"/>
              </p14:xfrm>
            </p:contentPart>
          </mc:Choice>
          <mc:Fallback xmlns="">
            <p:pic>
              <p:nvPicPr>
                <p:cNvPr id="347" name="Ink 346">
                  <a:extLst>
                    <a:ext uri="{FF2B5EF4-FFF2-40B4-BE49-F238E27FC236}">
                      <a16:creationId xmlns:a16="http://schemas.microsoft.com/office/drawing/2014/main" id="{6C8960DD-71E7-68DC-438C-906521B6F308}"/>
                    </a:ext>
                  </a:extLst>
                </p:cNvPr>
                <p:cNvPicPr/>
                <p:nvPr/>
              </p:nvPicPr>
              <p:blipFill>
                <a:blip r:embed="rId338"/>
                <a:stretch>
                  <a:fillRect/>
                </a:stretch>
              </p:blipFill>
              <p:spPr>
                <a:xfrm>
                  <a:off x="2533285" y="1900068"/>
                  <a:ext cx="51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48" name="Ink 347">
                  <a:extLst>
                    <a:ext uri="{FF2B5EF4-FFF2-40B4-BE49-F238E27FC236}">
                      <a16:creationId xmlns:a16="http://schemas.microsoft.com/office/drawing/2014/main" id="{26E28E6C-DF58-FC3C-F185-D902A44A7C32}"/>
                    </a:ext>
                  </a:extLst>
                </p14:cNvPr>
                <p14:cNvContentPartPr/>
                <p14:nvPr/>
              </p14:nvContentPartPr>
              <p14:xfrm>
                <a:off x="2635525" y="1820508"/>
                <a:ext cx="132120" cy="201600"/>
              </p14:xfrm>
            </p:contentPart>
          </mc:Choice>
          <mc:Fallback xmlns="">
            <p:pic>
              <p:nvPicPr>
                <p:cNvPr id="348" name="Ink 347">
                  <a:extLst>
                    <a:ext uri="{FF2B5EF4-FFF2-40B4-BE49-F238E27FC236}">
                      <a16:creationId xmlns:a16="http://schemas.microsoft.com/office/drawing/2014/main" id="{26E28E6C-DF58-FC3C-F185-D902A44A7C32}"/>
                    </a:ext>
                  </a:extLst>
                </p:cNvPr>
                <p:cNvPicPr/>
                <p:nvPr/>
              </p:nvPicPr>
              <p:blipFill>
                <a:blip r:embed="rId340"/>
                <a:stretch>
                  <a:fillRect/>
                </a:stretch>
              </p:blipFill>
              <p:spPr>
                <a:xfrm>
                  <a:off x="2617885" y="1802508"/>
                  <a:ext cx="1677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49" name="Ink 348">
                  <a:extLst>
                    <a:ext uri="{FF2B5EF4-FFF2-40B4-BE49-F238E27FC236}">
                      <a16:creationId xmlns:a16="http://schemas.microsoft.com/office/drawing/2014/main" id="{69DBDAEE-8993-AD41-9E71-E1AFC8C3D832}"/>
                    </a:ext>
                  </a:extLst>
                </p14:cNvPr>
                <p14:cNvContentPartPr/>
                <p14:nvPr/>
              </p14:nvContentPartPr>
              <p14:xfrm>
                <a:off x="2920285" y="2001948"/>
                <a:ext cx="9360" cy="5400"/>
              </p14:xfrm>
            </p:contentPart>
          </mc:Choice>
          <mc:Fallback xmlns="">
            <p:pic>
              <p:nvPicPr>
                <p:cNvPr id="349" name="Ink 348">
                  <a:extLst>
                    <a:ext uri="{FF2B5EF4-FFF2-40B4-BE49-F238E27FC236}">
                      <a16:creationId xmlns:a16="http://schemas.microsoft.com/office/drawing/2014/main" id="{69DBDAEE-8993-AD41-9E71-E1AFC8C3D832}"/>
                    </a:ext>
                  </a:extLst>
                </p:cNvPr>
                <p:cNvPicPr/>
                <p:nvPr/>
              </p:nvPicPr>
              <p:blipFill>
                <a:blip r:embed="rId342"/>
                <a:stretch>
                  <a:fillRect/>
                </a:stretch>
              </p:blipFill>
              <p:spPr>
                <a:xfrm>
                  <a:off x="2902285" y="1984308"/>
                  <a:ext cx="45000" cy="41040"/>
                </a:xfrm>
                <a:prstGeom prst="rect">
                  <a:avLst/>
                </a:prstGeom>
              </p:spPr>
            </p:pic>
          </mc:Fallback>
        </mc:AlternateContent>
      </p:grpSp>
      <p:cxnSp>
        <p:nvCxnSpPr>
          <p:cNvPr id="27" name="Straight Connector 26">
            <a:extLst>
              <a:ext uri="{FF2B5EF4-FFF2-40B4-BE49-F238E27FC236}">
                <a16:creationId xmlns:a16="http://schemas.microsoft.com/office/drawing/2014/main" id="{EA8DE643-08DD-CCA9-C1BA-3FC43C080C96}"/>
              </a:ext>
            </a:extLst>
          </p:cNvPr>
          <p:cNvCxnSpPr>
            <a:cxnSpLocks/>
          </p:cNvCxnSpPr>
          <p:nvPr/>
        </p:nvCxnSpPr>
        <p:spPr>
          <a:xfrm>
            <a:off x="4630306" y="586375"/>
            <a:ext cx="911059"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27D7292-93D1-91AB-6AB9-0EA95DF424D9}"/>
              </a:ext>
            </a:extLst>
          </p:cNvPr>
          <p:cNvCxnSpPr>
            <a:cxnSpLocks/>
          </p:cNvCxnSpPr>
          <p:nvPr/>
        </p:nvCxnSpPr>
        <p:spPr>
          <a:xfrm>
            <a:off x="3069585" y="3072983"/>
            <a:ext cx="97436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4B59DEBF-510D-5487-9330-77E90324074E}"/>
              </a:ext>
            </a:extLst>
          </p:cNvPr>
          <p:cNvCxnSpPr>
            <a:cxnSpLocks/>
          </p:cNvCxnSpPr>
          <p:nvPr/>
        </p:nvCxnSpPr>
        <p:spPr>
          <a:xfrm>
            <a:off x="1928578" y="3057993"/>
            <a:ext cx="509666"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1044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D52F8B-212B-D186-43AA-9734164CD239}"/>
              </a:ext>
            </a:extLst>
          </p:cNvPr>
          <p:cNvSpPr>
            <a:spLocks noGrp="1"/>
          </p:cNvSpPr>
          <p:nvPr>
            <p:ph type="sldNum" sz="quarter" idx="12"/>
          </p:nvPr>
        </p:nvSpPr>
        <p:spPr/>
        <p:txBody>
          <a:bodyPr/>
          <a:lstStyle/>
          <a:p>
            <a:pPr>
              <a:defRPr/>
            </a:pPr>
            <a:fld id="{C3734F09-793E-4A16-AED9-BB093119DCA3}" type="slidenum">
              <a:rPr lang="en-US" altLang="en-US" smtClean="0"/>
              <a:pPr>
                <a:defRPr/>
              </a:pPr>
              <a:t>34</a:t>
            </a:fld>
            <a:endParaRPr lang="en-US" altLang="en-US"/>
          </a:p>
        </p:txBody>
      </p:sp>
      <p:grpSp>
        <p:nvGrpSpPr>
          <p:cNvPr id="11" name="Group 10">
            <a:extLst>
              <a:ext uri="{FF2B5EF4-FFF2-40B4-BE49-F238E27FC236}">
                <a16:creationId xmlns:a16="http://schemas.microsoft.com/office/drawing/2014/main" id="{5EED1180-356E-F41D-0341-646F7394BE91}"/>
              </a:ext>
            </a:extLst>
          </p:cNvPr>
          <p:cNvGrpSpPr/>
          <p:nvPr/>
        </p:nvGrpSpPr>
        <p:grpSpPr>
          <a:xfrm rot="220472">
            <a:off x="1836445" y="253068"/>
            <a:ext cx="983520" cy="302760"/>
            <a:chOff x="312445" y="253068"/>
            <a:chExt cx="983520" cy="30276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EF5B13A2-AFA7-AB88-4307-60DCE81C767C}"/>
                    </a:ext>
                  </a:extLst>
                </p14:cNvPr>
                <p14:cNvContentPartPr/>
                <p14:nvPr/>
              </p14:nvContentPartPr>
              <p14:xfrm>
                <a:off x="312445" y="311748"/>
                <a:ext cx="127440" cy="244080"/>
              </p14:xfrm>
            </p:contentPart>
          </mc:Choice>
          <mc:Fallback xmlns="">
            <p:pic>
              <p:nvPicPr>
                <p:cNvPr id="3" name="Ink 2">
                  <a:extLst>
                    <a:ext uri="{FF2B5EF4-FFF2-40B4-BE49-F238E27FC236}">
                      <a16:creationId xmlns:a16="http://schemas.microsoft.com/office/drawing/2014/main" id="{EF5B13A2-AFA7-AB88-4307-60DCE81C767C}"/>
                    </a:ext>
                  </a:extLst>
                </p:cNvPr>
                <p:cNvPicPr/>
                <p:nvPr/>
              </p:nvPicPr>
              <p:blipFill>
                <a:blip r:embed="rId3"/>
                <a:stretch>
                  <a:fillRect/>
                </a:stretch>
              </p:blipFill>
              <p:spPr>
                <a:xfrm>
                  <a:off x="294805" y="293748"/>
                  <a:ext cx="163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38E2859-4FFF-29E2-30EC-FAAA4B016E6E}"/>
                    </a:ext>
                  </a:extLst>
                </p14:cNvPr>
                <p14:cNvContentPartPr/>
                <p14:nvPr/>
              </p14:nvContentPartPr>
              <p14:xfrm>
                <a:off x="532405" y="431268"/>
                <a:ext cx="16920" cy="69120"/>
              </p14:xfrm>
            </p:contentPart>
          </mc:Choice>
          <mc:Fallback xmlns="">
            <p:pic>
              <p:nvPicPr>
                <p:cNvPr id="4" name="Ink 3">
                  <a:extLst>
                    <a:ext uri="{FF2B5EF4-FFF2-40B4-BE49-F238E27FC236}">
                      <a16:creationId xmlns:a16="http://schemas.microsoft.com/office/drawing/2014/main" id="{938E2859-4FFF-29E2-30EC-FAAA4B016E6E}"/>
                    </a:ext>
                  </a:extLst>
                </p:cNvPr>
                <p:cNvPicPr/>
                <p:nvPr/>
              </p:nvPicPr>
              <p:blipFill>
                <a:blip r:embed="rId5"/>
                <a:stretch>
                  <a:fillRect/>
                </a:stretch>
              </p:blipFill>
              <p:spPr>
                <a:xfrm>
                  <a:off x="514765" y="413268"/>
                  <a:ext cx="52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E0F5BC1-0612-1EF8-8360-A108E325EC95}"/>
                    </a:ext>
                  </a:extLst>
                </p14:cNvPr>
                <p14:cNvContentPartPr/>
                <p14:nvPr/>
              </p14:nvContentPartPr>
              <p14:xfrm>
                <a:off x="538165" y="316788"/>
                <a:ext cx="6840" cy="14760"/>
              </p14:xfrm>
            </p:contentPart>
          </mc:Choice>
          <mc:Fallback xmlns="">
            <p:pic>
              <p:nvPicPr>
                <p:cNvPr id="5" name="Ink 4">
                  <a:extLst>
                    <a:ext uri="{FF2B5EF4-FFF2-40B4-BE49-F238E27FC236}">
                      <a16:creationId xmlns:a16="http://schemas.microsoft.com/office/drawing/2014/main" id="{EE0F5BC1-0612-1EF8-8360-A108E325EC95}"/>
                    </a:ext>
                  </a:extLst>
                </p:cNvPr>
                <p:cNvPicPr/>
                <p:nvPr/>
              </p:nvPicPr>
              <p:blipFill>
                <a:blip r:embed="rId7"/>
                <a:stretch>
                  <a:fillRect/>
                </a:stretch>
              </p:blipFill>
              <p:spPr>
                <a:xfrm>
                  <a:off x="520165" y="298788"/>
                  <a:ext cx="42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5DB81EDF-47C7-1ED2-0DB6-2D38AF3A3E5C}"/>
                    </a:ext>
                  </a:extLst>
                </p14:cNvPr>
                <p14:cNvContentPartPr/>
                <p14:nvPr/>
              </p14:nvContentPartPr>
              <p14:xfrm>
                <a:off x="585685" y="378348"/>
                <a:ext cx="255960" cy="135000"/>
              </p14:xfrm>
            </p:contentPart>
          </mc:Choice>
          <mc:Fallback xmlns="">
            <p:pic>
              <p:nvPicPr>
                <p:cNvPr id="6" name="Ink 5">
                  <a:extLst>
                    <a:ext uri="{FF2B5EF4-FFF2-40B4-BE49-F238E27FC236}">
                      <a16:creationId xmlns:a16="http://schemas.microsoft.com/office/drawing/2014/main" id="{5DB81EDF-47C7-1ED2-0DB6-2D38AF3A3E5C}"/>
                    </a:ext>
                  </a:extLst>
                </p:cNvPr>
                <p:cNvPicPr/>
                <p:nvPr/>
              </p:nvPicPr>
              <p:blipFill>
                <a:blip r:embed="rId9"/>
                <a:stretch>
                  <a:fillRect/>
                </a:stretch>
              </p:blipFill>
              <p:spPr>
                <a:xfrm>
                  <a:off x="567685" y="360708"/>
                  <a:ext cx="291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7D45CCF-7989-C349-AC4C-6CD51E3B2F97}"/>
                    </a:ext>
                  </a:extLst>
                </p14:cNvPr>
                <p14:cNvContentPartPr/>
                <p14:nvPr/>
              </p14:nvContentPartPr>
              <p14:xfrm>
                <a:off x="868645" y="269628"/>
                <a:ext cx="5040" cy="8280"/>
              </p14:xfrm>
            </p:contentPart>
          </mc:Choice>
          <mc:Fallback xmlns="">
            <p:pic>
              <p:nvPicPr>
                <p:cNvPr id="7" name="Ink 6">
                  <a:extLst>
                    <a:ext uri="{FF2B5EF4-FFF2-40B4-BE49-F238E27FC236}">
                      <a16:creationId xmlns:a16="http://schemas.microsoft.com/office/drawing/2014/main" id="{E7D45CCF-7989-C349-AC4C-6CD51E3B2F97}"/>
                    </a:ext>
                  </a:extLst>
                </p:cNvPr>
                <p:cNvPicPr/>
                <p:nvPr/>
              </p:nvPicPr>
              <p:blipFill>
                <a:blip r:embed="rId11"/>
                <a:stretch>
                  <a:fillRect/>
                </a:stretch>
              </p:blipFill>
              <p:spPr>
                <a:xfrm>
                  <a:off x="850645" y="251628"/>
                  <a:ext cx="40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E3AFFB64-7010-E8A7-FEFB-CB13D08E7619}"/>
                    </a:ext>
                  </a:extLst>
                </p14:cNvPr>
                <p14:cNvContentPartPr/>
                <p14:nvPr/>
              </p14:nvContentPartPr>
              <p14:xfrm>
                <a:off x="898885" y="253068"/>
                <a:ext cx="34560" cy="230760"/>
              </p14:xfrm>
            </p:contentPart>
          </mc:Choice>
          <mc:Fallback xmlns="">
            <p:pic>
              <p:nvPicPr>
                <p:cNvPr id="8" name="Ink 7">
                  <a:extLst>
                    <a:ext uri="{FF2B5EF4-FFF2-40B4-BE49-F238E27FC236}">
                      <a16:creationId xmlns:a16="http://schemas.microsoft.com/office/drawing/2014/main" id="{E3AFFB64-7010-E8A7-FEFB-CB13D08E7619}"/>
                    </a:ext>
                  </a:extLst>
                </p:cNvPr>
                <p:cNvPicPr/>
                <p:nvPr/>
              </p:nvPicPr>
              <p:blipFill>
                <a:blip r:embed="rId13"/>
                <a:stretch>
                  <a:fillRect/>
                </a:stretch>
              </p:blipFill>
              <p:spPr>
                <a:xfrm>
                  <a:off x="880885" y="235428"/>
                  <a:ext cx="702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D1B4814D-5F37-031D-AA5F-FA8B106916EF}"/>
                    </a:ext>
                  </a:extLst>
                </p14:cNvPr>
                <p14:cNvContentPartPr/>
                <p14:nvPr/>
              </p14:nvContentPartPr>
              <p14:xfrm>
                <a:off x="981325" y="308868"/>
                <a:ext cx="314640" cy="155880"/>
              </p14:xfrm>
            </p:contentPart>
          </mc:Choice>
          <mc:Fallback xmlns="">
            <p:pic>
              <p:nvPicPr>
                <p:cNvPr id="9" name="Ink 8">
                  <a:extLst>
                    <a:ext uri="{FF2B5EF4-FFF2-40B4-BE49-F238E27FC236}">
                      <a16:creationId xmlns:a16="http://schemas.microsoft.com/office/drawing/2014/main" id="{D1B4814D-5F37-031D-AA5F-FA8B106916EF}"/>
                    </a:ext>
                  </a:extLst>
                </p:cNvPr>
                <p:cNvPicPr/>
                <p:nvPr/>
              </p:nvPicPr>
              <p:blipFill>
                <a:blip r:embed="rId15"/>
                <a:stretch>
                  <a:fillRect/>
                </a:stretch>
              </p:blipFill>
              <p:spPr>
                <a:xfrm>
                  <a:off x="963685" y="290868"/>
                  <a:ext cx="350280" cy="19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E8F54F4-0C34-7560-DCF0-D6246D1E507D}"/>
                  </a:ext>
                </a:extLst>
              </p14:cNvPr>
              <p14:cNvContentPartPr/>
              <p14:nvPr/>
            </p14:nvContentPartPr>
            <p14:xfrm>
              <a:off x="2809525" y="225708"/>
              <a:ext cx="273600" cy="456840"/>
            </p14:xfrm>
          </p:contentPart>
        </mc:Choice>
        <mc:Fallback>
          <p:pic>
            <p:nvPicPr>
              <p:cNvPr id="13" name="Ink 12">
                <a:extLst>
                  <a:ext uri="{FF2B5EF4-FFF2-40B4-BE49-F238E27FC236}">
                    <a16:creationId xmlns:a16="http://schemas.microsoft.com/office/drawing/2014/main" id="{EE8F54F4-0C34-7560-DCF0-D6246D1E507D}"/>
                  </a:ext>
                </a:extLst>
              </p:cNvPr>
              <p:cNvPicPr/>
              <p:nvPr/>
            </p:nvPicPr>
            <p:blipFill>
              <a:blip r:embed="rId17"/>
              <a:stretch>
                <a:fillRect/>
              </a:stretch>
            </p:blipFill>
            <p:spPr>
              <a:xfrm>
                <a:off x="2791525" y="207708"/>
                <a:ext cx="309240" cy="492480"/>
              </a:xfrm>
              <a:prstGeom prst="rect">
                <a:avLst/>
              </a:prstGeom>
            </p:spPr>
          </p:pic>
        </mc:Fallback>
      </mc:AlternateContent>
      <p:grpSp>
        <p:nvGrpSpPr>
          <p:cNvPr id="22" name="Group 21">
            <a:extLst>
              <a:ext uri="{FF2B5EF4-FFF2-40B4-BE49-F238E27FC236}">
                <a16:creationId xmlns:a16="http://schemas.microsoft.com/office/drawing/2014/main" id="{62BAD832-9B38-A356-85C2-EEE7D70E72C0}"/>
              </a:ext>
            </a:extLst>
          </p:cNvPr>
          <p:cNvGrpSpPr/>
          <p:nvPr/>
        </p:nvGrpSpPr>
        <p:grpSpPr>
          <a:xfrm>
            <a:off x="2227045" y="835548"/>
            <a:ext cx="582480" cy="712080"/>
            <a:chOff x="704485" y="942468"/>
            <a:chExt cx="582480" cy="71208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75E8EF5-7E5F-E90E-B507-C4D85A93B4BF}"/>
                    </a:ext>
                  </a:extLst>
                </p14:cNvPr>
                <p14:cNvContentPartPr/>
                <p14:nvPr/>
              </p14:nvContentPartPr>
              <p14:xfrm>
                <a:off x="801685" y="942468"/>
                <a:ext cx="191520" cy="344160"/>
              </p14:xfrm>
            </p:contentPart>
          </mc:Choice>
          <mc:Fallback xmlns="">
            <p:pic>
              <p:nvPicPr>
                <p:cNvPr id="14" name="Ink 13">
                  <a:extLst>
                    <a:ext uri="{FF2B5EF4-FFF2-40B4-BE49-F238E27FC236}">
                      <a16:creationId xmlns:a16="http://schemas.microsoft.com/office/drawing/2014/main" id="{775E8EF5-7E5F-E90E-B507-C4D85A93B4BF}"/>
                    </a:ext>
                  </a:extLst>
                </p:cNvPr>
                <p:cNvPicPr/>
                <p:nvPr/>
              </p:nvPicPr>
              <p:blipFill>
                <a:blip r:embed="rId19"/>
                <a:stretch>
                  <a:fillRect/>
                </a:stretch>
              </p:blipFill>
              <p:spPr>
                <a:xfrm>
                  <a:off x="783685" y="924828"/>
                  <a:ext cx="22716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D44118C5-068A-8C3D-5357-3E772B71DA44}"/>
                    </a:ext>
                  </a:extLst>
                </p14:cNvPr>
                <p14:cNvContentPartPr/>
                <p14:nvPr/>
              </p14:nvContentPartPr>
              <p14:xfrm>
                <a:off x="851005" y="1104108"/>
                <a:ext cx="139680" cy="7560"/>
              </p14:xfrm>
            </p:contentPart>
          </mc:Choice>
          <mc:Fallback xmlns="">
            <p:pic>
              <p:nvPicPr>
                <p:cNvPr id="15" name="Ink 14">
                  <a:extLst>
                    <a:ext uri="{FF2B5EF4-FFF2-40B4-BE49-F238E27FC236}">
                      <a16:creationId xmlns:a16="http://schemas.microsoft.com/office/drawing/2014/main" id="{D44118C5-068A-8C3D-5357-3E772B71DA44}"/>
                    </a:ext>
                  </a:extLst>
                </p:cNvPr>
                <p:cNvPicPr/>
                <p:nvPr/>
              </p:nvPicPr>
              <p:blipFill>
                <a:blip r:embed="rId21"/>
                <a:stretch>
                  <a:fillRect/>
                </a:stretch>
              </p:blipFill>
              <p:spPr>
                <a:xfrm>
                  <a:off x="833005" y="1086468"/>
                  <a:ext cx="175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886DC5B7-10FF-4417-2BFA-E81195ABB5AA}"/>
                    </a:ext>
                  </a:extLst>
                </p14:cNvPr>
                <p14:cNvContentPartPr/>
                <p14:nvPr/>
              </p14:nvContentPartPr>
              <p14:xfrm rot="200886">
                <a:off x="704485" y="1384188"/>
                <a:ext cx="241560" cy="18720"/>
              </p14:xfrm>
            </p:contentPart>
          </mc:Choice>
          <mc:Fallback xmlns="">
            <p:pic>
              <p:nvPicPr>
                <p:cNvPr id="17" name="Ink 16">
                  <a:extLst>
                    <a:ext uri="{FF2B5EF4-FFF2-40B4-BE49-F238E27FC236}">
                      <a16:creationId xmlns:a16="http://schemas.microsoft.com/office/drawing/2014/main" id="{886DC5B7-10FF-4417-2BFA-E81195ABB5AA}"/>
                    </a:ext>
                  </a:extLst>
                </p:cNvPr>
                <p:cNvPicPr/>
                <p:nvPr/>
              </p:nvPicPr>
              <p:blipFill>
                <a:blip r:embed="rId23"/>
                <a:stretch>
                  <a:fillRect/>
                </a:stretch>
              </p:blipFill>
              <p:spPr>
                <a:xfrm rot="200886">
                  <a:off x="686485" y="1366188"/>
                  <a:ext cx="2772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A31C417A-6A9A-F3C3-F281-074E5AC51AEA}"/>
                    </a:ext>
                  </a:extLst>
                </p14:cNvPr>
                <p14:cNvContentPartPr/>
                <p14:nvPr/>
              </p14:nvContentPartPr>
              <p14:xfrm rot="622228">
                <a:off x="775045" y="1499748"/>
                <a:ext cx="193680" cy="154800"/>
              </p14:xfrm>
            </p:contentPart>
          </mc:Choice>
          <mc:Fallback xmlns="">
            <p:pic>
              <p:nvPicPr>
                <p:cNvPr id="18" name="Ink 17">
                  <a:extLst>
                    <a:ext uri="{FF2B5EF4-FFF2-40B4-BE49-F238E27FC236}">
                      <a16:creationId xmlns:a16="http://schemas.microsoft.com/office/drawing/2014/main" id="{A31C417A-6A9A-F3C3-F281-074E5AC51AEA}"/>
                    </a:ext>
                  </a:extLst>
                </p:cNvPr>
                <p:cNvPicPr/>
                <p:nvPr/>
              </p:nvPicPr>
              <p:blipFill>
                <a:blip r:embed="rId25"/>
                <a:stretch>
                  <a:fillRect/>
                </a:stretch>
              </p:blipFill>
              <p:spPr>
                <a:xfrm rot="622228">
                  <a:off x="757045" y="1481748"/>
                  <a:ext cx="2293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438824A7-C09A-D446-F779-39C1A2944E59}"/>
                    </a:ext>
                  </a:extLst>
                </p14:cNvPr>
                <p14:cNvContentPartPr/>
                <p14:nvPr/>
              </p14:nvContentPartPr>
              <p14:xfrm>
                <a:off x="1143325" y="1308948"/>
                <a:ext cx="133200" cy="12600"/>
              </p14:xfrm>
            </p:contentPart>
          </mc:Choice>
          <mc:Fallback xmlns="">
            <p:pic>
              <p:nvPicPr>
                <p:cNvPr id="20" name="Ink 19">
                  <a:extLst>
                    <a:ext uri="{FF2B5EF4-FFF2-40B4-BE49-F238E27FC236}">
                      <a16:creationId xmlns:a16="http://schemas.microsoft.com/office/drawing/2014/main" id="{438824A7-C09A-D446-F779-39C1A2944E59}"/>
                    </a:ext>
                  </a:extLst>
                </p:cNvPr>
                <p:cNvPicPr/>
                <p:nvPr/>
              </p:nvPicPr>
              <p:blipFill>
                <a:blip r:embed="rId27"/>
                <a:stretch>
                  <a:fillRect/>
                </a:stretch>
              </p:blipFill>
              <p:spPr>
                <a:xfrm>
                  <a:off x="1125685" y="1290948"/>
                  <a:ext cx="168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8F2C4BAF-75A2-B54D-83A2-59670D79BD73}"/>
                    </a:ext>
                  </a:extLst>
                </p14:cNvPr>
                <p14:cNvContentPartPr/>
                <p14:nvPr/>
              </p14:nvContentPartPr>
              <p14:xfrm>
                <a:off x="1150885" y="1443948"/>
                <a:ext cx="136080" cy="11880"/>
              </p14:xfrm>
            </p:contentPart>
          </mc:Choice>
          <mc:Fallback xmlns="">
            <p:pic>
              <p:nvPicPr>
                <p:cNvPr id="21" name="Ink 20">
                  <a:extLst>
                    <a:ext uri="{FF2B5EF4-FFF2-40B4-BE49-F238E27FC236}">
                      <a16:creationId xmlns:a16="http://schemas.microsoft.com/office/drawing/2014/main" id="{8F2C4BAF-75A2-B54D-83A2-59670D79BD73}"/>
                    </a:ext>
                  </a:extLst>
                </p:cNvPr>
                <p:cNvPicPr/>
                <p:nvPr/>
              </p:nvPicPr>
              <p:blipFill>
                <a:blip r:embed="rId29"/>
                <a:stretch>
                  <a:fillRect/>
                </a:stretch>
              </p:blipFill>
              <p:spPr>
                <a:xfrm>
                  <a:off x="1133245" y="1426308"/>
                  <a:ext cx="171720" cy="4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27C86CFC-9C48-0966-C7D4-CE7B4F5EE58D}"/>
                  </a:ext>
                </a:extLst>
              </p14:cNvPr>
              <p14:cNvContentPartPr/>
              <p14:nvPr/>
            </p14:nvContentPartPr>
            <p14:xfrm>
              <a:off x="3044605" y="1344228"/>
              <a:ext cx="369000" cy="9720"/>
            </p14:xfrm>
          </p:contentPart>
        </mc:Choice>
        <mc:Fallback>
          <p:pic>
            <p:nvPicPr>
              <p:cNvPr id="23" name="Ink 22">
                <a:extLst>
                  <a:ext uri="{FF2B5EF4-FFF2-40B4-BE49-F238E27FC236}">
                    <a16:creationId xmlns:a16="http://schemas.microsoft.com/office/drawing/2014/main" id="{27C86CFC-9C48-0966-C7D4-CE7B4F5EE58D}"/>
                  </a:ext>
                </a:extLst>
              </p:cNvPr>
              <p:cNvPicPr/>
              <p:nvPr/>
            </p:nvPicPr>
            <p:blipFill>
              <a:blip r:embed="rId31"/>
              <a:stretch>
                <a:fillRect/>
              </a:stretch>
            </p:blipFill>
            <p:spPr>
              <a:xfrm>
                <a:off x="3026587" y="1326228"/>
                <a:ext cx="404675" cy="45360"/>
              </a:xfrm>
              <a:prstGeom prst="rect">
                <a:avLst/>
              </a:prstGeom>
            </p:spPr>
          </p:pic>
        </mc:Fallback>
      </mc:AlternateContent>
      <p:grpSp>
        <p:nvGrpSpPr>
          <p:cNvPr id="27" name="Group 26">
            <a:extLst>
              <a:ext uri="{FF2B5EF4-FFF2-40B4-BE49-F238E27FC236}">
                <a16:creationId xmlns:a16="http://schemas.microsoft.com/office/drawing/2014/main" id="{92784829-FBE8-1883-D2AA-CB5AC7A4546F}"/>
              </a:ext>
            </a:extLst>
          </p:cNvPr>
          <p:cNvGrpSpPr/>
          <p:nvPr/>
        </p:nvGrpSpPr>
        <p:grpSpPr>
          <a:xfrm>
            <a:off x="3132445" y="1030668"/>
            <a:ext cx="223920" cy="185040"/>
            <a:chOff x="1608445" y="1030668"/>
            <a:chExt cx="223920" cy="185040"/>
          </a:xfrm>
        </p:grpSpPr>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156A8FB5-A4E6-4D3E-CD8D-7748F1FAC128}"/>
                    </a:ext>
                  </a:extLst>
                </p14:cNvPr>
                <p14:cNvContentPartPr/>
                <p14:nvPr/>
              </p14:nvContentPartPr>
              <p14:xfrm>
                <a:off x="1608445" y="1030668"/>
                <a:ext cx="117360" cy="181800"/>
              </p14:xfrm>
            </p:contentPart>
          </mc:Choice>
          <mc:Fallback xmlns="">
            <p:pic>
              <p:nvPicPr>
                <p:cNvPr id="24" name="Ink 23">
                  <a:extLst>
                    <a:ext uri="{FF2B5EF4-FFF2-40B4-BE49-F238E27FC236}">
                      <a16:creationId xmlns:a16="http://schemas.microsoft.com/office/drawing/2014/main" id="{156A8FB5-A4E6-4D3E-CD8D-7748F1FAC128}"/>
                    </a:ext>
                  </a:extLst>
                </p:cNvPr>
                <p:cNvPicPr/>
                <p:nvPr/>
              </p:nvPicPr>
              <p:blipFill>
                <a:blip r:embed="rId33"/>
                <a:stretch>
                  <a:fillRect/>
                </a:stretch>
              </p:blipFill>
              <p:spPr>
                <a:xfrm>
                  <a:off x="1590805" y="1012668"/>
                  <a:ext cx="1530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918225AA-77C2-44CB-E4D2-9855B98E4E1F}"/>
                    </a:ext>
                  </a:extLst>
                </p14:cNvPr>
                <p14:cNvContentPartPr/>
                <p14:nvPr/>
              </p14:nvContentPartPr>
              <p14:xfrm>
                <a:off x="1776565" y="1140108"/>
                <a:ext cx="55800" cy="75600"/>
              </p14:xfrm>
            </p:contentPart>
          </mc:Choice>
          <mc:Fallback xmlns="">
            <p:pic>
              <p:nvPicPr>
                <p:cNvPr id="25" name="Ink 24">
                  <a:extLst>
                    <a:ext uri="{FF2B5EF4-FFF2-40B4-BE49-F238E27FC236}">
                      <a16:creationId xmlns:a16="http://schemas.microsoft.com/office/drawing/2014/main" id="{918225AA-77C2-44CB-E4D2-9855B98E4E1F}"/>
                    </a:ext>
                  </a:extLst>
                </p:cNvPr>
                <p:cNvPicPr/>
                <p:nvPr/>
              </p:nvPicPr>
              <p:blipFill>
                <a:blip r:embed="rId35"/>
                <a:stretch>
                  <a:fillRect/>
                </a:stretch>
              </p:blipFill>
              <p:spPr>
                <a:xfrm>
                  <a:off x="1758565" y="1122468"/>
                  <a:ext cx="91440" cy="11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E7FCDA88-06A9-02E6-4267-01F70DCFC2C9}"/>
                  </a:ext>
                </a:extLst>
              </p14:cNvPr>
              <p14:cNvContentPartPr/>
              <p14:nvPr/>
            </p14:nvContentPartPr>
            <p14:xfrm>
              <a:off x="3334045" y="832308"/>
              <a:ext cx="47880" cy="140400"/>
            </p14:xfrm>
          </p:contentPart>
        </mc:Choice>
        <mc:Fallback>
          <p:pic>
            <p:nvPicPr>
              <p:cNvPr id="29" name="Ink 28">
                <a:extLst>
                  <a:ext uri="{FF2B5EF4-FFF2-40B4-BE49-F238E27FC236}">
                    <a16:creationId xmlns:a16="http://schemas.microsoft.com/office/drawing/2014/main" id="{E7FCDA88-06A9-02E6-4267-01F70DCFC2C9}"/>
                  </a:ext>
                </a:extLst>
              </p:cNvPr>
              <p:cNvPicPr/>
              <p:nvPr/>
            </p:nvPicPr>
            <p:blipFill>
              <a:blip r:embed="rId37"/>
              <a:stretch>
                <a:fillRect/>
              </a:stretch>
            </p:blipFill>
            <p:spPr>
              <a:xfrm>
                <a:off x="3316045" y="814354"/>
                <a:ext cx="83520" cy="175949"/>
              </a:xfrm>
              <a:prstGeom prst="rect">
                <a:avLst/>
              </a:prstGeom>
            </p:spPr>
          </p:pic>
        </mc:Fallback>
      </mc:AlternateContent>
      <p:grpSp>
        <p:nvGrpSpPr>
          <p:cNvPr id="32" name="Group 31">
            <a:extLst>
              <a:ext uri="{FF2B5EF4-FFF2-40B4-BE49-F238E27FC236}">
                <a16:creationId xmlns:a16="http://schemas.microsoft.com/office/drawing/2014/main" id="{6102EA2D-2E60-1F9D-0638-A82CFECE3F51}"/>
              </a:ext>
            </a:extLst>
          </p:cNvPr>
          <p:cNvGrpSpPr/>
          <p:nvPr/>
        </p:nvGrpSpPr>
        <p:grpSpPr>
          <a:xfrm>
            <a:off x="3077005" y="1445748"/>
            <a:ext cx="364320" cy="220680"/>
            <a:chOff x="1553005" y="1445748"/>
            <a:chExt cx="364320" cy="220680"/>
          </a:xfrm>
        </p:grpSpPr>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A790B9CC-E9F2-C3A8-448A-5D7367519F88}"/>
                    </a:ext>
                  </a:extLst>
                </p14:cNvPr>
                <p14:cNvContentPartPr/>
                <p14:nvPr/>
              </p14:nvContentPartPr>
              <p14:xfrm>
                <a:off x="1553005" y="1445748"/>
                <a:ext cx="102600" cy="183960"/>
              </p14:xfrm>
            </p:contentPart>
          </mc:Choice>
          <mc:Fallback xmlns="">
            <p:pic>
              <p:nvPicPr>
                <p:cNvPr id="30" name="Ink 29">
                  <a:extLst>
                    <a:ext uri="{FF2B5EF4-FFF2-40B4-BE49-F238E27FC236}">
                      <a16:creationId xmlns:a16="http://schemas.microsoft.com/office/drawing/2014/main" id="{A790B9CC-E9F2-C3A8-448A-5D7367519F88}"/>
                    </a:ext>
                  </a:extLst>
                </p:cNvPr>
                <p:cNvPicPr/>
                <p:nvPr/>
              </p:nvPicPr>
              <p:blipFill>
                <a:blip r:embed="rId39"/>
                <a:stretch>
                  <a:fillRect/>
                </a:stretch>
              </p:blipFill>
              <p:spPr>
                <a:xfrm>
                  <a:off x="1535365" y="1428108"/>
                  <a:ext cx="138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F60E3795-718C-972E-2AD7-0C73A3DF9BA0}"/>
                    </a:ext>
                  </a:extLst>
                </p14:cNvPr>
                <p14:cNvContentPartPr/>
                <p14:nvPr/>
              </p14:nvContentPartPr>
              <p14:xfrm>
                <a:off x="1638685" y="1523148"/>
                <a:ext cx="278640" cy="143280"/>
              </p14:xfrm>
            </p:contentPart>
          </mc:Choice>
          <mc:Fallback xmlns="">
            <p:pic>
              <p:nvPicPr>
                <p:cNvPr id="31" name="Ink 30">
                  <a:extLst>
                    <a:ext uri="{FF2B5EF4-FFF2-40B4-BE49-F238E27FC236}">
                      <a16:creationId xmlns:a16="http://schemas.microsoft.com/office/drawing/2014/main" id="{F60E3795-718C-972E-2AD7-0C73A3DF9BA0}"/>
                    </a:ext>
                  </a:extLst>
                </p:cNvPr>
                <p:cNvPicPr/>
                <p:nvPr/>
              </p:nvPicPr>
              <p:blipFill>
                <a:blip r:embed="rId41"/>
                <a:stretch>
                  <a:fillRect/>
                </a:stretch>
              </p:blipFill>
              <p:spPr>
                <a:xfrm>
                  <a:off x="1621045" y="1505148"/>
                  <a:ext cx="314280" cy="178920"/>
                </a:xfrm>
                <a:prstGeom prst="rect">
                  <a:avLst/>
                </a:prstGeom>
              </p:spPr>
            </p:pic>
          </mc:Fallback>
        </mc:AlternateContent>
      </p:grpSp>
      <p:grpSp>
        <p:nvGrpSpPr>
          <p:cNvPr id="44" name="Group 43">
            <a:extLst>
              <a:ext uri="{FF2B5EF4-FFF2-40B4-BE49-F238E27FC236}">
                <a16:creationId xmlns:a16="http://schemas.microsoft.com/office/drawing/2014/main" id="{5A5A3F15-1EA7-756B-88F9-3232959BA6A1}"/>
              </a:ext>
            </a:extLst>
          </p:cNvPr>
          <p:cNvGrpSpPr/>
          <p:nvPr/>
        </p:nvGrpSpPr>
        <p:grpSpPr>
          <a:xfrm>
            <a:off x="3646885" y="1244148"/>
            <a:ext cx="154800" cy="26640"/>
            <a:chOff x="2122885" y="1244148"/>
            <a:chExt cx="154800" cy="26640"/>
          </a:xfrm>
        </p:grpSpPr>
        <mc:AlternateContent xmlns:mc="http://schemas.openxmlformats.org/markup-compatibility/2006" xmlns:p14="http://schemas.microsoft.com/office/powerpoint/2010/main">
          <mc:Choice Requires="p14">
            <p:contentPart p14:bwMode="auto" r:id="rId42">
              <p14:nvContentPartPr>
                <p14:cNvPr id="40" name="Ink 39">
                  <a:extLst>
                    <a:ext uri="{FF2B5EF4-FFF2-40B4-BE49-F238E27FC236}">
                      <a16:creationId xmlns:a16="http://schemas.microsoft.com/office/drawing/2014/main" id="{21A0E2E9-82F2-24A6-C67F-A1B120D21386}"/>
                    </a:ext>
                  </a:extLst>
                </p14:cNvPr>
                <p14:cNvContentPartPr/>
                <p14:nvPr/>
              </p14:nvContentPartPr>
              <p14:xfrm>
                <a:off x="2128645" y="1270428"/>
                <a:ext cx="360" cy="360"/>
              </p14:xfrm>
            </p:contentPart>
          </mc:Choice>
          <mc:Fallback xmlns="">
            <p:pic>
              <p:nvPicPr>
                <p:cNvPr id="40" name="Ink 39">
                  <a:extLst>
                    <a:ext uri="{FF2B5EF4-FFF2-40B4-BE49-F238E27FC236}">
                      <a16:creationId xmlns:a16="http://schemas.microsoft.com/office/drawing/2014/main" id="{21A0E2E9-82F2-24A6-C67F-A1B120D21386}"/>
                    </a:ext>
                  </a:extLst>
                </p:cNvPr>
                <p:cNvPicPr/>
                <p:nvPr/>
              </p:nvPicPr>
              <p:blipFill>
                <a:blip r:embed="rId43"/>
                <a:stretch>
                  <a:fillRect/>
                </a:stretch>
              </p:blipFill>
              <p:spPr>
                <a:xfrm>
                  <a:off x="2110645" y="12524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 name="Ink 40">
                  <a:extLst>
                    <a:ext uri="{FF2B5EF4-FFF2-40B4-BE49-F238E27FC236}">
                      <a16:creationId xmlns:a16="http://schemas.microsoft.com/office/drawing/2014/main" id="{DFC44017-DB75-C495-EE56-CED1DC13757D}"/>
                    </a:ext>
                  </a:extLst>
                </p14:cNvPr>
                <p14:cNvContentPartPr/>
                <p14:nvPr/>
              </p14:nvContentPartPr>
              <p14:xfrm>
                <a:off x="2128645" y="1266108"/>
                <a:ext cx="1800" cy="1800"/>
              </p14:xfrm>
            </p:contentPart>
          </mc:Choice>
          <mc:Fallback xmlns="">
            <p:pic>
              <p:nvPicPr>
                <p:cNvPr id="41" name="Ink 40">
                  <a:extLst>
                    <a:ext uri="{FF2B5EF4-FFF2-40B4-BE49-F238E27FC236}">
                      <a16:creationId xmlns:a16="http://schemas.microsoft.com/office/drawing/2014/main" id="{DFC44017-DB75-C495-EE56-CED1DC13757D}"/>
                    </a:ext>
                  </a:extLst>
                </p:cNvPr>
                <p:cNvPicPr/>
                <p:nvPr/>
              </p:nvPicPr>
              <p:blipFill>
                <a:blip r:embed="rId43"/>
                <a:stretch>
                  <a:fillRect/>
                </a:stretch>
              </p:blipFill>
              <p:spPr>
                <a:xfrm>
                  <a:off x="2110645" y="1248108"/>
                  <a:ext cx="37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Ink 41">
                  <a:extLst>
                    <a:ext uri="{FF2B5EF4-FFF2-40B4-BE49-F238E27FC236}">
                      <a16:creationId xmlns:a16="http://schemas.microsoft.com/office/drawing/2014/main" id="{4BFE17E6-A37B-D032-4E11-1C6B85247B9B}"/>
                    </a:ext>
                  </a:extLst>
                </p14:cNvPr>
                <p14:cNvContentPartPr/>
                <p14:nvPr/>
              </p14:nvContentPartPr>
              <p14:xfrm>
                <a:off x="2122885" y="1244148"/>
                <a:ext cx="154800" cy="6480"/>
              </p14:xfrm>
            </p:contentPart>
          </mc:Choice>
          <mc:Fallback xmlns="">
            <p:pic>
              <p:nvPicPr>
                <p:cNvPr id="42" name="Ink 41">
                  <a:extLst>
                    <a:ext uri="{FF2B5EF4-FFF2-40B4-BE49-F238E27FC236}">
                      <a16:creationId xmlns:a16="http://schemas.microsoft.com/office/drawing/2014/main" id="{4BFE17E6-A37B-D032-4E11-1C6B85247B9B}"/>
                    </a:ext>
                  </a:extLst>
                </p:cNvPr>
                <p:cNvPicPr/>
                <p:nvPr/>
              </p:nvPicPr>
              <p:blipFill>
                <a:blip r:embed="rId46"/>
                <a:stretch>
                  <a:fillRect/>
                </a:stretch>
              </p:blipFill>
              <p:spPr>
                <a:xfrm>
                  <a:off x="2105245" y="1226148"/>
                  <a:ext cx="190440" cy="4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43" name="Ink 42">
                <a:extLst>
                  <a:ext uri="{FF2B5EF4-FFF2-40B4-BE49-F238E27FC236}">
                    <a16:creationId xmlns:a16="http://schemas.microsoft.com/office/drawing/2014/main" id="{9837CDB7-71CB-0CBC-83D5-D36BBE5C1DCB}"/>
                  </a:ext>
                </a:extLst>
              </p14:cNvPr>
              <p14:cNvContentPartPr/>
              <p14:nvPr/>
            </p14:nvContentPartPr>
            <p14:xfrm>
              <a:off x="3668845" y="1394988"/>
              <a:ext cx="131040" cy="5400"/>
            </p14:xfrm>
          </p:contentPart>
        </mc:Choice>
        <mc:Fallback>
          <p:pic>
            <p:nvPicPr>
              <p:cNvPr id="43" name="Ink 42">
                <a:extLst>
                  <a:ext uri="{FF2B5EF4-FFF2-40B4-BE49-F238E27FC236}">
                    <a16:creationId xmlns:a16="http://schemas.microsoft.com/office/drawing/2014/main" id="{9837CDB7-71CB-0CBC-83D5-D36BBE5C1DCB}"/>
                  </a:ext>
                </a:extLst>
              </p:cNvPr>
              <p:cNvPicPr/>
              <p:nvPr/>
            </p:nvPicPr>
            <p:blipFill>
              <a:blip r:embed="rId48"/>
              <a:stretch>
                <a:fillRect/>
              </a:stretch>
            </p:blipFill>
            <p:spPr>
              <a:xfrm>
                <a:off x="3650845" y="1376988"/>
                <a:ext cx="166680" cy="41040"/>
              </a:xfrm>
              <a:prstGeom prst="rect">
                <a:avLst/>
              </a:prstGeom>
            </p:spPr>
          </p:pic>
        </mc:Fallback>
      </mc:AlternateContent>
      <p:grpSp>
        <p:nvGrpSpPr>
          <p:cNvPr id="49" name="Group 48">
            <a:extLst>
              <a:ext uri="{FF2B5EF4-FFF2-40B4-BE49-F238E27FC236}">
                <a16:creationId xmlns:a16="http://schemas.microsoft.com/office/drawing/2014/main" id="{CF6F1BB7-4C73-9576-364A-FD043AFD5E56}"/>
              </a:ext>
            </a:extLst>
          </p:cNvPr>
          <p:cNvGrpSpPr/>
          <p:nvPr/>
        </p:nvGrpSpPr>
        <p:grpSpPr>
          <a:xfrm>
            <a:off x="4195525" y="1078548"/>
            <a:ext cx="441720" cy="263160"/>
            <a:chOff x="2671525" y="1078548"/>
            <a:chExt cx="441720" cy="263160"/>
          </a:xfrm>
        </p:grpSpPr>
        <mc:AlternateContent xmlns:mc="http://schemas.openxmlformats.org/markup-compatibility/2006" xmlns:p14="http://schemas.microsoft.com/office/powerpoint/2010/main">
          <mc:Choice Requires="p14">
            <p:contentPart p14:bwMode="auto" r:id="rId49">
              <p14:nvContentPartPr>
                <p14:cNvPr id="45" name="Ink 44">
                  <a:extLst>
                    <a:ext uri="{FF2B5EF4-FFF2-40B4-BE49-F238E27FC236}">
                      <a16:creationId xmlns:a16="http://schemas.microsoft.com/office/drawing/2014/main" id="{0200C8B3-E9E0-78C7-AA56-6FA80DAA295D}"/>
                    </a:ext>
                  </a:extLst>
                </p14:cNvPr>
                <p14:cNvContentPartPr/>
                <p14:nvPr/>
              </p14:nvContentPartPr>
              <p14:xfrm>
                <a:off x="2671525" y="1078548"/>
                <a:ext cx="116280" cy="222120"/>
              </p14:xfrm>
            </p:contentPart>
          </mc:Choice>
          <mc:Fallback xmlns="">
            <p:pic>
              <p:nvPicPr>
                <p:cNvPr id="45" name="Ink 44">
                  <a:extLst>
                    <a:ext uri="{FF2B5EF4-FFF2-40B4-BE49-F238E27FC236}">
                      <a16:creationId xmlns:a16="http://schemas.microsoft.com/office/drawing/2014/main" id="{0200C8B3-E9E0-78C7-AA56-6FA80DAA295D}"/>
                    </a:ext>
                  </a:extLst>
                </p:cNvPr>
                <p:cNvPicPr/>
                <p:nvPr/>
              </p:nvPicPr>
              <p:blipFill>
                <a:blip r:embed="rId50"/>
                <a:stretch>
                  <a:fillRect/>
                </a:stretch>
              </p:blipFill>
              <p:spPr>
                <a:xfrm>
                  <a:off x="2653525" y="1060908"/>
                  <a:ext cx="1519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Ink 45">
                  <a:extLst>
                    <a:ext uri="{FF2B5EF4-FFF2-40B4-BE49-F238E27FC236}">
                      <a16:creationId xmlns:a16="http://schemas.microsoft.com/office/drawing/2014/main" id="{E66AF80A-9936-BB5D-0FF9-9BFB89003C51}"/>
                    </a:ext>
                  </a:extLst>
                </p14:cNvPr>
                <p14:cNvContentPartPr/>
                <p14:nvPr/>
              </p14:nvContentPartPr>
              <p14:xfrm>
                <a:off x="2850445" y="1104828"/>
                <a:ext cx="63720" cy="207720"/>
              </p14:xfrm>
            </p:contentPart>
          </mc:Choice>
          <mc:Fallback xmlns="">
            <p:pic>
              <p:nvPicPr>
                <p:cNvPr id="46" name="Ink 45">
                  <a:extLst>
                    <a:ext uri="{FF2B5EF4-FFF2-40B4-BE49-F238E27FC236}">
                      <a16:creationId xmlns:a16="http://schemas.microsoft.com/office/drawing/2014/main" id="{E66AF80A-9936-BB5D-0FF9-9BFB89003C51}"/>
                    </a:ext>
                  </a:extLst>
                </p:cNvPr>
                <p:cNvPicPr/>
                <p:nvPr/>
              </p:nvPicPr>
              <p:blipFill>
                <a:blip r:embed="rId52"/>
                <a:stretch>
                  <a:fillRect/>
                </a:stretch>
              </p:blipFill>
              <p:spPr>
                <a:xfrm>
                  <a:off x="2832805" y="1086828"/>
                  <a:ext cx="99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Ink 46">
                  <a:extLst>
                    <a:ext uri="{FF2B5EF4-FFF2-40B4-BE49-F238E27FC236}">
                      <a16:creationId xmlns:a16="http://schemas.microsoft.com/office/drawing/2014/main" id="{71C7D42F-DE76-8F98-F099-F4555606ADAA}"/>
                    </a:ext>
                  </a:extLst>
                </p14:cNvPr>
                <p14:cNvContentPartPr/>
                <p14:nvPr/>
              </p14:nvContentPartPr>
              <p14:xfrm>
                <a:off x="2804005" y="1211388"/>
                <a:ext cx="110160" cy="20520"/>
              </p14:xfrm>
            </p:contentPart>
          </mc:Choice>
          <mc:Fallback xmlns="">
            <p:pic>
              <p:nvPicPr>
                <p:cNvPr id="47" name="Ink 46">
                  <a:extLst>
                    <a:ext uri="{FF2B5EF4-FFF2-40B4-BE49-F238E27FC236}">
                      <a16:creationId xmlns:a16="http://schemas.microsoft.com/office/drawing/2014/main" id="{71C7D42F-DE76-8F98-F099-F4555606ADAA}"/>
                    </a:ext>
                  </a:extLst>
                </p:cNvPr>
                <p:cNvPicPr/>
                <p:nvPr/>
              </p:nvPicPr>
              <p:blipFill>
                <a:blip r:embed="rId54"/>
                <a:stretch>
                  <a:fillRect/>
                </a:stretch>
              </p:blipFill>
              <p:spPr>
                <a:xfrm>
                  <a:off x="2786365" y="1193748"/>
                  <a:ext cx="145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Ink 47">
                  <a:extLst>
                    <a:ext uri="{FF2B5EF4-FFF2-40B4-BE49-F238E27FC236}">
                      <a16:creationId xmlns:a16="http://schemas.microsoft.com/office/drawing/2014/main" id="{C442159B-6973-4435-B0C4-D3C56306D37D}"/>
                    </a:ext>
                  </a:extLst>
                </p14:cNvPr>
                <p14:cNvContentPartPr/>
                <p14:nvPr/>
              </p14:nvContentPartPr>
              <p14:xfrm>
                <a:off x="2971405" y="1209948"/>
                <a:ext cx="141840" cy="131760"/>
              </p14:xfrm>
            </p:contentPart>
          </mc:Choice>
          <mc:Fallback xmlns="">
            <p:pic>
              <p:nvPicPr>
                <p:cNvPr id="48" name="Ink 47">
                  <a:extLst>
                    <a:ext uri="{FF2B5EF4-FFF2-40B4-BE49-F238E27FC236}">
                      <a16:creationId xmlns:a16="http://schemas.microsoft.com/office/drawing/2014/main" id="{C442159B-6973-4435-B0C4-D3C56306D37D}"/>
                    </a:ext>
                  </a:extLst>
                </p:cNvPr>
                <p:cNvPicPr/>
                <p:nvPr/>
              </p:nvPicPr>
              <p:blipFill>
                <a:blip r:embed="rId56"/>
                <a:stretch>
                  <a:fillRect/>
                </a:stretch>
              </p:blipFill>
              <p:spPr>
                <a:xfrm>
                  <a:off x="2953765" y="1192308"/>
                  <a:ext cx="177480" cy="167400"/>
                </a:xfrm>
                <a:prstGeom prst="rect">
                  <a:avLst/>
                </a:prstGeom>
              </p:spPr>
            </p:pic>
          </mc:Fallback>
        </mc:AlternateContent>
      </p:grpSp>
      <p:grpSp>
        <p:nvGrpSpPr>
          <p:cNvPr id="53" name="Group 52">
            <a:extLst>
              <a:ext uri="{FF2B5EF4-FFF2-40B4-BE49-F238E27FC236}">
                <a16:creationId xmlns:a16="http://schemas.microsoft.com/office/drawing/2014/main" id="{47527AC4-B8DC-548B-3C2D-9B34AC1A0F2D}"/>
              </a:ext>
            </a:extLst>
          </p:cNvPr>
          <p:cNvGrpSpPr/>
          <p:nvPr/>
        </p:nvGrpSpPr>
        <p:grpSpPr>
          <a:xfrm>
            <a:off x="2754085" y="2386788"/>
            <a:ext cx="138960" cy="160200"/>
            <a:chOff x="1230085" y="2386788"/>
            <a:chExt cx="138960" cy="160200"/>
          </a:xfrm>
        </p:grpSpPr>
        <mc:AlternateContent xmlns:mc="http://schemas.openxmlformats.org/markup-compatibility/2006" xmlns:p14="http://schemas.microsoft.com/office/powerpoint/2010/main">
          <mc:Choice Requires="p14">
            <p:contentPart p14:bwMode="auto" r:id="rId57">
              <p14:nvContentPartPr>
                <p14:cNvPr id="50" name="Ink 49">
                  <a:extLst>
                    <a:ext uri="{FF2B5EF4-FFF2-40B4-BE49-F238E27FC236}">
                      <a16:creationId xmlns:a16="http://schemas.microsoft.com/office/drawing/2014/main" id="{D949CB31-281C-3A97-4FCD-CFCA101FBD3B}"/>
                    </a:ext>
                  </a:extLst>
                </p14:cNvPr>
                <p14:cNvContentPartPr/>
                <p14:nvPr/>
              </p14:nvContentPartPr>
              <p14:xfrm>
                <a:off x="1230085" y="2386788"/>
                <a:ext cx="119520" cy="15120"/>
              </p14:xfrm>
            </p:contentPart>
          </mc:Choice>
          <mc:Fallback xmlns="">
            <p:pic>
              <p:nvPicPr>
                <p:cNvPr id="50" name="Ink 49">
                  <a:extLst>
                    <a:ext uri="{FF2B5EF4-FFF2-40B4-BE49-F238E27FC236}">
                      <a16:creationId xmlns:a16="http://schemas.microsoft.com/office/drawing/2014/main" id="{D949CB31-281C-3A97-4FCD-CFCA101FBD3B}"/>
                    </a:ext>
                  </a:extLst>
                </p:cNvPr>
                <p:cNvPicPr/>
                <p:nvPr/>
              </p:nvPicPr>
              <p:blipFill>
                <a:blip r:embed="rId58"/>
                <a:stretch>
                  <a:fillRect/>
                </a:stretch>
              </p:blipFill>
              <p:spPr>
                <a:xfrm>
                  <a:off x="1212085" y="2369148"/>
                  <a:ext cx="155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Ink 50">
                  <a:extLst>
                    <a:ext uri="{FF2B5EF4-FFF2-40B4-BE49-F238E27FC236}">
                      <a16:creationId xmlns:a16="http://schemas.microsoft.com/office/drawing/2014/main" id="{56BD6094-52DA-EE8B-E765-6DEE00B30394}"/>
                    </a:ext>
                  </a:extLst>
                </p14:cNvPr>
                <p14:cNvContentPartPr/>
                <p14:nvPr/>
              </p14:nvContentPartPr>
              <p14:xfrm>
                <a:off x="1249885" y="2542308"/>
                <a:ext cx="119160" cy="4680"/>
              </p14:xfrm>
            </p:contentPart>
          </mc:Choice>
          <mc:Fallback xmlns="">
            <p:pic>
              <p:nvPicPr>
                <p:cNvPr id="51" name="Ink 50">
                  <a:extLst>
                    <a:ext uri="{FF2B5EF4-FFF2-40B4-BE49-F238E27FC236}">
                      <a16:creationId xmlns:a16="http://schemas.microsoft.com/office/drawing/2014/main" id="{56BD6094-52DA-EE8B-E765-6DEE00B30394}"/>
                    </a:ext>
                  </a:extLst>
                </p:cNvPr>
                <p:cNvPicPr/>
                <p:nvPr/>
              </p:nvPicPr>
              <p:blipFill>
                <a:blip r:embed="rId60"/>
                <a:stretch>
                  <a:fillRect/>
                </a:stretch>
              </p:blipFill>
              <p:spPr>
                <a:xfrm>
                  <a:off x="1231885" y="2524308"/>
                  <a:ext cx="154800" cy="4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67" name="Ink 66">
                <a:extLst>
                  <a:ext uri="{FF2B5EF4-FFF2-40B4-BE49-F238E27FC236}">
                    <a16:creationId xmlns:a16="http://schemas.microsoft.com/office/drawing/2014/main" id="{42679AAB-F229-25E8-FD9B-EE86D563B1C4}"/>
                  </a:ext>
                </a:extLst>
              </p14:cNvPr>
              <p14:cNvContentPartPr/>
              <p14:nvPr/>
            </p14:nvContentPartPr>
            <p14:xfrm>
              <a:off x="3113365" y="2506638"/>
              <a:ext cx="1597320" cy="360"/>
            </p14:xfrm>
          </p:contentPart>
        </mc:Choice>
        <mc:Fallback>
          <p:pic>
            <p:nvPicPr>
              <p:cNvPr id="67" name="Ink 66">
                <a:extLst>
                  <a:ext uri="{FF2B5EF4-FFF2-40B4-BE49-F238E27FC236}">
                    <a16:creationId xmlns:a16="http://schemas.microsoft.com/office/drawing/2014/main" id="{42679AAB-F229-25E8-FD9B-EE86D563B1C4}"/>
                  </a:ext>
                </a:extLst>
              </p:cNvPr>
              <p:cNvPicPr/>
              <p:nvPr/>
            </p:nvPicPr>
            <p:blipFill>
              <a:blip r:embed="rId62"/>
              <a:stretch>
                <a:fillRect/>
              </a:stretch>
            </p:blipFill>
            <p:spPr>
              <a:xfrm>
                <a:off x="3104003" y="2497278"/>
                <a:ext cx="1616044"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9" name="Ink 68">
                <a:extLst>
                  <a:ext uri="{FF2B5EF4-FFF2-40B4-BE49-F238E27FC236}">
                    <a16:creationId xmlns:a16="http://schemas.microsoft.com/office/drawing/2014/main" id="{36154BF7-FCD8-CACF-52FB-214EAD7FE61F}"/>
                  </a:ext>
                </a:extLst>
              </p14:cNvPr>
              <p14:cNvContentPartPr/>
              <p14:nvPr/>
            </p14:nvContentPartPr>
            <p14:xfrm>
              <a:off x="4041805" y="2169708"/>
              <a:ext cx="16560" cy="24840"/>
            </p14:xfrm>
          </p:contentPart>
        </mc:Choice>
        <mc:Fallback>
          <p:pic>
            <p:nvPicPr>
              <p:cNvPr id="69" name="Ink 68">
                <a:extLst>
                  <a:ext uri="{FF2B5EF4-FFF2-40B4-BE49-F238E27FC236}">
                    <a16:creationId xmlns:a16="http://schemas.microsoft.com/office/drawing/2014/main" id="{36154BF7-FCD8-CACF-52FB-214EAD7FE61F}"/>
                  </a:ext>
                </a:extLst>
              </p:cNvPr>
              <p:cNvPicPr/>
              <p:nvPr/>
            </p:nvPicPr>
            <p:blipFill>
              <a:blip r:embed="rId64"/>
              <a:stretch>
                <a:fillRect/>
              </a:stretch>
            </p:blipFill>
            <p:spPr>
              <a:xfrm>
                <a:off x="4023805" y="2151708"/>
                <a:ext cx="52200" cy="60480"/>
              </a:xfrm>
              <a:prstGeom prst="rect">
                <a:avLst/>
              </a:prstGeom>
            </p:spPr>
          </p:pic>
        </mc:Fallback>
      </mc:AlternateContent>
      <p:grpSp>
        <p:nvGrpSpPr>
          <p:cNvPr id="80" name="Group 79">
            <a:extLst>
              <a:ext uri="{FF2B5EF4-FFF2-40B4-BE49-F238E27FC236}">
                <a16:creationId xmlns:a16="http://schemas.microsoft.com/office/drawing/2014/main" id="{AA191779-9EC4-1A50-F2A0-D0E15F7CE545}"/>
              </a:ext>
            </a:extLst>
          </p:cNvPr>
          <p:cNvGrpSpPr/>
          <p:nvPr/>
        </p:nvGrpSpPr>
        <p:grpSpPr>
          <a:xfrm>
            <a:off x="3248005" y="1837428"/>
            <a:ext cx="569160" cy="595080"/>
            <a:chOff x="1724005" y="1837428"/>
            <a:chExt cx="569160" cy="595080"/>
          </a:xfrm>
        </p:grpSpPr>
        <mc:AlternateContent xmlns:mc="http://schemas.openxmlformats.org/markup-compatibility/2006" xmlns:p14="http://schemas.microsoft.com/office/powerpoint/2010/main">
          <mc:Choice Requires="p14">
            <p:contentPart p14:bwMode="auto" r:id="rId65">
              <p14:nvContentPartPr>
                <p14:cNvPr id="54" name="Ink 53">
                  <a:extLst>
                    <a:ext uri="{FF2B5EF4-FFF2-40B4-BE49-F238E27FC236}">
                      <a16:creationId xmlns:a16="http://schemas.microsoft.com/office/drawing/2014/main" id="{2A0FB6E0-5EE9-242F-F2EA-FFB3467F1747}"/>
                    </a:ext>
                  </a:extLst>
                </p14:cNvPr>
                <p14:cNvContentPartPr/>
                <p14:nvPr/>
              </p14:nvContentPartPr>
              <p14:xfrm>
                <a:off x="1759285" y="2006268"/>
                <a:ext cx="115560" cy="143280"/>
              </p14:xfrm>
            </p:contentPart>
          </mc:Choice>
          <mc:Fallback xmlns="">
            <p:pic>
              <p:nvPicPr>
                <p:cNvPr id="54" name="Ink 53">
                  <a:extLst>
                    <a:ext uri="{FF2B5EF4-FFF2-40B4-BE49-F238E27FC236}">
                      <a16:creationId xmlns:a16="http://schemas.microsoft.com/office/drawing/2014/main" id="{2A0FB6E0-5EE9-242F-F2EA-FFB3467F1747}"/>
                    </a:ext>
                  </a:extLst>
                </p:cNvPr>
                <p:cNvPicPr/>
                <p:nvPr/>
              </p:nvPicPr>
              <p:blipFill>
                <a:blip r:embed="rId66"/>
                <a:stretch>
                  <a:fillRect/>
                </a:stretch>
              </p:blipFill>
              <p:spPr>
                <a:xfrm>
                  <a:off x="1741645" y="1988628"/>
                  <a:ext cx="151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Ink 54">
                  <a:extLst>
                    <a:ext uri="{FF2B5EF4-FFF2-40B4-BE49-F238E27FC236}">
                      <a16:creationId xmlns:a16="http://schemas.microsoft.com/office/drawing/2014/main" id="{08877A92-9C93-4C04-91AB-FEEE6AF4DE96}"/>
                    </a:ext>
                  </a:extLst>
                </p14:cNvPr>
                <p14:cNvContentPartPr/>
                <p14:nvPr/>
              </p14:nvContentPartPr>
              <p14:xfrm>
                <a:off x="1898245" y="2098788"/>
                <a:ext cx="47880" cy="64440"/>
              </p14:xfrm>
            </p:contentPart>
          </mc:Choice>
          <mc:Fallback xmlns="">
            <p:pic>
              <p:nvPicPr>
                <p:cNvPr id="55" name="Ink 54">
                  <a:extLst>
                    <a:ext uri="{FF2B5EF4-FFF2-40B4-BE49-F238E27FC236}">
                      <a16:creationId xmlns:a16="http://schemas.microsoft.com/office/drawing/2014/main" id="{08877A92-9C93-4C04-91AB-FEEE6AF4DE96}"/>
                    </a:ext>
                  </a:extLst>
                </p:cNvPr>
                <p:cNvPicPr/>
                <p:nvPr/>
              </p:nvPicPr>
              <p:blipFill>
                <a:blip r:embed="rId68"/>
                <a:stretch>
                  <a:fillRect/>
                </a:stretch>
              </p:blipFill>
              <p:spPr>
                <a:xfrm>
                  <a:off x="1880245" y="2080788"/>
                  <a:ext cx="83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Ink 55">
                  <a:extLst>
                    <a:ext uri="{FF2B5EF4-FFF2-40B4-BE49-F238E27FC236}">
                      <a16:creationId xmlns:a16="http://schemas.microsoft.com/office/drawing/2014/main" id="{48D5BBB3-F922-6B26-4148-D4CC1C75E7A0}"/>
                    </a:ext>
                  </a:extLst>
                </p14:cNvPr>
                <p14:cNvContentPartPr/>
                <p14:nvPr/>
              </p14:nvContentPartPr>
              <p14:xfrm>
                <a:off x="2025325" y="1837428"/>
                <a:ext cx="4680" cy="133200"/>
              </p14:xfrm>
            </p:contentPart>
          </mc:Choice>
          <mc:Fallback xmlns="">
            <p:pic>
              <p:nvPicPr>
                <p:cNvPr id="56" name="Ink 55">
                  <a:extLst>
                    <a:ext uri="{FF2B5EF4-FFF2-40B4-BE49-F238E27FC236}">
                      <a16:creationId xmlns:a16="http://schemas.microsoft.com/office/drawing/2014/main" id="{48D5BBB3-F922-6B26-4148-D4CC1C75E7A0}"/>
                    </a:ext>
                  </a:extLst>
                </p:cNvPr>
                <p:cNvPicPr/>
                <p:nvPr/>
              </p:nvPicPr>
              <p:blipFill>
                <a:blip r:embed="rId70"/>
                <a:stretch>
                  <a:fillRect/>
                </a:stretch>
              </p:blipFill>
              <p:spPr>
                <a:xfrm>
                  <a:off x="2007325" y="1819428"/>
                  <a:ext cx="40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8" name="Ink 57">
                  <a:extLst>
                    <a:ext uri="{FF2B5EF4-FFF2-40B4-BE49-F238E27FC236}">
                      <a16:creationId xmlns:a16="http://schemas.microsoft.com/office/drawing/2014/main" id="{83AF865C-0A1D-4AD3-11E8-862041899FF2}"/>
                    </a:ext>
                  </a:extLst>
                </p14:cNvPr>
                <p14:cNvContentPartPr/>
                <p14:nvPr/>
              </p14:nvContentPartPr>
              <p14:xfrm>
                <a:off x="2111725" y="1961268"/>
                <a:ext cx="88200" cy="155880"/>
              </p14:xfrm>
            </p:contentPart>
          </mc:Choice>
          <mc:Fallback xmlns="">
            <p:pic>
              <p:nvPicPr>
                <p:cNvPr id="58" name="Ink 57">
                  <a:extLst>
                    <a:ext uri="{FF2B5EF4-FFF2-40B4-BE49-F238E27FC236}">
                      <a16:creationId xmlns:a16="http://schemas.microsoft.com/office/drawing/2014/main" id="{83AF865C-0A1D-4AD3-11E8-862041899FF2}"/>
                    </a:ext>
                  </a:extLst>
                </p:cNvPr>
                <p:cNvPicPr/>
                <p:nvPr/>
              </p:nvPicPr>
              <p:blipFill>
                <a:blip r:embed="rId72"/>
                <a:stretch>
                  <a:fillRect/>
                </a:stretch>
              </p:blipFill>
              <p:spPr>
                <a:xfrm>
                  <a:off x="2093725" y="1943628"/>
                  <a:ext cx="123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Ink 58">
                  <a:extLst>
                    <a:ext uri="{FF2B5EF4-FFF2-40B4-BE49-F238E27FC236}">
                      <a16:creationId xmlns:a16="http://schemas.microsoft.com/office/drawing/2014/main" id="{3F757C74-94D1-FE27-6248-DF48A1FF11C8}"/>
                    </a:ext>
                  </a:extLst>
                </p14:cNvPr>
                <p14:cNvContentPartPr/>
                <p14:nvPr/>
              </p14:nvContentPartPr>
              <p14:xfrm>
                <a:off x="1724005" y="2204988"/>
                <a:ext cx="569160" cy="33120"/>
              </p14:xfrm>
            </p:contentPart>
          </mc:Choice>
          <mc:Fallback xmlns="">
            <p:pic>
              <p:nvPicPr>
                <p:cNvPr id="59" name="Ink 58">
                  <a:extLst>
                    <a:ext uri="{FF2B5EF4-FFF2-40B4-BE49-F238E27FC236}">
                      <a16:creationId xmlns:a16="http://schemas.microsoft.com/office/drawing/2014/main" id="{3F757C74-94D1-FE27-6248-DF48A1FF11C8}"/>
                    </a:ext>
                  </a:extLst>
                </p:cNvPr>
                <p:cNvPicPr/>
                <p:nvPr/>
              </p:nvPicPr>
              <p:blipFill>
                <a:blip r:embed="rId74"/>
                <a:stretch>
                  <a:fillRect/>
                </a:stretch>
              </p:blipFill>
              <p:spPr>
                <a:xfrm>
                  <a:off x="1706365" y="2187348"/>
                  <a:ext cx="604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1" name="Ink 60">
                  <a:extLst>
                    <a:ext uri="{FF2B5EF4-FFF2-40B4-BE49-F238E27FC236}">
                      <a16:creationId xmlns:a16="http://schemas.microsoft.com/office/drawing/2014/main" id="{3D005E43-68B2-4BF5-2120-26A1252FE8A0}"/>
                    </a:ext>
                  </a:extLst>
                </p14:cNvPr>
                <p14:cNvContentPartPr/>
                <p14:nvPr/>
              </p14:nvContentPartPr>
              <p14:xfrm>
                <a:off x="1830205" y="2300748"/>
                <a:ext cx="22680" cy="104040"/>
              </p14:xfrm>
            </p:contentPart>
          </mc:Choice>
          <mc:Fallback xmlns="">
            <p:pic>
              <p:nvPicPr>
                <p:cNvPr id="61" name="Ink 60">
                  <a:extLst>
                    <a:ext uri="{FF2B5EF4-FFF2-40B4-BE49-F238E27FC236}">
                      <a16:creationId xmlns:a16="http://schemas.microsoft.com/office/drawing/2014/main" id="{3D005E43-68B2-4BF5-2120-26A1252FE8A0}"/>
                    </a:ext>
                  </a:extLst>
                </p:cNvPr>
                <p:cNvPicPr/>
                <p:nvPr/>
              </p:nvPicPr>
              <p:blipFill>
                <a:blip r:embed="rId76"/>
                <a:stretch>
                  <a:fillRect/>
                </a:stretch>
              </p:blipFill>
              <p:spPr>
                <a:xfrm>
                  <a:off x="1812565" y="2282748"/>
                  <a:ext cx="58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Ink 61">
                  <a:extLst>
                    <a:ext uri="{FF2B5EF4-FFF2-40B4-BE49-F238E27FC236}">
                      <a16:creationId xmlns:a16="http://schemas.microsoft.com/office/drawing/2014/main" id="{44C6D7CA-592D-DCCB-A65F-B8FCE4A75F5F}"/>
                    </a:ext>
                  </a:extLst>
                </p14:cNvPr>
                <p14:cNvContentPartPr/>
                <p14:nvPr/>
              </p14:nvContentPartPr>
              <p14:xfrm>
                <a:off x="1836325" y="2289588"/>
                <a:ext cx="79200" cy="120960"/>
              </p14:xfrm>
            </p:contentPart>
          </mc:Choice>
          <mc:Fallback xmlns="">
            <p:pic>
              <p:nvPicPr>
                <p:cNvPr id="62" name="Ink 61">
                  <a:extLst>
                    <a:ext uri="{FF2B5EF4-FFF2-40B4-BE49-F238E27FC236}">
                      <a16:creationId xmlns:a16="http://schemas.microsoft.com/office/drawing/2014/main" id="{44C6D7CA-592D-DCCB-A65F-B8FCE4A75F5F}"/>
                    </a:ext>
                  </a:extLst>
                </p:cNvPr>
                <p:cNvPicPr/>
                <p:nvPr/>
              </p:nvPicPr>
              <p:blipFill>
                <a:blip r:embed="rId78"/>
                <a:stretch>
                  <a:fillRect/>
                </a:stretch>
              </p:blipFill>
              <p:spPr>
                <a:xfrm>
                  <a:off x="1818325" y="2271948"/>
                  <a:ext cx="1148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6" name="Ink 75">
                  <a:extLst>
                    <a:ext uri="{FF2B5EF4-FFF2-40B4-BE49-F238E27FC236}">
                      <a16:creationId xmlns:a16="http://schemas.microsoft.com/office/drawing/2014/main" id="{FB856023-E186-A8AD-B633-0A44906DAFAB}"/>
                    </a:ext>
                  </a:extLst>
                </p14:cNvPr>
                <p14:cNvContentPartPr/>
                <p14:nvPr/>
              </p14:nvContentPartPr>
              <p14:xfrm>
                <a:off x="1968445" y="2352228"/>
                <a:ext cx="58680" cy="80280"/>
              </p14:xfrm>
            </p:contentPart>
          </mc:Choice>
          <mc:Fallback xmlns="">
            <p:pic>
              <p:nvPicPr>
                <p:cNvPr id="76" name="Ink 75">
                  <a:extLst>
                    <a:ext uri="{FF2B5EF4-FFF2-40B4-BE49-F238E27FC236}">
                      <a16:creationId xmlns:a16="http://schemas.microsoft.com/office/drawing/2014/main" id="{FB856023-E186-A8AD-B633-0A44906DAFAB}"/>
                    </a:ext>
                  </a:extLst>
                </p:cNvPr>
                <p:cNvPicPr/>
                <p:nvPr/>
              </p:nvPicPr>
              <p:blipFill>
                <a:blip r:embed="rId80"/>
                <a:stretch>
                  <a:fillRect/>
                </a:stretch>
              </p:blipFill>
              <p:spPr>
                <a:xfrm>
                  <a:off x="1950445" y="2334588"/>
                  <a:ext cx="94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7" name="Ink 76">
                  <a:extLst>
                    <a:ext uri="{FF2B5EF4-FFF2-40B4-BE49-F238E27FC236}">
                      <a16:creationId xmlns:a16="http://schemas.microsoft.com/office/drawing/2014/main" id="{BB361B7F-5834-3E64-7051-658DC5CF6A53}"/>
                    </a:ext>
                  </a:extLst>
                </p14:cNvPr>
                <p14:cNvContentPartPr/>
                <p14:nvPr/>
              </p14:nvContentPartPr>
              <p14:xfrm>
                <a:off x="1977805" y="2402268"/>
                <a:ext cx="65520" cy="9000"/>
              </p14:xfrm>
            </p:contentPart>
          </mc:Choice>
          <mc:Fallback xmlns="">
            <p:pic>
              <p:nvPicPr>
                <p:cNvPr id="77" name="Ink 76">
                  <a:extLst>
                    <a:ext uri="{FF2B5EF4-FFF2-40B4-BE49-F238E27FC236}">
                      <a16:creationId xmlns:a16="http://schemas.microsoft.com/office/drawing/2014/main" id="{BB361B7F-5834-3E64-7051-658DC5CF6A53}"/>
                    </a:ext>
                  </a:extLst>
                </p:cNvPr>
                <p:cNvPicPr/>
                <p:nvPr/>
              </p:nvPicPr>
              <p:blipFill>
                <a:blip r:embed="rId82"/>
                <a:stretch>
                  <a:fillRect/>
                </a:stretch>
              </p:blipFill>
              <p:spPr>
                <a:xfrm>
                  <a:off x="1960165" y="2384268"/>
                  <a:ext cx="101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9" name="Ink 78">
                  <a:extLst>
                    <a:ext uri="{FF2B5EF4-FFF2-40B4-BE49-F238E27FC236}">
                      <a16:creationId xmlns:a16="http://schemas.microsoft.com/office/drawing/2014/main" id="{04CFE01B-8516-0AF5-76C5-0A96AB1517AC}"/>
                    </a:ext>
                  </a:extLst>
                </p14:cNvPr>
                <p14:cNvContentPartPr/>
                <p14:nvPr/>
              </p14:nvContentPartPr>
              <p14:xfrm>
                <a:off x="2048725" y="2332788"/>
                <a:ext cx="105840" cy="97560"/>
              </p14:xfrm>
            </p:contentPart>
          </mc:Choice>
          <mc:Fallback xmlns="">
            <p:pic>
              <p:nvPicPr>
                <p:cNvPr id="79" name="Ink 78">
                  <a:extLst>
                    <a:ext uri="{FF2B5EF4-FFF2-40B4-BE49-F238E27FC236}">
                      <a16:creationId xmlns:a16="http://schemas.microsoft.com/office/drawing/2014/main" id="{04CFE01B-8516-0AF5-76C5-0A96AB1517AC}"/>
                    </a:ext>
                  </a:extLst>
                </p:cNvPr>
                <p:cNvPicPr/>
                <p:nvPr/>
              </p:nvPicPr>
              <p:blipFill>
                <a:blip r:embed="rId84"/>
                <a:stretch>
                  <a:fillRect/>
                </a:stretch>
              </p:blipFill>
              <p:spPr>
                <a:xfrm>
                  <a:off x="2031085" y="2314788"/>
                  <a:ext cx="141480" cy="133200"/>
                </a:xfrm>
                <a:prstGeom prst="rect">
                  <a:avLst/>
                </a:prstGeom>
              </p:spPr>
            </p:pic>
          </mc:Fallback>
        </mc:AlternateContent>
      </p:grpSp>
      <p:grpSp>
        <p:nvGrpSpPr>
          <p:cNvPr id="83" name="Group 82">
            <a:extLst>
              <a:ext uri="{FF2B5EF4-FFF2-40B4-BE49-F238E27FC236}">
                <a16:creationId xmlns:a16="http://schemas.microsoft.com/office/drawing/2014/main" id="{D843CA20-564C-1190-08E1-7B226591C969}"/>
              </a:ext>
            </a:extLst>
          </p:cNvPr>
          <p:cNvGrpSpPr/>
          <p:nvPr/>
        </p:nvGrpSpPr>
        <p:grpSpPr>
          <a:xfrm>
            <a:off x="4071685" y="1955868"/>
            <a:ext cx="670680" cy="437760"/>
            <a:chOff x="2547685" y="1955868"/>
            <a:chExt cx="670680" cy="437760"/>
          </a:xfrm>
        </p:grpSpPr>
        <mc:AlternateContent xmlns:mc="http://schemas.openxmlformats.org/markup-compatibility/2006" xmlns:p14="http://schemas.microsoft.com/office/powerpoint/2010/main">
          <mc:Choice Requires="p14">
            <p:contentPart p14:bwMode="auto" r:id="rId85">
              <p14:nvContentPartPr>
                <p14:cNvPr id="70" name="Ink 69">
                  <a:extLst>
                    <a:ext uri="{FF2B5EF4-FFF2-40B4-BE49-F238E27FC236}">
                      <a16:creationId xmlns:a16="http://schemas.microsoft.com/office/drawing/2014/main" id="{698C0BE6-9615-4117-BAB9-3A48341CFA4C}"/>
                    </a:ext>
                  </a:extLst>
                </p14:cNvPr>
                <p14:cNvContentPartPr/>
                <p14:nvPr/>
              </p14:nvContentPartPr>
              <p14:xfrm>
                <a:off x="2624725" y="1964868"/>
                <a:ext cx="62280" cy="178560"/>
              </p14:xfrm>
            </p:contentPart>
          </mc:Choice>
          <mc:Fallback xmlns="">
            <p:pic>
              <p:nvPicPr>
                <p:cNvPr id="70" name="Ink 69">
                  <a:extLst>
                    <a:ext uri="{FF2B5EF4-FFF2-40B4-BE49-F238E27FC236}">
                      <a16:creationId xmlns:a16="http://schemas.microsoft.com/office/drawing/2014/main" id="{698C0BE6-9615-4117-BAB9-3A48341CFA4C}"/>
                    </a:ext>
                  </a:extLst>
                </p:cNvPr>
                <p:cNvPicPr/>
                <p:nvPr/>
              </p:nvPicPr>
              <p:blipFill>
                <a:blip r:embed="rId86"/>
                <a:stretch>
                  <a:fillRect/>
                </a:stretch>
              </p:blipFill>
              <p:spPr>
                <a:xfrm>
                  <a:off x="2607085" y="1947228"/>
                  <a:ext cx="979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1" name="Ink 70">
                  <a:extLst>
                    <a:ext uri="{FF2B5EF4-FFF2-40B4-BE49-F238E27FC236}">
                      <a16:creationId xmlns:a16="http://schemas.microsoft.com/office/drawing/2014/main" id="{A44ADAEA-2A29-F341-8AA2-FE141E0C4FB9}"/>
                    </a:ext>
                  </a:extLst>
                </p14:cNvPr>
                <p14:cNvContentPartPr/>
                <p14:nvPr/>
              </p14:nvContentPartPr>
              <p14:xfrm>
                <a:off x="2616805" y="1955868"/>
                <a:ext cx="155520" cy="193320"/>
              </p14:xfrm>
            </p:contentPart>
          </mc:Choice>
          <mc:Fallback xmlns="">
            <p:pic>
              <p:nvPicPr>
                <p:cNvPr id="71" name="Ink 70">
                  <a:extLst>
                    <a:ext uri="{FF2B5EF4-FFF2-40B4-BE49-F238E27FC236}">
                      <a16:creationId xmlns:a16="http://schemas.microsoft.com/office/drawing/2014/main" id="{A44ADAEA-2A29-F341-8AA2-FE141E0C4FB9}"/>
                    </a:ext>
                  </a:extLst>
                </p:cNvPr>
                <p:cNvPicPr/>
                <p:nvPr/>
              </p:nvPicPr>
              <p:blipFill>
                <a:blip r:embed="rId88"/>
                <a:stretch>
                  <a:fillRect/>
                </a:stretch>
              </p:blipFill>
              <p:spPr>
                <a:xfrm>
                  <a:off x="2598805" y="1938228"/>
                  <a:ext cx="1911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2" name="Ink 71">
                  <a:extLst>
                    <a:ext uri="{FF2B5EF4-FFF2-40B4-BE49-F238E27FC236}">
                      <a16:creationId xmlns:a16="http://schemas.microsoft.com/office/drawing/2014/main" id="{303CB904-BF95-E5E7-5AD9-1A1E643407BB}"/>
                    </a:ext>
                  </a:extLst>
                </p14:cNvPr>
                <p14:cNvContentPartPr/>
                <p14:nvPr/>
              </p14:nvContentPartPr>
              <p14:xfrm>
                <a:off x="2829925" y="2049828"/>
                <a:ext cx="68400" cy="126360"/>
              </p14:xfrm>
            </p:contentPart>
          </mc:Choice>
          <mc:Fallback xmlns="">
            <p:pic>
              <p:nvPicPr>
                <p:cNvPr id="72" name="Ink 71">
                  <a:extLst>
                    <a:ext uri="{FF2B5EF4-FFF2-40B4-BE49-F238E27FC236}">
                      <a16:creationId xmlns:a16="http://schemas.microsoft.com/office/drawing/2014/main" id="{303CB904-BF95-E5E7-5AD9-1A1E643407BB}"/>
                    </a:ext>
                  </a:extLst>
                </p:cNvPr>
                <p:cNvPicPr/>
                <p:nvPr/>
              </p:nvPicPr>
              <p:blipFill>
                <a:blip r:embed="rId90"/>
                <a:stretch>
                  <a:fillRect/>
                </a:stretch>
              </p:blipFill>
              <p:spPr>
                <a:xfrm>
                  <a:off x="2812285" y="2031828"/>
                  <a:ext cx="104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3" name="Ink 72">
                  <a:extLst>
                    <a:ext uri="{FF2B5EF4-FFF2-40B4-BE49-F238E27FC236}">
                      <a16:creationId xmlns:a16="http://schemas.microsoft.com/office/drawing/2014/main" id="{E7270196-C2AC-3890-941F-9E47CDF22FD4}"/>
                    </a:ext>
                  </a:extLst>
                </p14:cNvPr>
                <p14:cNvContentPartPr/>
                <p14:nvPr/>
              </p14:nvContentPartPr>
              <p14:xfrm>
                <a:off x="2834605" y="2096268"/>
                <a:ext cx="97200" cy="32400"/>
              </p14:xfrm>
            </p:contentPart>
          </mc:Choice>
          <mc:Fallback xmlns="">
            <p:pic>
              <p:nvPicPr>
                <p:cNvPr id="73" name="Ink 72">
                  <a:extLst>
                    <a:ext uri="{FF2B5EF4-FFF2-40B4-BE49-F238E27FC236}">
                      <a16:creationId xmlns:a16="http://schemas.microsoft.com/office/drawing/2014/main" id="{E7270196-C2AC-3890-941F-9E47CDF22FD4}"/>
                    </a:ext>
                  </a:extLst>
                </p:cNvPr>
                <p:cNvPicPr/>
                <p:nvPr/>
              </p:nvPicPr>
              <p:blipFill>
                <a:blip r:embed="rId92"/>
                <a:stretch>
                  <a:fillRect/>
                </a:stretch>
              </p:blipFill>
              <p:spPr>
                <a:xfrm>
                  <a:off x="2816965" y="2078268"/>
                  <a:ext cx="132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4" name="Ink 73">
                  <a:extLst>
                    <a:ext uri="{FF2B5EF4-FFF2-40B4-BE49-F238E27FC236}">
                      <a16:creationId xmlns:a16="http://schemas.microsoft.com/office/drawing/2014/main" id="{83A59DD4-71B4-BB5B-D509-E883703BA720}"/>
                    </a:ext>
                  </a:extLst>
                </p14:cNvPr>
                <p14:cNvContentPartPr/>
                <p14:nvPr/>
              </p14:nvContentPartPr>
              <p14:xfrm>
                <a:off x="2933245" y="2051988"/>
                <a:ext cx="110160" cy="135000"/>
              </p14:xfrm>
            </p:contentPart>
          </mc:Choice>
          <mc:Fallback xmlns="">
            <p:pic>
              <p:nvPicPr>
                <p:cNvPr id="74" name="Ink 73">
                  <a:extLst>
                    <a:ext uri="{FF2B5EF4-FFF2-40B4-BE49-F238E27FC236}">
                      <a16:creationId xmlns:a16="http://schemas.microsoft.com/office/drawing/2014/main" id="{83A59DD4-71B4-BB5B-D509-E883703BA720}"/>
                    </a:ext>
                  </a:extLst>
                </p:cNvPr>
                <p:cNvPicPr/>
                <p:nvPr/>
              </p:nvPicPr>
              <p:blipFill>
                <a:blip r:embed="rId94"/>
                <a:stretch>
                  <a:fillRect/>
                </a:stretch>
              </p:blipFill>
              <p:spPr>
                <a:xfrm>
                  <a:off x="2915245" y="2033988"/>
                  <a:ext cx="145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1" name="Ink 80">
                  <a:extLst>
                    <a:ext uri="{FF2B5EF4-FFF2-40B4-BE49-F238E27FC236}">
                      <a16:creationId xmlns:a16="http://schemas.microsoft.com/office/drawing/2014/main" id="{07C0A14A-0915-73CA-57DA-BEAD69BC9201}"/>
                    </a:ext>
                  </a:extLst>
                </p14:cNvPr>
                <p14:cNvContentPartPr/>
                <p14:nvPr/>
              </p14:nvContentPartPr>
              <p14:xfrm>
                <a:off x="2547685" y="2236668"/>
                <a:ext cx="670680" cy="18000"/>
              </p14:xfrm>
            </p:contentPart>
          </mc:Choice>
          <mc:Fallback xmlns="">
            <p:pic>
              <p:nvPicPr>
                <p:cNvPr id="81" name="Ink 80">
                  <a:extLst>
                    <a:ext uri="{FF2B5EF4-FFF2-40B4-BE49-F238E27FC236}">
                      <a16:creationId xmlns:a16="http://schemas.microsoft.com/office/drawing/2014/main" id="{07C0A14A-0915-73CA-57DA-BEAD69BC9201}"/>
                    </a:ext>
                  </a:extLst>
                </p:cNvPr>
                <p:cNvPicPr/>
                <p:nvPr/>
              </p:nvPicPr>
              <p:blipFill>
                <a:blip r:embed="rId96"/>
                <a:stretch>
                  <a:fillRect/>
                </a:stretch>
              </p:blipFill>
              <p:spPr>
                <a:xfrm>
                  <a:off x="2530045" y="2218668"/>
                  <a:ext cx="706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2" name="Ink 81">
                  <a:extLst>
                    <a:ext uri="{FF2B5EF4-FFF2-40B4-BE49-F238E27FC236}">
                      <a16:creationId xmlns:a16="http://schemas.microsoft.com/office/drawing/2014/main" id="{680D9976-961C-4F3F-5C90-10198DB35956}"/>
                    </a:ext>
                  </a:extLst>
                </p14:cNvPr>
                <p14:cNvContentPartPr/>
                <p14:nvPr/>
              </p14:nvContentPartPr>
              <p14:xfrm>
                <a:off x="2823445" y="2262948"/>
                <a:ext cx="144000" cy="130680"/>
              </p14:xfrm>
            </p:contentPart>
          </mc:Choice>
          <mc:Fallback xmlns="">
            <p:pic>
              <p:nvPicPr>
                <p:cNvPr id="82" name="Ink 81">
                  <a:extLst>
                    <a:ext uri="{FF2B5EF4-FFF2-40B4-BE49-F238E27FC236}">
                      <a16:creationId xmlns:a16="http://schemas.microsoft.com/office/drawing/2014/main" id="{680D9976-961C-4F3F-5C90-10198DB35956}"/>
                    </a:ext>
                  </a:extLst>
                </p:cNvPr>
                <p:cNvPicPr/>
                <p:nvPr/>
              </p:nvPicPr>
              <p:blipFill>
                <a:blip r:embed="rId98"/>
                <a:stretch>
                  <a:fillRect/>
                </a:stretch>
              </p:blipFill>
              <p:spPr>
                <a:xfrm>
                  <a:off x="2805805" y="2245308"/>
                  <a:ext cx="179640" cy="166320"/>
                </a:xfrm>
                <a:prstGeom prst="rect">
                  <a:avLst/>
                </a:prstGeom>
              </p:spPr>
            </p:pic>
          </mc:Fallback>
        </mc:AlternateContent>
      </p:grpSp>
      <p:grpSp>
        <p:nvGrpSpPr>
          <p:cNvPr id="97" name="Group 96">
            <a:extLst>
              <a:ext uri="{FF2B5EF4-FFF2-40B4-BE49-F238E27FC236}">
                <a16:creationId xmlns:a16="http://schemas.microsoft.com/office/drawing/2014/main" id="{B11425FA-0B91-F88D-DF63-B93D0765AC6B}"/>
              </a:ext>
            </a:extLst>
          </p:cNvPr>
          <p:cNvGrpSpPr/>
          <p:nvPr/>
        </p:nvGrpSpPr>
        <p:grpSpPr>
          <a:xfrm>
            <a:off x="3319645" y="2611495"/>
            <a:ext cx="1381320" cy="564480"/>
            <a:chOff x="1812565" y="2582628"/>
            <a:chExt cx="1381320" cy="564480"/>
          </a:xfrm>
        </p:grpSpPr>
        <mc:AlternateContent xmlns:mc="http://schemas.openxmlformats.org/markup-compatibility/2006" xmlns:p14="http://schemas.microsoft.com/office/powerpoint/2010/main">
          <mc:Choice Requires="p14">
            <p:contentPart p14:bwMode="auto" r:id="rId99">
              <p14:nvContentPartPr>
                <p14:cNvPr id="84" name="Ink 83">
                  <a:extLst>
                    <a:ext uri="{FF2B5EF4-FFF2-40B4-BE49-F238E27FC236}">
                      <a16:creationId xmlns:a16="http://schemas.microsoft.com/office/drawing/2014/main" id="{17421FAE-4C77-1992-86D9-90C74EDFB9FB}"/>
                    </a:ext>
                  </a:extLst>
                </p14:cNvPr>
                <p14:cNvContentPartPr/>
                <p14:nvPr/>
              </p14:nvContentPartPr>
              <p14:xfrm>
                <a:off x="1812565" y="2657508"/>
                <a:ext cx="126000" cy="166680"/>
              </p14:xfrm>
            </p:contentPart>
          </mc:Choice>
          <mc:Fallback xmlns="">
            <p:pic>
              <p:nvPicPr>
                <p:cNvPr id="84" name="Ink 83">
                  <a:extLst>
                    <a:ext uri="{FF2B5EF4-FFF2-40B4-BE49-F238E27FC236}">
                      <a16:creationId xmlns:a16="http://schemas.microsoft.com/office/drawing/2014/main" id="{17421FAE-4C77-1992-86D9-90C74EDFB9FB}"/>
                    </a:ext>
                  </a:extLst>
                </p:cNvPr>
                <p:cNvPicPr/>
                <p:nvPr/>
              </p:nvPicPr>
              <p:blipFill>
                <a:blip r:embed="rId100"/>
                <a:stretch>
                  <a:fillRect/>
                </a:stretch>
              </p:blipFill>
              <p:spPr>
                <a:xfrm>
                  <a:off x="1794925" y="2639508"/>
                  <a:ext cx="1616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5" name="Ink 84">
                  <a:extLst>
                    <a:ext uri="{FF2B5EF4-FFF2-40B4-BE49-F238E27FC236}">
                      <a16:creationId xmlns:a16="http://schemas.microsoft.com/office/drawing/2014/main" id="{522397DB-3952-1AA1-EEF3-9A5B06C0C452}"/>
                    </a:ext>
                  </a:extLst>
                </p14:cNvPr>
                <p14:cNvContentPartPr/>
                <p14:nvPr/>
              </p14:nvContentPartPr>
              <p14:xfrm>
                <a:off x="1911205" y="2717628"/>
                <a:ext cx="239400" cy="141480"/>
              </p14:xfrm>
            </p:contentPart>
          </mc:Choice>
          <mc:Fallback xmlns="">
            <p:pic>
              <p:nvPicPr>
                <p:cNvPr id="85" name="Ink 84">
                  <a:extLst>
                    <a:ext uri="{FF2B5EF4-FFF2-40B4-BE49-F238E27FC236}">
                      <a16:creationId xmlns:a16="http://schemas.microsoft.com/office/drawing/2014/main" id="{522397DB-3952-1AA1-EEF3-9A5B06C0C452}"/>
                    </a:ext>
                  </a:extLst>
                </p:cNvPr>
                <p:cNvPicPr/>
                <p:nvPr/>
              </p:nvPicPr>
              <p:blipFill>
                <a:blip r:embed="rId102"/>
                <a:stretch>
                  <a:fillRect/>
                </a:stretch>
              </p:blipFill>
              <p:spPr>
                <a:xfrm>
                  <a:off x="1893205" y="2699988"/>
                  <a:ext cx="2750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7" name="Ink 86">
                  <a:extLst>
                    <a:ext uri="{FF2B5EF4-FFF2-40B4-BE49-F238E27FC236}">
                      <a16:creationId xmlns:a16="http://schemas.microsoft.com/office/drawing/2014/main" id="{8AA26809-E53F-C885-19D4-EE27B97C26D4}"/>
                    </a:ext>
                  </a:extLst>
                </p14:cNvPr>
                <p14:cNvContentPartPr/>
                <p14:nvPr/>
              </p14:nvContentPartPr>
              <p14:xfrm>
                <a:off x="2309365" y="2582628"/>
                <a:ext cx="181080" cy="251280"/>
              </p14:xfrm>
            </p:contentPart>
          </mc:Choice>
          <mc:Fallback xmlns="">
            <p:pic>
              <p:nvPicPr>
                <p:cNvPr id="87" name="Ink 86">
                  <a:extLst>
                    <a:ext uri="{FF2B5EF4-FFF2-40B4-BE49-F238E27FC236}">
                      <a16:creationId xmlns:a16="http://schemas.microsoft.com/office/drawing/2014/main" id="{8AA26809-E53F-C885-19D4-EE27B97C26D4}"/>
                    </a:ext>
                  </a:extLst>
                </p:cNvPr>
                <p:cNvPicPr/>
                <p:nvPr/>
              </p:nvPicPr>
              <p:blipFill>
                <a:blip r:embed="rId104"/>
                <a:stretch>
                  <a:fillRect/>
                </a:stretch>
              </p:blipFill>
              <p:spPr>
                <a:xfrm>
                  <a:off x="2291725" y="2564988"/>
                  <a:ext cx="2167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8" name="Ink 87">
                  <a:extLst>
                    <a:ext uri="{FF2B5EF4-FFF2-40B4-BE49-F238E27FC236}">
                      <a16:creationId xmlns:a16="http://schemas.microsoft.com/office/drawing/2014/main" id="{4962E58B-2620-D79A-CCCC-57FBAED4D216}"/>
                    </a:ext>
                  </a:extLst>
                </p14:cNvPr>
                <p14:cNvContentPartPr/>
                <p14:nvPr/>
              </p14:nvContentPartPr>
              <p14:xfrm>
                <a:off x="2224405" y="2857308"/>
                <a:ext cx="301680" cy="32400"/>
              </p14:xfrm>
            </p:contentPart>
          </mc:Choice>
          <mc:Fallback xmlns="">
            <p:pic>
              <p:nvPicPr>
                <p:cNvPr id="88" name="Ink 87">
                  <a:extLst>
                    <a:ext uri="{FF2B5EF4-FFF2-40B4-BE49-F238E27FC236}">
                      <a16:creationId xmlns:a16="http://schemas.microsoft.com/office/drawing/2014/main" id="{4962E58B-2620-D79A-CCCC-57FBAED4D216}"/>
                    </a:ext>
                  </a:extLst>
                </p:cNvPr>
                <p:cNvPicPr/>
                <p:nvPr/>
              </p:nvPicPr>
              <p:blipFill>
                <a:blip r:embed="rId106"/>
                <a:stretch>
                  <a:fillRect/>
                </a:stretch>
              </p:blipFill>
              <p:spPr>
                <a:xfrm>
                  <a:off x="2206765" y="2839668"/>
                  <a:ext cx="337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9" name="Ink 88">
                  <a:extLst>
                    <a:ext uri="{FF2B5EF4-FFF2-40B4-BE49-F238E27FC236}">
                      <a16:creationId xmlns:a16="http://schemas.microsoft.com/office/drawing/2014/main" id="{F98647EB-6A57-DE7E-CD08-8A1A275A2F7C}"/>
                    </a:ext>
                  </a:extLst>
                </p14:cNvPr>
                <p14:cNvContentPartPr/>
                <p14:nvPr/>
              </p14:nvContentPartPr>
              <p14:xfrm>
                <a:off x="2284165" y="2932908"/>
                <a:ext cx="133200" cy="214200"/>
              </p14:xfrm>
            </p:contentPart>
          </mc:Choice>
          <mc:Fallback xmlns="">
            <p:pic>
              <p:nvPicPr>
                <p:cNvPr id="89" name="Ink 88">
                  <a:extLst>
                    <a:ext uri="{FF2B5EF4-FFF2-40B4-BE49-F238E27FC236}">
                      <a16:creationId xmlns:a16="http://schemas.microsoft.com/office/drawing/2014/main" id="{F98647EB-6A57-DE7E-CD08-8A1A275A2F7C}"/>
                    </a:ext>
                  </a:extLst>
                </p:cNvPr>
                <p:cNvPicPr/>
                <p:nvPr/>
              </p:nvPicPr>
              <p:blipFill>
                <a:blip r:embed="rId108"/>
                <a:stretch>
                  <a:fillRect/>
                </a:stretch>
              </p:blipFill>
              <p:spPr>
                <a:xfrm>
                  <a:off x="2266525" y="2914908"/>
                  <a:ext cx="1688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1" name="Ink 90">
                  <a:extLst>
                    <a:ext uri="{FF2B5EF4-FFF2-40B4-BE49-F238E27FC236}">
                      <a16:creationId xmlns:a16="http://schemas.microsoft.com/office/drawing/2014/main" id="{8BDCF0AA-C2B2-AF03-BBAB-2DF825DE0E17}"/>
                    </a:ext>
                  </a:extLst>
                </p14:cNvPr>
                <p14:cNvContentPartPr/>
                <p14:nvPr/>
              </p14:nvContentPartPr>
              <p14:xfrm>
                <a:off x="2645965" y="2829228"/>
                <a:ext cx="29520" cy="25920"/>
              </p14:xfrm>
            </p:contentPart>
          </mc:Choice>
          <mc:Fallback xmlns="">
            <p:pic>
              <p:nvPicPr>
                <p:cNvPr id="91" name="Ink 90">
                  <a:extLst>
                    <a:ext uri="{FF2B5EF4-FFF2-40B4-BE49-F238E27FC236}">
                      <a16:creationId xmlns:a16="http://schemas.microsoft.com/office/drawing/2014/main" id="{8BDCF0AA-C2B2-AF03-BBAB-2DF825DE0E17}"/>
                    </a:ext>
                  </a:extLst>
                </p:cNvPr>
                <p:cNvPicPr/>
                <p:nvPr/>
              </p:nvPicPr>
              <p:blipFill>
                <a:blip r:embed="rId110"/>
                <a:stretch>
                  <a:fillRect/>
                </a:stretch>
              </p:blipFill>
              <p:spPr>
                <a:xfrm>
                  <a:off x="2628325" y="2811588"/>
                  <a:ext cx="65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2" name="Ink 91">
                  <a:extLst>
                    <a:ext uri="{FF2B5EF4-FFF2-40B4-BE49-F238E27FC236}">
                      <a16:creationId xmlns:a16="http://schemas.microsoft.com/office/drawing/2014/main" id="{1C5F765F-DC3E-DE82-8986-46E7ED292C51}"/>
                    </a:ext>
                  </a:extLst>
                </p14:cNvPr>
                <p14:cNvContentPartPr/>
                <p14:nvPr/>
              </p14:nvContentPartPr>
              <p14:xfrm>
                <a:off x="2851525" y="2600268"/>
                <a:ext cx="259920" cy="175680"/>
              </p14:xfrm>
            </p:contentPart>
          </mc:Choice>
          <mc:Fallback xmlns="">
            <p:pic>
              <p:nvPicPr>
                <p:cNvPr id="92" name="Ink 91">
                  <a:extLst>
                    <a:ext uri="{FF2B5EF4-FFF2-40B4-BE49-F238E27FC236}">
                      <a16:creationId xmlns:a16="http://schemas.microsoft.com/office/drawing/2014/main" id="{1C5F765F-DC3E-DE82-8986-46E7ED292C51}"/>
                    </a:ext>
                  </a:extLst>
                </p:cNvPr>
                <p:cNvPicPr/>
                <p:nvPr/>
              </p:nvPicPr>
              <p:blipFill>
                <a:blip r:embed="rId112"/>
                <a:stretch>
                  <a:fillRect/>
                </a:stretch>
              </p:blipFill>
              <p:spPr>
                <a:xfrm>
                  <a:off x="2833885" y="2582268"/>
                  <a:ext cx="2955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4" name="Ink 93">
                  <a:extLst>
                    <a:ext uri="{FF2B5EF4-FFF2-40B4-BE49-F238E27FC236}">
                      <a16:creationId xmlns:a16="http://schemas.microsoft.com/office/drawing/2014/main" id="{56416F41-C14E-A621-90BC-46E71CE7C205}"/>
                    </a:ext>
                  </a:extLst>
                </p14:cNvPr>
                <p14:cNvContentPartPr/>
                <p14:nvPr/>
              </p14:nvContentPartPr>
              <p14:xfrm rot="355525">
                <a:off x="2768005" y="2816988"/>
                <a:ext cx="425880" cy="61920"/>
              </p14:xfrm>
            </p:contentPart>
          </mc:Choice>
          <mc:Fallback xmlns="">
            <p:pic>
              <p:nvPicPr>
                <p:cNvPr id="94" name="Ink 93">
                  <a:extLst>
                    <a:ext uri="{FF2B5EF4-FFF2-40B4-BE49-F238E27FC236}">
                      <a16:creationId xmlns:a16="http://schemas.microsoft.com/office/drawing/2014/main" id="{56416F41-C14E-A621-90BC-46E71CE7C205}"/>
                    </a:ext>
                  </a:extLst>
                </p:cNvPr>
                <p:cNvPicPr/>
                <p:nvPr/>
              </p:nvPicPr>
              <p:blipFill>
                <a:blip r:embed="rId114"/>
                <a:stretch>
                  <a:fillRect/>
                </a:stretch>
              </p:blipFill>
              <p:spPr>
                <a:xfrm rot="355525">
                  <a:off x="2750005" y="2798988"/>
                  <a:ext cx="461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6" name="Ink 95">
                  <a:extLst>
                    <a:ext uri="{FF2B5EF4-FFF2-40B4-BE49-F238E27FC236}">
                      <a16:creationId xmlns:a16="http://schemas.microsoft.com/office/drawing/2014/main" id="{A949D383-D32D-31D9-5697-F589EBE39D97}"/>
                    </a:ext>
                  </a:extLst>
                </p14:cNvPr>
                <p14:cNvContentPartPr/>
                <p14:nvPr/>
              </p14:nvContentPartPr>
              <p14:xfrm rot="520917">
                <a:off x="2872795" y="2945508"/>
                <a:ext cx="285840" cy="152640"/>
              </p14:xfrm>
            </p:contentPart>
          </mc:Choice>
          <mc:Fallback xmlns="">
            <p:pic>
              <p:nvPicPr>
                <p:cNvPr id="96" name="Ink 95">
                  <a:extLst>
                    <a:ext uri="{FF2B5EF4-FFF2-40B4-BE49-F238E27FC236}">
                      <a16:creationId xmlns:a16="http://schemas.microsoft.com/office/drawing/2014/main" id="{A949D383-D32D-31D9-5697-F589EBE39D97}"/>
                    </a:ext>
                  </a:extLst>
                </p:cNvPr>
                <p:cNvPicPr/>
                <p:nvPr/>
              </p:nvPicPr>
              <p:blipFill>
                <a:blip r:embed="rId116"/>
                <a:stretch>
                  <a:fillRect/>
                </a:stretch>
              </p:blipFill>
              <p:spPr>
                <a:xfrm rot="520917">
                  <a:off x="2854772" y="2927550"/>
                  <a:ext cx="321525" cy="188196"/>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98" name="Ink 97">
                <a:extLst>
                  <a:ext uri="{FF2B5EF4-FFF2-40B4-BE49-F238E27FC236}">
                    <a16:creationId xmlns:a16="http://schemas.microsoft.com/office/drawing/2014/main" id="{E391DCB5-CA25-2D74-456D-CD58AFE228C2}"/>
                  </a:ext>
                </a:extLst>
              </p14:cNvPr>
              <p14:cNvContentPartPr/>
              <p14:nvPr/>
            </p14:nvContentPartPr>
            <p14:xfrm>
              <a:off x="5155645" y="2347188"/>
              <a:ext cx="148320" cy="44640"/>
            </p14:xfrm>
          </p:contentPart>
        </mc:Choice>
        <mc:Fallback>
          <p:pic>
            <p:nvPicPr>
              <p:cNvPr id="98" name="Ink 97">
                <a:extLst>
                  <a:ext uri="{FF2B5EF4-FFF2-40B4-BE49-F238E27FC236}">
                    <a16:creationId xmlns:a16="http://schemas.microsoft.com/office/drawing/2014/main" id="{E391DCB5-CA25-2D74-456D-CD58AFE228C2}"/>
                  </a:ext>
                </a:extLst>
              </p:cNvPr>
              <p:cNvPicPr/>
              <p:nvPr/>
            </p:nvPicPr>
            <p:blipFill>
              <a:blip r:embed="rId118"/>
              <a:stretch>
                <a:fillRect/>
              </a:stretch>
            </p:blipFill>
            <p:spPr>
              <a:xfrm>
                <a:off x="5137645" y="2329188"/>
                <a:ext cx="183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9" name="Ink 98">
                <a:extLst>
                  <a:ext uri="{FF2B5EF4-FFF2-40B4-BE49-F238E27FC236}">
                    <a16:creationId xmlns:a16="http://schemas.microsoft.com/office/drawing/2014/main" id="{142AF0CF-C890-B89A-6186-B10B4B0777D7}"/>
                  </a:ext>
                </a:extLst>
              </p14:cNvPr>
              <p14:cNvContentPartPr/>
              <p14:nvPr/>
            </p14:nvContentPartPr>
            <p14:xfrm>
              <a:off x="5176165" y="2487948"/>
              <a:ext cx="107640" cy="14040"/>
            </p14:xfrm>
          </p:contentPart>
        </mc:Choice>
        <mc:Fallback>
          <p:pic>
            <p:nvPicPr>
              <p:cNvPr id="99" name="Ink 98">
                <a:extLst>
                  <a:ext uri="{FF2B5EF4-FFF2-40B4-BE49-F238E27FC236}">
                    <a16:creationId xmlns:a16="http://schemas.microsoft.com/office/drawing/2014/main" id="{142AF0CF-C890-B89A-6186-B10B4B0777D7}"/>
                  </a:ext>
                </a:extLst>
              </p:cNvPr>
              <p:cNvPicPr/>
              <p:nvPr/>
            </p:nvPicPr>
            <p:blipFill>
              <a:blip r:embed="rId120"/>
              <a:stretch>
                <a:fillRect/>
              </a:stretch>
            </p:blipFill>
            <p:spPr>
              <a:xfrm>
                <a:off x="5158105" y="2469948"/>
                <a:ext cx="143400" cy="49680"/>
              </a:xfrm>
              <a:prstGeom prst="rect">
                <a:avLst/>
              </a:prstGeom>
            </p:spPr>
          </p:pic>
        </mc:Fallback>
      </mc:AlternateContent>
      <p:grpSp>
        <p:nvGrpSpPr>
          <p:cNvPr id="103" name="Group 102">
            <a:extLst>
              <a:ext uri="{FF2B5EF4-FFF2-40B4-BE49-F238E27FC236}">
                <a16:creationId xmlns:a16="http://schemas.microsoft.com/office/drawing/2014/main" id="{259AE440-94E2-78B1-3842-866CEAEC2A37}"/>
              </a:ext>
            </a:extLst>
          </p:cNvPr>
          <p:cNvGrpSpPr/>
          <p:nvPr/>
        </p:nvGrpSpPr>
        <p:grpSpPr>
          <a:xfrm>
            <a:off x="5608525" y="2234508"/>
            <a:ext cx="475560" cy="300240"/>
            <a:chOff x="4084525" y="2234508"/>
            <a:chExt cx="475560" cy="300240"/>
          </a:xfrm>
        </p:grpSpPr>
        <mc:AlternateContent xmlns:mc="http://schemas.openxmlformats.org/markup-compatibility/2006" xmlns:p14="http://schemas.microsoft.com/office/powerpoint/2010/main">
          <mc:Choice Requires="p14">
            <p:contentPart p14:bwMode="auto" r:id="rId121">
              <p14:nvContentPartPr>
                <p14:cNvPr id="100" name="Ink 99">
                  <a:extLst>
                    <a:ext uri="{FF2B5EF4-FFF2-40B4-BE49-F238E27FC236}">
                      <a16:creationId xmlns:a16="http://schemas.microsoft.com/office/drawing/2014/main" id="{9C48177E-8FFF-9C01-DD80-447479B65F05}"/>
                    </a:ext>
                  </a:extLst>
                </p14:cNvPr>
                <p14:cNvContentPartPr/>
                <p14:nvPr/>
              </p14:nvContentPartPr>
              <p14:xfrm>
                <a:off x="4084525" y="2234508"/>
                <a:ext cx="208080" cy="257760"/>
              </p14:xfrm>
            </p:contentPart>
          </mc:Choice>
          <mc:Fallback xmlns="">
            <p:pic>
              <p:nvPicPr>
                <p:cNvPr id="100" name="Ink 99">
                  <a:extLst>
                    <a:ext uri="{FF2B5EF4-FFF2-40B4-BE49-F238E27FC236}">
                      <a16:creationId xmlns:a16="http://schemas.microsoft.com/office/drawing/2014/main" id="{9C48177E-8FFF-9C01-DD80-447479B65F05}"/>
                    </a:ext>
                  </a:extLst>
                </p:cNvPr>
                <p:cNvPicPr/>
                <p:nvPr/>
              </p:nvPicPr>
              <p:blipFill>
                <a:blip r:embed="rId122"/>
                <a:stretch>
                  <a:fillRect/>
                </a:stretch>
              </p:blipFill>
              <p:spPr>
                <a:xfrm>
                  <a:off x="4066885" y="2216868"/>
                  <a:ext cx="2437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1" name="Ink 100">
                  <a:extLst>
                    <a:ext uri="{FF2B5EF4-FFF2-40B4-BE49-F238E27FC236}">
                      <a16:creationId xmlns:a16="http://schemas.microsoft.com/office/drawing/2014/main" id="{189931D7-B8AE-E78E-DC3A-ED2021660632}"/>
                    </a:ext>
                  </a:extLst>
                </p14:cNvPr>
                <p14:cNvContentPartPr/>
                <p14:nvPr/>
              </p14:nvContentPartPr>
              <p14:xfrm>
                <a:off x="4204405" y="2374548"/>
                <a:ext cx="147240" cy="9720"/>
              </p14:xfrm>
            </p:contentPart>
          </mc:Choice>
          <mc:Fallback xmlns="">
            <p:pic>
              <p:nvPicPr>
                <p:cNvPr id="101" name="Ink 100">
                  <a:extLst>
                    <a:ext uri="{FF2B5EF4-FFF2-40B4-BE49-F238E27FC236}">
                      <a16:creationId xmlns:a16="http://schemas.microsoft.com/office/drawing/2014/main" id="{189931D7-B8AE-E78E-DC3A-ED2021660632}"/>
                    </a:ext>
                  </a:extLst>
                </p:cNvPr>
                <p:cNvPicPr/>
                <p:nvPr/>
              </p:nvPicPr>
              <p:blipFill>
                <a:blip r:embed="rId124"/>
                <a:stretch>
                  <a:fillRect/>
                </a:stretch>
              </p:blipFill>
              <p:spPr>
                <a:xfrm>
                  <a:off x="4186405" y="2356908"/>
                  <a:ext cx="182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2" name="Ink 101">
                  <a:extLst>
                    <a:ext uri="{FF2B5EF4-FFF2-40B4-BE49-F238E27FC236}">
                      <a16:creationId xmlns:a16="http://schemas.microsoft.com/office/drawing/2014/main" id="{55B211A5-986E-4D70-23F2-61616668C940}"/>
                    </a:ext>
                  </a:extLst>
                </p14:cNvPr>
                <p14:cNvContentPartPr/>
                <p14:nvPr/>
              </p14:nvContentPartPr>
              <p14:xfrm>
                <a:off x="4348045" y="2357268"/>
                <a:ext cx="212040" cy="177480"/>
              </p14:xfrm>
            </p:contentPart>
          </mc:Choice>
          <mc:Fallback xmlns="">
            <p:pic>
              <p:nvPicPr>
                <p:cNvPr id="102" name="Ink 101">
                  <a:extLst>
                    <a:ext uri="{FF2B5EF4-FFF2-40B4-BE49-F238E27FC236}">
                      <a16:creationId xmlns:a16="http://schemas.microsoft.com/office/drawing/2014/main" id="{55B211A5-986E-4D70-23F2-61616668C940}"/>
                    </a:ext>
                  </a:extLst>
                </p:cNvPr>
                <p:cNvPicPr/>
                <p:nvPr/>
              </p:nvPicPr>
              <p:blipFill>
                <a:blip r:embed="rId126"/>
                <a:stretch>
                  <a:fillRect/>
                </a:stretch>
              </p:blipFill>
              <p:spPr>
                <a:xfrm>
                  <a:off x="4330405" y="2339268"/>
                  <a:ext cx="247680" cy="21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104" name="Ink 103">
                <a:extLst>
                  <a:ext uri="{FF2B5EF4-FFF2-40B4-BE49-F238E27FC236}">
                    <a16:creationId xmlns:a16="http://schemas.microsoft.com/office/drawing/2014/main" id="{D2F3866A-47D1-E5F1-79D6-FE9FA57FCC5E}"/>
                  </a:ext>
                </a:extLst>
              </p14:cNvPr>
              <p14:cNvContentPartPr/>
              <p14:nvPr/>
            </p14:nvContentPartPr>
            <p14:xfrm>
              <a:off x="2846605" y="3843708"/>
              <a:ext cx="159480" cy="6120"/>
            </p14:xfrm>
          </p:contentPart>
        </mc:Choice>
        <mc:Fallback>
          <p:pic>
            <p:nvPicPr>
              <p:cNvPr id="104" name="Ink 103">
                <a:extLst>
                  <a:ext uri="{FF2B5EF4-FFF2-40B4-BE49-F238E27FC236}">
                    <a16:creationId xmlns:a16="http://schemas.microsoft.com/office/drawing/2014/main" id="{D2F3866A-47D1-E5F1-79D6-FE9FA57FCC5E}"/>
                  </a:ext>
                </a:extLst>
              </p:cNvPr>
              <p:cNvPicPr/>
              <p:nvPr/>
            </p:nvPicPr>
            <p:blipFill>
              <a:blip r:embed="rId128"/>
              <a:stretch>
                <a:fillRect/>
              </a:stretch>
            </p:blipFill>
            <p:spPr>
              <a:xfrm>
                <a:off x="2828605" y="3825708"/>
                <a:ext cx="1951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5" name="Ink 104">
                <a:extLst>
                  <a:ext uri="{FF2B5EF4-FFF2-40B4-BE49-F238E27FC236}">
                    <a16:creationId xmlns:a16="http://schemas.microsoft.com/office/drawing/2014/main" id="{2E860F90-3A8B-30E4-F3FC-0F13CF0FC7F3}"/>
                  </a:ext>
                </a:extLst>
              </p14:cNvPr>
              <p14:cNvContentPartPr/>
              <p14:nvPr/>
            </p14:nvContentPartPr>
            <p14:xfrm>
              <a:off x="2857045" y="3992388"/>
              <a:ext cx="131760" cy="12960"/>
            </p14:xfrm>
          </p:contentPart>
        </mc:Choice>
        <mc:Fallback>
          <p:pic>
            <p:nvPicPr>
              <p:cNvPr id="105" name="Ink 104">
                <a:extLst>
                  <a:ext uri="{FF2B5EF4-FFF2-40B4-BE49-F238E27FC236}">
                    <a16:creationId xmlns:a16="http://schemas.microsoft.com/office/drawing/2014/main" id="{2E860F90-3A8B-30E4-F3FC-0F13CF0FC7F3}"/>
                  </a:ext>
                </a:extLst>
              </p:cNvPr>
              <p:cNvPicPr/>
              <p:nvPr/>
            </p:nvPicPr>
            <p:blipFill>
              <a:blip r:embed="rId130"/>
              <a:stretch>
                <a:fillRect/>
              </a:stretch>
            </p:blipFill>
            <p:spPr>
              <a:xfrm>
                <a:off x="2838996" y="3974388"/>
                <a:ext cx="167498" cy="48600"/>
              </a:xfrm>
              <a:prstGeom prst="rect">
                <a:avLst/>
              </a:prstGeom>
            </p:spPr>
          </p:pic>
        </mc:Fallback>
      </mc:AlternateContent>
      <p:grpSp>
        <p:nvGrpSpPr>
          <p:cNvPr id="126" name="Group 125">
            <a:extLst>
              <a:ext uri="{FF2B5EF4-FFF2-40B4-BE49-F238E27FC236}">
                <a16:creationId xmlns:a16="http://schemas.microsoft.com/office/drawing/2014/main" id="{0CC637CB-C657-779C-FCB1-A5CB697F5BA9}"/>
              </a:ext>
            </a:extLst>
          </p:cNvPr>
          <p:cNvGrpSpPr/>
          <p:nvPr/>
        </p:nvGrpSpPr>
        <p:grpSpPr>
          <a:xfrm>
            <a:off x="3310499" y="3273829"/>
            <a:ext cx="1415520" cy="710075"/>
            <a:chOff x="1786499" y="3273828"/>
            <a:chExt cx="1415520" cy="710075"/>
          </a:xfrm>
        </p:grpSpPr>
        <mc:AlternateContent xmlns:mc="http://schemas.openxmlformats.org/markup-compatibility/2006" xmlns:p14="http://schemas.microsoft.com/office/powerpoint/2010/main">
          <mc:Choice Requires="p14">
            <p:contentPart p14:bwMode="auto" r:id="rId131">
              <p14:nvContentPartPr>
                <p14:cNvPr id="107" name="Ink 106">
                  <a:extLst>
                    <a:ext uri="{FF2B5EF4-FFF2-40B4-BE49-F238E27FC236}">
                      <a16:creationId xmlns:a16="http://schemas.microsoft.com/office/drawing/2014/main" id="{6D477894-B10A-87F3-67EC-B465FFEDBAC9}"/>
                    </a:ext>
                  </a:extLst>
                </p14:cNvPr>
                <p14:cNvContentPartPr/>
                <p14:nvPr/>
              </p14:nvContentPartPr>
              <p14:xfrm>
                <a:off x="1786499" y="3983543"/>
                <a:ext cx="1415520" cy="360"/>
              </p14:xfrm>
            </p:contentPart>
          </mc:Choice>
          <mc:Fallback xmlns="">
            <p:pic>
              <p:nvPicPr>
                <p:cNvPr id="107" name="Ink 106">
                  <a:extLst>
                    <a:ext uri="{FF2B5EF4-FFF2-40B4-BE49-F238E27FC236}">
                      <a16:creationId xmlns:a16="http://schemas.microsoft.com/office/drawing/2014/main" id="{6D477894-B10A-87F3-67EC-B465FFEDBAC9}"/>
                    </a:ext>
                  </a:extLst>
                </p:cNvPr>
                <p:cNvPicPr/>
                <p:nvPr/>
              </p:nvPicPr>
              <p:blipFill>
                <a:blip r:embed="rId132"/>
                <a:stretch>
                  <a:fillRect/>
                </a:stretch>
              </p:blipFill>
              <p:spPr>
                <a:xfrm>
                  <a:off x="1777139" y="3974183"/>
                  <a:ext cx="1434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9" name="Ink 108">
                  <a:extLst>
                    <a:ext uri="{FF2B5EF4-FFF2-40B4-BE49-F238E27FC236}">
                      <a16:creationId xmlns:a16="http://schemas.microsoft.com/office/drawing/2014/main" id="{75DFFE18-D3E7-9C80-DDF8-0222625C91C7}"/>
                    </a:ext>
                  </a:extLst>
                </p14:cNvPr>
                <p14:cNvContentPartPr/>
                <p14:nvPr/>
              </p14:nvContentPartPr>
              <p14:xfrm>
                <a:off x="2098765" y="3450948"/>
                <a:ext cx="164160" cy="155520"/>
              </p14:xfrm>
            </p:contentPart>
          </mc:Choice>
          <mc:Fallback xmlns="">
            <p:pic>
              <p:nvPicPr>
                <p:cNvPr id="109" name="Ink 108">
                  <a:extLst>
                    <a:ext uri="{FF2B5EF4-FFF2-40B4-BE49-F238E27FC236}">
                      <a16:creationId xmlns:a16="http://schemas.microsoft.com/office/drawing/2014/main" id="{75DFFE18-D3E7-9C80-DDF8-0222625C91C7}"/>
                    </a:ext>
                  </a:extLst>
                </p:cNvPr>
                <p:cNvPicPr/>
                <p:nvPr/>
              </p:nvPicPr>
              <p:blipFill>
                <a:blip r:embed="rId136"/>
                <a:stretch>
                  <a:fillRect/>
                </a:stretch>
              </p:blipFill>
              <p:spPr>
                <a:xfrm>
                  <a:off x="2081125" y="3433308"/>
                  <a:ext cx="1998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0" name="Ink 109">
                  <a:extLst>
                    <a:ext uri="{FF2B5EF4-FFF2-40B4-BE49-F238E27FC236}">
                      <a16:creationId xmlns:a16="http://schemas.microsoft.com/office/drawing/2014/main" id="{527A419B-0952-0A82-69E7-03F36270FE97}"/>
                    </a:ext>
                  </a:extLst>
                </p14:cNvPr>
                <p14:cNvContentPartPr/>
                <p14:nvPr/>
              </p14:nvContentPartPr>
              <p14:xfrm>
                <a:off x="2286325" y="3546348"/>
                <a:ext cx="71280" cy="77760"/>
              </p14:xfrm>
            </p:contentPart>
          </mc:Choice>
          <mc:Fallback xmlns="">
            <p:pic>
              <p:nvPicPr>
                <p:cNvPr id="110" name="Ink 109">
                  <a:extLst>
                    <a:ext uri="{FF2B5EF4-FFF2-40B4-BE49-F238E27FC236}">
                      <a16:creationId xmlns:a16="http://schemas.microsoft.com/office/drawing/2014/main" id="{527A419B-0952-0A82-69E7-03F36270FE97}"/>
                    </a:ext>
                  </a:extLst>
                </p:cNvPr>
                <p:cNvPicPr/>
                <p:nvPr/>
              </p:nvPicPr>
              <p:blipFill>
                <a:blip r:embed="rId138"/>
                <a:stretch>
                  <a:fillRect/>
                </a:stretch>
              </p:blipFill>
              <p:spPr>
                <a:xfrm>
                  <a:off x="2268325" y="3528708"/>
                  <a:ext cx="106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1" name="Ink 110">
                  <a:extLst>
                    <a:ext uri="{FF2B5EF4-FFF2-40B4-BE49-F238E27FC236}">
                      <a16:creationId xmlns:a16="http://schemas.microsoft.com/office/drawing/2014/main" id="{B2145CA3-C037-3441-19A9-F404C2BB397D}"/>
                    </a:ext>
                  </a:extLst>
                </p14:cNvPr>
                <p14:cNvContentPartPr/>
                <p14:nvPr/>
              </p14:nvContentPartPr>
              <p14:xfrm>
                <a:off x="2389285" y="3273828"/>
                <a:ext cx="42840" cy="162720"/>
              </p14:xfrm>
            </p:contentPart>
          </mc:Choice>
          <mc:Fallback xmlns="">
            <p:pic>
              <p:nvPicPr>
                <p:cNvPr id="111" name="Ink 110">
                  <a:extLst>
                    <a:ext uri="{FF2B5EF4-FFF2-40B4-BE49-F238E27FC236}">
                      <a16:creationId xmlns:a16="http://schemas.microsoft.com/office/drawing/2014/main" id="{B2145CA3-C037-3441-19A9-F404C2BB397D}"/>
                    </a:ext>
                  </a:extLst>
                </p:cNvPr>
                <p:cNvPicPr/>
                <p:nvPr/>
              </p:nvPicPr>
              <p:blipFill>
                <a:blip r:embed="rId140"/>
                <a:stretch>
                  <a:fillRect/>
                </a:stretch>
              </p:blipFill>
              <p:spPr>
                <a:xfrm>
                  <a:off x="2371285" y="3256188"/>
                  <a:ext cx="78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3" name="Ink 112">
                  <a:extLst>
                    <a:ext uri="{FF2B5EF4-FFF2-40B4-BE49-F238E27FC236}">
                      <a16:creationId xmlns:a16="http://schemas.microsoft.com/office/drawing/2014/main" id="{E33AB7B8-754B-9740-D8C4-28D618FEF9BA}"/>
                    </a:ext>
                  </a:extLst>
                </p14:cNvPr>
                <p14:cNvContentPartPr/>
                <p14:nvPr/>
              </p14:nvContentPartPr>
              <p14:xfrm>
                <a:off x="1992205" y="3699708"/>
                <a:ext cx="576000" cy="23760"/>
              </p14:xfrm>
            </p:contentPart>
          </mc:Choice>
          <mc:Fallback xmlns="">
            <p:pic>
              <p:nvPicPr>
                <p:cNvPr id="113" name="Ink 112">
                  <a:extLst>
                    <a:ext uri="{FF2B5EF4-FFF2-40B4-BE49-F238E27FC236}">
                      <a16:creationId xmlns:a16="http://schemas.microsoft.com/office/drawing/2014/main" id="{E33AB7B8-754B-9740-D8C4-28D618FEF9BA}"/>
                    </a:ext>
                  </a:extLst>
                </p:cNvPr>
                <p:cNvPicPr/>
                <p:nvPr/>
              </p:nvPicPr>
              <p:blipFill>
                <a:blip r:embed="rId142"/>
                <a:stretch>
                  <a:fillRect/>
                </a:stretch>
              </p:blipFill>
              <p:spPr>
                <a:xfrm>
                  <a:off x="1974565" y="3682068"/>
                  <a:ext cx="611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5" name="Ink 114">
                  <a:extLst>
                    <a:ext uri="{FF2B5EF4-FFF2-40B4-BE49-F238E27FC236}">
                      <a16:creationId xmlns:a16="http://schemas.microsoft.com/office/drawing/2014/main" id="{0D531E07-F014-1383-9BEE-2370A77AB067}"/>
                    </a:ext>
                  </a:extLst>
                </p14:cNvPr>
                <p14:cNvContentPartPr/>
                <p14:nvPr/>
              </p14:nvContentPartPr>
              <p14:xfrm>
                <a:off x="2105245" y="3769908"/>
                <a:ext cx="34200" cy="122400"/>
              </p14:xfrm>
            </p:contentPart>
          </mc:Choice>
          <mc:Fallback xmlns="">
            <p:pic>
              <p:nvPicPr>
                <p:cNvPr id="115" name="Ink 114">
                  <a:extLst>
                    <a:ext uri="{FF2B5EF4-FFF2-40B4-BE49-F238E27FC236}">
                      <a16:creationId xmlns:a16="http://schemas.microsoft.com/office/drawing/2014/main" id="{0D531E07-F014-1383-9BEE-2370A77AB067}"/>
                    </a:ext>
                  </a:extLst>
                </p:cNvPr>
                <p:cNvPicPr/>
                <p:nvPr/>
              </p:nvPicPr>
              <p:blipFill>
                <a:blip r:embed="rId144"/>
                <a:stretch>
                  <a:fillRect/>
                </a:stretch>
              </p:blipFill>
              <p:spPr>
                <a:xfrm>
                  <a:off x="2087605" y="3751908"/>
                  <a:ext cx="69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6" name="Ink 115">
                  <a:extLst>
                    <a:ext uri="{FF2B5EF4-FFF2-40B4-BE49-F238E27FC236}">
                      <a16:creationId xmlns:a16="http://schemas.microsoft.com/office/drawing/2014/main" id="{D3D6929A-2EB7-756D-74C4-49A405744D27}"/>
                    </a:ext>
                  </a:extLst>
                </p14:cNvPr>
                <p14:cNvContentPartPr/>
                <p14:nvPr/>
              </p14:nvContentPartPr>
              <p14:xfrm>
                <a:off x="2115685" y="3777828"/>
                <a:ext cx="73440" cy="137520"/>
              </p14:xfrm>
            </p:contentPart>
          </mc:Choice>
          <mc:Fallback xmlns="">
            <p:pic>
              <p:nvPicPr>
                <p:cNvPr id="116" name="Ink 115">
                  <a:extLst>
                    <a:ext uri="{FF2B5EF4-FFF2-40B4-BE49-F238E27FC236}">
                      <a16:creationId xmlns:a16="http://schemas.microsoft.com/office/drawing/2014/main" id="{D3D6929A-2EB7-756D-74C4-49A405744D27}"/>
                    </a:ext>
                  </a:extLst>
                </p:cNvPr>
                <p:cNvPicPr/>
                <p:nvPr/>
              </p:nvPicPr>
              <p:blipFill>
                <a:blip r:embed="rId146"/>
                <a:stretch>
                  <a:fillRect/>
                </a:stretch>
              </p:blipFill>
              <p:spPr>
                <a:xfrm>
                  <a:off x="2097685" y="3760188"/>
                  <a:ext cx="109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7" name="Ink 116">
                  <a:extLst>
                    <a:ext uri="{FF2B5EF4-FFF2-40B4-BE49-F238E27FC236}">
                      <a16:creationId xmlns:a16="http://schemas.microsoft.com/office/drawing/2014/main" id="{B74FB068-74A3-F1D5-44F4-F44605054FE6}"/>
                    </a:ext>
                  </a:extLst>
                </p14:cNvPr>
                <p14:cNvContentPartPr/>
                <p14:nvPr/>
              </p14:nvContentPartPr>
              <p14:xfrm>
                <a:off x="2224045" y="3813108"/>
                <a:ext cx="70200" cy="102960"/>
              </p14:xfrm>
            </p:contentPart>
          </mc:Choice>
          <mc:Fallback xmlns="">
            <p:pic>
              <p:nvPicPr>
                <p:cNvPr id="117" name="Ink 116">
                  <a:extLst>
                    <a:ext uri="{FF2B5EF4-FFF2-40B4-BE49-F238E27FC236}">
                      <a16:creationId xmlns:a16="http://schemas.microsoft.com/office/drawing/2014/main" id="{B74FB068-74A3-F1D5-44F4-F44605054FE6}"/>
                    </a:ext>
                  </a:extLst>
                </p:cNvPr>
                <p:cNvPicPr/>
                <p:nvPr/>
              </p:nvPicPr>
              <p:blipFill>
                <a:blip r:embed="rId148"/>
                <a:stretch>
                  <a:fillRect/>
                </a:stretch>
              </p:blipFill>
              <p:spPr>
                <a:xfrm>
                  <a:off x="2206045" y="3795468"/>
                  <a:ext cx="105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8" name="Ink 117">
                  <a:extLst>
                    <a:ext uri="{FF2B5EF4-FFF2-40B4-BE49-F238E27FC236}">
                      <a16:creationId xmlns:a16="http://schemas.microsoft.com/office/drawing/2014/main" id="{57D2FD20-D39B-3ACE-30ED-47C38F058E6F}"/>
                    </a:ext>
                  </a:extLst>
                </p14:cNvPr>
                <p14:cNvContentPartPr/>
                <p14:nvPr/>
              </p14:nvContentPartPr>
              <p14:xfrm>
                <a:off x="2245645" y="3857748"/>
                <a:ext cx="82440" cy="19080"/>
              </p14:xfrm>
            </p:contentPart>
          </mc:Choice>
          <mc:Fallback xmlns="">
            <p:pic>
              <p:nvPicPr>
                <p:cNvPr id="118" name="Ink 117">
                  <a:extLst>
                    <a:ext uri="{FF2B5EF4-FFF2-40B4-BE49-F238E27FC236}">
                      <a16:creationId xmlns:a16="http://schemas.microsoft.com/office/drawing/2014/main" id="{57D2FD20-D39B-3ACE-30ED-47C38F058E6F}"/>
                    </a:ext>
                  </a:extLst>
                </p:cNvPr>
                <p:cNvPicPr/>
                <p:nvPr/>
              </p:nvPicPr>
              <p:blipFill>
                <a:blip r:embed="rId150"/>
                <a:stretch>
                  <a:fillRect/>
                </a:stretch>
              </p:blipFill>
              <p:spPr>
                <a:xfrm>
                  <a:off x="2227645" y="3839748"/>
                  <a:ext cx="118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9" name="Ink 118">
                  <a:extLst>
                    <a:ext uri="{FF2B5EF4-FFF2-40B4-BE49-F238E27FC236}">
                      <a16:creationId xmlns:a16="http://schemas.microsoft.com/office/drawing/2014/main" id="{4A488D0E-0431-AD27-8154-D92FA161EB96}"/>
                    </a:ext>
                  </a:extLst>
                </p14:cNvPr>
                <p14:cNvContentPartPr/>
                <p14:nvPr/>
              </p14:nvContentPartPr>
              <p14:xfrm>
                <a:off x="2355805" y="3800508"/>
                <a:ext cx="81360" cy="126360"/>
              </p14:xfrm>
            </p:contentPart>
          </mc:Choice>
          <mc:Fallback xmlns="">
            <p:pic>
              <p:nvPicPr>
                <p:cNvPr id="119" name="Ink 118">
                  <a:extLst>
                    <a:ext uri="{FF2B5EF4-FFF2-40B4-BE49-F238E27FC236}">
                      <a16:creationId xmlns:a16="http://schemas.microsoft.com/office/drawing/2014/main" id="{4A488D0E-0431-AD27-8154-D92FA161EB96}"/>
                    </a:ext>
                  </a:extLst>
                </p:cNvPr>
                <p:cNvPicPr/>
                <p:nvPr/>
              </p:nvPicPr>
              <p:blipFill>
                <a:blip r:embed="rId152"/>
                <a:stretch>
                  <a:fillRect/>
                </a:stretch>
              </p:blipFill>
              <p:spPr>
                <a:xfrm>
                  <a:off x="2338165" y="3782508"/>
                  <a:ext cx="117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1" name="Ink 120">
                  <a:extLst>
                    <a:ext uri="{FF2B5EF4-FFF2-40B4-BE49-F238E27FC236}">
                      <a16:creationId xmlns:a16="http://schemas.microsoft.com/office/drawing/2014/main" id="{7A715156-CB1F-833B-8D3C-0601A04EEFED}"/>
                    </a:ext>
                  </a:extLst>
                </p14:cNvPr>
                <p14:cNvContentPartPr/>
                <p14:nvPr/>
              </p14:nvContentPartPr>
              <p14:xfrm>
                <a:off x="2520325" y="3456348"/>
                <a:ext cx="126000" cy="191880"/>
              </p14:xfrm>
            </p:contentPart>
          </mc:Choice>
          <mc:Fallback xmlns="">
            <p:pic>
              <p:nvPicPr>
                <p:cNvPr id="121" name="Ink 120">
                  <a:extLst>
                    <a:ext uri="{FF2B5EF4-FFF2-40B4-BE49-F238E27FC236}">
                      <a16:creationId xmlns:a16="http://schemas.microsoft.com/office/drawing/2014/main" id="{7A715156-CB1F-833B-8D3C-0601A04EEFED}"/>
                    </a:ext>
                  </a:extLst>
                </p:cNvPr>
                <p:cNvPicPr/>
                <p:nvPr/>
              </p:nvPicPr>
              <p:blipFill>
                <a:blip r:embed="rId154"/>
                <a:stretch>
                  <a:fillRect/>
                </a:stretch>
              </p:blipFill>
              <p:spPr>
                <a:xfrm>
                  <a:off x="2502685" y="3438348"/>
                  <a:ext cx="1616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2" name="Ink 121">
                  <a:extLst>
                    <a:ext uri="{FF2B5EF4-FFF2-40B4-BE49-F238E27FC236}">
                      <a16:creationId xmlns:a16="http://schemas.microsoft.com/office/drawing/2014/main" id="{C7D00FF6-656D-8F28-35F9-B533ED0105E2}"/>
                    </a:ext>
                  </a:extLst>
                </p14:cNvPr>
                <p14:cNvContentPartPr/>
                <p14:nvPr/>
              </p14:nvContentPartPr>
              <p14:xfrm>
                <a:off x="1804285" y="3359508"/>
                <a:ext cx="141840" cy="495360"/>
              </p14:xfrm>
            </p:contentPart>
          </mc:Choice>
          <mc:Fallback xmlns="">
            <p:pic>
              <p:nvPicPr>
                <p:cNvPr id="122" name="Ink 121">
                  <a:extLst>
                    <a:ext uri="{FF2B5EF4-FFF2-40B4-BE49-F238E27FC236}">
                      <a16:creationId xmlns:a16="http://schemas.microsoft.com/office/drawing/2014/main" id="{C7D00FF6-656D-8F28-35F9-B533ED0105E2}"/>
                    </a:ext>
                  </a:extLst>
                </p:cNvPr>
                <p:cNvPicPr/>
                <p:nvPr/>
              </p:nvPicPr>
              <p:blipFill>
                <a:blip r:embed="rId156"/>
                <a:stretch>
                  <a:fillRect/>
                </a:stretch>
              </p:blipFill>
              <p:spPr>
                <a:xfrm>
                  <a:off x="1786285" y="3341508"/>
                  <a:ext cx="17748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4" name="Ink 123">
                  <a:extLst>
                    <a:ext uri="{FF2B5EF4-FFF2-40B4-BE49-F238E27FC236}">
                      <a16:creationId xmlns:a16="http://schemas.microsoft.com/office/drawing/2014/main" id="{FE0E4701-FB95-C2AF-CE6E-362DE19E634A}"/>
                    </a:ext>
                  </a:extLst>
                </p14:cNvPr>
                <p14:cNvContentPartPr/>
                <p14:nvPr/>
              </p14:nvContentPartPr>
              <p14:xfrm>
                <a:off x="2517805" y="3403788"/>
                <a:ext cx="194400" cy="429840"/>
              </p14:xfrm>
            </p:contentPart>
          </mc:Choice>
          <mc:Fallback xmlns="">
            <p:pic>
              <p:nvPicPr>
                <p:cNvPr id="124" name="Ink 123">
                  <a:extLst>
                    <a:ext uri="{FF2B5EF4-FFF2-40B4-BE49-F238E27FC236}">
                      <a16:creationId xmlns:a16="http://schemas.microsoft.com/office/drawing/2014/main" id="{FE0E4701-FB95-C2AF-CE6E-362DE19E634A}"/>
                    </a:ext>
                  </a:extLst>
                </p:cNvPr>
                <p:cNvPicPr/>
                <p:nvPr/>
              </p:nvPicPr>
              <p:blipFill>
                <a:blip r:embed="rId158"/>
                <a:stretch>
                  <a:fillRect/>
                </a:stretch>
              </p:blipFill>
              <p:spPr>
                <a:xfrm>
                  <a:off x="2500165" y="3385788"/>
                  <a:ext cx="23004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5" name="Ink 124">
                  <a:extLst>
                    <a:ext uri="{FF2B5EF4-FFF2-40B4-BE49-F238E27FC236}">
                      <a16:creationId xmlns:a16="http://schemas.microsoft.com/office/drawing/2014/main" id="{161FB013-3593-00E8-20A2-D5550700D442}"/>
                    </a:ext>
                  </a:extLst>
                </p14:cNvPr>
                <p14:cNvContentPartPr/>
                <p14:nvPr/>
              </p14:nvContentPartPr>
              <p14:xfrm>
                <a:off x="2446165" y="3568308"/>
                <a:ext cx="103680" cy="75600"/>
              </p14:xfrm>
            </p:contentPart>
          </mc:Choice>
          <mc:Fallback xmlns="">
            <p:pic>
              <p:nvPicPr>
                <p:cNvPr id="125" name="Ink 124">
                  <a:extLst>
                    <a:ext uri="{FF2B5EF4-FFF2-40B4-BE49-F238E27FC236}">
                      <a16:creationId xmlns:a16="http://schemas.microsoft.com/office/drawing/2014/main" id="{161FB013-3593-00E8-20A2-D5550700D442}"/>
                    </a:ext>
                  </a:extLst>
                </p:cNvPr>
                <p:cNvPicPr/>
                <p:nvPr/>
              </p:nvPicPr>
              <p:blipFill>
                <a:blip r:embed="rId160"/>
                <a:stretch>
                  <a:fillRect/>
                </a:stretch>
              </p:blipFill>
              <p:spPr>
                <a:xfrm>
                  <a:off x="2428525" y="3550668"/>
                  <a:ext cx="139320" cy="111240"/>
                </a:xfrm>
                <a:prstGeom prst="rect">
                  <a:avLst/>
                </a:prstGeom>
              </p:spPr>
            </p:pic>
          </mc:Fallback>
        </mc:AlternateContent>
      </p:grpSp>
      <p:grpSp>
        <p:nvGrpSpPr>
          <p:cNvPr id="150" name="Group 149">
            <a:extLst>
              <a:ext uri="{FF2B5EF4-FFF2-40B4-BE49-F238E27FC236}">
                <a16:creationId xmlns:a16="http://schemas.microsoft.com/office/drawing/2014/main" id="{0D4AB0EF-1865-77C1-392B-18F6556CB7C5}"/>
              </a:ext>
            </a:extLst>
          </p:cNvPr>
          <p:cNvGrpSpPr/>
          <p:nvPr/>
        </p:nvGrpSpPr>
        <p:grpSpPr>
          <a:xfrm>
            <a:off x="3256645" y="4081668"/>
            <a:ext cx="1986120" cy="733680"/>
            <a:chOff x="1732645" y="4081668"/>
            <a:chExt cx="1986120" cy="733680"/>
          </a:xfrm>
        </p:grpSpPr>
        <mc:AlternateContent xmlns:mc="http://schemas.openxmlformats.org/markup-compatibility/2006" xmlns:p14="http://schemas.microsoft.com/office/powerpoint/2010/main">
          <mc:Choice Requires="p14">
            <p:contentPart p14:bwMode="auto" r:id="rId161">
              <p14:nvContentPartPr>
                <p14:cNvPr id="127" name="Ink 126">
                  <a:extLst>
                    <a:ext uri="{FF2B5EF4-FFF2-40B4-BE49-F238E27FC236}">
                      <a16:creationId xmlns:a16="http://schemas.microsoft.com/office/drawing/2014/main" id="{AB212928-1776-47E0-A53F-40E1C596F705}"/>
                    </a:ext>
                  </a:extLst>
                </p14:cNvPr>
                <p14:cNvContentPartPr/>
                <p14:nvPr/>
              </p14:nvContentPartPr>
              <p14:xfrm>
                <a:off x="2005885" y="4123788"/>
                <a:ext cx="283320" cy="170640"/>
              </p14:xfrm>
            </p:contentPart>
          </mc:Choice>
          <mc:Fallback xmlns="">
            <p:pic>
              <p:nvPicPr>
                <p:cNvPr id="127" name="Ink 126">
                  <a:extLst>
                    <a:ext uri="{FF2B5EF4-FFF2-40B4-BE49-F238E27FC236}">
                      <a16:creationId xmlns:a16="http://schemas.microsoft.com/office/drawing/2014/main" id="{AB212928-1776-47E0-A53F-40E1C596F705}"/>
                    </a:ext>
                  </a:extLst>
                </p:cNvPr>
                <p:cNvPicPr/>
                <p:nvPr/>
              </p:nvPicPr>
              <p:blipFill>
                <a:blip r:embed="rId162"/>
                <a:stretch>
                  <a:fillRect/>
                </a:stretch>
              </p:blipFill>
              <p:spPr>
                <a:xfrm>
                  <a:off x="1988245" y="4106148"/>
                  <a:ext cx="318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8" name="Ink 127">
                  <a:extLst>
                    <a:ext uri="{FF2B5EF4-FFF2-40B4-BE49-F238E27FC236}">
                      <a16:creationId xmlns:a16="http://schemas.microsoft.com/office/drawing/2014/main" id="{F6321E5B-95EA-EF38-AC26-A3EB4E687524}"/>
                    </a:ext>
                  </a:extLst>
                </p14:cNvPr>
                <p14:cNvContentPartPr/>
                <p14:nvPr/>
              </p14:nvContentPartPr>
              <p14:xfrm>
                <a:off x="1878805" y="4373628"/>
                <a:ext cx="537480" cy="16560"/>
              </p14:xfrm>
            </p:contentPart>
          </mc:Choice>
          <mc:Fallback xmlns="">
            <p:pic>
              <p:nvPicPr>
                <p:cNvPr id="128" name="Ink 127">
                  <a:extLst>
                    <a:ext uri="{FF2B5EF4-FFF2-40B4-BE49-F238E27FC236}">
                      <a16:creationId xmlns:a16="http://schemas.microsoft.com/office/drawing/2014/main" id="{F6321E5B-95EA-EF38-AC26-A3EB4E687524}"/>
                    </a:ext>
                  </a:extLst>
                </p:cNvPr>
                <p:cNvPicPr/>
                <p:nvPr/>
              </p:nvPicPr>
              <p:blipFill>
                <a:blip r:embed="rId164"/>
                <a:stretch>
                  <a:fillRect/>
                </a:stretch>
              </p:blipFill>
              <p:spPr>
                <a:xfrm>
                  <a:off x="1860805" y="4355988"/>
                  <a:ext cx="573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9" name="Ink 128">
                  <a:extLst>
                    <a:ext uri="{FF2B5EF4-FFF2-40B4-BE49-F238E27FC236}">
                      <a16:creationId xmlns:a16="http://schemas.microsoft.com/office/drawing/2014/main" id="{8E263A40-BAA6-8470-F5B9-290592DBDA9F}"/>
                    </a:ext>
                  </a:extLst>
                </p14:cNvPr>
                <p14:cNvContentPartPr/>
                <p14:nvPr/>
              </p14:nvContentPartPr>
              <p14:xfrm>
                <a:off x="1909405" y="4474068"/>
                <a:ext cx="134280" cy="257760"/>
              </p14:xfrm>
            </p:contentPart>
          </mc:Choice>
          <mc:Fallback xmlns="">
            <p:pic>
              <p:nvPicPr>
                <p:cNvPr id="129" name="Ink 128">
                  <a:extLst>
                    <a:ext uri="{FF2B5EF4-FFF2-40B4-BE49-F238E27FC236}">
                      <a16:creationId xmlns:a16="http://schemas.microsoft.com/office/drawing/2014/main" id="{8E263A40-BAA6-8470-F5B9-290592DBDA9F}"/>
                    </a:ext>
                  </a:extLst>
                </p:cNvPr>
                <p:cNvPicPr/>
                <p:nvPr/>
              </p:nvPicPr>
              <p:blipFill>
                <a:blip r:embed="rId166"/>
                <a:stretch>
                  <a:fillRect/>
                </a:stretch>
              </p:blipFill>
              <p:spPr>
                <a:xfrm>
                  <a:off x="1891405" y="4456068"/>
                  <a:ext cx="1699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0" name="Ink 129">
                  <a:extLst>
                    <a:ext uri="{FF2B5EF4-FFF2-40B4-BE49-F238E27FC236}">
                      <a16:creationId xmlns:a16="http://schemas.microsoft.com/office/drawing/2014/main" id="{AA268EB0-6EA1-C0AB-BF2C-8338B6E3B807}"/>
                    </a:ext>
                  </a:extLst>
                </p14:cNvPr>
                <p14:cNvContentPartPr/>
                <p14:nvPr/>
              </p14:nvContentPartPr>
              <p14:xfrm>
                <a:off x="2136205" y="4497828"/>
                <a:ext cx="36360" cy="142560"/>
              </p14:xfrm>
            </p:contentPart>
          </mc:Choice>
          <mc:Fallback xmlns="">
            <p:pic>
              <p:nvPicPr>
                <p:cNvPr id="130" name="Ink 129">
                  <a:extLst>
                    <a:ext uri="{FF2B5EF4-FFF2-40B4-BE49-F238E27FC236}">
                      <a16:creationId xmlns:a16="http://schemas.microsoft.com/office/drawing/2014/main" id="{AA268EB0-6EA1-C0AB-BF2C-8338B6E3B807}"/>
                    </a:ext>
                  </a:extLst>
                </p:cNvPr>
                <p:cNvPicPr/>
                <p:nvPr/>
              </p:nvPicPr>
              <p:blipFill>
                <a:blip r:embed="rId168"/>
                <a:stretch>
                  <a:fillRect/>
                </a:stretch>
              </p:blipFill>
              <p:spPr>
                <a:xfrm>
                  <a:off x="2118205" y="4480188"/>
                  <a:ext cx="72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1" name="Ink 130">
                  <a:extLst>
                    <a:ext uri="{FF2B5EF4-FFF2-40B4-BE49-F238E27FC236}">
                      <a16:creationId xmlns:a16="http://schemas.microsoft.com/office/drawing/2014/main" id="{281F2C3E-2678-C434-B36A-2B7C8D200518}"/>
                    </a:ext>
                  </a:extLst>
                </p14:cNvPr>
                <p14:cNvContentPartPr/>
                <p14:nvPr/>
              </p14:nvContentPartPr>
              <p14:xfrm>
                <a:off x="2165365" y="4500348"/>
                <a:ext cx="90360" cy="149400"/>
              </p14:xfrm>
            </p:contentPart>
          </mc:Choice>
          <mc:Fallback xmlns="">
            <p:pic>
              <p:nvPicPr>
                <p:cNvPr id="131" name="Ink 130">
                  <a:extLst>
                    <a:ext uri="{FF2B5EF4-FFF2-40B4-BE49-F238E27FC236}">
                      <a16:creationId xmlns:a16="http://schemas.microsoft.com/office/drawing/2014/main" id="{281F2C3E-2678-C434-B36A-2B7C8D200518}"/>
                    </a:ext>
                  </a:extLst>
                </p:cNvPr>
                <p:cNvPicPr/>
                <p:nvPr/>
              </p:nvPicPr>
              <p:blipFill>
                <a:blip r:embed="rId170"/>
                <a:stretch>
                  <a:fillRect/>
                </a:stretch>
              </p:blipFill>
              <p:spPr>
                <a:xfrm>
                  <a:off x="2147725" y="4482708"/>
                  <a:ext cx="126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2" name="Ink 131">
                  <a:extLst>
                    <a:ext uri="{FF2B5EF4-FFF2-40B4-BE49-F238E27FC236}">
                      <a16:creationId xmlns:a16="http://schemas.microsoft.com/office/drawing/2014/main" id="{E99104F2-CEB7-DA30-9A93-FA0D1F3CC876}"/>
                    </a:ext>
                  </a:extLst>
                </p14:cNvPr>
                <p14:cNvContentPartPr/>
                <p14:nvPr/>
              </p14:nvContentPartPr>
              <p14:xfrm>
                <a:off x="2262565" y="4567668"/>
                <a:ext cx="78480" cy="148320"/>
              </p14:xfrm>
            </p:contentPart>
          </mc:Choice>
          <mc:Fallback xmlns="">
            <p:pic>
              <p:nvPicPr>
                <p:cNvPr id="132" name="Ink 131">
                  <a:extLst>
                    <a:ext uri="{FF2B5EF4-FFF2-40B4-BE49-F238E27FC236}">
                      <a16:creationId xmlns:a16="http://schemas.microsoft.com/office/drawing/2014/main" id="{E99104F2-CEB7-DA30-9A93-FA0D1F3CC876}"/>
                    </a:ext>
                  </a:extLst>
                </p:cNvPr>
                <p:cNvPicPr/>
                <p:nvPr/>
              </p:nvPicPr>
              <p:blipFill>
                <a:blip r:embed="rId172"/>
                <a:stretch>
                  <a:fillRect/>
                </a:stretch>
              </p:blipFill>
              <p:spPr>
                <a:xfrm>
                  <a:off x="2244565" y="4549668"/>
                  <a:ext cx="114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3" name="Ink 132">
                  <a:extLst>
                    <a:ext uri="{FF2B5EF4-FFF2-40B4-BE49-F238E27FC236}">
                      <a16:creationId xmlns:a16="http://schemas.microsoft.com/office/drawing/2014/main" id="{7BFE8AB7-9B40-13CE-C3B7-3529FFDFDF23}"/>
                    </a:ext>
                  </a:extLst>
                </p14:cNvPr>
                <p14:cNvContentPartPr/>
                <p14:nvPr/>
              </p14:nvContentPartPr>
              <p14:xfrm>
                <a:off x="2299645" y="4646508"/>
                <a:ext cx="60840" cy="12240"/>
              </p14:xfrm>
            </p:contentPart>
          </mc:Choice>
          <mc:Fallback xmlns="">
            <p:pic>
              <p:nvPicPr>
                <p:cNvPr id="133" name="Ink 132">
                  <a:extLst>
                    <a:ext uri="{FF2B5EF4-FFF2-40B4-BE49-F238E27FC236}">
                      <a16:creationId xmlns:a16="http://schemas.microsoft.com/office/drawing/2014/main" id="{7BFE8AB7-9B40-13CE-C3B7-3529FFDFDF23}"/>
                    </a:ext>
                  </a:extLst>
                </p:cNvPr>
                <p:cNvPicPr/>
                <p:nvPr/>
              </p:nvPicPr>
              <p:blipFill>
                <a:blip r:embed="rId174"/>
                <a:stretch>
                  <a:fillRect/>
                </a:stretch>
              </p:blipFill>
              <p:spPr>
                <a:xfrm>
                  <a:off x="2281645" y="4628868"/>
                  <a:ext cx="96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4" name="Ink 133">
                  <a:extLst>
                    <a:ext uri="{FF2B5EF4-FFF2-40B4-BE49-F238E27FC236}">
                      <a16:creationId xmlns:a16="http://schemas.microsoft.com/office/drawing/2014/main" id="{F7DF42CD-C734-BAAF-1B95-B7EBCF2A7B93}"/>
                    </a:ext>
                  </a:extLst>
                </p14:cNvPr>
                <p14:cNvContentPartPr/>
                <p14:nvPr/>
              </p14:nvContentPartPr>
              <p14:xfrm>
                <a:off x="2392165" y="4548228"/>
                <a:ext cx="99720" cy="163440"/>
              </p14:xfrm>
            </p:contentPart>
          </mc:Choice>
          <mc:Fallback xmlns="">
            <p:pic>
              <p:nvPicPr>
                <p:cNvPr id="134" name="Ink 133">
                  <a:extLst>
                    <a:ext uri="{FF2B5EF4-FFF2-40B4-BE49-F238E27FC236}">
                      <a16:creationId xmlns:a16="http://schemas.microsoft.com/office/drawing/2014/main" id="{F7DF42CD-C734-BAAF-1B95-B7EBCF2A7B93}"/>
                    </a:ext>
                  </a:extLst>
                </p:cNvPr>
                <p:cNvPicPr/>
                <p:nvPr/>
              </p:nvPicPr>
              <p:blipFill>
                <a:blip r:embed="rId176"/>
                <a:stretch>
                  <a:fillRect/>
                </a:stretch>
              </p:blipFill>
              <p:spPr>
                <a:xfrm>
                  <a:off x="2374525" y="4530588"/>
                  <a:ext cx="1353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5" name="Ink 134">
                  <a:extLst>
                    <a:ext uri="{FF2B5EF4-FFF2-40B4-BE49-F238E27FC236}">
                      <a16:creationId xmlns:a16="http://schemas.microsoft.com/office/drawing/2014/main" id="{0B141007-FC05-8D8D-984F-F895372EE973}"/>
                    </a:ext>
                  </a:extLst>
                </p14:cNvPr>
                <p14:cNvContentPartPr/>
                <p14:nvPr/>
              </p14:nvContentPartPr>
              <p14:xfrm>
                <a:off x="1732645" y="4081668"/>
                <a:ext cx="176760" cy="648000"/>
              </p14:xfrm>
            </p:contentPart>
          </mc:Choice>
          <mc:Fallback xmlns="">
            <p:pic>
              <p:nvPicPr>
                <p:cNvPr id="135" name="Ink 134">
                  <a:extLst>
                    <a:ext uri="{FF2B5EF4-FFF2-40B4-BE49-F238E27FC236}">
                      <a16:creationId xmlns:a16="http://schemas.microsoft.com/office/drawing/2014/main" id="{0B141007-FC05-8D8D-984F-F895372EE973}"/>
                    </a:ext>
                  </a:extLst>
                </p:cNvPr>
                <p:cNvPicPr/>
                <p:nvPr/>
              </p:nvPicPr>
              <p:blipFill>
                <a:blip r:embed="rId178"/>
                <a:stretch>
                  <a:fillRect/>
                </a:stretch>
              </p:blipFill>
              <p:spPr>
                <a:xfrm>
                  <a:off x="1714645" y="4064028"/>
                  <a:ext cx="21240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6" name="Ink 135">
                  <a:extLst>
                    <a:ext uri="{FF2B5EF4-FFF2-40B4-BE49-F238E27FC236}">
                      <a16:creationId xmlns:a16="http://schemas.microsoft.com/office/drawing/2014/main" id="{55CBA265-B5E7-F9F6-877A-BEF7A4C918AA}"/>
                    </a:ext>
                  </a:extLst>
                </p14:cNvPr>
                <p14:cNvContentPartPr/>
                <p14:nvPr/>
              </p14:nvContentPartPr>
              <p14:xfrm>
                <a:off x="2524645" y="4092468"/>
                <a:ext cx="154080" cy="722880"/>
              </p14:xfrm>
            </p:contentPart>
          </mc:Choice>
          <mc:Fallback xmlns="">
            <p:pic>
              <p:nvPicPr>
                <p:cNvPr id="136" name="Ink 135">
                  <a:extLst>
                    <a:ext uri="{FF2B5EF4-FFF2-40B4-BE49-F238E27FC236}">
                      <a16:creationId xmlns:a16="http://schemas.microsoft.com/office/drawing/2014/main" id="{55CBA265-B5E7-F9F6-877A-BEF7A4C918AA}"/>
                    </a:ext>
                  </a:extLst>
                </p:cNvPr>
                <p:cNvPicPr/>
                <p:nvPr/>
              </p:nvPicPr>
              <p:blipFill>
                <a:blip r:embed="rId180"/>
                <a:stretch>
                  <a:fillRect/>
                </a:stretch>
              </p:blipFill>
              <p:spPr>
                <a:xfrm>
                  <a:off x="2507005" y="4074828"/>
                  <a:ext cx="189720"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8" name="Ink 137">
                  <a:extLst>
                    <a:ext uri="{FF2B5EF4-FFF2-40B4-BE49-F238E27FC236}">
                      <a16:creationId xmlns:a16="http://schemas.microsoft.com/office/drawing/2014/main" id="{E105AAC6-CE0A-3B73-E17B-A9E9829A5393}"/>
                    </a:ext>
                  </a:extLst>
                </p14:cNvPr>
                <p14:cNvContentPartPr/>
                <p14:nvPr/>
              </p14:nvContentPartPr>
              <p14:xfrm>
                <a:off x="2958805" y="4140348"/>
                <a:ext cx="147600" cy="253440"/>
              </p14:xfrm>
            </p:contentPart>
          </mc:Choice>
          <mc:Fallback xmlns="">
            <p:pic>
              <p:nvPicPr>
                <p:cNvPr id="138" name="Ink 137">
                  <a:extLst>
                    <a:ext uri="{FF2B5EF4-FFF2-40B4-BE49-F238E27FC236}">
                      <a16:creationId xmlns:a16="http://schemas.microsoft.com/office/drawing/2014/main" id="{E105AAC6-CE0A-3B73-E17B-A9E9829A5393}"/>
                    </a:ext>
                  </a:extLst>
                </p:cNvPr>
                <p:cNvPicPr/>
                <p:nvPr/>
              </p:nvPicPr>
              <p:blipFill>
                <a:blip r:embed="rId182"/>
                <a:stretch>
                  <a:fillRect/>
                </a:stretch>
              </p:blipFill>
              <p:spPr>
                <a:xfrm>
                  <a:off x="2941165" y="4122348"/>
                  <a:ext cx="1832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9" name="Ink 138">
                  <a:extLst>
                    <a:ext uri="{FF2B5EF4-FFF2-40B4-BE49-F238E27FC236}">
                      <a16:creationId xmlns:a16="http://schemas.microsoft.com/office/drawing/2014/main" id="{3CBC2453-11EE-B47F-838C-719560426D46}"/>
                    </a:ext>
                  </a:extLst>
                </p14:cNvPr>
                <p14:cNvContentPartPr/>
                <p14:nvPr/>
              </p14:nvContentPartPr>
              <p14:xfrm>
                <a:off x="3220165" y="4150788"/>
                <a:ext cx="78480" cy="163080"/>
              </p14:xfrm>
            </p:contentPart>
          </mc:Choice>
          <mc:Fallback xmlns="">
            <p:pic>
              <p:nvPicPr>
                <p:cNvPr id="139" name="Ink 138">
                  <a:extLst>
                    <a:ext uri="{FF2B5EF4-FFF2-40B4-BE49-F238E27FC236}">
                      <a16:creationId xmlns:a16="http://schemas.microsoft.com/office/drawing/2014/main" id="{3CBC2453-11EE-B47F-838C-719560426D46}"/>
                    </a:ext>
                  </a:extLst>
                </p:cNvPr>
                <p:cNvPicPr/>
                <p:nvPr/>
              </p:nvPicPr>
              <p:blipFill>
                <a:blip r:embed="rId184"/>
                <a:stretch>
                  <a:fillRect/>
                </a:stretch>
              </p:blipFill>
              <p:spPr>
                <a:xfrm>
                  <a:off x="3202165" y="4133148"/>
                  <a:ext cx="114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0" name="Ink 139">
                  <a:extLst>
                    <a:ext uri="{FF2B5EF4-FFF2-40B4-BE49-F238E27FC236}">
                      <a16:creationId xmlns:a16="http://schemas.microsoft.com/office/drawing/2014/main" id="{86EB0769-E1DB-49D1-17AA-C78417A55CAF}"/>
                    </a:ext>
                  </a:extLst>
                </p14:cNvPr>
                <p14:cNvContentPartPr/>
                <p14:nvPr/>
              </p14:nvContentPartPr>
              <p14:xfrm>
                <a:off x="3286045" y="4214508"/>
                <a:ext cx="245160" cy="129960"/>
              </p14:xfrm>
            </p:contentPart>
          </mc:Choice>
          <mc:Fallback xmlns="">
            <p:pic>
              <p:nvPicPr>
                <p:cNvPr id="140" name="Ink 139">
                  <a:extLst>
                    <a:ext uri="{FF2B5EF4-FFF2-40B4-BE49-F238E27FC236}">
                      <a16:creationId xmlns:a16="http://schemas.microsoft.com/office/drawing/2014/main" id="{86EB0769-E1DB-49D1-17AA-C78417A55CAF}"/>
                    </a:ext>
                  </a:extLst>
                </p:cNvPr>
                <p:cNvPicPr/>
                <p:nvPr/>
              </p:nvPicPr>
              <p:blipFill>
                <a:blip r:embed="rId186"/>
                <a:stretch>
                  <a:fillRect/>
                </a:stretch>
              </p:blipFill>
              <p:spPr>
                <a:xfrm>
                  <a:off x="3268045" y="4196868"/>
                  <a:ext cx="280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1" name="Ink 140">
                  <a:extLst>
                    <a:ext uri="{FF2B5EF4-FFF2-40B4-BE49-F238E27FC236}">
                      <a16:creationId xmlns:a16="http://schemas.microsoft.com/office/drawing/2014/main" id="{A1C21277-B84B-C69E-B61E-FCBC6DE575D1}"/>
                    </a:ext>
                  </a:extLst>
                </p14:cNvPr>
                <p14:cNvContentPartPr/>
                <p14:nvPr/>
              </p14:nvContentPartPr>
              <p14:xfrm>
                <a:off x="2832445" y="4145028"/>
                <a:ext cx="88920" cy="235440"/>
              </p14:xfrm>
            </p:contentPart>
          </mc:Choice>
          <mc:Fallback xmlns="">
            <p:pic>
              <p:nvPicPr>
                <p:cNvPr id="141" name="Ink 140">
                  <a:extLst>
                    <a:ext uri="{FF2B5EF4-FFF2-40B4-BE49-F238E27FC236}">
                      <a16:creationId xmlns:a16="http://schemas.microsoft.com/office/drawing/2014/main" id="{A1C21277-B84B-C69E-B61E-FCBC6DE575D1}"/>
                    </a:ext>
                  </a:extLst>
                </p:cNvPr>
                <p:cNvPicPr/>
                <p:nvPr/>
              </p:nvPicPr>
              <p:blipFill>
                <a:blip r:embed="rId188"/>
                <a:stretch>
                  <a:fillRect/>
                </a:stretch>
              </p:blipFill>
              <p:spPr>
                <a:xfrm>
                  <a:off x="2814805" y="4127028"/>
                  <a:ext cx="1245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3" name="Ink 142">
                  <a:extLst>
                    <a:ext uri="{FF2B5EF4-FFF2-40B4-BE49-F238E27FC236}">
                      <a16:creationId xmlns:a16="http://schemas.microsoft.com/office/drawing/2014/main" id="{84FFFFD1-A5BF-7AD3-2D61-0AEF848F1923}"/>
                    </a:ext>
                  </a:extLst>
                </p14:cNvPr>
                <p14:cNvContentPartPr/>
                <p14:nvPr/>
              </p14:nvContentPartPr>
              <p14:xfrm>
                <a:off x="2789245" y="4329708"/>
                <a:ext cx="55440" cy="92880"/>
              </p14:xfrm>
            </p:contentPart>
          </mc:Choice>
          <mc:Fallback xmlns="">
            <p:pic>
              <p:nvPicPr>
                <p:cNvPr id="143" name="Ink 142">
                  <a:extLst>
                    <a:ext uri="{FF2B5EF4-FFF2-40B4-BE49-F238E27FC236}">
                      <a16:creationId xmlns:a16="http://schemas.microsoft.com/office/drawing/2014/main" id="{84FFFFD1-A5BF-7AD3-2D61-0AEF848F1923}"/>
                    </a:ext>
                  </a:extLst>
                </p:cNvPr>
                <p:cNvPicPr/>
                <p:nvPr/>
              </p:nvPicPr>
              <p:blipFill>
                <a:blip r:embed="rId190"/>
                <a:stretch>
                  <a:fillRect/>
                </a:stretch>
              </p:blipFill>
              <p:spPr>
                <a:xfrm>
                  <a:off x="2771605" y="4311708"/>
                  <a:ext cx="91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4" name="Ink 143">
                  <a:extLst>
                    <a:ext uri="{FF2B5EF4-FFF2-40B4-BE49-F238E27FC236}">
                      <a16:creationId xmlns:a16="http://schemas.microsoft.com/office/drawing/2014/main" id="{4398B711-C6DA-DE26-29B9-5A2DC15E0A42}"/>
                    </a:ext>
                  </a:extLst>
                </p14:cNvPr>
                <p14:cNvContentPartPr/>
                <p14:nvPr/>
              </p14:nvContentPartPr>
              <p14:xfrm>
                <a:off x="2771245" y="4463988"/>
                <a:ext cx="947520" cy="38880"/>
              </p14:xfrm>
            </p:contentPart>
          </mc:Choice>
          <mc:Fallback xmlns="">
            <p:pic>
              <p:nvPicPr>
                <p:cNvPr id="144" name="Ink 143">
                  <a:extLst>
                    <a:ext uri="{FF2B5EF4-FFF2-40B4-BE49-F238E27FC236}">
                      <a16:creationId xmlns:a16="http://schemas.microsoft.com/office/drawing/2014/main" id="{4398B711-C6DA-DE26-29B9-5A2DC15E0A42}"/>
                    </a:ext>
                  </a:extLst>
                </p:cNvPr>
                <p:cNvPicPr/>
                <p:nvPr/>
              </p:nvPicPr>
              <p:blipFill>
                <a:blip r:embed="rId192"/>
                <a:stretch>
                  <a:fillRect/>
                </a:stretch>
              </p:blipFill>
              <p:spPr>
                <a:xfrm>
                  <a:off x="2753245" y="4445988"/>
                  <a:ext cx="983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6" name="Ink 145">
                  <a:extLst>
                    <a:ext uri="{FF2B5EF4-FFF2-40B4-BE49-F238E27FC236}">
                      <a16:creationId xmlns:a16="http://schemas.microsoft.com/office/drawing/2014/main" id="{55C6AA4B-BDD2-D8CC-30B5-2F2AA2320A95}"/>
                    </a:ext>
                  </a:extLst>
                </p14:cNvPr>
                <p14:cNvContentPartPr/>
                <p14:nvPr/>
              </p14:nvContentPartPr>
              <p14:xfrm>
                <a:off x="3093445" y="4559028"/>
                <a:ext cx="265680" cy="169560"/>
              </p14:xfrm>
            </p:contentPart>
          </mc:Choice>
          <mc:Fallback xmlns="">
            <p:pic>
              <p:nvPicPr>
                <p:cNvPr id="146" name="Ink 145">
                  <a:extLst>
                    <a:ext uri="{FF2B5EF4-FFF2-40B4-BE49-F238E27FC236}">
                      <a16:creationId xmlns:a16="http://schemas.microsoft.com/office/drawing/2014/main" id="{55C6AA4B-BDD2-D8CC-30B5-2F2AA2320A95}"/>
                    </a:ext>
                  </a:extLst>
                </p:cNvPr>
                <p:cNvPicPr/>
                <p:nvPr/>
              </p:nvPicPr>
              <p:blipFill>
                <a:blip r:embed="rId194"/>
                <a:stretch>
                  <a:fillRect/>
                </a:stretch>
              </p:blipFill>
              <p:spPr>
                <a:xfrm>
                  <a:off x="3075805" y="4541388"/>
                  <a:ext cx="301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7" name="Ink 146">
                  <a:extLst>
                    <a:ext uri="{FF2B5EF4-FFF2-40B4-BE49-F238E27FC236}">
                      <a16:creationId xmlns:a16="http://schemas.microsoft.com/office/drawing/2014/main" id="{C10A806C-A120-994D-997C-599924FF981D}"/>
                    </a:ext>
                  </a:extLst>
                </p14:cNvPr>
                <p14:cNvContentPartPr/>
                <p14:nvPr/>
              </p14:nvContentPartPr>
              <p14:xfrm>
                <a:off x="3049885" y="4690788"/>
                <a:ext cx="77040" cy="88560"/>
              </p14:xfrm>
            </p:contentPart>
          </mc:Choice>
          <mc:Fallback xmlns="">
            <p:pic>
              <p:nvPicPr>
                <p:cNvPr id="147" name="Ink 146">
                  <a:extLst>
                    <a:ext uri="{FF2B5EF4-FFF2-40B4-BE49-F238E27FC236}">
                      <a16:creationId xmlns:a16="http://schemas.microsoft.com/office/drawing/2014/main" id="{C10A806C-A120-994D-997C-599924FF981D}"/>
                    </a:ext>
                  </a:extLst>
                </p:cNvPr>
                <p:cNvPicPr/>
                <p:nvPr/>
              </p:nvPicPr>
              <p:blipFill>
                <a:blip r:embed="rId196"/>
                <a:stretch>
                  <a:fillRect/>
                </a:stretch>
              </p:blipFill>
              <p:spPr>
                <a:xfrm>
                  <a:off x="3032245" y="4673148"/>
                  <a:ext cx="112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9" name="Ink 148">
                  <a:extLst>
                    <a:ext uri="{FF2B5EF4-FFF2-40B4-BE49-F238E27FC236}">
                      <a16:creationId xmlns:a16="http://schemas.microsoft.com/office/drawing/2014/main" id="{5BE024A7-05E0-4295-99BF-30CA19609ED2}"/>
                    </a:ext>
                  </a:extLst>
                </p14:cNvPr>
                <p14:cNvContentPartPr/>
                <p14:nvPr/>
              </p14:nvContentPartPr>
              <p14:xfrm>
                <a:off x="2740645" y="4083108"/>
                <a:ext cx="115560" cy="573840"/>
              </p14:xfrm>
            </p:contentPart>
          </mc:Choice>
          <mc:Fallback xmlns="">
            <p:pic>
              <p:nvPicPr>
                <p:cNvPr id="149" name="Ink 148">
                  <a:extLst>
                    <a:ext uri="{FF2B5EF4-FFF2-40B4-BE49-F238E27FC236}">
                      <a16:creationId xmlns:a16="http://schemas.microsoft.com/office/drawing/2014/main" id="{5BE024A7-05E0-4295-99BF-30CA19609ED2}"/>
                    </a:ext>
                  </a:extLst>
                </p:cNvPr>
                <p:cNvPicPr/>
                <p:nvPr/>
              </p:nvPicPr>
              <p:blipFill>
                <a:blip r:embed="rId198"/>
                <a:stretch>
                  <a:fillRect/>
                </a:stretch>
              </p:blipFill>
              <p:spPr>
                <a:xfrm>
                  <a:off x="2722645" y="4065468"/>
                  <a:ext cx="151200" cy="60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9">
            <p14:nvContentPartPr>
              <p14:cNvPr id="151" name="Ink 150">
                <a:extLst>
                  <a:ext uri="{FF2B5EF4-FFF2-40B4-BE49-F238E27FC236}">
                    <a16:creationId xmlns:a16="http://schemas.microsoft.com/office/drawing/2014/main" id="{6910F4B2-96E1-04CC-DFB8-9CAF83361732}"/>
                  </a:ext>
                </a:extLst>
              </p14:cNvPr>
              <p14:cNvContentPartPr/>
              <p14:nvPr/>
            </p14:nvContentPartPr>
            <p14:xfrm>
              <a:off x="5155285" y="4076988"/>
              <a:ext cx="140400" cy="612360"/>
            </p14:xfrm>
          </p:contentPart>
        </mc:Choice>
        <mc:Fallback>
          <p:pic>
            <p:nvPicPr>
              <p:cNvPr id="151" name="Ink 150">
                <a:extLst>
                  <a:ext uri="{FF2B5EF4-FFF2-40B4-BE49-F238E27FC236}">
                    <a16:creationId xmlns:a16="http://schemas.microsoft.com/office/drawing/2014/main" id="{6910F4B2-96E1-04CC-DFB8-9CAF83361732}"/>
                  </a:ext>
                </a:extLst>
              </p:cNvPr>
              <p:cNvPicPr/>
              <p:nvPr/>
            </p:nvPicPr>
            <p:blipFill>
              <a:blip r:embed="rId200"/>
              <a:stretch>
                <a:fillRect/>
              </a:stretch>
            </p:blipFill>
            <p:spPr>
              <a:xfrm>
                <a:off x="5137285" y="4058988"/>
                <a:ext cx="176040" cy="648000"/>
              </a:xfrm>
              <a:prstGeom prst="rect">
                <a:avLst/>
              </a:prstGeom>
            </p:spPr>
          </p:pic>
        </mc:Fallback>
      </mc:AlternateContent>
      <p:grpSp>
        <p:nvGrpSpPr>
          <p:cNvPr id="155" name="Group 154">
            <a:extLst>
              <a:ext uri="{FF2B5EF4-FFF2-40B4-BE49-F238E27FC236}">
                <a16:creationId xmlns:a16="http://schemas.microsoft.com/office/drawing/2014/main" id="{79FD7911-6D0B-0061-6F65-75580C565C49}"/>
              </a:ext>
            </a:extLst>
          </p:cNvPr>
          <p:cNvGrpSpPr/>
          <p:nvPr/>
        </p:nvGrpSpPr>
        <p:grpSpPr>
          <a:xfrm>
            <a:off x="4455445" y="3981458"/>
            <a:ext cx="770040" cy="360"/>
            <a:chOff x="3162205" y="3960708"/>
            <a:chExt cx="770040" cy="360"/>
          </a:xfrm>
        </p:grpSpPr>
        <mc:AlternateContent xmlns:mc="http://schemas.openxmlformats.org/markup-compatibility/2006" xmlns:p14="http://schemas.microsoft.com/office/powerpoint/2010/main">
          <mc:Choice Requires="p14">
            <p:contentPart p14:bwMode="auto" r:id="rId201">
              <p14:nvContentPartPr>
                <p14:cNvPr id="153" name="Ink 152">
                  <a:extLst>
                    <a:ext uri="{FF2B5EF4-FFF2-40B4-BE49-F238E27FC236}">
                      <a16:creationId xmlns:a16="http://schemas.microsoft.com/office/drawing/2014/main" id="{9FAA4949-338B-2CE8-9074-746815D8A66D}"/>
                    </a:ext>
                  </a:extLst>
                </p14:cNvPr>
                <p14:cNvContentPartPr/>
                <p14:nvPr/>
              </p14:nvContentPartPr>
              <p14:xfrm>
                <a:off x="3162205" y="3960708"/>
                <a:ext cx="583920" cy="360"/>
              </p14:xfrm>
            </p:contentPart>
          </mc:Choice>
          <mc:Fallback xmlns="">
            <p:pic>
              <p:nvPicPr>
                <p:cNvPr id="153" name="Ink 152">
                  <a:extLst>
                    <a:ext uri="{FF2B5EF4-FFF2-40B4-BE49-F238E27FC236}">
                      <a16:creationId xmlns:a16="http://schemas.microsoft.com/office/drawing/2014/main" id="{9FAA4949-338B-2CE8-9074-746815D8A66D}"/>
                    </a:ext>
                  </a:extLst>
                </p:cNvPr>
                <p:cNvPicPr/>
                <p:nvPr/>
              </p:nvPicPr>
              <p:blipFill>
                <a:blip r:embed="rId202"/>
                <a:stretch>
                  <a:fillRect/>
                </a:stretch>
              </p:blipFill>
              <p:spPr>
                <a:xfrm>
                  <a:off x="3144565" y="3943068"/>
                  <a:ext cx="619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4" name="Ink 153">
                  <a:extLst>
                    <a:ext uri="{FF2B5EF4-FFF2-40B4-BE49-F238E27FC236}">
                      <a16:creationId xmlns:a16="http://schemas.microsoft.com/office/drawing/2014/main" id="{57DD0ED3-CDD1-416F-8A50-F0AE3CF07F54}"/>
                    </a:ext>
                  </a:extLst>
                </p14:cNvPr>
                <p14:cNvContentPartPr/>
                <p14:nvPr/>
              </p14:nvContentPartPr>
              <p14:xfrm>
                <a:off x="3657925" y="3960708"/>
                <a:ext cx="274320" cy="360"/>
              </p14:xfrm>
            </p:contentPart>
          </mc:Choice>
          <mc:Fallback xmlns="">
            <p:pic>
              <p:nvPicPr>
                <p:cNvPr id="154" name="Ink 153">
                  <a:extLst>
                    <a:ext uri="{FF2B5EF4-FFF2-40B4-BE49-F238E27FC236}">
                      <a16:creationId xmlns:a16="http://schemas.microsoft.com/office/drawing/2014/main" id="{57DD0ED3-CDD1-416F-8A50-F0AE3CF07F54}"/>
                    </a:ext>
                  </a:extLst>
                </p:cNvPr>
                <p:cNvPicPr/>
                <p:nvPr/>
              </p:nvPicPr>
              <p:blipFill>
                <a:blip r:embed="rId204"/>
                <a:stretch>
                  <a:fillRect/>
                </a:stretch>
              </p:blipFill>
              <p:spPr>
                <a:xfrm>
                  <a:off x="3639925" y="3943068"/>
                  <a:ext cx="309960" cy="36000"/>
                </a:xfrm>
                <a:prstGeom prst="rect">
                  <a:avLst/>
                </a:prstGeom>
              </p:spPr>
            </p:pic>
          </mc:Fallback>
        </mc:AlternateContent>
      </p:grpSp>
      <p:grpSp>
        <p:nvGrpSpPr>
          <p:cNvPr id="163" name="Group 162">
            <a:extLst>
              <a:ext uri="{FF2B5EF4-FFF2-40B4-BE49-F238E27FC236}">
                <a16:creationId xmlns:a16="http://schemas.microsoft.com/office/drawing/2014/main" id="{E8D8525F-0D75-1FE0-DCFA-E7F2E22D6606}"/>
              </a:ext>
            </a:extLst>
          </p:cNvPr>
          <p:cNvGrpSpPr/>
          <p:nvPr/>
        </p:nvGrpSpPr>
        <p:grpSpPr>
          <a:xfrm>
            <a:off x="5680885" y="3676308"/>
            <a:ext cx="983520" cy="364680"/>
            <a:chOff x="4156885" y="3676308"/>
            <a:chExt cx="983520" cy="364680"/>
          </a:xfrm>
        </p:grpSpPr>
        <mc:AlternateContent xmlns:mc="http://schemas.openxmlformats.org/markup-compatibility/2006" xmlns:p14="http://schemas.microsoft.com/office/powerpoint/2010/main">
          <mc:Choice Requires="p14">
            <p:contentPart p14:bwMode="auto" r:id="rId205">
              <p14:nvContentPartPr>
                <p14:cNvPr id="156" name="Ink 155">
                  <a:extLst>
                    <a:ext uri="{FF2B5EF4-FFF2-40B4-BE49-F238E27FC236}">
                      <a16:creationId xmlns:a16="http://schemas.microsoft.com/office/drawing/2014/main" id="{639F60C3-A403-CF28-F010-59EB1A7E72E5}"/>
                    </a:ext>
                  </a:extLst>
                </p14:cNvPr>
                <p14:cNvContentPartPr/>
                <p14:nvPr/>
              </p14:nvContentPartPr>
              <p14:xfrm>
                <a:off x="4156885" y="3814908"/>
                <a:ext cx="210600" cy="37800"/>
              </p14:xfrm>
            </p:contentPart>
          </mc:Choice>
          <mc:Fallback xmlns="">
            <p:pic>
              <p:nvPicPr>
                <p:cNvPr id="156" name="Ink 155">
                  <a:extLst>
                    <a:ext uri="{FF2B5EF4-FFF2-40B4-BE49-F238E27FC236}">
                      <a16:creationId xmlns:a16="http://schemas.microsoft.com/office/drawing/2014/main" id="{639F60C3-A403-CF28-F010-59EB1A7E72E5}"/>
                    </a:ext>
                  </a:extLst>
                </p:cNvPr>
                <p:cNvPicPr/>
                <p:nvPr/>
              </p:nvPicPr>
              <p:blipFill>
                <a:blip r:embed="rId206"/>
                <a:stretch>
                  <a:fillRect/>
                </a:stretch>
              </p:blipFill>
              <p:spPr>
                <a:xfrm>
                  <a:off x="4138885" y="3797268"/>
                  <a:ext cx="246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7" name="Ink 156">
                  <a:extLst>
                    <a:ext uri="{FF2B5EF4-FFF2-40B4-BE49-F238E27FC236}">
                      <a16:creationId xmlns:a16="http://schemas.microsoft.com/office/drawing/2014/main" id="{A52A2254-605C-4600-2BC4-1587976D17F0}"/>
                    </a:ext>
                  </a:extLst>
                </p14:cNvPr>
                <p14:cNvContentPartPr/>
                <p14:nvPr/>
              </p14:nvContentPartPr>
              <p14:xfrm>
                <a:off x="4166965" y="4000308"/>
                <a:ext cx="193320" cy="9000"/>
              </p14:xfrm>
            </p:contentPart>
          </mc:Choice>
          <mc:Fallback xmlns="">
            <p:pic>
              <p:nvPicPr>
                <p:cNvPr id="157" name="Ink 156">
                  <a:extLst>
                    <a:ext uri="{FF2B5EF4-FFF2-40B4-BE49-F238E27FC236}">
                      <a16:creationId xmlns:a16="http://schemas.microsoft.com/office/drawing/2014/main" id="{A52A2254-605C-4600-2BC4-1587976D17F0}"/>
                    </a:ext>
                  </a:extLst>
                </p:cNvPr>
                <p:cNvPicPr/>
                <p:nvPr/>
              </p:nvPicPr>
              <p:blipFill>
                <a:blip r:embed="rId208"/>
                <a:stretch>
                  <a:fillRect/>
                </a:stretch>
              </p:blipFill>
              <p:spPr>
                <a:xfrm>
                  <a:off x="4148965" y="3982668"/>
                  <a:ext cx="228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8" name="Ink 157">
                  <a:extLst>
                    <a:ext uri="{FF2B5EF4-FFF2-40B4-BE49-F238E27FC236}">
                      <a16:creationId xmlns:a16="http://schemas.microsoft.com/office/drawing/2014/main" id="{6762DD79-059B-2269-3895-A1028620741F}"/>
                    </a:ext>
                  </a:extLst>
                </p14:cNvPr>
                <p14:cNvContentPartPr/>
                <p14:nvPr/>
              </p14:nvContentPartPr>
              <p14:xfrm>
                <a:off x="4604005" y="3683148"/>
                <a:ext cx="199440" cy="259200"/>
              </p14:xfrm>
            </p:contentPart>
          </mc:Choice>
          <mc:Fallback xmlns="">
            <p:pic>
              <p:nvPicPr>
                <p:cNvPr id="158" name="Ink 157">
                  <a:extLst>
                    <a:ext uri="{FF2B5EF4-FFF2-40B4-BE49-F238E27FC236}">
                      <a16:creationId xmlns:a16="http://schemas.microsoft.com/office/drawing/2014/main" id="{6762DD79-059B-2269-3895-A1028620741F}"/>
                    </a:ext>
                  </a:extLst>
                </p:cNvPr>
                <p:cNvPicPr/>
                <p:nvPr/>
              </p:nvPicPr>
              <p:blipFill>
                <a:blip r:embed="rId210"/>
                <a:stretch>
                  <a:fillRect/>
                </a:stretch>
              </p:blipFill>
              <p:spPr>
                <a:xfrm>
                  <a:off x="4586365" y="3665148"/>
                  <a:ext cx="2350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9" name="Ink 158">
                  <a:extLst>
                    <a:ext uri="{FF2B5EF4-FFF2-40B4-BE49-F238E27FC236}">
                      <a16:creationId xmlns:a16="http://schemas.microsoft.com/office/drawing/2014/main" id="{533DB631-C078-4566-3FC6-D8F10839AC10}"/>
                    </a:ext>
                  </a:extLst>
                </p14:cNvPr>
                <p14:cNvContentPartPr/>
                <p14:nvPr/>
              </p14:nvContentPartPr>
              <p14:xfrm>
                <a:off x="4821445" y="3676308"/>
                <a:ext cx="72720" cy="259920"/>
              </p14:xfrm>
            </p:contentPart>
          </mc:Choice>
          <mc:Fallback xmlns="">
            <p:pic>
              <p:nvPicPr>
                <p:cNvPr id="159" name="Ink 158">
                  <a:extLst>
                    <a:ext uri="{FF2B5EF4-FFF2-40B4-BE49-F238E27FC236}">
                      <a16:creationId xmlns:a16="http://schemas.microsoft.com/office/drawing/2014/main" id="{533DB631-C078-4566-3FC6-D8F10839AC10}"/>
                    </a:ext>
                  </a:extLst>
                </p:cNvPr>
                <p:cNvPicPr/>
                <p:nvPr/>
              </p:nvPicPr>
              <p:blipFill>
                <a:blip r:embed="rId212"/>
                <a:stretch>
                  <a:fillRect/>
                </a:stretch>
              </p:blipFill>
              <p:spPr>
                <a:xfrm>
                  <a:off x="4803445" y="3658668"/>
                  <a:ext cx="1083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0" name="Ink 159">
                  <a:extLst>
                    <a:ext uri="{FF2B5EF4-FFF2-40B4-BE49-F238E27FC236}">
                      <a16:creationId xmlns:a16="http://schemas.microsoft.com/office/drawing/2014/main" id="{960CF252-7EFB-2096-C608-0C6AB9F4027A}"/>
                    </a:ext>
                  </a:extLst>
                </p14:cNvPr>
                <p14:cNvContentPartPr/>
                <p14:nvPr/>
              </p14:nvContentPartPr>
              <p14:xfrm>
                <a:off x="4752685" y="3830748"/>
                <a:ext cx="160920" cy="13320"/>
              </p14:xfrm>
            </p:contentPart>
          </mc:Choice>
          <mc:Fallback xmlns="">
            <p:pic>
              <p:nvPicPr>
                <p:cNvPr id="160" name="Ink 159">
                  <a:extLst>
                    <a:ext uri="{FF2B5EF4-FFF2-40B4-BE49-F238E27FC236}">
                      <a16:creationId xmlns:a16="http://schemas.microsoft.com/office/drawing/2014/main" id="{960CF252-7EFB-2096-C608-0C6AB9F4027A}"/>
                    </a:ext>
                  </a:extLst>
                </p:cNvPr>
                <p:cNvPicPr/>
                <p:nvPr/>
              </p:nvPicPr>
              <p:blipFill>
                <a:blip r:embed="rId214"/>
                <a:stretch>
                  <a:fillRect/>
                </a:stretch>
              </p:blipFill>
              <p:spPr>
                <a:xfrm>
                  <a:off x="4734685" y="3813108"/>
                  <a:ext cx="1965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2" name="Ink 161">
                  <a:extLst>
                    <a:ext uri="{FF2B5EF4-FFF2-40B4-BE49-F238E27FC236}">
                      <a16:creationId xmlns:a16="http://schemas.microsoft.com/office/drawing/2014/main" id="{BA240120-5092-FB5E-38D8-7A164F828968}"/>
                    </a:ext>
                  </a:extLst>
                </p14:cNvPr>
                <p14:cNvContentPartPr/>
                <p14:nvPr/>
              </p14:nvContentPartPr>
              <p14:xfrm>
                <a:off x="4946005" y="3846588"/>
                <a:ext cx="194400" cy="194400"/>
              </p14:xfrm>
            </p:contentPart>
          </mc:Choice>
          <mc:Fallback xmlns="">
            <p:pic>
              <p:nvPicPr>
                <p:cNvPr id="162" name="Ink 161">
                  <a:extLst>
                    <a:ext uri="{FF2B5EF4-FFF2-40B4-BE49-F238E27FC236}">
                      <a16:creationId xmlns:a16="http://schemas.microsoft.com/office/drawing/2014/main" id="{BA240120-5092-FB5E-38D8-7A164F828968}"/>
                    </a:ext>
                  </a:extLst>
                </p:cNvPr>
                <p:cNvPicPr/>
                <p:nvPr/>
              </p:nvPicPr>
              <p:blipFill>
                <a:blip r:embed="rId216"/>
                <a:stretch>
                  <a:fillRect/>
                </a:stretch>
              </p:blipFill>
              <p:spPr>
                <a:xfrm>
                  <a:off x="4928365" y="3828588"/>
                  <a:ext cx="230040" cy="23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7">
            <p14:nvContentPartPr>
              <p14:cNvPr id="164" name="Ink 163">
                <a:extLst>
                  <a:ext uri="{FF2B5EF4-FFF2-40B4-BE49-F238E27FC236}">
                    <a16:creationId xmlns:a16="http://schemas.microsoft.com/office/drawing/2014/main" id="{39328AA3-78EF-B0C2-B307-2EA525495BAB}"/>
                  </a:ext>
                </a:extLst>
              </p14:cNvPr>
              <p14:cNvContentPartPr/>
              <p14:nvPr/>
            </p14:nvContentPartPr>
            <p14:xfrm>
              <a:off x="2906725" y="5284068"/>
              <a:ext cx="153000" cy="8280"/>
            </p14:xfrm>
          </p:contentPart>
        </mc:Choice>
        <mc:Fallback>
          <p:pic>
            <p:nvPicPr>
              <p:cNvPr id="164" name="Ink 163">
                <a:extLst>
                  <a:ext uri="{FF2B5EF4-FFF2-40B4-BE49-F238E27FC236}">
                    <a16:creationId xmlns:a16="http://schemas.microsoft.com/office/drawing/2014/main" id="{39328AA3-78EF-B0C2-B307-2EA525495BAB}"/>
                  </a:ext>
                </a:extLst>
              </p:cNvPr>
              <p:cNvPicPr/>
              <p:nvPr/>
            </p:nvPicPr>
            <p:blipFill>
              <a:blip r:embed="rId218"/>
              <a:stretch>
                <a:fillRect/>
              </a:stretch>
            </p:blipFill>
            <p:spPr>
              <a:xfrm>
                <a:off x="2888725" y="5266818"/>
                <a:ext cx="188640" cy="42435"/>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5" name="Ink 164">
                <a:extLst>
                  <a:ext uri="{FF2B5EF4-FFF2-40B4-BE49-F238E27FC236}">
                    <a16:creationId xmlns:a16="http://schemas.microsoft.com/office/drawing/2014/main" id="{BE87AE7E-D6FD-BC43-A204-C9035BFB8020}"/>
                  </a:ext>
                </a:extLst>
              </p14:cNvPr>
              <p14:cNvContentPartPr/>
              <p14:nvPr/>
            </p14:nvContentPartPr>
            <p14:xfrm>
              <a:off x="2909245" y="5410788"/>
              <a:ext cx="158400" cy="13320"/>
            </p14:xfrm>
          </p:contentPart>
        </mc:Choice>
        <mc:Fallback>
          <p:pic>
            <p:nvPicPr>
              <p:cNvPr id="165" name="Ink 164">
                <a:extLst>
                  <a:ext uri="{FF2B5EF4-FFF2-40B4-BE49-F238E27FC236}">
                    <a16:creationId xmlns:a16="http://schemas.microsoft.com/office/drawing/2014/main" id="{BE87AE7E-D6FD-BC43-A204-C9035BFB8020}"/>
                  </a:ext>
                </a:extLst>
              </p:cNvPr>
              <p:cNvPicPr/>
              <p:nvPr/>
            </p:nvPicPr>
            <p:blipFill>
              <a:blip r:embed="rId220"/>
              <a:stretch>
                <a:fillRect/>
              </a:stretch>
            </p:blipFill>
            <p:spPr>
              <a:xfrm>
                <a:off x="2891245" y="5392788"/>
                <a:ext cx="194040" cy="48960"/>
              </a:xfrm>
              <a:prstGeom prst="rect">
                <a:avLst/>
              </a:prstGeom>
            </p:spPr>
          </p:pic>
        </mc:Fallback>
      </mc:AlternateContent>
      <p:grpSp>
        <p:nvGrpSpPr>
          <p:cNvPr id="169" name="Group 168">
            <a:extLst>
              <a:ext uri="{FF2B5EF4-FFF2-40B4-BE49-F238E27FC236}">
                <a16:creationId xmlns:a16="http://schemas.microsoft.com/office/drawing/2014/main" id="{4D156AAF-6F90-9119-7893-53A5A168E3C2}"/>
              </a:ext>
            </a:extLst>
          </p:cNvPr>
          <p:cNvGrpSpPr/>
          <p:nvPr/>
        </p:nvGrpSpPr>
        <p:grpSpPr>
          <a:xfrm>
            <a:off x="3685405" y="5011188"/>
            <a:ext cx="370800" cy="242280"/>
            <a:chOff x="2161405" y="5011188"/>
            <a:chExt cx="370800" cy="242280"/>
          </a:xfrm>
        </p:grpSpPr>
        <mc:AlternateContent xmlns:mc="http://schemas.openxmlformats.org/markup-compatibility/2006" xmlns:p14="http://schemas.microsoft.com/office/powerpoint/2010/main">
          <mc:Choice Requires="p14">
            <p:contentPart p14:bwMode="auto" r:id="rId221">
              <p14:nvContentPartPr>
                <p14:cNvPr id="166" name="Ink 165">
                  <a:extLst>
                    <a:ext uri="{FF2B5EF4-FFF2-40B4-BE49-F238E27FC236}">
                      <a16:creationId xmlns:a16="http://schemas.microsoft.com/office/drawing/2014/main" id="{5E495A10-53AA-33B5-9390-4132BD2F8501}"/>
                    </a:ext>
                  </a:extLst>
                </p14:cNvPr>
                <p14:cNvContentPartPr/>
                <p14:nvPr/>
              </p14:nvContentPartPr>
              <p14:xfrm>
                <a:off x="2161405" y="5021628"/>
                <a:ext cx="180360" cy="208440"/>
              </p14:xfrm>
            </p:contentPart>
          </mc:Choice>
          <mc:Fallback xmlns="">
            <p:pic>
              <p:nvPicPr>
                <p:cNvPr id="166" name="Ink 165">
                  <a:extLst>
                    <a:ext uri="{FF2B5EF4-FFF2-40B4-BE49-F238E27FC236}">
                      <a16:creationId xmlns:a16="http://schemas.microsoft.com/office/drawing/2014/main" id="{5E495A10-53AA-33B5-9390-4132BD2F8501}"/>
                    </a:ext>
                  </a:extLst>
                </p:cNvPr>
                <p:cNvPicPr/>
                <p:nvPr/>
              </p:nvPicPr>
              <p:blipFill>
                <a:blip r:embed="rId222"/>
                <a:stretch>
                  <a:fillRect/>
                </a:stretch>
              </p:blipFill>
              <p:spPr>
                <a:xfrm>
                  <a:off x="2143765" y="5003628"/>
                  <a:ext cx="2160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7" name="Ink 166">
                  <a:extLst>
                    <a:ext uri="{FF2B5EF4-FFF2-40B4-BE49-F238E27FC236}">
                      <a16:creationId xmlns:a16="http://schemas.microsoft.com/office/drawing/2014/main" id="{AA93C89C-5C0E-FDB2-F4E1-8C06D5155506}"/>
                    </a:ext>
                  </a:extLst>
                </p14:cNvPr>
                <p14:cNvContentPartPr/>
                <p14:nvPr/>
              </p14:nvContentPartPr>
              <p14:xfrm>
                <a:off x="2373085" y="5011188"/>
                <a:ext cx="159120" cy="242280"/>
              </p14:xfrm>
            </p:contentPart>
          </mc:Choice>
          <mc:Fallback xmlns="">
            <p:pic>
              <p:nvPicPr>
                <p:cNvPr id="167" name="Ink 166">
                  <a:extLst>
                    <a:ext uri="{FF2B5EF4-FFF2-40B4-BE49-F238E27FC236}">
                      <a16:creationId xmlns:a16="http://schemas.microsoft.com/office/drawing/2014/main" id="{AA93C89C-5C0E-FDB2-F4E1-8C06D5155506}"/>
                    </a:ext>
                  </a:extLst>
                </p:cNvPr>
                <p:cNvPicPr/>
                <p:nvPr/>
              </p:nvPicPr>
              <p:blipFill>
                <a:blip r:embed="rId224"/>
                <a:stretch>
                  <a:fillRect/>
                </a:stretch>
              </p:blipFill>
              <p:spPr>
                <a:xfrm>
                  <a:off x="2355085" y="4993548"/>
                  <a:ext cx="194760" cy="27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5">
            <p14:nvContentPartPr>
              <p14:cNvPr id="171" name="Ink 170">
                <a:extLst>
                  <a:ext uri="{FF2B5EF4-FFF2-40B4-BE49-F238E27FC236}">
                    <a16:creationId xmlns:a16="http://schemas.microsoft.com/office/drawing/2014/main" id="{FF4F031F-4ED7-61D7-0106-1DB4E6CA1682}"/>
                  </a:ext>
                </a:extLst>
              </p14:cNvPr>
              <p14:cNvContentPartPr/>
              <p14:nvPr/>
            </p14:nvContentPartPr>
            <p14:xfrm>
              <a:off x="3452125" y="5339868"/>
              <a:ext cx="873360" cy="360"/>
            </p14:xfrm>
          </p:contentPart>
        </mc:Choice>
        <mc:Fallback>
          <p:pic>
            <p:nvPicPr>
              <p:cNvPr id="171" name="Ink 170">
                <a:extLst>
                  <a:ext uri="{FF2B5EF4-FFF2-40B4-BE49-F238E27FC236}">
                    <a16:creationId xmlns:a16="http://schemas.microsoft.com/office/drawing/2014/main" id="{FF4F031F-4ED7-61D7-0106-1DB4E6CA1682}"/>
                  </a:ext>
                </a:extLst>
              </p:cNvPr>
              <p:cNvPicPr/>
              <p:nvPr/>
            </p:nvPicPr>
            <p:blipFill>
              <a:blip r:embed="rId226"/>
              <a:stretch>
                <a:fillRect/>
              </a:stretch>
            </p:blipFill>
            <p:spPr>
              <a:xfrm>
                <a:off x="3434125" y="5321868"/>
                <a:ext cx="909000" cy="36000"/>
              </a:xfrm>
              <a:prstGeom prst="rect">
                <a:avLst/>
              </a:prstGeom>
            </p:spPr>
          </p:pic>
        </mc:Fallback>
      </mc:AlternateContent>
      <p:grpSp>
        <p:nvGrpSpPr>
          <p:cNvPr id="178" name="Group 177">
            <a:extLst>
              <a:ext uri="{FF2B5EF4-FFF2-40B4-BE49-F238E27FC236}">
                <a16:creationId xmlns:a16="http://schemas.microsoft.com/office/drawing/2014/main" id="{8BA474D4-56ED-3D9C-B405-0A0CE06A3B7D}"/>
              </a:ext>
            </a:extLst>
          </p:cNvPr>
          <p:cNvGrpSpPr/>
          <p:nvPr/>
        </p:nvGrpSpPr>
        <p:grpSpPr>
          <a:xfrm>
            <a:off x="3567685" y="5457588"/>
            <a:ext cx="699480" cy="246960"/>
            <a:chOff x="2043685" y="5457588"/>
            <a:chExt cx="699480" cy="246960"/>
          </a:xfrm>
        </p:grpSpPr>
        <mc:AlternateContent xmlns:mc="http://schemas.openxmlformats.org/markup-compatibility/2006" xmlns:p14="http://schemas.microsoft.com/office/powerpoint/2010/main">
          <mc:Choice Requires="p14">
            <p:contentPart p14:bwMode="auto" r:id="rId227">
              <p14:nvContentPartPr>
                <p14:cNvPr id="172" name="Ink 171">
                  <a:extLst>
                    <a:ext uri="{FF2B5EF4-FFF2-40B4-BE49-F238E27FC236}">
                      <a16:creationId xmlns:a16="http://schemas.microsoft.com/office/drawing/2014/main" id="{59533148-9EBC-8D17-81FE-F136A6FFFE7B}"/>
                    </a:ext>
                  </a:extLst>
                </p14:cNvPr>
                <p14:cNvContentPartPr/>
                <p14:nvPr/>
              </p14:nvContentPartPr>
              <p14:xfrm>
                <a:off x="2043685" y="5487468"/>
                <a:ext cx="121680" cy="217080"/>
              </p14:xfrm>
            </p:contentPart>
          </mc:Choice>
          <mc:Fallback xmlns="">
            <p:pic>
              <p:nvPicPr>
                <p:cNvPr id="172" name="Ink 171">
                  <a:extLst>
                    <a:ext uri="{FF2B5EF4-FFF2-40B4-BE49-F238E27FC236}">
                      <a16:creationId xmlns:a16="http://schemas.microsoft.com/office/drawing/2014/main" id="{59533148-9EBC-8D17-81FE-F136A6FFFE7B}"/>
                    </a:ext>
                  </a:extLst>
                </p:cNvPr>
                <p:cNvPicPr/>
                <p:nvPr/>
              </p:nvPicPr>
              <p:blipFill>
                <a:blip r:embed="rId228"/>
                <a:stretch>
                  <a:fillRect/>
                </a:stretch>
              </p:blipFill>
              <p:spPr>
                <a:xfrm>
                  <a:off x="2025685" y="5469468"/>
                  <a:ext cx="1573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3" name="Ink 172">
                  <a:extLst>
                    <a:ext uri="{FF2B5EF4-FFF2-40B4-BE49-F238E27FC236}">
                      <a16:creationId xmlns:a16="http://schemas.microsoft.com/office/drawing/2014/main" id="{436F97C6-37DC-1FE9-BB23-FDFE85EE0732}"/>
                    </a:ext>
                  </a:extLst>
                </p14:cNvPr>
                <p14:cNvContentPartPr/>
                <p14:nvPr/>
              </p14:nvContentPartPr>
              <p14:xfrm>
                <a:off x="2188405" y="5585028"/>
                <a:ext cx="99720" cy="114120"/>
              </p14:xfrm>
            </p:contentPart>
          </mc:Choice>
          <mc:Fallback xmlns="">
            <p:pic>
              <p:nvPicPr>
                <p:cNvPr id="173" name="Ink 172">
                  <a:extLst>
                    <a:ext uri="{FF2B5EF4-FFF2-40B4-BE49-F238E27FC236}">
                      <a16:creationId xmlns:a16="http://schemas.microsoft.com/office/drawing/2014/main" id="{436F97C6-37DC-1FE9-BB23-FDFE85EE0732}"/>
                    </a:ext>
                  </a:extLst>
                </p:cNvPr>
                <p:cNvPicPr/>
                <p:nvPr/>
              </p:nvPicPr>
              <p:blipFill>
                <a:blip r:embed="rId230"/>
                <a:stretch>
                  <a:fillRect/>
                </a:stretch>
              </p:blipFill>
              <p:spPr>
                <a:xfrm>
                  <a:off x="2170765" y="5567028"/>
                  <a:ext cx="135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5" name="Ink 174">
                  <a:extLst>
                    <a:ext uri="{FF2B5EF4-FFF2-40B4-BE49-F238E27FC236}">
                      <a16:creationId xmlns:a16="http://schemas.microsoft.com/office/drawing/2014/main" id="{E8B2071F-0AC9-52DB-4CCE-76F682A09411}"/>
                    </a:ext>
                  </a:extLst>
                </p14:cNvPr>
                <p14:cNvContentPartPr/>
                <p14:nvPr/>
              </p14:nvContentPartPr>
              <p14:xfrm>
                <a:off x="2438965" y="5475948"/>
                <a:ext cx="60480" cy="199440"/>
              </p14:xfrm>
            </p:contentPart>
          </mc:Choice>
          <mc:Fallback xmlns="">
            <p:pic>
              <p:nvPicPr>
                <p:cNvPr id="175" name="Ink 174">
                  <a:extLst>
                    <a:ext uri="{FF2B5EF4-FFF2-40B4-BE49-F238E27FC236}">
                      <a16:creationId xmlns:a16="http://schemas.microsoft.com/office/drawing/2014/main" id="{E8B2071F-0AC9-52DB-4CCE-76F682A09411}"/>
                    </a:ext>
                  </a:extLst>
                </p:cNvPr>
                <p:cNvPicPr/>
                <p:nvPr/>
              </p:nvPicPr>
              <p:blipFill>
                <a:blip r:embed="rId232"/>
                <a:stretch>
                  <a:fillRect/>
                </a:stretch>
              </p:blipFill>
              <p:spPr>
                <a:xfrm>
                  <a:off x="2420965" y="5457948"/>
                  <a:ext cx="961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6" name="Ink 175">
                  <a:extLst>
                    <a:ext uri="{FF2B5EF4-FFF2-40B4-BE49-F238E27FC236}">
                      <a16:creationId xmlns:a16="http://schemas.microsoft.com/office/drawing/2014/main" id="{D6D862AD-5984-E52D-00BA-41F31CA819C2}"/>
                    </a:ext>
                  </a:extLst>
                </p14:cNvPr>
                <p14:cNvContentPartPr/>
                <p14:nvPr/>
              </p14:nvContentPartPr>
              <p14:xfrm>
                <a:off x="2441125" y="5457588"/>
                <a:ext cx="141480" cy="217440"/>
              </p14:xfrm>
            </p:contentPart>
          </mc:Choice>
          <mc:Fallback xmlns="">
            <p:pic>
              <p:nvPicPr>
                <p:cNvPr id="176" name="Ink 175">
                  <a:extLst>
                    <a:ext uri="{FF2B5EF4-FFF2-40B4-BE49-F238E27FC236}">
                      <a16:creationId xmlns:a16="http://schemas.microsoft.com/office/drawing/2014/main" id="{D6D862AD-5984-E52D-00BA-41F31CA819C2}"/>
                    </a:ext>
                  </a:extLst>
                </p:cNvPr>
                <p:cNvPicPr/>
                <p:nvPr/>
              </p:nvPicPr>
              <p:blipFill>
                <a:blip r:embed="rId234"/>
                <a:stretch>
                  <a:fillRect/>
                </a:stretch>
              </p:blipFill>
              <p:spPr>
                <a:xfrm>
                  <a:off x="2423485" y="5439948"/>
                  <a:ext cx="1771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7" name="Ink 176">
                  <a:extLst>
                    <a:ext uri="{FF2B5EF4-FFF2-40B4-BE49-F238E27FC236}">
                      <a16:creationId xmlns:a16="http://schemas.microsoft.com/office/drawing/2014/main" id="{67D24855-6638-070D-83F8-6ACF2E2F6582}"/>
                    </a:ext>
                  </a:extLst>
                </p14:cNvPr>
                <p14:cNvContentPartPr/>
                <p14:nvPr/>
              </p14:nvContentPartPr>
              <p14:xfrm>
                <a:off x="2622205" y="5554068"/>
                <a:ext cx="120960" cy="122040"/>
              </p14:xfrm>
            </p:contentPart>
          </mc:Choice>
          <mc:Fallback xmlns="">
            <p:pic>
              <p:nvPicPr>
                <p:cNvPr id="177" name="Ink 176">
                  <a:extLst>
                    <a:ext uri="{FF2B5EF4-FFF2-40B4-BE49-F238E27FC236}">
                      <a16:creationId xmlns:a16="http://schemas.microsoft.com/office/drawing/2014/main" id="{67D24855-6638-070D-83F8-6ACF2E2F6582}"/>
                    </a:ext>
                  </a:extLst>
                </p:cNvPr>
                <p:cNvPicPr/>
                <p:nvPr/>
              </p:nvPicPr>
              <p:blipFill>
                <a:blip r:embed="rId236"/>
                <a:stretch>
                  <a:fillRect/>
                </a:stretch>
              </p:blipFill>
              <p:spPr>
                <a:xfrm>
                  <a:off x="2604205" y="5536428"/>
                  <a:ext cx="156600" cy="157680"/>
                </a:xfrm>
                <a:prstGeom prst="rect">
                  <a:avLst/>
                </a:prstGeom>
              </p:spPr>
            </p:pic>
          </mc:Fallback>
        </mc:AlternateContent>
      </p:grpSp>
      <p:grpSp>
        <p:nvGrpSpPr>
          <p:cNvPr id="185" name="Group 184">
            <a:extLst>
              <a:ext uri="{FF2B5EF4-FFF2-40B4-BE49-F238E27FC236}">
                <a16:creationId xmlns:a16="http://schemas.microsoft.com/office/drawing/2014/main" id="{678477E1-8952-46E2-6998-A01E243171E8}"/>
              </a:ext>
            </a:extLst>
          </p:cNvPr>
          <p:cNvGrpSpPr/>
          <p:nvPr/>
        </p:nvGrpSpPr>
        <p:grpSpPr>
          <a:xfrm rot="179294">
            <a:off x="4558045" y="5117718"/>
            <a:ext cx="862920" cy="302040"/>
            <a:chOff x="3034045" y="5072748"/>
            <a:chExt cx="862920" cy="302040"/>
          </a:xfrm>
        </p:grpSpPr>
        <mc:AlternateContent xmlns:mc="http://schemas.openxmlformats.org/markup-compatibility/2006" xmlns:p14="http://schemas.microsoft.com/office/powerpoint/2010/main">
          <mc:Choice Requires="p14">
            <p:contentPart p14:bwMode="auto" r:id="rId237">
              <p14:nvContentPartPr>
                <p14:cNvPr id="179" name="Ink 178">
                  <a:extLst>
                    <a:ext uri="{FF2B5EF4-FFF2-40B4-BE49-F238E27FC236}">
                      <a16:creationId xmlns:a16="http://schemas.microsoft.com/office/drawing/2014/main" id="{53F5719B-53A6-740F-C574-477D5FDB7E60}"/>
                    </a:ext>
                  </a:extLst>
                </p14:cNvPr>
                <p14:cNvContentPartPr/>
                <p14:nvPr/>
              </p14:nvContentPartPr>
              <p14:xfrm>
                <a:off x="3034045" y="5237628"/>
                <a:ext cx="149400" cy="17640"/>
              </p14:xfrm>
            </p:contentPart>
          </mc:Choice>
          <mc:Fallback xmlns="">
            <p:pic>
              <p:nvPicPr>
                <p:cNvPr id="179" name="Ink 178">
                  <a:extLst>
                    <a:ext uri="{FF2B5EF4-FFF2-40B4-BE49-F238E27FC236}">
                      <a16:creationId xmlns:a16="http://schemas.microsoft.com/office/drawing/2014/main" id="{53F5719B-53A6-740F-C574-477D5FDB7E60}"/>
                    </a:ext>
                  </a:extLst>
                </p:cNvPr>
                <p:cNvPicPr/>
                <p:nvPr/>
              </p:nvPicPr>
              <p:blipFill>
                <a:blip r:embed="rId238"/>
                <a:stretch>
                  <a:fillRect/>
                </a:stretch>
              </p:blipFill>
              <p:spPr>
                <a:xfrm>
                  <a:off x="3016045" y="5219628"/>
                  <a:ext cx="185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0" name="Ink 179">
                  <a:extLst>
                    <a:ext uri="{FF2B5EF4-FFF2-40B4-BE49-F238E27FC236}">
                      <a16:creationId xmlns:a16="http://schemas.microsoft.com/office/drawing/2014/main" id="{CA7C1EEE-FECB-490D-993C-40FBF1826ADB}"/>
                    </a:ext>
                  </a:extLst>
                </p14:cNvPr>
                <p14:cNvContentPartPr/>
                <p14:nvPr/>
              </p14:nvContentPartPr>
              <p14:xfrm>
                <a:off x="3063565" y="5370108"/>
                <a:ext cx="124560" cy="4680"/>
              </p14:xfrm>
            </p:contentPart>
          </mc:Choice>
          <mc:Fallback xmlns="">
            <p:pic>
              <p:nvPicPr>
                <p:cNvPr id="180" name="Ink 179">
                  <a:extLst>
                    <a:ext uri="{FF2B5EF4-FFF2-40B4-BE49-F238E27FC236}">
                      <a16:creationId xmlns:a16="http://schemas.microsoft.com/office/drawing/2014/main" id="{CA7C1EEE-FECB-490D-993C-40FBF1826ADB}"/>
                    </a:ext>
                  </a:extLst>
                </p:cNvPr>
                <p:cNvPicPr/>
                <p:nvPr/>
              </p:nvPicPr>
              <p:blipFill>
                <a:blip r:embed="rId240"/>
                <a:stretch>
                  <a:fillRect/>
                </a:stretch>
              </p:blipFill>
              <p:spPr>
                <a:xfrm>
                  <a:off x="3045925" y="5352468"/>
                  <a:ext cx="160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1" name="Ink 180">
                  <a:extLst>
                    <a:ext uri="{FF2B5EF4-FFF2-40B4-BE49-F238E27FC236}">
                      <a16:creationId xmlns:a16="http://schemas.microsoft.com/office/drawing/2014/main" id="{3A74B844-B4ED-0B7E-669B-29098CEF31F6}"/>
                    </a:ext>
                  </a:extLst>
                </p14:cNvPr>
                <p14:cNvContentPartPr/>
                <p14:nvPr/>
              </p14:nvContentPartPr>
              <p14:xfrm>
                <a:off x="3414205" y="5072748"/>
                <a:ext cx="142560" cy="244800"/>
              </p14:xfrm>
            </p:contentPart>
          </mc:Choice>
          <mc:Fallback xmlns="">
            <p:pic>
              <p:nvPicPr>
                <p:cNvPr id="181" name="Ink 180">
                  <a:extLst>
                    <a:ext uri="{FF2B5EF4-FFF2-40B4-BE49-F238E27FC236}">
                      <a16:creationId xmlns:a16="http://schemas.microsoft.com/office/drawing/2014/main" id="{3A74B844-B4ED-0B7E-669B-29098CEF31F6}"/>
                    </a:ext>
                  </a:extLst>
                </p:cNvPr>
                <p:cNvPicPr/>
                <p:nvPr/>
              </p:nvPicPr>
              <p:blipFill>
                <a:blip r:embed="rId242"/>
                <a:stretch>
                  <a:fillRect/>
                </a:stretch>
              </p:blipFill>
              <p:spPr>
                <a:xfrm>
                  <a:off x="3396565" y="5055108"/>
                  <a:ext cx="1782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2" name="Ink 181">
                  <a:extLst>
                    <a:ext uri="{FF2B5EF4-FFF2-40B4-BE49-F238E27FC236}">
                      <a16:creationId xmlns:a16="http://schemas.microsoft.com/office/drawing/2014/main" id="{4D268B5E-A561-B18B-3DF8-6E5B6005FAA1}"/>
                    </a:ext>
                  </a:extLst>
                </p14:cNvPr>
                <p14:cNvContentPartPr/>
                <p14:nvPr/>
              </p14:nvContentPartPr>
              <p14:xfrm>
                <a:off x="3594205" y="5091108"/>
                <a:ext cx="52560" cy="215640"/>
              </p14:xfrm>
            </p:contentPart>
          </mc:Choice>
          <mc:Fallback xmlns="">
            <p:pic>
              <p:nvPicPr>
                <p:cNvPr id="182" name="Ink 181">
                  <a:extLst>
                    <a:ext uri="{FF2B5EF4-FFF2-40B4-BE49-F238E27FC236}">
                      <a16:creationId xmlns:a16="http://schemas.microsoft.com/office/drawing/2014/main" id="{4D268B5E-A561-B18B-3DF8-6E5B6005FAA1}"/>
                    </a:ext>
                  </a:extLst>
                </p:cNvPr>
                <p:cNvPicPr/>
                <p:nvPr/>
              </p:nvPicPr>
              <p:blipFill>
                <a:blip r:embed="rId244"/>
                <a:stretch>
                  <a:fillRect/>
                </a:stretch>
              </p:blipFill>
              <p:spPr>
                <a:xfrm>
                  <a:off x="3576565" y="5073468"/>
                  <a:ext cx="88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3" name="Ink 182">
                  <a:extLst>
                    <a:ext uri="{FF2B5EF4-FFF2-40B4-BE49-F238E27FC236}">
                      <a16:creationId xmlns:a16="http://schemas.microsoft.com/office/drawing/2014/main" id="{57E2DDD2-7912-A9D9-317C-B4C74DF0C585}"/>
                    </a:ext>
                  </a:extLst>
                </p14:cNvPr>
                <p14:cNvContentPartPr/>
                <p14:nvPr/>
              </p14:nvContentPartPr>
              <p14:xfrm>
                <a:off x="3548125" y="5194788"/>
                <a:ext cx="156600" cy="27360"/>
              </p14:xfrm>
            </p:contentPart>
          </mc:Choice>
          <mc:Fallback xmlns="">
            <p:pic>
              <p:nvPicPr>
                <p:cNvPr id="183" name="Ink 182">
                  <a:extLst>
                    <a:ext uri="{FF2B5EF4-FFF2-40B4-BE49-F238E27FC236}">
                      <a16:creationId xmlns:a16="http://schemas.microsoft.com/office/drawing/2014/main" id="{57E2DDD2-7912-A9D9-317C-B4C74DF0C585}"/>
                    </a:ext>
                  </a:extLst>
                </p:cNvPr>
                <p:cNvPicPr/>
                <p:nvPr/>
              </p:nvPicPr>
              <p:blipFill>
                <a:blip r:embed="rId246"/>
                <a:stretch>
                  <a:fillRect/>
                </a:stretch>
              </p:blipFill>
              <p:spPr>
                <a:xfrm>
                  <a:off x="3530485" y="5177148"/>
                  <a:ext cx="192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4" name="Ink 183">
                  <a:extLst>
                    <a:ext uri="{FF2B5EF4-FFF2-40B4-BE49-F238E27FC236}">
                      <a16:creationId xmlns:a16="http://schemas.microsoft.com/office/drawing/2014/main" id="{5CC6B35B-48A1-C53A-E27B-5B7619D43462}"/>
                    </a:ext>
                  </a:extLst>
                </p14:cNvPr>
                <p14:cNvContentPartPr/>
                <p14:nvPr/>
              </p14:nvContentPartPr>
              <p14:xfrm>
                <a:off x="3740725" y="5183628"/>
                <a:ext cx="156240" cy="139320"/>
              </p14:xfrm>
            </p:contentPart>
          </mc:Choice>
          <mc:Fallback xmlns="">
            <p:pic>
              <p:nvPicPr>
                <p:cNvPr id="184" name="Ink 183">
                  <a:extLst>
                    <a:ext uri="{FF2B5EF4-FFF2-40B4-BE49-F238E27FC236}">
                      <a16:creationId xmlns:a16="http://schemas.microsoft.com/office/drawing/2014/main" id="{5CC6B35B-48A1-C53A-E27B-5B7619D43462}"/>
                    </a:ext>
                  </a:extLst>
                </p:cNvPr>
                <p:cNvPicPr/>
                <p:nvPr/>
              </p:nvPicPr>
              <p:blipFill>
                <a:blip r:embed="rId248"/>
                <a:stretch>
                  <a:fillRect/>
                </a:stretch>
              </p:blipFill>
              <p:spPr>
                <a:xfrm>
                  <a:off x="3723085" y="5165628"/>
                  <a:ext cx="191880" cy="174960"/>
                </a:xfrm>
                <a:prstGeom prst="rect">
                  <a:avLst/>
                </a:prstGeom>
              </p:spPr>
            </p:pic>
          </mc:Fallback>
        </mc:AlternateContent>
      </p:grpSp>
    </p:spTree>
    <p:extLst>
      <p:ext uri="{BB962C8B-B14F-4D97-AF65-F5344CB8AC3E}">
        <p14:creationId xmlns:p14="http://schemas.microsoft.com/office/powerpoint/2010/main" val="582556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a:extLst>
              <a:ext uri="{FF2B5EF4-FFF2-40B4-BE49-F238E27FC236}">
                <a16:creationId xmlns:a16="http://schemas.microsoft.com/office/drawing/2014/main" id="{A7752F10-AF84-E6AB-13A5-D0E440FC93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177E73-3473-4A8A-9568-0A70FAB19CDB}" type="slidenum">
              <a:rPr lang="en-US" altLang="en-US" sz="1200">
                <a:solidFill>
                  <a:srgbClr val="898989"/>
                </a:solidFill>
              </a:rPr>
              <a:pPr>
                <a:spcBef>
                  <a:spcPct val="0"/>
                </a:spcBef>
                <a:buFontTx/>
                <a:buNone/>
              </a:pPr>
              <a:t>35</a:t>
            </a:fld>
            <a:endParaRPr lang="en-US" altLang="en-US" sz="1200">
              <a:solidFill>
                <a:srgbClr val="898989"/>
              </a:solidFill>
            </a:endParaRPr>
          </a:p>
        </p:txBody>
      </p:sp>
      <p:grpSp>
        <p:nvGrpSpPr>
          <p:cNvPr id="93187" name="Group 5">
            <a:extLst>
              <a:ext uri="{FF2B5EF4-FFF2-40B4-BE49-F238E27FC236}">
                <a16:creationId xmlns:a16="http://schemas.microsoft.com/office/drawing/2014/main" id="{5FE2EE86-6932-E6B2-ED20-388CDB637A8E}"/>
              </a:ext>
            </a:extLst>
          </p:cNvPr>
          <p:cNvGrpSpPr>
            <a:grpSpLocks/>
          </p:cNvGrpSpPr>
          <p:nvPr/>
        </p:nvGrpSpPr>
        <p:grpSpPr bwMode="auto">
          <a:xfrm>
            <a:off x="2293938" y="587375"/>
            <a:ext cx="412750" cy="407988"/>
            <a:chOff x="770145" y="588031"/>
            <a:chExt cx="411840" cy="40788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A0AE9112-C77D-3222-8639-AE75AE5CA8C6}"/>
                    </a:ext>
                  </a:extLst>
                </p14:cNvPr>
                <p14:cNvContentPartPr/>
                <p14:nvPr/>
              </p14:nvContentPartPr>
              <p14:xfrm>
                <a:off x="770145" y="588031"/>
                <a:ext cx="155880" cy="350640"/>
              </p14:xfrm>
            </p:contentPart>
          </mc:Choice>
          <mc:Fallback xmlns="">
            <p:pic>
              <p:nvPicPr>
                <p:cNvPr id="3" name="Ink 2">
                  <a:extLst>
                    <a:ext uri="{FF2B5EF4-FFF2-40B4-BE49-F238E27FC236}">
                      <a16:creationId xmlns:a16="http://schemas.microsoft.com/office/drawing/2014/main" id="{A0AE9112-C77D-3222-8639-AE75AE5CA8C6}"/>
                    </a:ext>
                  </a:extLst>
                </p:cNvPr>
                <p:cNvPicPr/>
                <p:nvPr/>
              </p:nvPicPr>
              <p:blipFill>
                <a:blip r:embed="rId3"/>
                <a:stretch>
                  <a:fillRect/>
                </a:stretch>
              </p:blipFill>
              <p:spPr>
                <a:xfrm>
                  <a:off x="761124" y="579031"/>
                  <a:ext cx="173561"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DC7FF85-3AD0-CCBF-30D5-6C94AD48242A}"/>
                    </a:ext>
                  </a:extLst>
                </p14:cNvPr>
                <p14:cNvContentPartPr/>
                <p14:nvPr/>
              </p14:nvContentPartPr>
              <p14:xfrm>
                <a:off x="953745" y="731671"/>
                <a:ext cx="113400" cy="163440"/>
              </p14:xfrm>
            </p:contentPart>
          </mc:Choice>
          <mc:Fallback xmlns="">
            <p:pic>
              <p:nvPicPr>
                <p:cNvPr id="4" name="Ink 3">
                  <a:extLst>
                    <a:ext uri="{FF2B5EF4-FFF2-40B4-BE49-F238E27FC236}">
                      <a16:creationId xmlns:a16="http://schemas.microsoft.com/office/drawing/2014/main" id="{DDC7FF85-3AD0-CCBF-30D5-6C94AD48242A}"/>
                    </a:ext>
                  </a:extLst>
                </p:cNvPr>
                <p:cNvPicPr/>
                <p:nvPr/>
              </p:nvPicPr>
              <p:blipFill>
                <a:blip r:embed="rId5"/>
                <a:stretch>
                  <a:fillRect/>
                </a:stretch>
              </p:blipFill>
              <p:spPr>
                <a:xfrm>
                  <a:off x="944745" y="722691"/>
                  <a:ext cx="131040" cy="18104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1790A7B-957E-EE6F-3757-DCAF037572E6}"/>
                    </a:ext>
                  </a:extLst>
                </p14:cNvPr>
                <p14:cNvContentPartPr/>
                <p14:nvPr/>
              </p14:nvContentPartPr>
              <p14:xfrm>
                <a:off x="1109625" y="835711"/>
                <a:ext cx="72360" cy="160200"/>
              </p14:xfrm>
            </p:contentPart>
          </mc:Choice>
          <mc:Fallback xmlns="">
            <p:pic>
              <p:nvPicPr>
                <p:cNvPr id="5" name="Ink 4">
                  <a:extLst>
                    <a:ext uri="{FF2B5EF4-FFF2-40B4-BE49-F238E27FC236}">
                      <a16:creationId xmlns:a16="http://schemas.microsoft.com/office/drawing/2014/main" id="{F1790A7B-957E-EE6F-3757-DCAF037572E6}"/>
                    </a:ext>
                  </a:extLst>
                </p:cNvPr>
                <p:cNvPicPr/>
                <p:nvPr/>
              </p:nvPicPr>
              <p:blipFill>
                <a:blip r:embed="rId7"/>
                <a:stretch>
                  <a:fillRect/>
                </a:stretch>
              </p:blipFill>
              <p:spPr>
                <a:xfrm>
                  <a:off x="1100625" y="826711"/>
                  <a:ext cx="90000" cy="17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DB65D822-6D33-16D9-8EB5-C2A8A354DC03}"/>
                  </a:ext>
                </a:extLst>
              </p14:cNvPr>
              <p14:cNvContentPartPr/>
              <p14:nvPr/>
            </p14:nvContentPartPr>
            <p14:xfrm>
              <a:off x="4649308" y="458338"/>
              <a:ext cx="144360" cy="312120"/>
            </p14:xfrm>
          </p:contentPart>
        </mc:Choice>
        <mc:Fallback>
          <p:pic>
            <p:nvPicPr>
              <p:cNvPr id="14" name="Ink 13">
                <a:extLst>
                  <a:ext uri="{FF2B5EF4-FFF2-40B4-BE49-F238E27FC236}">
                    <a16:creationId xmlns:a16="http://schemas.microsoft.com/office/drawing/2014/main" id="{DB65D822-6D33-16D9-8EB5-C2A8A354DC03}"/>
                  </a:ext>
                </a:extLst>
              </p:cNvPr>
              <p:cNvPicPr/>
              <p:nvPr/>
            </p:nvPicPr>
            <p:blipFill>
              <a:blip r:embed="rId9"/>
              <a:stretch>
                <a:fillRect/>
              </a:stretch>
            </p:blipFill>
            <p:spPr>
              <a:xfrm>
                <a:off x="4640308" y="449338"/>
                <a:ext cx="162000" cy="329760"/>
              </a:xfrm>
              <a:prstGeom prst="rect">
                <a:avLst/>
              </a:prstGeom>
            </p:spPr>
          </p:pic>
        </mc:Fallback>
      </mc:AlternateContent>
      <p:grpSp>
        <p:nvGrpSpPr>
          <p:cNvPr id="93189" name="Group 17">
            <a:extLst>
              <a:ext uri="{FF2B5EF4-FFF2-40B4-BE49-F238E27FC236}">
                <a16:creationId xmlns:a16="http://schemas.microsoft.com/office/drawing/2014/main" id="{36527CCC-C9D3-2D99-70F1-252959D2FC2F}"/>
              </a:ext>
            </a:extLst>
          </p:cNvPr>
          <p:cNvGrpSpPr>
            <a:grpSpLocks/>
          </p:cNvGrpSpPr>
          <p:nvPr/>
        </p:nvGrpSpPr>
        <p:grpSpPr bwMode="auto">
          <a:xfrm rot="225185">
            <a:off x="3706842" y="343353"/>
            <a:ext cx="576509" cy="804862"/>
            <a:chOff x="2151465" y="509551"/>
            <a:chExt cx="576334" cy="80496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10E1829-2745-4C24-6B71-B834E5D6DBAF}"/>
                    </a:ext>
                  </a:extLst>
                </p14:cNvPr>
                <p14:cNvContentPartPr/>
                <p14:nvPr/>
              </p14:nvContentPartPr>
              <p14:xfrm>
                <a:off x="2291505" y="509551"/>
                <a:ext cx="119160" cy="410400"/>
              </p14:xfrm>
            </p:contentPart>
          </mc:Choice>
          <mc:Fallback xmlns="">
            <p:pic>
              <p:nvPicPr>
                <p:cNvPr id="7" name="Ink 6">
                  <a:extLst>
                    <a:ext uri="{FF2B5EF4-FFF2-40B4-BE49-F238E27FC236}">
                      <a16:creationId xmlns:a16="http://schemas.microsoft.com/office/drawing/2014/main" id="{610E1829-2745-4C24-6B71-B834E5D6DBAF}"/>
                    </a:ext>
                  </a:extLst>
                </p:cNvPr>
                <p:cNvPicPr/>
                <p:nvPr/>
              </p:nvPicPr>
              <p:blipFill>
                <a:blip r:embed="rId11"/>
                <a:stretch>
                  <a:fillRect/>
                </a:stretch>
              </p:blipFill>
              <p:spPr>
                <a:xfrm>
                  <a:off x="2282505" y="500551"/>
                  <a:ext cx="13680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4D1976EB-5D58-A8C7-97CB-831237F2FABA}"/>
                    </a:ext>
                  </a:extLst>
                </p14:cNvPr>
                <p14:cNvContentPartPr/>
                <p14:nvPr/>
              </p14:nvContentPartPr>
              <p14:xfrm>
                <a:off x="2260185" y="694231"/>
                <a:ext cx="171720" cy="34200"/>
              </p14:xfrm>
            </p:contentPart>
          </mc:Choice>
          <mc:Fallback xmlns="">
            <p:pic>
              <p:nvPicPr>
                <p:cNvPr id="8" name="Ink 7">
                  <a:extLst>
                    <a:ext uri="{FF2B5EF4-FFF2-40B4-BE49-F238E27FC236}">
                      <a16:creationId xmlns:a16="http://schemas.microsoft.com/office/drawing/2014/main" id="{4D1976EB-5D58-A8C7-97CB-831237F2FABA}"/>
                    </a:ext>
                  </a:extLst>
                </p:cNvPr>
                <p:cNvPicPr/>
                <p:nvPr/>
              </p:nvPicPr>
              <p:blipFill>
                <a:blip r:embed="rId13"/>
                <a:stretch>
                  <a:fillRect/>
                </a:stretch>
              </p:blipFill>
              <p:spPr>
                <a:xfrm>
                  <a:off x="2251185" y="685135"/>
                  <a:ext cx="189360" cy="5202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A9DDA345-C4A6-1330-5E1A-D9BAAE635F48}"/>
                    </a:ext>
                  </a:extLst>
                </p14:cNvPr>
                <p14:cNvContentPartPr/>
                <p14:nvPr/>
              </p14:nvContentPartPr>
              <p14:xfrm>
                <a:off x="2151465" y="1007791"/>
                <a:ext cx="255600" cy="37800"/>
              </p14:xfrm>
            </p:contentPart>
          </mc:Choice>
          <mc:Fallback xmlns="">
            <p:pic>
              <p:nvPicPr>
                <p:cNvPr id="9" name="Ink 8">
                  <a:extLst>
                    <a:ext uri="{FF2B5EF4-FFF2-40B4-BE49-F238E27FC236}">
                      <a16:creationId xmlns:a16="http://schemas.microsoft.com/office/drawing/2014/main" id="{A9DDA345-C4A6-1330-5E1A-D9BAAE635F48}"/>
                    </a:ext>
                  </a:extLst>
                </p:cNvPr>
                <p:cNvPicPr/>
                <p:nvPr/>
              </p:nvPicPr>
              <p:blipFill>
                <a:blip r:embed="rId15"/>
                <a:stretch>
                  <a:fillRect/>
                </a:stretch>
              </p:blipFill>
              <p:spPr>
                <a:xfrm>
                  <a:off x="2142465" y="998876"/>
                  <a:ext cx="273240" cy="5527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140743DD-FA34-D2CF-B020-698BA823A86C}"/>
                    </a:ext>
                  </a:extLst>
                </p14:cNvPr>
                <p14:cNvContentPartPr/>
                <p14:nvPr/>
              </p14:nvContentPartPr>
              <p14:xfrm>
                <a:off x="2249745" y="1097791"/>
                <a:ext cx="158400" cy="216720"/>
              </p14:xfrm>
            </p:contentPart>
          </mc:Choice>
          <mc:Fallback xmlns="">
            <p:pic>
              <p:nvPicPr>
                <p:cNvPr id="10" name="Ink 9">
                  <a:extLst>
                    <a:ext uri="{FF2B5EF4-FFF2-40B4-BE49-F238E27FC236}">
                      <a16:creationId xmlns:a16="http://schemas.microsoft.com/office/drawing/2014/main" id="{140743DD-FA34-D2CF-B020-698BA823A86C}"/>
                    </a:ext>
                  </a:extLst>
                </p:cNvPr>
                <p:cNvPicPr/>
                <p:nvPr/>
              </p:nvPicPr>
              <p:blipFill>
                <a:blip r:embed="rId17"/>
                <a:stretch>
                  <a:fillRect/>
                </a:stretch>
              </p:blipFill>
              <p:spPr>
                <a:xfrm>
                  <a:off x="2240745" y="1088806"/>
                  <a:ext cx="176040" cy="23433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7495090D-77CF-84C5-A658-D770FA33D334}"/>
                    </a:ext>
                  </a:extLst>
                </p14:cNvPr>
                <p14:cNvContentPartPr/>
                <p14:nvPr/>
              </p14:nvContentPartPr>
              <p14:xfrm rot="611354">
                <a:off x="2585985" y="856231"/>
                <a:ext cx="129600" cy="24840"/>
              </p14:xfrm>
            </p:contentPart>
          </mc:Choice>
          <mc:Fallback xmlns="">
            <p:pic>
              <p:nvPicPr>
                <p:cNvPr id="12" name="Ink 11">
                  <a:extLst>
                    <a:ext uri="{FF2B5EF4-FFF2-40B4-BE49-F238E27FC236}">
                      <a16:creationId xmlns:a16="http://schemas.microsoft.com/office/drawing/2014/main" id="{7495090D-77CF-84C5-A658-D770FA33D334}"/>
                    </a:ext>
                  </a:extLst>
                </p:cNvPr>
                <p:cNvPicPr/>
                <p:nvPr/>
              </p:nvPicPr>
              <p:blipFill>
                <a:blip r:embed="rId19"/>
                <a:stretch>
                  <a:fillRect/>
                </a:stretch>
              </p:blipFill>
              <p:spPr>
                <a:xfrm rot="611354">
                  <a:off x="2576985" y="847231"/>
                  <a:ext cx="1472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E396B891-C80E-AFF3-0F5B-B63829268A57}"/>
                    </a:ext>
                  </a:extLst>
                </p14:cNvPr>
                <p14:cNvContentPartPr/>
                <p14:nvPr/>
              </p14:nvContentPartPr>
              <p14:xfrm rot="553117">
                <a:off x="2590279" y="1005435"/>
                <a:ext cx="137520" cy="25560"/>
              </p14:xfrm>
            </p:contentPart>
          </mc:Choice>
          <mc:Fallback xmlns="">
            <p:pic>
              <p:nvPicPr>
                <p:cNvPr id="13" name="Ink 12">
                  <a:extLst>
                    <a:ext uri="{FF2B5EF4-FFF2-40B4-BE49-F238E27FC236}">
                      <a16:creationId xmlns:a16="http://schemas.microsoft.com/office/drawing/2014/main" id="{E396B891-C80E-AFF3-0F5B-B63829268A57}"/>
                    </a:ext>
                  </a:extLst>
                </p:cNvPr>
                <p:cNvPicPr/>
                <p:nvPr/>
              </p:nvPicPr>
              <p:blipFill>
                <a:blip r:embed="rId21"/>
                <a:stretch>
                  <a:fillRect/>
                </a:stretch>
              </p:blipFill>
              <p:spPr>
                <a:xfrm rot="553117">
                  <a:off x="2581279" y="996435"/>
                  <a:ext cx="155160" cy="43200"/>
                </a:xfrm>
                <a:prstGeom prst="rect">
                  <a:avLst/>
                </a:prstGeom>
              </p:spPr>
            </p:pic>
          </mc:Fallback>
        </mc:AlternateContent>
      </p:grpSp>
      <p:grpSp>
        <p:nvGrpSpPr>
          <p:cNvPr id="93190" name="Group 24">
            <a:extLst>
              <a:ext uri="{FF2B5EF4-FFF2-40B4-BE49-F238E27FC236}">
                <a16:creationId xmlns:a16="http://schemas.microsoft.com/office/drawing/2014/main" id="{F201C80E-63F7-7DA0-4A4A-A8F1B3ED616B}"/>
              </a:ext>
            </a:extLst>
          </p:cNvPr>
          <p:cNvGrpSpPr>
            <a:grpSpLocks/>
          </p:cNvGrpSpPr>
          <p:nvPr/>
        </p:nvGrpSpPr>
        <p:grpSpPr bwMode="auto">
          <a:xfrm rot="453643">
            <a:off x="4503738" y="915988"/>
            <a:ext cx="493712" cy="400050"/>
            <a:chOff x="2979105" y="991231"/>
            <a:chExt cx="493200" cy="401400"/>
          </a:xfrm>
        </p:grpSpPr>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8DA35D1A-6214-9FC1-6477-DC19F132D271}"/>
                    </a:ext>
                  </a:extLst>
                </p14:cNvPr>
                <p14:cNvContentPartPr/>
                <p14:nvPr/>
              </p14:nvContentPartPr>
              <p14:xfrm>
                <a:off x="2979105" y="1039111"/>
                <a:ext cx="86040" cy="147960"/>
              </p14:xfrm>
            </p:contentPart>
          </mc:Choice>
          <mc:Fallback xmlns="">
            <p:pic>
              <p:nvPicPr>
                <p:cNvPr id="19" name="Ink 18">
                  <a:extLst>
                    <a:ext uri="{FF2B5EF4-FFF2-40B4-BE49-F238E27FC236}">
                      <a16:creationId xmlns:a16="http://schemas.microsoft.com/office/drawing/2014/main" id="{8DA35D1A-6214-9FC1-6477-DC19F132D271}"/>
                    </a:ext>
                  </a:extLst>
                </p:cNvPr>
                <p:cNvPicPr/>
                <p:nvPr/>
              </p:nvPicPr>
              <p:blipFill>
                <a:blip r:embed="rId23"/>
                <a:stretch>
                  <a:fillRect/>
                </a:stretch>
              </p:blipFill>
              <p:spPr>
                <a:xfrm>
                  <a:off x="2970142" y="1030111"/>
                  <a:ext cx="103607"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D319D5D2-F3BF-AAC6-D522-99386440EE5F}"/>
                    </a:ext>
                  </a:extLst>
                </p14:cNvPr>
                <p14:cNvContentPartPr/>
                <p14:nvPr/>
              </p14:nvContentPartPr>
              <p14:xfrm>
                <a:off x="3093585" y="1131271"/>
                <a:ext cx="29880" cy="261360"/>
              </p14:xfrm>
            </p:contentPart>
          </mc:Choice>
          <mc:Fallback xmlns="">
            <p:pic>
              <p:nvPicPr>
                <p:cNvPr id="20" name="Ink 19">
                  <a:extLst>
                    <a:ext uri="{FF2B5EF4-FFF2-40B4-BE49-F238E27FC236}">
                      <a16:creationId xmlns:a16="http://schemas.microsoft.com/office/drawing/2014/main" id="{D319D5D2-F3BF-AAC6-D522-99386440EE5F}"/>
                    </a:ext>
                  </a:extLst>
                </p:cNvPr>
                <p:cNvPicPr/>
                <p:nvPr/>
              </p:nvPicPr>
              <p:blipFill>
                <a:blip r:embed="rId25"/>
                <a:stretch>
                  <a:fillRect/>
                </a:stretch>
              </p:blipFill>
              <p:spPr>
                <a:xfrm>
                  <a:off x="3084585" y="1122271"/>
                  <a:ext cx="475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860516DF-8902-F4CB-84B0-423386EADE87}"/>
                    </a:ext>
                  </a:extLst>
                </p14:cNvPr>
                <p14:cNvContentPartPr/>
                <p14:nvPr/>
              </p14:nvContentPartPr>
              <p14:xfrm>
                <a:off x="3071265" y="1138111"/>
                <a:ext cx="97920" cy="99000"/>
              </p14:xfrm>
            </p:contentPart>
          </mc:Choice>
          <mc:Fallback xmlns="">
            <p:pic>
              <p:nvPicPr>
                <p:cNvPr id="21" name="Ink 20">
                  <a:extLst>
                    <a:ext uri="{FF2B5EF4-FFF2-40B4-BE49-F238E27FC236}">
                      <a16:creationId xmlns:a16="http://schemas.microsoft.com/office/drawing/2014/main" id="{860516DF-8902-F4CB-84B0-423386EADE87}"/>
                    </a:ext>
                  </a:extLst>
                </p:cNvPr>
                <p:cNvPicPr/>
                <p:nvPr/>
              </p:nvPicPr>
              <p:blipFill>
                <a:blip r:embed="rId27"/>
                <a:stretch>
                  <a:fillRect/>
                </a:stretch>
              </p:blipFill>
              <p:spPr>
                <a:xfrm>
                  <a:off x="3062298" y="1129111"/>
                  <a:ext cx="115495"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FA9BAF42-23C4-8446-9C56-0AEC6777E868}"/>
                    </a:ext>
                  </a:extLst>
                </p14:cNvPr>
                <p14:cNvContentPartPr/>
                <p14:nvPr/>
              </p14:nvContentPartPr>
              <p14:xfrm>
                <a:off x="3307065" y="991231"/>
                <a:ext cx="165240" cy="286200"/>
              </p14:xfrm>
            </p:contentPart>
          </mc:Choice>
          <mc:Fallback xmlns="">
            <p:pic>
              <p:nvPicPr>
                <p:cNvPr id="22" name="Ink 21">
                  <a:extLst>
                    <a:ext uri="{FF2B5EF4-FFF2-40B4-BE49-F238E27FC236}">
                      <a16:creationId xmlns:a16="http://schemas.microsoft.com/office/drawing/2014/main" id="{FA9BAF42-23C4-8446-9C56-0AEC6777E868}"/>
                    </a:ext>
                  </a:extLst>
                </p:cNvPr>
                <p:cNvPicPr/>
                <p:nvPr/>
              </p:nvPicPr>
              <p:blipFill>
                <a:blip r:embed="rId29"/>
                <a:stretch>
                  <a:fillRect/>
                </a:stretch>
              </p:blipFill>
              <p:spPr>
                <a:xfrm>
                  <a:off x="3298085" y="982242"/>
                  <a:ext cx="182842" cy="30381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D09E4E4E-40BB-7B19-0C93-AD86C1C5704D}"/>
                  </a:ext>
                </a:extLst>
              </p14:cNvPr>
              <p14:cNvContentPartPr/>
              <p14:nvPr/>
            </p14:nvContentPartPr>
            <p14:xfrm rot="453643">
              <a:off x="5270265" y="755071"/>
              <a:ext cx="138600" cy="19800"/>
            </p14:xfrm>
          </p:contentPart>
        </mc:Choice>
        <mc:Fallback>
          <p:pic>
            <p:nvPicPr>
              <p:cNvPr id="23" name="Ink 22">
                <a:extLst>
                  <a:ext uri="{FF2B5EF4-FFF2-40B4-BE49-F238E27FC236}">
                    <a16:creationId xmlns:a16="http://schemas.microsoft.com/office/drawing/2014/main" id="{D09E4E4E-40BB-7B19-0C93-AD86C1C5704D}"/>
                  </a:ext>
                </a:extLst>
              </p:cNvPr>
              <p:cNvPicPr/>
              <p:nvPr/>
            </p:nvPicPr>
            <p:blipFill>
              <a:blip r:embed="rId31"/>
              <a:stretch>
                <a:fillRect/>
              </a:stretch>
            </p:blipFill>
            <p:spPr>
              <a:xfrm rot="453643">
                <a:off x="5261242" y="746071"/>
                <a:ext cx="156286"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3339BD1A-B90C-097A-6300-66F05C6BDA1A}"/>
                  </a:ext>
                </a:extLst>
              </p14:cNvPr>
              <p14:cNvContentPartPr/>
              <p14:nvPr/>
            </p14:nvContentPartPr>
            <p14:xfrm rot="453643">
              <a:off x="5294745" y="903391"/>
              <a:ext cx="146520" cy="23760"/>
            </p14:xfrm>
          </p:contentPart>
        </mc:Choice>
        <mc:Fallback>
          <p:pic>
            <p:nvPicPr>
              <p:cNvPr id="24" name="Ink 23">
                <a:extLst>
                  <a:ext uri="{FF2B5EF4-FFF2-40B4-BE49-F238E27FC236}">
                    <a16:creationId xmlns:a16="http://schemas.microsoft.com/office/drawing/2014/main" id="{3339BD1A-B90C-097A-6300-66F05C6BDA1A}"/>
                  </a:ext>
                </a:extLst>
              </p:cNvPr>
              <p:cNvPicPr/>
              <p:nvPr/>
            </p:nvPicPr>
            <p:blipFill>
              <a:blip r:embed="rId33"/>
              <a:stretch>
                <a:fillRect/>
              </a:stretch>
            </p:blipFill>
            <p:spPr>
              <a:xfrm rot="453643">
                <a:off x="5285745" y="894391"/>
                <a:ext cx="164160" cy="41400"/>
              </a:xfrm>
              <a:prstGeom prst="rect">
                <a:avLst/>
              </a:prstGeom>
            </p:spPr>
          </p:pic>
        </mc:Fallback>
      </mc:AlternateContent>
      <p:grpSp>
        <p:nvGrpSpPr>
          <p:cNvPr id="93193" name="Group 30">
            <a:extLst>
              <a:ext uri="{FF2B5EF4-FFF2-40B4-BE49-F238E27FC236}">
                <a16:creationId xmlns:a16="http://schemas.microsoft.com/office/drawing/2014/main" id="{1587D3AD-905E-F1FC-D8B3-E2D99B1B68EE}"/>
              </a:ext>
            </a:extLst>
          </p:cNvPr>
          <p:cNvGrpSpPr>
            <a:grpSpLocks/>
          </p:cNvGrpSpPr>
          <p:nvPr/>
        </p:nvGrpSpPr>
        <p:grpSpPr bwMode="auto">
          <a:xfrm rot="359666">
            <a:off x="5659439" y="534623"/>
            <a:ext cx="623887" cy="328612"/>
            <a:chOff x="4135065" y="474991"/>
            <a:chExt cx="624600" cy="328320"/>
          </a:xfrm>
        </p:grpSpPr>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525BA54B-F575-AB2C-0C09-069D67F644F9}"/>
                    </a:ext>
                  </a:extLst>
                </p14:cNvPr>
                <p14:cNvContentPartPr/>
                <p14:nvPr/>
              </p14:nvContentPartPr>
              <p14:xfrm>
                <a:off x="4283745" y="474991"/>
                <a:ext cx="170640" cy="204840"/>
              </p14:xfrm>
            </p:contentPart>
          </mc:Choice>
          <mc:Fallback xmlns="">
            <p:pic>
              <p:nvPicPr>
                <p:cNvPr id="26" name="Ink 25">
                  <a:extLst>
                    <a:ext uri="{FF2B5EF4-FFF2-40B4-BE49-F238E27FC236}">
                      <a16:creationId xmlns:a16="http://schemas.microsoft.com/office/drawing/2014/main" id="{525BA54B-F575-AB2C-0C09-069D67F644F9}"/>
                    </a:ext>
                  </a:extLst>
                </p:cNvPr>
                <p:cNvPicPr/>
                <p:nvPr/>
              </p:nvPicPr>
              <p:blipFill>
                <a:blip r:embed="rId35"/>
                <a:stretch>
                  <a:fillRect/>
                </a:stretch>
              </p:blipFill>
              <p:spPr>
                <a:xfrm>
                  <a:off x="4274745" y="465991"/>
                  <a:ext cx="188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EF25E85F-F2B5-11C3-F58E-3CB67B4C020B}"/>
                    </a:ext>
                  </a:extLst>
                </p14:cNvPr>
                <p14:cNvContentPartPr/>
                <p14:nvPr/>
              </p14:nvContentPartPr>
              <p14:xfrm>
                <a:off x="4519545" y="602431"/>
                <a:ext cx="360" cy="360"/>
              </p14:xfrm>
            </p:contentPart>
          </mc:Choice>
          <mc:Fallback xmlns="">
            <p:pic>
              <p:nvPicPr>
                <p:cNvPr id="27" name="Ink 26">
                  <a:extLst>
                    <a:ext uri="{FF2B5EF4-FFF2-40B4-BE49-F238E27FC236}">
                      <a16:creationId xmlns:a16="http://schemas.microsoft.com/office/drawing/2014/main" id="{EF25E85F-F2B5-11C3-F58E-3CB67B4C020B}"/>
                    </a:ext>
                  </a:extLst>
                </p:cNvPr>
                <p:cNvPicPr/>
                <p:nvPr/>
              </p:nvPicPr>
              <p:blipFill>
                <a:blip r:embed="rId37"/>
                <a:stretch>
                  <a:fillRect/>
                </a:stretch>
              </p:blipFill>
              <p:spPr>
                <a:xfrm>
                  <a:off x="4510545" y="59343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480854B2-2CD0-384C-9FF6-D2DFA50A476D}"/>
                    </a:ext>
                  </a:extLst>
                </p14:cNvPr>
                <p14:cNvContentPartPr/>
                <p14:nvPr/>
              </p14:nvContentPartPr>
              <p14:xfrm>
                <a:off x="4465905" y="603871"/>
                <a:ext cx="55800" cy="91440"/>
              </p14:xfrm>
            </p:contentPart>
          </mc:Choice>
          <mc:Fallback xmlns="">
            <p:pic>
              <p:nvPicPr>
                <p:cNvPr id="28" name="Ink 27">
                  <a:extLst>
                    <a:ext uri="{FF2B5EF4-FFF2-40B4-BE49-F238E27FC236}">
                      <a16:creationId xmlns:a16="http://schemas.microsoft.com/office/drawing/2014/main" id="{480854B2-2CD0-384C-9FF6-D2DFA50A476D}"/>
                    </a:ext>
                  </a:extLst>
                </p:cNvPr>
                <p:cNvPicPr/>
                <p:nvPr/>
              </p:nvPicPr>
              <p:blipFill>
                <a:blip r:embed="rId39"/>
                <a:stretch>
                  <a:fillRect/>
                </a:stretch>
              </p:blipFill>
              <p:spPr>
                <a:xfrm>
                  <a:off x="4456905" y="594871"/>
                  <a:ext cx="73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49CA7AF3-5264-FCB7-255B-CDC4BB0EA534}"/>
                    </a:ext>
                  </a:extLst>
                </p14:cNvPr>
                <p14:cNvContentPartPr/>
                <p14:nvPr/>
              </p14:nvContentPartPr>
              <p14:xfrm>
                <a:off x="4135065" y="725551"/>
                <a:ext cx="624600" cy="77760"/>
              </p14:xfrm>
            </p:contentPart>
          </mc:Choice>
          <mc:Fallback xmlns="">
            <p:pic>
              <p:nvPicPr>
                <p:cNvPr id="30" name="Ink 29">
                  <a:extLst>
                    <a:ext uri="{FF2B5EF4-FFF2-40B4-BE49-F238E27FC236}">
                      <a16:creationId xmlns:a16="http://schemas.microsoft.com/office/drawing/2014/main" id="{49CA7AF3-5264-FCB7-255B-CDC4BB0EA534}"/>
                    </a:ext>
                  </a:extLst>
                </p:cNvPr>
                <p:cNvPicPr/>
                <p:nvPr/>
              </p:nvPicPr>
              <p:blipFill>
                <a:blip r:embed="rId41"/>
                <a:stretch>
                  <a:fillRect/>
                </a:stretch>
              </p:blipFill>
              <p:spPr>
                <a:xfrm>
                  <a:off x="4126065" y="716551"/>
                  <a:ext cx="642240" cy="95400"/>
                </a:xfrm>
                <a:prstGeom prst="rect">
                  <a:avLst/>
                </a:prstGeom>
              </p:spPr>
            </p:pic>
          </mc:Fallback>
        </mc:AlternateContent>
      </p:grpSp>
      <p:grpSp>
        <p:nvGrpSpPr>
          <p:cNvPr id="93194" name="Group 34">
            <a:extLst>
              <a:ext uri="{FF2B5EF4-FFF2-40B4-BE49-F238E27FC236}">
                <a16:creationId xmlns:a16="http://schemas.microsoft.com/office/drawing/2014/main" id="{00D29F5D-BEEC-2E2B-556F-023E035B7A72}"/>
              </a:ext>
            </a:extLst>
          </p:cNvPr>
          <p:cNvGrpSpPr>
            <a:grpSpLocks/>
          </p:cNvGrpSpPr>
          <p:nvPr/>
        </p:nvGrpSpPr>
        <p:grpSpPr bwMode="auto">
          <a:xfrm rot="648030">
            <a:off x="5872164" y="873125"/>
            <a:ext cx="338137" cy="222250"/>
            <a:chOff x="4347465" y="873511"/>
            <a:chExt cx="339120" cy="221400"/>
          </a:xfrm>
        </p:grpSpPr>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E244147E-2DC1-6C98-6D5D-B13E932CC396}"/>
                    </a:ext>
                  </a:extLst>
                </p14:cNvPr>
                <p14:cNvContentPartPr/>
                <p14:nvPr/>
              </p14:nvContentPartPr>
              <p14:xfrm>
                <a:off x="4347465" y="873511"/>
                <a:ext cx="131040" cy="202680"/>
              </p14:xfrm>
            </p:contentPart>
          </mc:Choice>
          <mc:Fallback xmlns="">
            <p:pic>
              <p:nvPicPr>
                <p:cNvPr id="32" name="Ink 31">
                  <a:extLst>
                    <a:ext uri="{FF2B5EF4-FFF2-40B4-BE49-F238E27FC236}">
                      <a16:creationId xmlns:a16="http://schemas.microsoft.com/office/drawing/2014/main" id="{E244147E-2DC1-6C98-6D5D-B13E932CC396}"/>
                    </a:ext>
                  </a:extLst>
                </p:cNvPr>
                <p:cNvPicPr/>
                <p:nvPr/>
              </p:nvPicPr>
              <p:blipFill>
                <a:blip r:embed="rId43"/>
                <a:stretch>
                  <a:fillRect/>
                </a:stretch>
              </p:blipFill>
              <p:spPr>
                <a:xfrm>
                  <a:off x="4338465" y="864527"/>
                  <a:ext cx="148680" cy="22028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8FAEF5DA-E277-8953-C711-7A1F7EB3C04C}"/>
                    </a:ext>
                  </a:extLst>
                </p14:cNvPr>
                <p14:cNvContentPartPr/>
                <p14:nvPr/>
              </p14:nvContentPartPr>
              <p14:xfrm>
                <a:off x="4490025" y="989791"/>
                <a:ext cx="94680" cy="105120"/>
              </p14:xfrm>
            </p:contentPart>
          </mc:Choice>
          <mc:Fallback xmlns="">
            <p:pic>
              <p:nvPicPr>
                <p:cNvPr id="33" name="Ink 32">
                  <a:extLst>
                    <a:ext uri="{FF2B5EF4-FFF2-40B4-BE49-F238E27FC236}">
                      <a16:creationId xmlns:a16="http://schemas.microsoft.com/office/drawing/2014/main" id="{8FAEF5DA-E277-8953-C711-7A1F7EB3C04C}"/>
                    </a:ext>
                  </a:extLst>
                </p:cNvPr>
                <p:cNvPicPr/>
                <p:nvPr/>
              </p:nvPicPr>
              <p:blipFill>
                <a:blip r:embed="rId45"/>
                <a:stretch>
                  <a:fillRect/>
                </a:stretch>
              </p:blipFill>
              <p:spPr>
                <a:xfrm>
                  <a:off x="4480991" y="980791"/>
                  <a:ext cx="112387"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324A4DC0-9E74-904B-EFC8-50F5364F3AE0}"/>
                    </a:ext>
                  </a:extLst>
                </p14:cNvPr>
                <p14:cNvContentPartPr/>
                <p14:nvPr/>
              </p14:nvContentPartPr>
              <p14:xfrm>
                <a:off x="4606305" y="966391"/>
                <a:ext cx="80280" cy="119160"/>
              </p14:xfrm>
            </p:contentPart>
          </mc:Choice>
          <mc:Fallback xmlns="">
            <p:pic>
              <p:nvPicPr>
                <p:cNvPr id="34" name="Ink 33">
                  <a:extLst>
                    <a:ext uri="{FF2B5EF4-FFF2-40B4-BE49-F238E27FC236}">
                      <a16:creationId xmlns:a16="http://schemas.microsoft.com/office/drawing/2014/main" id="{324A4DC0-9E74-904B-EFC8-50F5364F3AE0}"/>
                    </a:ext>
                  </a:extLst>
                </p:cNvPr>
                <p:cNvPicPr/>
                <p:nvPr/>
              </p:nvPicPr>
              <p:blipFill>
                <a:blip r:embed="rId47"/>
                <a:stretch>
                  <a:fillRect/>
                </a:stretch>
              </p:blipFill>
              <p:spPr>
                <a:xfrm>
                  <a:off x="4597305" y="957391"/>
                  <a:ext cx="97920" cy="13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F44E0AE4-757C-C84D-023A-7944F4026091}"/>
                  </a:ext>
                </a:extLst>
              </p14:cNvPr>
              <p14:cNvContentPartPr/>
              <p14:nvPr/>
            </p14:nvContentPartPr>
            <p14:xfrm rot="453643">
              <a:off x="6551505" y="625471"/>
              <a:ext cx="156960" cy="34560"/>
            </p14:xfrm>
          </p:contentPart>
        </mc:Choice>
        <mc:Fallback>
          <p:pic>
            <p:nvPicPr>
              <p:cNvPr id="36" name="Ink 35">
                <a:extLst>
                  <a:ext uri="{FF2B5EF4-FFF2-40B4-BE49-F238E27FC236}">
                    <a16:creationId xmlns:a16="http://schemas.microsoft.com/office/drawing/2014/main" id="{F44E0AE4-757C-C84D-023A-7944F4026091}"/>
                  </a:ext>
                </a:extLst>
              </p:cNvPr>
              <p:cNvPicPr/>
              <p:nvPr/>
            </p:nvPicPr>
            <p:blipFill>
              <a:blip r:embed="rId49"/>
              <a:stretch>
                <a:fillRect/>
              </a:stretch>
            </p:blipFill>
            <p:spPr>
              <a:xfrm rot="453643">
                <a:off x="6542526" y="616471"/>
                <a:ext cx="174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B8F3EBD2-B09F-4BDE-B4D9-3AA7AEE515EC}"/>
                  </a:ext>
                </a:extLst>
              </p14:cNvPr>
              <p14:cNvContentPartPr/>
              <p14:nvPr/>
            </p14:nvContentPartPr>
            <p14:xfrm rot="453643">
              <a:off x="6547185" y="779191"/>
              <a:ext cx="174960" cy="23760"/>
            </p14:xfrm>
          </p:contentPart>
        </mc:Choice>
        <mc:Fallback>
          <p:pic>
            <p:nvPicPr>
              <p:cNvPr id="37" name="Ink 36">
                <a:extLst>
                  <a:ext uri="{FF2B5EF4-FFF2-40B4-BE49-F238E27FC236}">
                    <a16:creationId xmlns:a16="http://schemas.microsoft.com/office/drawing/2014/main" id="{B8F3EBD2-B09F-4BDE-B4D9-3AA7AEE515EC}"/>
                  </a:ext>
                </a:extLst>
              </p:cNvPr>
              <p:cNvPicPr/>
              <p:nvPr/>
            </p:nvPicPr>
            <p:blipFill>
              <a:blip r:embed="rId51"/>
              <a:stretch>
                <a:fillRect/>
              </a:stretch>
            </p:blipFill>
            <p:spPr>
              <a:xfrm rot="453643">
                <a:off x="6538185" y="770191"/>
                <a:ext cx="192600" cy="41400"/>
              </a:xfrm>
              <a:prstGeom prst="rect">
                <a:avLst/>
              </a:prstGeom>
            </p:spPr>
          </p:pic>
        </mc:Fallback>
      </mc:AlternateContent>
      <p:grpSp>
        <p:nvGrpSpPr>
          <p:cNvPr id="93197" name="Group 44">
            <a:extLst>
              <a:ext uri="{FF2B5EF4-FFF2-40B4-BE49-F238E27FC236}">
                <a16:creationId xmlns:a16="http://schemas.microsoft.com/office/drawing/2014/main" id="{20528A91-686E-03BF-2880-66BF1FA52ADE}"/>
              </a:ext>
            </a:extLst>
          </p:cNvPr>
          <p:cNvGrpSpPr>
            <a:grpSpLocks/>
          </p:cNvGrpSpPr>
          <p:nvPr/>
        </p:nvGrpSpPr>
        <p:grpSpPr bwMode="auto">
          <a:xfrm rot="453643">
            <a:off x="6935789" y="563563"/>
            <a:ext cx="369887" cy="366712"/>
            <a:chOff x="5498745" y="491551"/>
            <a:chExt cx="369360" cy="365760"/>
          </a:xfrm>
        </p:grpSpPr>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0BFD2077-B6A8-7608-F936-4E3AA0F07C57}"/>
                    </a:ext>
                  </a:extLst>
                </p14:cNvPr>
                <p14:cNvContentPartPr/>
                <p14:nvPr/>
              </p14:nvContentPartPr>
              <p14:xfrm>
                <a:off x="5552385" y="596671"/>
                <a:ext cx="1440" cy="4320"/>
              </p14:xfrm>
            </p:contentPart>
          </mc:Choice>
          <mc:Fallback xmlns="">
            <p:pic>
              <p:nvPicPr>
                <p:cNvPr id="38" name="Ink 37">
                  <a:extLst>
                    <a:ext uri="{FF2B5EF4-FFF2-40B4-BE49-F238E27FC236}">
                      <a16:creationId xmlns:a16="http://schemas.microsoft.com/office/drawing/2014/main" id="{0BFD2077-B6A8-7608-F936-4E3AA0F07C57}"/>
                    </a:ext>
                  </a:extLst>
                </p:cNvPr>
                <p:cNvPicPr/>
                <p:nvPr/>
              </p:nvPicPr>
              <p:blipFill>
                <a:blip r:embed="rId53"/>
                <a:stretch>
                  <a:fillRect/>
                </a:stretch>
              </p:blipFill>
              <p:spPr>
                <a:xfrm>
                  <a:off x="5543385" y="587671"/>
                  <a:ext cx="19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46FE66A3-E661-F743-66DE-0898CC56E618}"/>
                    </a:ext>
                  </a:extLst>
                </p14:cNvPr>
                <p14:cNvContentPartPr/>
                <p14:nvPr/>
              </p14:nvContentPartPr>
              <p14:xfrm>
                <a:off x="5498745" y="491551"/>
                <a:ext cx="141840" cy="284040"/>
              </p14:xfrm>
            </p:contentPart>
          </mc:Choice>
          <mc:Fallback xmlns="">
            <p:pic>
              <p:nvPicPr>
                <p:cNvPr id="39" name="Ink 38">
                  <a:extLst>
                    <a:ext uri="{FF2B5EF4-FFF2-40B4-BE49-F238E27FC236}">
                      <a16:creationId xmlns:a16="http://schemas.microsoft.com/office/drawing/2014/main" id="{46FE66A3-E661-F743-66DE-0898CC56E618}"/>
                    </a:ext>
                  </a:extLst>
                </p:cNvPr>
                <p:cNvPicPr/>
                <p:nvPr/>
              </p:nvPicPr>
              <p:blipFill>
                <a:blip r:embed="rId55"/>
                <a:stretch>
                  <a:fillRect/>
                </a:stretch>
              </p:blipFill>
              <p:spPr>
                <a:xfrm>
                  <a:off x="5489768" y="482551"/>
                  <a:ext cx="159435"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7ECF4785-7DE6-E335-675C-D818D3AAFAA3}"/>
                    </a:ext>
                  </a:extLst>
                </p14:cNvPr>
                <p14:cNvContentPartPr/>
                <p14:nvPr/>
              </p14:nvContentPartPr>
              <p14:xfrm>
                <a:off x="5678745" y="507751"/>
                <a:ext cx="39600" cy="254520"/>
              </p14:xfrm>
            </p:contentPart>
          </mc:Choice>
          <mc:Fallback xmlns="">
            <p:pic>
              <p:nvPicPr>
                <p:cNvPr id="40" name="Ink 39">
                  <a:extLst>
                    <a:ext uri="{FF2B5EF4-FFF2-40B4-BE49-F238E27FC236}">
                      <a16:creationId xmlns:a16="http://schemas.microsoft.com/office/drawing/2014/main" id="{7ECF4785-7DE6-E335-675C-D818D3AAFAA3}"/>
                    </a:ext>
                  </a:extLst>
                </p:cNvPr>
                <p:cNvPicPr/>
                <p:nvPr/>
              </p:nvPicPr>
              <p:blipFill>
                <a:blip r:embed="rId57"/>
                <a:stretch>
                  <a:fillRect/>
                </a:stretch>
              </p:blipFill>
              <p:spPr>
                <a:xfrm>
                  <a:off x="5669745" y="498751"/>
                  <a:ext cx="572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C176D2B2-3169-2956-6B87-2D6FD57D5218}"/>
                    </a:ext>
                  </a:extLst>
                </p14:cNvPr>
                <p14:cNvContentPartPr/>
                <p14:nvPr/>
              </p14:nvContentPartPr>
              <p14:xfrm>
                <a:off x="5637345" y="632311"/>
                <a:ext cx="164520" cy="45360"/>
              </p14:xfrm>
            </p:contentPart>
          </mc:Choice>
          <mc:Fallback xmlns="">
            <p:pic>
              <p:nvPicPr>
                <p:cNvPr id="41" name="Ink 40">
                  <a:extLst>
                    <a:ext uri="{FF2B5EF4-FFF2-40B4-BE49-F238E27FC236}">
                      <a16:creationId xmlns:a16="http://schemas.microsoft.com/office/drawing/2014/main" id="{C176D2B2-3169-2956-6B87-2D6FD57D5218}"/>
                    </a:ext>
                  </a:extLst>
                </p:cNvPr>
                <p:cNvPicPr/>
                <p:nvPr/>
              </p:nvPicPr>
              <p:blipFill>
                <a:blip r:embed="rId59"/>
                <a:stretch>
                  <a:fillRect/>
                </a:stretch>
              </p:blipFill>
              <p:spPr>
                <a:xfrm>
                  <a:off x="5628345" y="623311"/>
                  <a:ext cx="182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C46C17DB-9978-B86A-9413-84281E9461AA}"/>
                    </a:ext>
                  </a:extLst>
                </p14:cNvPr>
                <p14:cNvContentPartPr/>
                <p14:nvPr/>
              </p14:nvContentPartPr>
              <p14:xfrm>
                <a:off x="5779185" y="694591"/>
                <a:ext cx="88920" cy="162720"/>
              </p14:xfrm>
            </p:contentPart>
          </mc:Choice>
          <mc:Fallback xmlns="">
            <p:pic>
              <p:nvPicPr>
                <p:cNvPr id="42" name="Ink 41">
                  <a:extLst>
                    <a:ext uri="{FF2B5EF4-FFF2-40B4-BE49-F238E27FC236}">
                      <a16:creationId xmlns:a16="http://schemas.microsoft.com/office/drawing/2014/main" id="{C46C17DB-9978-B86A-9413-84281E9461AA}"/>
                    </a:ext>
                  </a:extLst>
                </p:cNvPr>
                <p:cNvPicPr/>
                <p:nvPr/>
              </p:nvPicPr>
              <p:blipFill>
                <a:blip r:embed="rId61"/>
                <a:stretch>
                  <a:fillRect/>
                </a:stretch>
              </p:blipFill>
              <p:spPr>
                <a:xfrm>
                  <a:off x="5770185" y="685591"/>
                  <a:ext cx="106560" cy="18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43" name="Ink 42">
                <a:extLst>
                  <a:ext uri="{FF2B5EF4-FFF2-40B4-BE49-F238E27FC236}">
                    <a16:creationId xmlns:a16="http://schemas.microsoft.com/office/drawing/2014/main" id="{375BEBE4-EEB1-2808-E3F7-F257B4AEBD47}"/>
                  </a:ext>
                </a:extLst>
              </p14:cNvPr>
              <p14:cNvContentPartPr/>
              <p14:nvPr/>
            </p14:nvContentPartPr>
            <p14:xfrm>
              <a:off x="7683345" y="546991"/>
              <a:ext cx="145440" cy="3600"/>
            </p14:xfrm>
          </p:contentPart>
        </mc:Choice>
        <mc:Fallback>
          <p:pic>
            <p:nvPicPr>
              <p:cNvPr id="43" name="Ink 42">
                <a:extLst>
                  <a:ext uri="{FF2B5EF4-FFF2-40B4-BE49-F238E27FC236}">
                    <a16:creationId xmlns:a16="http://schemas.microsoft.com/office/drawing/2014/main" id="{375BEBE4-EEB1-2808-E3F7-F257B4AEBD47}"/>
                  </a:ext>
                </a:extLst>
              </p:cNvPr>
              <p:cNvPicPr/>
              <p:nvPr/>
            </p:nvPicPr>
            <p:blipFill>
              <a:blip r:embed="rId63"/>
              <a:stretch>
                <a:fillRect/>
              </a:stretch>
            </p:blipFill>
            <p:spPr>
              <a:xfrm>
                <a:off x="7674323" y="538809"/>
                <a:ext cx="163124" cy="19636"/>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Ink 43">
                <a:extLst>
                  <a:ext uri="{FF2B5EF4-FFF2-40B4-BE49-F238E27FC236}">
                    <a16:creationId xmlns:a16="http://schemas.microsoft.com/office/drawing/2014/main" id="{33C269C0-5503-1AA5-88B1-5A33F2C7A05A}"/>
                  </a:ext>
                </a:extLst>
              </p14:cNvPr>
              <p14:cNvContentPartPr/>
              <p14:nvPr/>
            </p14:nvContentPartPr>
            <p14:xfrm rot="777804">
              <a:off x="7679025" y="699991"/>
              <a:ext cx="147240" cy="41400"/>
            </p14:xfrm>
          </p:contentPart>
        </mc:Choice>
        <mc:Fallback>
          <p:pic>
            <p:nvPicPr>
              <p:cNvPr id="44" name="Ink 43">
                <a:extLst>
                  <a:ext uri="{FF2B5EF4-FFF2-40B4-BE49-F238E27FC236}">
                    <a16:creationId xmlns:a16="http://schemas.microsoft.com/office/drawing/2014/main" id="{33C269C0-5503-1AA5-88B1-5A33F2C7A05A}"/>
                  </a:ext>
                </a:extLst>
              </p:cNvPr>
              <p:cNvPicPr/>
              <p:nvPr/>
            </p:nvPicPr>
            <p:blipFill>
              <a:blip r:embed="rId65"/>
              <a:stretch>
                <a:fillRect/>
              </a:stretch>
            </p:blipFill>
            <p:spPr>
              <a:xfrm rot="777804">
                <a:off x="7670047" y="690912"/>
                <a:ext cx="164837" cy="59195"/>
              </a:xfrm>
              <a:prstGeom prst="rect">
                <a:avLst/>
              </a:prstGeom>
            </p:spPr>
          </p:pic>
        </mc:Fallback>
      </mc:AlternateContent>
      <p:grpSp>
        <p:nvGrpSpPr>
          <p:cNvPr id="93200" name="Group 48">
            <a:extLst>
              <a:ext uri="{FF2B5EF4-FFF2-40B4-BE49-F238E27FC236}">
                <a16:creationId xmlns:a16="http://schemas.microsoft.com/office/drawing/2014/main" id="{91D7380D-2BAC-5DA7-EE55-CBCDB08E07E3}"/>
              </a:ext>
            </a:extLst>
          </p:cNvPr>
          <p:cNvGrpSpPr>
            <a:grpSpLocks/>
          </p:cNvGrpSpPr>
          <p:nvPr/>
        </p:nvGrpSpPr>
        <p:grpSpPr bwMode="auto">
          <a:xfrm rot="1086059">
            <a:off x="8247063" y="273570"/>
            <a:ext cx="322262" cy="247650"/>
            <a:chOff x="6723105" y="228391"/>
            <a:chExt cx="322560" cy="247320"/>
          </a:xfrm>
        </p:grpSpPr>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C6EA3CC6-07F2-7CC9-CC31-B2044FA9C169}"/>
                    </a:ext>
                  </a:extLst>
                </p14:cNvPr>
                <p14:cNvContentPartPr/>
                <p14:nvPr/>
              </p14:nvContentPartPr>
              <p14:xfrm>
                <a:off x="6723105" y="297511"/>
                <a:ext cx="50760" cy="178200"/>
              </p14:xfrm>
            </p:contentPart>
          </mc:Choice>
          <mc:Fallback xmlns="">
            <p:pic>
              <p:nvPicPr>
                <p:cNvPr id="46" name="Ink 45">
                  <a:extLst>
                    <a:ext uri="{FF2B5EF4-FFF2-40B4-BE49-F238E27FC236}">
                      <a16:creationId xmlns:a16="http://schemas.microsoft.com/office/drawing/2014/main" id="{C6EA3CC6-07F2-7CC9-CC31-B2044FA9C169}"/>
                    </a:ext>
                  </a:extLst>
                </p:cNvPr>
                <p:cNvPicPr/>
                <p:nvPr/>
              </p:nvPicPr>
              <p:blipFill>
                <a:blip r:embed="rId67"/>
                <a:stretch>
                  <a:fillRect/>
                </a:stretch>
              </p:blipFill>
              <p:spPr>
                <a:xfrm>
                  <a:off x="6714041" y="288493"/>
                  <a:ext cx="68526" cy="195876"/>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75B71F01-3783-F6EB-E2F1-2B718A462E87}"/>
                    </a:ext>
                  </a:extLst>
                </p14:cNvPr>
                <p14:cNvContentPartPr/>
                <p14:nvPr/>
              </p14:nvContentPartPr>
              <p14:xfrm>
                <a:off x="6740385" y="228391"/>
                <a:ext cx="130680" cy="208440"/>
              </p14:xfrm>
            </p:contentPart>
          </mc:Choice>
          <mc:Fallback xmlns="">
            <p:pic>
              <p:nvPicPr>
                <p:cNvPr id="47" name="Ink 46">
                  <a:extLst>
                    <a:ext uri="{FF2B5EF4-FFF2-40B4-BE49-F238E27FC236}">
                      <a16:creationId xmlns:a16="http://schemas.microsoft.com/office/drawing/2014/main" id="{75B71F01-3783-F6EB-E2F1-2B718A462E87}"/>
                    </a:ext>
                  </a:extLst>
                </p:cNvPr>
                <p:cNvPicPr/>
                <p:nvPr/>
              </p:nvPicPr>
              <p:blipFill>
                <a:blip r:embed="rId69"/>
                <a:stretch>
                  <a:fillRect/>
                </a:stretch>
              </p:blipFill>
              <p:spPr>
                <a:xfrm>
                  <a:off x="6731410" y="219391"/>
                  <a:ext cx="148272"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BA2FA6C7-92BA-F354-BF98-41B4867ECE7B}"/>
                    </a:ext>
                  </a:extLst>
                </p14:cNvPr>
                <p14:cNvContentPartPr/>
                <p14:nvPr/>
              </p14:nvContentPartPr>
              <p14:xfrm>
                <a:off x="6930465" y="294631"/>
                <a:ext cx="115200" cy="146160"/>
              </p14:xfrm>
            </p:contentPart>
          </mc:Choice>
          <mc:Fallback xmlns="">
            <p:pic>
              <p:nvPicPr>
                <p:cNvPr id="48" name="Ink 47">
                  <a:extLst>
                    <a:ext uri="{FF2B5EF4-FFF2-40B4-BE49-F238E27FC236}">
                      <a16:creationId xmlns:a16="http://schemas.microsoft.com/office/drawing/2014/main" id="{BA2FA6C7-92BA-F354-BF98-41B4867ECE7B}"/>
                    </a:ext>
                  </a:extLst>
                </p:cNvPr>
                <p:cNvPicPr/>
                <p:nvPr/>
              </p:nvPicPr>
              <p:blipFill>
                <a:blip r:embed="rId71"/>
                <a:stretch>
                  <a:fillRect/>
                </a:stretch>
              </p:blipFill>
              <p:spPr>
                <a:xfrm>
                  <a:off x="6921493" y="285609"/>
                  <a:ext cx="132785" cy="163844"/>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50" name="Ink 49">
                <a:extLst>
                  <a:ext uri="{FF2B5EF4-FFF2-40B4-BE49-F238E27FC236}">
                    <a16:creationId xmlns:a16="http://schemas.microsoft.com/office/drawing/2014/main" id="{977453C5-6ED0-89A3-3CC1-994D87E11F9C}"/>
                  </a:ext>
                </a:extLst>
              </p14:cNvPr>
              <p14:cNvContentPartPr/>
              <p14:nvPr/>
            </p14:nvContentPartPr>
            <p14:xfrm rot="383444">
              <a:off x="8090505" y="593761"/>
              <a:ext cx="550440" cy="73440"/>
            </p14:xfrm>
          </p:contentPart>
        </mc:Choice>
        <mc:Fallback>
          <p:pic>
            <p:nvPicPr>
              <p:cNvPr id="50" name="Ink 49">
                <a:extLst>
                  <a:ext uri="{FF2B5EF4-FFF2-40B4-BE49-F238E27FC236}">
                    <a16:creationId xmlns:a16="http://schemas.microsoft.com/office/drawing/2014/main" id="{977453C5-6ED0-89A3-3CC1-994D87E11F9C}"/>
                  </a:ext>
                </a:extLst>
              </p:cNvPr>
              <p:cNvPicPr/>
              <p:nvPr/>
            </p:nvPicPr>
            <p:blipFill>
              <a:blip r:embed="rId73"/>
              <a:stretch>
                <a:fillRect/>
              </a:stretch>
            </p:blipFill>
            <p:spPr>
              <a:xfrm rot="383444">
                <a:off x="8081505" y="584761"/>
                <a:ext cx="568080" cy="91080"/>
              </a:xfrm>
              <a:prstGeom prst="rect">
                <a:avLst/>
              </a:prstGeom>
            </p:spPr>
          </p:pic>
        </mc:Fallback>
      </mc:AlternateContent>
      <p:grpSp>
        <p:nvGrpSpPr>
          <p:cNvPr id="93202" name="Group 56">
            <a:extLst>
              <a:ext uri="{FF2B5EF4-FFF2-40B4-BE49-F238E27FC236}">
                <a16:creationId xmlns:a16="http://schemas.microsoft.com/office/drawing/2014/main" id="{4109ADD8-2623-C18B-C946-CD8A632DBE48}"/>
              </a:ext>
            </a:extLst>
          </p:cNvPr>
          <p:cNvGrpSpPr>
            <a:grpSpLocks/>
          </p:cNvGrpSpPr>
          <p:nvPr/>
        </p:nvGrpSpPr>
        <p:grpSpPr bwMode="auto">
          <a:xfrm rot="312617">
            <a:off x="8112126" y="752996"/>
            <a:ext cx="644525" cy="320675"/>
            <a:chOff x="6588105" y="708271"/>
            <a:chExt cx="644040" cy="320040"/>
          </a:xfrm>
        </p:grpSpPr>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8703538D-0A2E-A11F-3D59-529BD7E6C875}"/>
                    </a:ext>
                  </a:extLst>
                </p14:cNvPr>
                <p14:cNvContentPartPr/>
                <p14:nvPr/>
              </p14:nvContentPartPr>
              <p14:xfrm>
                <a:off x="6599985" y="786391"/>
                <a:ext cx="23760" cy="241920"/>
              </p14:xfrm>
            </p:contentPart>
          </mc:Choice>
          <mc:Fallback xmlns="">
            <p:pic>
              <p:nvPicPr>
                <p:cNvPr id="51" name="Ink 50">
                  <a:extLst>
                    <a:ext uri="{FF2B5EF4-FFF2-40B4-BE49-F238E27FC236}">
                      <a16:creationId xmlns:a16="http://schemas.microsoft.com/office/drawing/2014/main" id="{8703538D-0A2E-A11F-3D59-529BD7E6C875}"/>
                    </a:ext>
                  </a:extLst>
                </p:cNvPr>
                <p:cNvPicPr/>
                <p:nvPr/>
              </p:nvPicPr>
              <p:blipFill>
                <a:blip r:embed="rId75"/>
                <a:stretch>
                  <a:fillRect/>
                </a:stretch>
              </p:blipFill>
              <p:spPr>
                <a:xfrm>
                  <a:off x="6590985" y="777391"/>
                  <a:ext cx="414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43C0DE5C-70B1-90ED-9BD0-64B97EEDEFBC}"/>
                    </a:ext>
                  </a:extLst>
                </p14:cNvPr>
                <p14:cNvContentPartPr/>
                <p14:nvPr/>
              </p14:nvContentPartPr>
              <p14:xfrm>
                <a:off x="6588105" y="789271"/>
                <a:ext cx="139680" cy="133560"/>
              </p14:xfrm>
            </p:contentPart>
          </mc:Choice>
          <mc:Fallback xmlns="">
            <p:pic>
              <p:nvPicPr>
                <p:cNvPr id="52" name="Ink 51">
                  <a:extLst>
                    <a:ext uri="{FF2B5EF4-FFF2-40B4-BE49-F238E27FC236}">
                      <a16:creationId xmlns:a16="http://schemas.microsoft.com/office/drawing/2014/main" id="{43C0DE5C-70B1-90ED-9BD0-64B97EEDEFBC}"/>
                    </a:ext>
                  </a:extLst>
                </p:cNvPr>
                <p:cNvPicPr/>
                <p:nvPr/>
              </p:nvPicPr>
              <p:blipFill>
                <a:blip r:embed="rId77"/>
                <a:stretch>
                  <a:fillRect/>
                </a:stretch>
              </p:blipFill>
              <p:spPr>
                <a:xfrm>
                  <a:off x="6579105" y="780271"/>
                  <a:ext cx="157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DF26937E-B420-A741-BE2C-BC136BB09E68}"/>
                    </a:ext>
                  </a:extLst>
                </p14:cNvPr>
                <p14:cNvContentPartPr/>
                <p14:nvPr/>
              </p14:nvContentPartPr>
              <p14:xfrm>
                <a:off x="6743625" y="859471"/>
                <a:ext cx="113040" cy="145800"/>
              </p14:xfrm>
            </p:contentPart>
          </mc:Choice>
          <mc:Fallback xmlns="">
            <p:pic>
              <p:nvPicPr>
                <p:cNvPr id="53" name="Ink 52">
                  <a:extLst>
                    <a:ext uri="{FF2B5EF4-FFF2-40B4-BE49-F238E27FC236}">
                      <a16:creationId xmlns:a16="http://schemas.microsoft.com/office/drawing/2014/main" id="{DF26937E-B420-A741-BE2C-BC136BB09E68}"/>
                    </a:ext>
                  </a:extLst>
                </p:cNvPr>
                <p:cNvPicPr/>
                <p:nvPr/>
              </p:nvPicPr>
              <p:blipFill>
                <a:blip r:embed="rId79"/>
                <a:stretch>
                  <a:fillRect/>
                </a:stretch>
              </p:blipFill>
              <p:spPr>
                <a:xfrm>
                  <a:off x="6734625" y="850471"/>
                  <a:ext cx="130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02205E23-5811-2A45-A964-EBE66D40F09B}"/>
                    </a:ext>
                  </a:extLst>
                </p14:cNvPr>
                <p14:cNvContentPartPr/>
                <p14:nvPr/>
              </p14:nvContentPartPr>
              <p14:xfrm>
                <a:off x="6926865" y="914911"/>
                <a:ext cx="2880" cy="7920"/>
              </p14:xfrm>
            </p:contentPart>
          </mc:Choice>
          <mc:Fallback xmlns="">
            <p:pic>
              <p:nvPicPr>
                <p:cNvPr id="54" name="Ink 53">
                  <a:extLst>
                    <a:ext uri="{FF2B5EF4-FFF2-40B4-BE49-F238E27FC236}">
                      <a16:creationId xmlns:a16="http://schemas.microsoft.com/office/drawing/2014/main" id="{02205E23-5811-2A45-A964-EBE66D40F09B}"/>
                    </a:ext>
                  </a:extLst>
                </p:cNvPr>
                <p:cNvPicPr/>
                <p:nvPr/>
              </p:nvPicPr>
              <p:blipFill>
                <a:blip r:embed="rId81"/>
                <a:stretch>
                  <a:fillRect/>
                </a:stretch>
              </p:blipFill>
              <p:spPr>
                <a:xfrm>
                  <a:off x="6917865" y="905911"/>
                  <a:ext cx="20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D5D78523-767D-154B-ECF2-C976965CBBC2}"/>
                    </a:ext>
                  </a:extLst>
                </p14:cNvPr>
                <p14:cNvContentPartPr/>
                <p14:nvPr/>
              </p14:nvContentPartPr>
              <p14:xfrm>
                <a:off x="7002465" y="708271"/>
                <a:ext cx="93600" cy="262440"/>
              </p14:xfrm>
            </p:contentPart>
          </mc:Choice>
          <mc:Fallback xmlns="">
            <p:pic>
              <p:nvPicPr>
                <p:cNvPr id="55" name="Ink 54">
                  <a:extLst>
                    <a:ext uri="{FF2B5EF4-FFF2-40B4-BE49-F238E27FC236}">
                      <a16:creationId xmlns:a16="http://schemas.microsoft.com/office/drawing/2014/main" id="{D5D78523-767D-154B-ECF2-C976965CBBC2}"/>
                    </a:ext>
                  </a:extLst>
                </p:cNvPr>
                <p:cNvPicPr/>
                <p:nvPr/>
              </p:nvPicPr>
              <p:blipFill>
                <a:blip r:embed="rId83"/>
                <a:stretch>
                  <a:fillRect/>
                </a:stretch>
              </p:blipFill>
              <p:spPr>
                <a:xfrm>
                  <a:off x="6993465" y="699271"/>
                  <a:ext cx="1112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03E62843-17BB-B847-2CDD-FA5CFF81AA06}"/>
                    </a:ext>
                  </a:extLst>
                </p14:cNvPr>
                <p14:cNvContentPartPr/>
                <p14:nvPr/>
              </p14:nvContentPartPr>
              <p14:xfrm>
                <a:off x="7120185" y="813031"/>
                <a:ext cx="111960" cy="127440"/>
              </p14:xfrm>
            </p:contentPart>
          </mc:Choice>
          <mc:Fallback xmlns="">
            <p:pic>
              <p:nvPicPr>
                <p:cNvPr id="56" name="Ink 55">
                  <a:extLst>
                    <a:ext uri="{FF2B5EF4-FFF2-40B4-BE49-F238E27FC236}">
                      <a16:creationId xmlns:a16="http://schemas.microsoft.com/office/drawing/2014/main" id="{03E62843-17BB-B847-2CDD-FA5CFF81AA06}"/>
                    </a:ext>
                  </a:extLst>
                </p:cNvPr>
                <p:cNvPicPr/>
                <p:nvPr/>
              </p:nvPicPr>
              <p:blipFill>
                <a:blip r:embed="rId85"/>
                <a:stretch>
                  <a:fillRect/>
                </a:stretch>
              </p:blipFill>
              <p:spPr>
                <a:xfrm>
                  <a:off x="7111156" y="804031"/>
                  <a:ext cx="129657" cy="14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58" name="Ink 57">
                <a:extLst>
                  <a:ext uri="{FF2B5EF4-FFF2-40B4-BE49-F238E27FC236}">
                    <a16:creationId xmlns:a16="http://schemas.microsoft.com/office/drawing/2014/main" id="{367D5214-27D6-6264-3F45-EA0C4F281517}"/>
                  </a:ext>
                </a:extLst>
              </p14:cNvPr>
              <p14:cNvContentPartPr/>
              <p14:nvPr/>
            </p14:nvContentPartPr>
            <p14:xfrm>
              <a:off x="8892945" y="574681"/>
              <a:ext cx="148680" cy="10440"/>
            </p14:xfrm>
          </p:contentPart>
        </mc:Choice>
        <mc:Fallback>
          <p:pic>
            <p:nvPicPr>
              <p:cNvPr id="58" name="Ink 57">
                <a:extLst>
                  <a:ext uri="{FF2B5EF4-FFF2-40B4-BE49-F238E27FC236}">
                    <a16:creationId xmlns:a16="http://schemas.microsoft.com/office/drawing/2014/main" id="{367D5214-27D6-6264-3F45-EA0C4F281517}"/>
                  </a:ext>
                </a:extLst>
              </p:cNvPr>
              <p:cNvPicPr/>
              <p:nvPr/>
            </p:nvPicPr>
            <p:blipFill>
              <a:blip r:embed="rId87"/>
              <a:stretch>
                <a:fillRect/>
              </a:stretch>
            </p:blipFill>
            <p:spPr>
              <a:xfrm>
                <a:off x="8883945" y="565681"/>
                <a:ext cx="166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Ink 58">
                <a:extLst>
                  <a:ext uri="{FF2B5EF4-FFF2-40B4-BE49-F238E27FC236}">
                    <a16:creationId xmlns:a16="http://schemas.microsoft.com/office/drawing/2014/main" id="{FDA62D3F-525F-292E-D992-70F12F861207}"/>
                  </a:ext>
                </a:extLst>
              </p14:cNvPr>
              <p14:cNvContentPartPr/>
              <p14:nvPr/>
            </p14:nvContentPartPr>
            <p14:xfrm>
              <a:off x="8917785" y="700681"/>
              <a:ext cx="123480" cy="20520"/>
            </p14:xfrm>
          </p:contentPart>
        </mc:Choice>
        <mc:Fallback>
          <p:pic>
            <p:nvPicPr>
              <p:cNvPr id="59" name="Ink 58">
                <a:extLst>
                  <a:ext uri="{FF2B5EF4-FFF2-40B4-BE49-F238E27FC236}">
                    <a16:creationId xmlns:a16="http://schemas.microsoft.com/office/drawing/2014/main" id="{FDA62D3F-525F-292E-D992-70F12F861207}"/>
                  </a:ext>
                </a:extLst>
              </p:cNvPr>
              <p:cNvPicPr/>
              <p:nvPr/>
            </p:nvPicPr>
            <p:blipFill>
              <a:blip r:embed="rId89"/>
              <a:stretch>
                <a:fillRect/>
              </a:stretch>
            </p:blipFill>
            <p:spPr>
              <a:xfrm>
                <a:off x="8908759" y="691681"/>
                <a:ext cx="141172" cy="38160"/>
              </a:xfrm>
              <a:prstGeom prst="rect">
                <a:avLst/>
              </a:prstGeom>
            </p:spPr>
          </p:pic>
        </mc:Fallback>
      </mc:AlternateContent>
      <p:grpSp>
        <p:nvGrpSpPr>
          <p:cNvPr id="93205" name="Group 68">
            <a:extLst>
              <a:ext uri="{FF2B5EF4-FFF2-40B4-BE49-F238E27FC236}">
                <a16:creationId xmlns:a16="http://schemas.microsoft.com/office/drawing/2014/main" id="{E1D46AB4-62EA-C66A-3767-BE6EB3C7F719}"/>
              </a:ext>
            </a:extLst>
          </p:cNvPr>
          <p:cNvGrpSpPr>
            <a:grpSpLocks/>
          </p:cNvGrpSpPr>
          <p:nvPr/>
        </p:nvGrpSpPr>
        <p:grpSpPr bwMode="auto">
          <a:xfrm rot="496860">
            <a:off x="9250363" y="365828"/>
            <a:ext cx="641350" cy="677862"/>
            <a:chOff x="7739025" y="156751"/>
            <a:chExt cx="640080" cy="678600"/>
          </a:xfrm>
        </p:grpSpPr>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42C37202-0881-9AC5-C3A1-8DB5AF0F1521}"/>
                    </a:ext>
                  </a:extLst>
                </p14:cNvPr>
                <p14:cNvContentPartPr/>
                <p14:nvPr/>
              </p14:nvContentPartPr>
              <p14:xfrm>
                <a:off x="7858185" y="156751"/>
                <a:ext cx="101160" cy="241560"/>
              </p14:xfrm>
            </p:contentPart>
          </mc:Choice>
          <mc:Fallback xmlns="">
            <p:pic>
              <p:nvPicPr>
                <p:cNvPr id="60" name="Ink 59">
                  <a:extLst>
                    <a:ext uri="{FF2B5EF4-FFF2-40B4-BE49-F238E27FC236}">
                      <a16:creationId xmlns:a16="http://schemas.microsoft.com/office/drawing/2014/main" id="{42C37202-0881-9AC5-C3A1-8DB5AF0F1521}"/>
                    </a:ext>
                  </a:extLst>
                </p:cNvPr>
                <p:cNvPicPr/>
                <p:nvPr/>
              </p:nvPicPr>
              <p:blipFill>
                <a:blip r:embed="rId91"/>
                <a:stretch>
                  <a:fillRect/>
                </a:stretch>
              </p:blipFill>
              <p:spPr>
                <a:xfrm>
                  <a:off x="7849185" y="147764"/>
                  <a:ext cx="118800" cy="259174"/>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F859E2FC-0C5A-BAAD-984D-B9DA3C5489C8}"/>
                    </a:ext>
                  </a:extLst>
                </p14:cNvPr>
                <p14:cNvContentPartPr/>
                <p14:nvPr/>
              </p14:nvContentPartPr>
              <p14:xfrm>
                <a:off x="7984185" y="160351"/>
                <a:ext cx="104040" cy="226080"/>
              </p14:xfrm>
            </p:contentPart>
          </mc:Choice>
          <mc:Fallback xmlns="">
            <p:pic>
              <p:nvPicPr>
                <p:cNvPr id="61" name="Ink 60">
                  <a:extLst>
                    <a:ext uri="{FF2B5EF4-FFF2-40B4-BE49-F238E27FC236}">
                      <a16:creationId xmlns:a16="http://schemas.microsoft.com/office/drawing/2014/main" id="{F859E2FC-0C5A-BAAD-984D-B9DA3C5489C8}"/>
                    </a:ext>
                  </a:extLst>
                </p:cNvPr>
                <p:cNvPicPr/>
                <p:nvPr/>
              </p:nvPicPr>
              <p:blipFill>
                <a:blip r:embed="rId93"/>
                <a:stretch>
                  <a:fillRect/>
                </a:stretch>
              </p:blipFill>
              <p:spPr>
                <a:xfrm>
                  <a:off x="7975185" y="151351"/>
                  <a:ext cx="1216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8380922F-75CA-8502-15D0-72FC2DCC3FF4}"/>
                    </a:ext>
                  </a:extLst>
                </p14:cNvPr>
                <p14:cNvContentPartPr/>
                <p14:nvPr/>
              </p14:nvContentPartPr>
              <p14:xfrm>
                <a:off x="7739025" y="426031"/>
                <a:ext cx="517320" cy="82440"/>
              </p14:xfrm>
            </p:contentPart>
          </mc:Choice>
          <mc:Fallback xmlns="">
            <p:pic>
              <p:nvPicPr>
                <p:cNvPr id="62" name="Ink 61">
                  <a:extLst>
                    <a:ext uri="{FF2B5EF4-FFF2-40B4-BE49-F238E27FC236}">
                      <a16:creationId xmlns:a16="http://schemas.microsoft.com/office/drawing/2014/main" id="{8380922F-75CA-8502-15D0-72FC2DCC3FF4}"/>
                    </a:ext>
                  </a:extLst>
                </p:cNvPr>
                <p:cNvPicPr/>
                <p:nvPr/>
              </p:nvPicPr>
              <p:blipFill>
                <a:blip r:embed="rId95"/>
                <a:stretch>
                  <a:fillRect/>
                </a:stretch>
              </p:blipFill>
              <p:spPr>
                <a:xfrm>
                  <a:off x="7730025" y="417031"/>
                  <a:ext cx="534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779A08A2-BDE2-D0C4-E9E1-5DA3550FB807}"/>
                    </a:ext>
                  </a:extLst>
                </p14:cNvPr>
                <p14:cNvContentPartPr/>
                <p14:nvPr/>
              </p14:nvContentPartPr>
              <p14:xfrm>
                <a:off x="7798065" y="614311"/>
                <a:ext cx="82080" cy="213840"/>
              </p14:xfrm>
            </p:contentPart>
          </mc:Choice>
          <mc:Fallback xmlns="">
            <p:pic>
              <p:nvPicPr>
                <p:cNvPr id="64" name="Ink 63">
                  <a:extLst>
                    <a:ext uri="{FF2B5EF4-FFF2-40B4-BE49-F238E27FC236}">
                      <a16:creationId xmlns:a16="http://schemas.microsoft.com/office/drawing/2014/main" id="{779A08A2-BDE2-D0C4-E9E1-5DA3550FB807}"/>
                    </a:ext>
                  </a:extLst>
                </p:cNvPr>
                <p:cNvPicPr/>
                <p:nvPr/>
              </p:nvPicPr>
              <p:blipFill>
                <a:blip r:embed="rId97"/>
                <a:stretch>
                  <a:fillRect/>
                </a:stretch>
              </p:blipFill>
              <p:spPr>
                <a:xfrm>
                  <a:off x="7789065" y="605311"/>
                  <a:ext cx="997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495090EE-6AD4-A28B-B898-909B3B182FBC}"/>
                    </a:ext>
                  </a:extLst>
                </p14:cNvPr>
                <p14:cNvContentPartPr/>
                <p14:nvPr/>
              </p14:nvContentPartPr>
              <p14:xfrm>
                <a:off x="7902825" y="707551"/>
                <a:ext cx="115200" cy="127800"/>
              </p14:xfrm>
            </p:contentPart>
          </mc:Choice>
          <mc:Fallback xmlns="">
            <p:pic>
              <p:nvPicPr>
                <p:cNvPr id="65" name="Ink 64">
                  <a:extLst>
                    <a:ext uri="{FF2B5EF4-FFF2-40B4-BE49-F238E27FC236}">
                      <a16:creationId xmlns:a16="http://schemas.microsoft.com/office/drawing/2014/main" id="{495090EE-6AD4-A28B-B898-909B3B182FBC}"/>
                    </a:ext>
                  </a:extLst>
                </p:cNvPr>
                <p:cNvPicPr/>
                <p:nvPr/>
              </p:nvPicPr>
              <p:blipFill>
                <a:blip r:embed="rId99"/>
                <a:stretch>
                  <a:fillRect/>
                </a:stretch>
              </p:blipFill>
              <p:spPr>
                <a:xfrm>
                  <a:off x="7893825" y="698551"/>
                  <a:ext cx="132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329B64D1-A1A6-7682-2719-0C119A11F174}"/>
                    </a:ext>
                  </a:extLst>
                </p14:cNvPr>
                <p14:cNvContentPartPr/>
                <p14:nvPr/>
              </p14:nvContentPartPr>
              <p14:xfrm>
                <a:off x="8105505" y="556351"/>
                <a:ext cx="107280" cy="250200"/>
              </p14:xfrm>
            </p:contentPart>
          </mc:Choice>
          <mc:Fallback xmlns="">
            <p:pic>
              <p:nvPicPr>
                <p:cNvPr id="67" name="Ink 66">
                  <a:extLst>
                    <a:ext uri="{FF2B5EF4-FFF2-40B4-BE49-F238E27FC236}">
                      <a16:creationId xmlns:a16="http://schemas.microsoft.com/office/drawing/2014/main" id="{329B64D1-A1A6-7682-2719-0C119A11F174}"/>
                    </a:ext>
                  </a:extLst>
                </p:cNvPr>
                <p:cNvPicPr/>
                <p:nvPr/>
              </p:nvPicPr>
              <p:blipFill>
                <a:blip r:embed="rId101"/>
                <a:stretch>
                  <a:fillRect/>
                </a:stretch>
              </p:blipFill>
              <p:spPr>
                <a:xfrm>
                  <a:off x="8096535" y="547351"/>
                  <a:ext cx="124861"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052B502F-0FDC-48E1-96E0-0172F4C90310}"/>
                    </a:ext>
                  </a:extLst>
                </p14:cNvPr>
                <p14:cNvContentPartPr/>
                <p14:nvPr/>
              </p14:nvContentPartPr>
              <p14:xfrm>
                <a:off x="8225025" y="658951"/>
                <a:ext cx="154080" cy="138600"/>
              </p14:xfrm>
            </p:contentPart>
          </mc:Choice>
          <mc:Fallback xmlns="">
            <p:pic>
              <p:nvPicPr>
                <p:cNvPr id="68" name="Ink 67">
                  <a:extLst>
                    <a:ext uri="{FF2B5EF4-FFF2-40B4-BE49-F238E27FC236}">
                      <a16:creationId xmlns:a16="http://schemas.microsoft.com/office/drawing/2014/main" id="{052B502F-0FDC-48E1-96E0-0172F4C90310}"/>
                    </a:ext>
                  </a:extLst>
                </p:cNvPr>
                <p:cNvPicPr/>
                <p:nvPr/>
              </p:nvPicPr>
              <p:blipFill>
                <a:blip r:embed="rId103"/>
                <a:stretch>
                  <a:fillRect/>
                </a:stretch>
              </p:blipFill>
              <p:spPr>
                <a:xfrm>
                  <a:off x="8216025" y="649951"/>
                  <a:ext cx="171720" cy="15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72" name="Ink 71">
                <a:extLst>
                  <a:ext uri="{FF2B5EF4-FFF2-40B4-BE49-F238E27FC236}">
                    <a16:creationId xmlns:a16="http://schemas.microsoft.com/office/drawing/2014/main" id="{BE5647CC-CBC7-6781-4A01-51FFABD40CFE}"/>
                  </a:ext>
                </a:extLst>
              </p14:cNvPr>
              <p14:cNvContentPartPr/>
              <p14:nvPr/>
            </p14:nvContentPartPr>
            <p14:xfrm rot="453643">
              <a:off x="4454865" y="809431"/>
              <a:ext cx="506520" cy="59040"/>
            </p14:xfrm>
          </p:contentPart>
        </mc:Choice>
        <mc:Fallback>
          <p:pic>
            <p:nvPicPr>
              <p:cNvPr id="72" name="Ink 71">
                <a:extLst>
                  <a:ext uri="{FF2B5EF4-FFF2-40B4-BE49-F238E27FC236}">
                    <a16:creationId xmlns:a16="http://schemas.microsoft.com/office/drawing/2014/main" id="{BE5647CC-CBC7-6781-4A01-51FFABD40CFE}"/>
                  </a:ext>
                </a:extLst>
              </p:cNvPr>
              <p:cNvPicPr/>
              <p:nvPr/>
            </p:nvPicPr>
            <p:blipFill>
              <a:blip r:embed="rId105"/>
              <a:stretch>
                <a:fillRect/>
              </a:stretch>
            </p:blipFill>
            <p:spPr>
              <a:xfrm rot="453643">
                <a:off x="4445865" y="800376"/>
                <a:ext cx="524160" cy="76788"/>
              </a:xfrm>
              <a:prstGeom prst="rect">
                <a:avLst/>
              </a:prstGeom>
            </p:spPr>
          </p:pic>
        </mc:Fallback>
      </mc:AlternateContent>
      <p:grpSp>
        <p:nvGrpSpPr>
          <p:cNvPr id="93207" name="Group 77">
            <a:extLst>
              <a:ext uri="{FF2B5EF4-FFF2-40B4-BE49-F238E27FC236}">
                <a16:creationId xmlns:a16="http://schemas.microsoft.com/office/drawing/2014/main" id="{49395BB1-1FD9-65FA-BBAF-2FF8B7242DBC}"/>
              </a:ext>
            </a:extLst>
          </p:cNvPr>
          <p:cNvGrpSpPr>
            <a:grpSpLocks/>
          </p:cNvGrpSpPr>
          <p:nvPr/>
        </p:nvGrpSpPr>
        <p:grpSpPr bwMode="auto">
          <a:xfrm rot="166124">
            <a:off x="1879600" y="1557339"/>
            <a:ext cx="577850" cy="274637"/>
            <a:chOff x="357945" y="1646431"/>
            <a:chExt cx="577440" cy="274320"/>
          </a:xfrm>
        </p:grpSpPr>
        <mc:AlternateContent xmlns:mc="http://schemas.openxmlformats.org/markup-compatibility/2006" xmlns:p14="http://schemas.microsoft.com/office/powerpoint/2010/main">
          <mc:Choice Requires="p14">
            <p:contentPart p14:bwMode="auto" r:id="rId106">
              <p14:nvContentPartPr>
                <p14:cNvPr id="73" name="Ink 72">
                  <a:extLst>
                    <a:ext uri="{FF2B5EF4-FFF2-40B4-BE49-F238E27FC236}">
                      <a16:creationId xmlns:a16="http://schemas.microsoft.com/office/drawing/2014/main" id="{002C4CB5-1F5E-E78A-9B27-9B251EA3E2BE}"/>
                    </a:ext>
                  </a:extLst>
                </p14:cNvPr>
                <p14:cNvContentPartPr/>
                <p14:nvPr/>
              </p14:nvContentPartPr>
              <p14:xfrm>
                <a:off x="526065" y="1659751"/>
                <a:ext cx="91800" cy="261000"/>
              </p14:xfrm>
            </p:contentPart>
          </mc:Choice>
          <mc:Fallback xmlns="">
            <p:pic>
              <p:nvPicPr>
                <p:cNvPr id="73" name="Ink 72">
                  <a:extLst>
                    <a:ext uri="{FF2B5EF4-FFF2-40B4-BE49-F238E27FC236}">
                      <a16:creationId xmlns:a16="http://schemas.microsoft.com/office/drawing/2014/main" id="{002C4CB5-1F5E-E78A-9B27-9B251EA3E2BE}"/>
                    </a:ext>
                  </a:extLst>
                </p:cNvPr>
                <p:cNvPicPr/>
                <p:nvPr/>
              </p:nvPicPr>
              <p:blipFill>
                <a:blip r:embed="rId107"/>
                <a:stretch>
                  <a:fillRect/>
                </a:stretch>
              </p:blipFill>
              <p:spPr>
                <a:xfrm>
                  <a:off x="517030" y="1650751"/>
                  <a:ext cx="109509"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4" name="Ink 73">
                  <a:extLst>
                    <a:ext uri="{FF2B5EF4-FFF2-40B4-BE49-F238E27FC236}">
                      <a16:creationId xmlns:a16="http://schemas.microsoft.com/office/drawing/2014/main" id="{4DA45287-716F-0FDD-D295-C369F5258FEC}"/>
                    </a:ext>
                  </a:extLst>
                </p14:cNvPr>
                <p14:cNvContentPartPr/>
                <p14:nvPr/>
              </p14:nvContentPartPr>
              <p14:xfrm>
                <a:off x="606705" y="1646431"/>
                <a:ext cx="240840" cy="270000"/>
              </p14:xfrm>
            </p:contentPart>
          </mc:Choice>
          <mc:Fallback xmlns="">
            <p:pic>
              <p:nvPicPr>
                <p:cNvPr id="74" name="Ink 73">
                  <a:extLst>
                    <a:ext uri="{FF2B5EF4-FFF2-40B4-BE49-F238E27FC236}">
                      <a16:creationId xmlns:a16="http://schemas.microsoft.com/office/drawing/2014/main" id="{4DA45287-716F-0FDD-D295-C369F5258FEC}"/>
                    </a:ext>
                  </a:extLst>
                </p:cNvPr>
                <p:cNvPicPr/>
                <p:nvPr/>
              </p:nvPicPr>
              <p:blipFill>
                <a:blip r:embed="rId109"/>
                <a:stretch>
                  <a:fillRect/>
                </a:stretch>
              </p:blipFill>
              <p:spPr>
                <a:xfrm>
                  <a:off x="597705" y="1637431"/>
                  <a:ext cx="2584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Ink 74">
                  <a:extLst>
                    <a:ext uri="{FF2B5EF4-FFF2-40B4-BE49-F238E27FC236}">
                      <a16:creationId xmlns:a16="http://schemas.microsoft.com/office/drawing/2014/main" id="{33FBBD1A-25EF-0B38-400A-34B3CB475359}"/>
                    </a:ext>
                  </a:extLst>
                </p14:cNvPr>
                <p14:cNvContentPartPr/>
                <p14:nvPr/>
              </p14:nvContentPartPr>
              <p14:xfrm>
                <a:off x="819825" y="1738951"/>
                <a:ext cx="115560" cy="152280"/>
              </p14:xfrm>
            </p:contentPart>
          </mc:Choice>
          <mc:Fallback xmlns="">
            <p:pic>
              <p:nvPicPr>
                <p:cNvPr id="75" name="Ink 74">
                  <a:extLst>
                    <a:ext uri="{FF2B5EF4-FFF2-40B4-BE49-F238E27FC236}">
                      <a16:creationId xmlns:a16="http://schemas.microsoft.com/office/drawing/2014/main" id="{33FBBD1A-25EF-0B38-400A-34B3CB475359}"/>
                    </a:ext>
                  </a:extLst>
                </p:cNvPr>
                <p:cNvPicPr/>
                <p:nvPr/>
              </p:nvPicPr>
              <p:blipFill>
                <a:blip r:embed="rId111"/>
                <a:stretch>
                  <a:fillRect/>
                </a:stretch>
              </p:blipFill>
              <p:spPr>
                <a:xfrm>
                  <a:off x="810825" y="1729951"/>
                  <a:ext cx="133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6" name="Ink 75">
                  <a:extLst>
                    <a:ext uri="{FF2B5EF4-FFF2-40B4-BE49-F238E27FC236}">
                      <a16:creationId xmlns:a16="http://schemas.microsoft.com/office/drawing/2014/main" id="{0A692798-8708-0A0E-CE5F-EF323C6CD662}"/>
                    </a:ext>
                  </a:extLst>
                </p14:cNvPr>
                <p14:cNvContentPartPr/>
                <p14:nvPr/>
              </p14:nvContentPartPr>
              <p14:xfrm>
                <a:off x="857625" y="1677031"/>
                <a:ext cx="1080" cy="6120"/>
              </p14:xfrm>
            </p:contentPart>
          </mc:Choice>
          <mc:Fallback xmlns="">
            <p:pic>
              <p:nvPicPr>
                <p:cNvPr id="76" name="Ink 75">
                  <a:extLst>
                    <a:ext uri="{FF2B5EF4-FFF2-40B4-BE49-F238E27FC236}">
                      <a16:creationId xmlns:a16="http://schemas.microsoft.com/office/drawing/2014/main" id="{0A692798-8708-0A0E-CE5F-EF323C6CD662}"/>
                    </a:ext>
                  </a:extLst>
                </p:cNvPr>
                <p:cNvPicPr/>
                <p:nvPr/>
              </p:nvPicPr>
              <p:blipFill>
                <a:blip r:embed="rId113"/>
                <a:stretch>
                  <a:fillRect/>
                </a:stretch>
              </p:blipFill>
              <p:spPr>
                <a:xfrm>
                  <a:off x="848625" y="1668031"/>
                  <a:ext cx="18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7" name="Ink 76">
                  <a:extLst>
                    <a:ext uri="{FF2B5EF4-FFF2-40B4-BE49-F238E27FC236}">
                      <a16:creationId xmlns:a16="http://schemas.microsoft.com/office/drawing/2014/main" id="{DDD7FF29-6311-FCEA-3925-9547A24FA7BB}"/>
                    </a:ext>
                  </a:extLst>
                </p14:cNvPr>
                <p14:cNvContentPartPr/>
                <p14:nvPr/>
              </p14:nvContentPartPr>
              <p14:xfrm>
                <a:off x="357945" y="1680991"/>
                <a:ext cx="341640" cy="33120"/>
              </p14:xfrm>
            </p:contentPart>
          </mc:Choice>
          <mc:Fallback xmlns="">
            <p:pic>
              <p:nvPicPr>
                <p:cNvPr id="77" name="Ink 76">
                  <a:extLst>
                    <a:ext uri="{FF2B5EF4-FFF2-40B4-BE49-F238E27FC236}">
                      <a16:creationId xmlns:a16="http://schemas.microsoft.com/office/drawing/2014/main" id="{DDD7FF29-6311-FCEA-3925-9547A24FA7BB}"/>
                    </a:ext>
                  </a:extLst>
                </p:cNvPr>
                <p:cNvPicPr/>
                <p:nvPr/>
              </p:nvPicPr>
              <p:blipFill>
                <a:blip r:embed="rId115"/>
                <a:stretch>
                  <a:fillRect/>
                </a:stretch>
              </p:blipFill>
              <p:spPr>
                <a:xfrm>
                  <a:off x="348945" y="1672088"/>
                  <a:ext cx="359280" cy="50570"/>
                </a:xfrm>
                <a:prstGeom prst="rect">
                  <a:avLst/>
                </a:prstGeom>
              </p:spPr>
            </p:pic>
          </mc:Fallback>
        </mc:AlternateContent>
      </p:grpSp>
      <p:grpSp>
        <p:nvGrpSpPr>
          <p:cNvPr id="93208" name="Group 90">
            <a:extLst>
              <a:ext uri="{FF2B5EF4-FFF2-40B4-BE49-F238E27FC236}">
                <a16:creationId xmlns:a16="http://schemas.microsoft.com/office/drawing/2014/main" id="{2E225C09-84AF-0395-8BDA-A3CA910455EB}"/>
              </a:ext>
            </a:extLst>
          </p:cNvPr>
          <p:cNvGrpSpPr>
            <a:grpSpLocks/>
          </p:cNvGrpSpPr>
          <p:nvPr/>
        </p:nvGrpSpPr>
        <p:grpSpPr bwMode="auto">
          <a:xfrm rot="367058">
            <a:off x="2741613" y="1538288"/>
            <a:ext cx="1016000" cy="258762"/>
            <a:chOff x="1205025" y="1597831"/>
            <a:chExt cx="1015200" cy="258840"/>
          </a:xfrm>
        </p:grpSpPr>
        <mc:AlternateContent xmlns:mc="http://schemas.openxmlformats.org/markup-compatibility/2006" xmlns:p14="http://schemas.microsoft.com/office/powerpoint/2010/main">
          <mc:Choice Requires="p14">
            <p:contentPart p14:bwMode="auto" r:id="rId116">
              <p14:nvContentPartPr>
                <p14:cNvPr id="79" name="Ink 78">
                  <a:extLst>
                    <a:ext uri="{FF2B5EF4-FFF2-40B4-BE49-F238E27FC236}">
                      <a16:creationId xmlns:a16="http://schemas.microsoft.com/office/drawing/2014/main" id="{E03B53A5-727F-B1AA-3624-155F2E695931}"/>
                    </a:ext>
                  </a:extLst>
                </p14:cNvPr>
                <p14:cNvContentPartPr/>
                <p14:nvPr/>
              </p14:nvContentPartPr>
              <p14:xfrm>
                <a:off x="1205025" y="1684231"/>
                <a:ext cx="90360" cy="172440"/>
              </p14:xfrm>
            </p:contentPart>
          </mc:Choice>
          <mc:Fallback xmlns="">
            <p:pic>
              <p:nvPicPr>
                <p:cNvPr id="79" name="Ink 78">
                  <a:extLst>
                    <a:ext uri="{FF2B5EF4-FFF2-40B4-BE49-F238E27FC236}">
                      <a16:creationId xmlns:a16="http://schemas.microsoft.com/office/drawing/2014/main" id="{E03B53A5-727F-B1AA-3624-155F2E695931}"/>
                    </a:ext>
                  </a:extLst>
                </p:cNvPr>
                <p:cNvPicPr/>
                <p:nvPr/>
              </p:nvPicPr>
              <p:blipFill>
                <a:blip r:embed="rId117"/>
                <a:stretch>
                  <a:fillRect/>
                </a:stretch>
              </p:blipFill>
              <p:spPr>
                <a:xfrm>
                  <a:off x="1196025" y="1675250"/>
                  <a:ext cx="108000" cy="190043"/>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Ink 79">
                  <a:extLst>
                    <a:ext uri="{FF2B5EF4-FFF2-40B4-BE49-F238E27FC236}">
                      <a16:creationId xmlns:a16="http://schemas.microsoft.com/office/drawing/2014/main" id="{B8BB2CD4-9D2C-C254-2350-452462B86569}"/>
                    </a:ext>
                  </a:extLst>
                </p14:cNvPr>
                <p14:cNvContentPartPr/>
                <p14:nvPr/>
              </p14:nvContentPartPr>
              <p14:xfrm>
                <a:off x="1331745" y="1715911"/>
                <a:ext cx="59040" cy="118800"/>
              </p14:xfrm>
            </p:contentPart>
          </mc:Choice>
          <mc:Fallback xmlns="">
            <p:pic>
              <p:nvPicPr>
                <p:cNvPr id="80" name="Ink 79">
                  <a:extLst>
                    <a:ext uri="{FF2B5EF4-FFF2-40B4-BE49-F238E27FC236}">
                      <a16:creationId xmlns:a16="http://schemas.microsoft.com/office/drawing/2014/main" id="{B8BB2CD4-9D2C-C254-2350-452462B86569}"/>
                    </a:ext>
                  </a:extLst>
                </p:cNvPr>
                <p:cNvPicPr/>
                <p:nvPr/>
              </p:nvPicPr>
              <p:blipFill>
                <a:blip r:embed="rId119"/>
                <a:stretch>
                  <a:fillRect/>
                </a:stretch>
              </p:blipFill>
              <p:spPr>
                <a:xfrm>
                  <a:off x="1322745" y="1706938"/>
                  <a:ext cx="76680" cy="136387"/>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Ink 81">
                  <a:extLst>
                    <a:ext uri="{FF2B5EF4-FFF2-40B4-BE49-F238E27FC236}">
                      <a16:creationId xmlns:a16="http://schemas.microsoft.com/office/drawing/2014/main" id="{963938A6-FBAE-F2D9-2713-EDA2272F7A60}"/>
                    </a:ext>
                  </a:extLst>
                </p14:cNvPr>
                <p14:cNvContentPartPr/>
                <p14:nvPr/>
              </p14:nvContentPartPr>
              <p14:xfrm>
                <a:off x="1455585" y="1710151"/>
                <a:ext cx="97920" cy="120600"/>
              </p14:xfrm>
            </p:contentPart>
          </mc:Choice>
          <mc:Fallback xmlns="">
            <p:pic>
              <p:nvPicPr>
                <p:cNvPr id="82" name="Ink 81">
                  <a:extLst>
                    <a:ext uri="{FF2B5EF4-FFF2-40B4-BE49-F238E27FC236}">
                      <a16:creationId xmlns:a16="http://schemas.microsoft.com/office/drawing/2014/main" id="{963938A6-FBAE-F2D9-2713-EDA2272F7A60}"/>
                    </a:ext>
                  </a:extLst>
                </p:cNvPr>
                <p:cNvPicPr/>
                <p:nvPr/>
              </p:nvPicPr>
              <p:blipFill>
                <a:blip r:embed="rId121"/>
                <a:stretch>
                  <a:fillRect/>
                </a:stretch>
              </p:blipFill>
              <p:spPr>
                <a:xfrm>
                  <a:off x="1446585" y="1701151"/>
                  <a:ext cx="115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Ink 82">
                  <a:extLst>
                    <a:ext uri="{FF2B5EF4-FFF2-40B4-BE49-F238E27FC236}">
                      <a16:creationId xmlns:a16="http://schemas.microsoft.com/office/drawing/2014/main" id="{157291F9-248F-F2E9-3314-EBAE5008DF44}"/>
                    </a:ext>
                  </a:extLst>
                </p14:cNvPr>
                <p14:cNvContentPartPr/>
                <p14:nvPr/>
              </p14:nvContentPartPr>
              <p14:xfrm>
                <a:off x="1577625" y="1684951"/>
                <a:ext cx="71640" cy="86760"/>
              </p14:xfrm>
            </p:contentPart>
          </mc:Choice>
          <mc:Fallback xmlns="">
            <p:pic>
              <p:nvPicPr>
                <p:cNvPr id="83" name="Ink 82">
                  <a:extLst>
                    <a:ext uri="{FF2B5EF4-FFF2-40B4-BE49-F238E27FC236}">
                      <a16:creationId xmlns:a16="http://schemas.microsoft.com/office/drawing/2014/main" id="{157291F9-248F-F2E9-3314-EBAE5008DF44}"/>
                    </a:ext>
                  </a:extLst>
                </p:cNvPr>
                <p:cNvPicPr/>
                <p:nvPr/>
              </p:nvPicPr>
              <p:blipFill>
                <a:blip r:embed="rId123"/>
                <a:stretch>
                  <a:fillRect/>
                </a:stretch>
              </p:blipFill>
              <p:spPr>
                <a:xfrm>
                  <a:off x="1568625" y="1675951"/>
                  <a:ext cx="89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Ink 83">
                  <a:extLst>
                    <a:ext uri="{FF2B5EF4-FFF2-40B4-BE49-F238E27FC236}">
                      <a16:creationId xmlns:a16="http://schemas.microsoft.com/office/drawing/2014/main" id="{55B51CB9-F3B7-6A6A-C57D-B6073E5DE0C3}"/>
                    </a:ext>
                  </a:extLst>
                </p14:cNvPr>
                <p14:cNvContentPartPr/>
                <p14:nvPr/>
              </p14:nvContentPartPr>
              <p14:xfrm>
                <a:off x="1713345" y="1614751"/>
                <a:ext cx="34200" cy="205200"/>
              </p14:xfrm>
            </p:contentPart>
          </mc:Choice>
          <mc:Fallback xmlns="">
            <p:pic>
              <p:nvPicPr>
                <p:cNvPr id="84" name="Ink 83">
                  <a:extLst>
                    <a:ext uri="{FF2B5EF4-FFF2-40B4-BE49-F238E27FC236}">
                      <a16:creationId xmlns:a16="http://schemas.microsoft.com/office/drawing/2014/main" id="{55B51CB9-F3B7-6A6A-C57D-B6073E5DE0C3}"/>
                    </a:ext>
                  </a:extLst>
                </p:cNvPr>
                <p:cNvPicPr/>
                <p:nvPr/>
              </p:nvPicPr>
              <p:blipFill>
                <a:blip r:embed="rId125"/>
                <a:stretch>
                  <a:fillRect/>
                </a:stretch>
              </p:blipFill>
              <p:spPr>
                <a:xfrm>
                  <a:off x="1704345" y="1605751"/>
                  <a:ext cx="518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5" name="Ink 84">
                  <a:extLst>
                    <a:ext uri="{FF2B5EF4-FFF2-40B4-BE49-F238E27FC236}">
                      <a16:creationId xmlns:a16="http://schemas.microsoft.com/office/drawing/2014/main" id="{B73636F6-0979-B7E0-9AD4-9BDF635E45D2}"/>
                    </a:ext>
                  </a:extLst>
                </p14:cNvPr>
                <p14:cNvContentPartPr/>
                <p14:nvPr/>
              </p14:nvContentPartPr>
              <p14:xfrm>
                <a:off x="1768785" y="1599631"/>
                <a:ext cx="153000" cy="203040"/>
              </p14:xfrm>
            </p:contentPart>
          </mc:Choice>
          <mc:Fallback xmlns="">
            <p:pic>
              <p:nvPicPr>
                <p:cNvPr id="85" name="Ink 84">
                  <a:extLst>
                    <a:ext uri="{FF2B5EF4-FFF2-40B4-BE49-F238E27FC236}">
                      <a16:creationId xmlns:a16="http://schemas.microsoft.com/office/drawing/2014/main" id="{B73636F6-0979-B7E0-9AD4-9BDF635E45D2}"/>
                    </a:ext>
                  </a:extLst>
                </p:cNvPr>
                <p:cNvPicPr/>
                <p:nvPr/>
              </p:nvPicPr>
              <p:blipFill>
                <a:blip r:embed="rId127"/>
                <a:stretch>
                  <a:fillRect/>
                </a:stretch>
              </p:blipFill>
              <p:spPr>
                <a:xfrm>
                  <a:off x="1759785" y="1590615"/>
                  <a:ext cx="170640" cy="220711"/>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Ink 85">
                  <a:extLst>
                    <a:ext uri="{FF2B5EF4-FFF2-40B4-BE49-F238E27FC236}">
                      <a16:creationId xmlns:a16="http://schemas.microsoft.com/office/drawing/2014/main" id="{18E0AF11-87BD-BA8E-8BBB-8C00505CDDAE}"/>
                    </a:ext>
                  </a:extLst>
                </p14:cNvPr>
                <p14:cNvContentPartPr/>
                <p14:nvPr/>
              </p14:nvContentPartPr>
              <p14:xfrm>
                <a:off x="1868505" y="1685311"/>
                <a:ext cx="116640" cy="100080"/>
              </p14:xfrm>
            </p:contentPart>
          </mc:Choice>
          <mc:Fallback xmlns="">
            <p:pic>
              <p:nvPicPr>
                <p:cNvPr id="86" name="Ink 85">
                  <a:extLst>
                    <a:ext uri="{FF2B5EF4-FFF2-40B4-BE49-F238E27FC236}">
                      <a16:creationId xmlns:a16="http://schemas.microsoft.com/office/drawing/2014/main" id="{18E0AF11-87BD-BA8E-8BBB-8C00505CDDAE}"/>
                    </a:ext>
                  </a:extLst>
                </p:cNvPr>
                <p:cNvPicPr/>
                <p:nvPr/>
              </p:nvPicPr>
              <p:blipFill>
                <a:blip r:embed="rId129"/>
                <a:stretch>
                  <a:fillRect/>
                </a:stretch>
              </p:blipFill>
              <p:spPr>
                <a:xfrm>
                  <a:off x="1859505" y="1676311"/>
                  <a:ext cx="134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7" name="Ink 86">
                  <a:extLst>
                    <a:ext uri="{FF2B5EF4-FFF2-40B4-BE49-F238E27FC236}">
                      <a16:creationId xmlns:a16="http://schemas.microsoft.com/office/drawing/2014/main" id="{A31FA291-8A52-F169-1899-190EE344CE03}"/>
                    </a:ext>
                  </a:extLst>
                </p14:cNvPr>
                <p14:cNvContentPartPr/>
                <p14:nvPr/>
              </p14:nvContentPartPr>
              <p14:xfrm>
                <a:off x="2005665" y="1597831"/>
                <a:ext cx="6480" cy="13320"/>
              </p14:xfrm>
            </p:contentPart>
          </mc:Choice>
          <mc:Fallback xmlns="">
            <p:pic>
              <p:nvPicPr>
                <p:cNvPr id="87" name="Ink 86">
                  <a:extLst>
                    <a:ext uri="{FF2B5EF4-FFF2-40B4-BE49-F238E27FC236}">
                      <a16:creationId xmlns:a16="http://schemas.microsoft.com/office/drawing/2014/main" id="{A31FA291-8A52-F169-1899-190EE344CE03}"/>
                    </a:ext>
                  </a:extLst>
                </p:cNvPr>
                <p:cNvPicPr/>
                <p:nvPr/>
              </p:nvPicPr>
              <p:blipFill>
                <a:blip r:embed="rId131"/>
                <a:stretch>
                  <a:fillRect/>
                </a:stretch>
              </p:blipFill>
              <p:spPr>
                <a:xfrm>
                  <a:off x="1997139" y="1588831"/>
                  <a:ext cx="23192"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8" name="Ink 87">
                  <a:extLst>
                    <a:ext uri="{FF2B5EF4-FFF2-40B4-BE49-F238E27FC236}">
                      <a16:creationId xmlns:a16="http://schemas.microsoft.com/office/drawing/2014/main" id="{EA5E2352-8EEC-C0B7-ABAB-7C86EF6A4432}"/>
                    </a:ext>
                  </a:extLst>
                </p14:cNvPr>
                <p14:cNvContentPartPr/>
                <p14:nvPr/>
              </p14:nvContentPartPr>
              <p14:xfrm>
                <a:off x="2008905" y="1672711"/>
                <a:ext cx="211320" cy="130320"/>
              </p14:xfrm>
            </p:contentPart>
          </mc:Choice>
          <mc:Fallback xmlns="">
            <p:pic>
              <p:nvPicPr>
                <p:cNvPr id="88" name="Ink 87">
                  <a:extLst>
                    <a:ext uri="{FF2B5EF4-FFF2-40B4-BE49-F238E27FC236}">
                      <a16:creationId xmlns:a16="http://schemas.microsoft.com/office/drawing/2014/main" id="{EA5E2352-8EEC-C0B7-ABAB-7C86EF6A4432}"/>
                    </a:ext>
                  </a:extLst>
                </p:cNvPr>
                <p:cNvPicPr/>
                <p:nvPr/>
              </p:nvPicPr>
              <p:blipFill>
                <a:blip r:embed="rId133"/>
                <a:stretch>
                  <a:fillRect/>
                </a:stretch>
              </p:blipFill>
              <p:spPr>
                <a:xfrm>
                  <a:off x="1999905" y="1663711"/>
                  <a:ext cx="228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Ink 89">
                  <a:extLst>
                    <a:ext uri="{FF2B5EF4-FFF2-40B4-BE49-F238E27FC236}">
                      <a16:creationId xmlns:a16="http://schemas.microsoft.com/office/drawing/2014/main" id="{405FE819-3DDF-7545-87B0-12446BC307BE}"/>
                    </a:ext>
                  </a:extLst>
                </p14:cNvPr>
                <p14:cNvContentPartPr/>
                <p14:nvPr/>
              </p14:nvContentPartPr>
              <p14:xfrm>
                <a:off x="1395825" y="1721671"/>
                <a:ext cx="63720" cy="85320"/>
              </p14:xfrm>
            </p:contentPart>
          </mc:Choice>
          <mc:Fallback xmlns="">
            <p:pic>
              <p:nvPicPr>
                <p:cNvPr id="90" name="Ink 89">
                  <a:extLst>
                    <a:ext uri="{FF2B5EF4-FFF2-40B4-BE49-F238E27FC236}">
                      <a16:creationId xmlns:a16="http://schemas.microsoft.com/office/drawing/2014/main" id="{405FE819-3DDF-7545-87B0-12446BC307BE}"/>
                    </a:ext>
                  </a:extLst>
                </p:cNvPr>
                <p:cNvPicPr/>
                <p:nvPr/>
              </p:nvPicPr>
              <p:blipFill>
                <a:blip r:embed="rId135"/>
                <a:stretch>
                  <a:fillRect/>
                </a:stretch>
              </p:blipFill>
              <p:spPr>
                <a:xfrm>
                  <a:off x="1386774" y="1712671"/>
                  <a:ext cx="81460" cy="102960"/>
                </a:xfrm>
                <a:prstGeom prst="rect">
                  <a:avLst/>
                </a:prstGeom>
              </p:spPr>
            </p:pic>
          </mc:Fallback>
        </mc:AlternateContent>
      </p:grpSp>
      <p:grpSp>
        <p:nvGrpSpPr>
          <p:cNvPr id="93209" name="Group 93">
            <a:extLst>
              <a:ext uri="{FF2B5EF4-FFF2-40B4-BE49-F238E27FC236}">
                <a16:creationId xmlns:a16="http://schemas.microsoft.com/office/drawing/2014/main" id="{8E6CE2C5-32A5-85BB-4A51-20BCD2D90CC7}"/>
              </a:ext>
            </a:extLst>
          </p:cNvPr>
          <p:cNvGrpSpPr>
            <a:grpSpLocks/>
          </p:cNvGrpSpPr>
          <p:nvPr/>
        </p:nvGrpSpPr>
        <p:grpSpPr bwMode="auto">
          <a:xfrm rot="540116">
            <a:off x="3990976" y="1562100"/>
            <a:ext cx="119063" cy="255588"/>
            <a:chOff x="2481585" y="1590991"/>
            <a:chExt cx="118440" cy="255960"/>
          </a:xfrm>
        </p:grpSpPr>
        <mc:AlternateContent xmlns:mc="http://schemas.openxmlformats.org/markup-compatibility/2006" xmlns:p14="http://schemas.microsoft.com/office/powerpoint/2010/main">
          <mc:Choice Requires="p14">
            <p:contentPart p14:bwMode="auto" r:id="rId136">
              <p14:nvContentPartPr>
                <p14:cNvPr id="92" name="Ink 91">
                  <a:extLst>
                    <a:ext uri="{FF2B5EF4-FFF2-40B4-BE49-F238E27FC236}">
                      <a16:creationId xmlns:a16="http://schemas.microsoft.com/office/drawing/2014/main" id="{879337C8-6925-2008-CDDF-12BD3404644E}"/>
                    </a:ext>
                  </a:extLst>
                </p14:cNvPr>
                <p14:cNvContentPartPr/>
                <p14:nvPr/>
              </p14:nvContentPartPr>
              <p14:xfrm>
                <a:off x="2515425" y="1651111"/>
                <a:ext cx="84600" cy="195840"/>
              </p14:xfrm>
            </p:contentPart>
          </mc:Choice>
          <mc:Fallback xmlns="">
            <p:pic>
              <p:nvPicPr>
                <p:cNvPr id="92" name="Ink 91">
                  <a:extLst>
                    <a:ext uri="{FF2B5EF4-FFF2-40B4-BE49-F238E27FC236}">
                      <a16:creationId xmlns:a16="http://schemas.microsoft.com/office/drawing/2014/main" id="{879337C8-6925-2008-CDDF-12BD3404644E}"/>
                    </a:ext>
                  </a:extLst>
                </p:cNvPr>
                <p:cNvPicPr/>
                <p:nvPr/>
              </p:nvPicPr>
              <p:blipFill>
                <a:blip r:embed="rId137"/>
                <a:stretch>
                  <a:fillRect/>
                </a:stretch>
              </p:blipFill>
              <p:spPr>
                <a:xfrm>
                  <a:off x="2506425" y="1642111"/>
                  <a:ext cx="102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Ink 92">
                  <a:extLst>
                    <a:ext uri="{FF2B5EF4-FFF2-40B4-BE49-F238E27FC236}">
                      <a16:creationId xmlns:a16="http://schemas.microsoft.com/office/drawing/2014/main" id="{2C300D48-1822-1E49-5735-77A2A197E794}"/>
                    </a:ext>
                  </a:extLst>
                </p14:cNvPr>
                <p14:cNvContentPartPr/>
                <p14:nvPr/>
              </p14:nvContentPartPr>
              <p14:xfrm>
                <a:off x="2481585" y="1590991"/>
                <a:ext cx="12600" cy="4680"/>
              </p14:xfrm>
            </p:contentPart>
          </mc:Choice>
          <mc:Fallback xmlns="">
            <p:pic>
              <p:nvPicPr>
                <p:cNvPr id="93" name="Ink 92">
                  <a:extLst>
                    <a:ext uri="{FF2B5EF4-FFF2-40B4-BE49-F238E27FC236}">
                      <a16:creationId xmlns:a16="http://schemas.microsoft.com/office/drawing/2014/main" id="{2C300D48-1822-1E49-5735-77A2A197E794}"/>
                    </a:ext>
                  </a:extLst>
                </p:cNvPr>
                <p:cNvPicPr/>
                <p:nvPr/>
              </p:nvPicPr>
              <p:blipFill>
                <a:blip r:embed="rId139"/>
                <a:stretch>
                  <a:fillRect/>
                </a:stretch>
              </p:blipFill>
              <p:spPr>
                <a:xfrm>
                  <a:off x="2472835" y="1581991"/>
                  <a:ext cx="29750" cy="22320"/>
                </a:xfrm>
                <a:prstGeom prst="rect">
                  <a:avLst/>
                </a:prstGeom>
              </p:spPr>
            </p:pic>
          </mc:Fallback>
        </mc:AlternateContent>
      </p:grpSp>
      <p:grpSp>
        <p:nvGrpSpPr>
          <p:cNvPr id="93210" name="Group 104">
            <a:extLst>
              <a:ext uri="{FF2B5EF4-FFF2-40B4-BE49-F238E27FC236}">
                <a16:creationId xmlns:a16="http://schemas.microsoft.com/office/drawing/2014/main" id="{0B92D49C-4E85-08B1-1800-FE6A95F0E45C}"/>
              </a:ext>
            </a:extLst>
          </p:cNvPr>
          <p:cNvGrpSpPr>
            <a:grpSpLocks/>
          </p:cNvGrpSpPr>
          <p:nvPr/>
        </p:nvGrpSpPr>
        <p:grpSpPr bwMode="auto">
          <a:xfrm rot="540116">
            <a:off x="4416426" y="1531939"/>
            <a:ext cx="709613" cy="295275"/>
            <a:chOff x="3098625" y="1515391"/>
            <a:chExt cx="709920" cy="295920"/>
          </a:xfrm>
        </p:grpSpPr>
        <mc:AlternateContent xmlns:mc="http://schemas.openxmlformats.org/markup-compatibility/2006" xmlns:p14="http://schemas.microsoft.com/office/powerpoint/2010/main">
          <mc:Choice Requires="p14">
            <p:contentPart p14:bwMode="auto" r:id="rId140">
              <p14:nvContentPartPr>
                <p14:cNvPr id="95" name="Ink 94">
                  <a:extLst>
                    <a:ext uri="{FF2B5EF4-FFF2-40B4-BE49-F238E27FC236}">
                      <a16:creationId xmlns:a16="http://schemas.microsoft.com/office/drawing/2014/main" id="{C3939841-4A5E-D83F-CCB9-6EF10AA3DCD7}"/>
                    </a:ext>
                  </a:extLst>
                </p14:cNvPr>
                <p14:cNvContentPartPr/>
                <p14:nvPr/>
              </p14:nvContentPartPr>
              <p14:xfrm>
                <a:off x="3098625" y="1612591"/>
                <a:ext cx="144000" cy="198720"/>
              </p14:xfrm>
            </p:contentPart>
          </mc:Choice>
          <mc:Fallback xmlns="">
            <p:pic>
              <p:nvPicPr>
                <p:cNvPr id="95" name="Ink 94">
                  <a:extLst>
                    <a:ext uri="{FF2B5EF4-FFF2-40B4-BE49-F238E27FC236}">
                      <a16:creationId xmlns:a16="http://schemas.microsoft.com/office/drawing/2014/main" id="{C3939841-4A5E-D83F-CCB9-6EF10AA3DCD7}"/>
                    </a:ext>
                  </a:extLst>
                </p:cNvPr>
                <p:cNvPicPr/>
                <p:nvPr/>
              </p:nvPicPr>
              <p:blipFill>
                <a:blip r:embed="rId141"/>
                <a:stretch>
                  <a:fillRect/>
                </a:stretch>
              </p:blipFill>
              <p:spPr>
                <a:xfrm>
                  <a:off x="3089625" y="1603575"/>
                  <a:ext cx="161640" cy="216392"/>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6" name="Ink 95">
                  <a:extLst>
                    <a:ext uri="{FF2B5EF4-FFF2-40B4-BE49-F238E27FC236}">
                      <a16:creationId xmlns:a16="http://schemas.microsoft.com/office/drawing/2014/main" id="{A77D2077-5081-2510-B929-33489D63DDBD}"/>
                    </a:ext>
                  </a:extLst>
                </p14:cNvPr>
                <p14:cNvContentPartPr/>
                <p14:nvPr/>
              </p14:nvContentPartPr>
              <p14:xfrm>
                <a:off x="3258825" y="1631671"/>
                <a:ext cx="197280" cy="114840"/>
              </p14:xfrm>
            </p:contentPart>
          </mc:Choice>
          <mc:Fallback xmlns="">
            <p:pic>
              <p:nvPicPr>
                <p:cNvPr id="96" name="Ink 95">
                  <a:extLst>
                    <a:ext uri="{FF2B5EF4-FFF2-40B4-BE49-F238E27FC236}">
                      <a16:creationId xmlns:a16="http://schemas.microsoft.com/office/drawing/2014/main" id="{A77D2077-5081-2510-B929-33489D63DDBD}"/>
                    </a:ext>
                  </a:extLst>
                </p:cNvPr>
                <p:cNvPicPr/>
                <p:nvPr/>
              </p:nvPicPr>
              <p:blipFill>
                <a:blip r:embed="rId143"/>
                <a:stretch>
                  <a:fillRect/>
                </a:stretch>
              </p:blipFill>
              <p:spPr>
                <a:xfrm>
                  <a:off x="3249825" y="1622671"/>
                  <a:ext cx="214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7" name="Ink 96">
                  <a:extLst>
                    <a:ext uri="{FF2B5EF4-FFF2-40B4-BE49-F238E27FC236}">
                      <a16:creationId xmlns:a16="http://schemas.microsoft.com/office/drawing/2014/main" id="{DC921DDB-C395-8323-E162-73F0DA037FAF}"/>
                    </a:ext>
                  </a:extLst>
                </p14:cNvPr>
                <p14:cNvContentPartPr/>
                <p14:nvPr/>
              </p14:nvContentPartPr>
              <p14:xfrm>
                <a:off x="3424425" y="1523311"/>
                <a:ext cx="182160" cy="204120"/>
              </p14:xfrm>
            </p:contentPart>
          </mc:Choice>
          <mc:Fallback xmlns="">
            <p:pic>
              <p:nvPicPr>
                <p:cNvPr id="97" name="Ink 96">
                  <a:extLst>
                    <a:ext uri="{FF2B5EF4-FFF2-40B4-BE49-F238E27FC236}">
                      <a16:creationId xmlns:a16="http://schemas.microsoft.com/office/drawing/2014/main" id="{DC921DDB-C395-8323-E162-73F0DA037FAF}"/>
                    </a:ext>
                  </a:extLst>
                </p:cNvPr>
                <p:cNvPicPr/>
                <p:nvPr/>
              </p:nvPicPr>
              <p:blipFill>
                <a:blip r:embed="rId145"/>
                <a:stretch>
                  <a:fillRect/>
                </a:stretch>
              </p:blipFill>
              <p:spPr>
                <a:xfrm>
                  <a:off x="3415425" y="1514311"/>
                  <a:ext cx="1998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8" name="Ink 97">
                  <a:extLst>
                    <a:ext uri="{FF2B5EF4-FFF2-40B4-BE49-F238E27FC236}">
                      <a16:creationId xmlns:a16="http://schemas.microsoft.com/office/drawing/2014/main" id="{D84D55D2-D9E4-8B8C-86F9-B77F34A0C596}"/>
                    </a:ext>
                  </a:extLst>
                </p14:cNvPr>
                <p14:cNvContentPartPr/>
                <p14:nvPr/>
              </p14:nvContentPartPr>
              <p14:xfrm>
                <a:off x="3641145" y="1531951"/>
                <a:ext cx="2880" cy="3600"/>
              </p14:xfrm>
            </p:contentPart>
          </mc:Choice>
          <mc:Fallback xmlns="">
            <p:pic>
              <p:nvPicPr>
                <p:cNvPr id="98" name="Ink 97">
                  <a:extLst>
                    <a:ext uri="{FF2B5EF4-FFF2-40B4-BE49-F238E27FC236}">
                      <a16:creationId xmlns:a16="http://schemas.microsoft.com/office/drawing/2014/main" id="{D84D55D2-D9E4-8B8C-86F9-B77F34A0C596}"/>
                    </a:ext>
                  </a:extLst>
                </p:cNvPr>
                <p:cNvPicPr/>
                <p:nvPr/>
              </p:nvPicPr>
              <p:blipFill>
                <a:blip r:embed="rId147"/>
                <a:stretch>
                  <a:fillRect/>
                </a:stretch>
              </p:blipFill>
              <p:spPr>
                <a:xfrm>
                  <a:off x="3632145" y="1522951"/>
                  <a:ext cx="20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9" name="Ink 98">
                  <a:extLst>
                    <a:ext uri="{FF2B5EF4-FFF2-40B4-BE49-F238E27FC236}">
                      <a16:creationId xmlns:a16="http://schemas.microsoft.com/office/drawing/2014/main" id="{57652266-4CA1-3355-4C25-719F5AEC6496}"/>
                    </a:ext>
                  </a:extLst>
                </p14:cNvPr>
                <p14:cNvContentPartPr/>
                <p14:nvPr/>
              </p14:nvContentPartPr>
              <p14:xfrm>
                <a:off x="3636825" y="1515391"/>
                <a:ext cx="171720" cy="233280"/>
              </p14:xfrm>
            </p:contentPart>
          </mc:Choice>
          <mc:Fallback xmlns="">
            <p:pic>
              <p:nvPicPr>
                <p:cNvPr id="99" name="Ink 98">
                  <a:extLst>
                    <a:ext uri="{FF2B5EF4-FFF2-40B4-BE49-F238E27FC236}">
                      <a16:creationId xmlns:a16="http://schemas.microsoft.com/office/drawing/2014/main" id="{57652266-4CA1-3355-4C25-719F5AEC6496}"/>
                    </a:ext>
                  </a:extLst>
                </p:cNvPr>
                <p:cNvPicPr/>
                <p:nvPr/>
              </p:nvPicPr>
              <p:blipFill>
                <a:blip r:embed="rId149"/>
                <a:stretch>
                  <a:fillRect/>
                </a:stretch>
              </p:blipFill>
              <p:spPr>
                <a:xfrm>
                  <a:off x="3627825" y="1506391"/>
                  <a:ext cx="189360" cy="250920"/>
                </a:xfrm>
                <a:prstGeom prst="rect">
                  <a:avLst/>
                </a:prstGeom>
              </p:spPr>
            </p:pic>
          </mc:Fallback>
        </mc:AlternateContent>
      </p:grpSp>
      <p:grpSp>
        <p:nvGrpSpPr>
          <p:cNvPr id="93211" name="Group 103">
            <a:extLst>
              <a:ext uri="{FF2B5EF4-FFF2-40B4-BE49-F238E27FC236}">
                <a16:creationId xmlns:a16="http://schemas.microsoft.com/office/drawing/2014/main" id="{378F348F-E89A-A8D0-25BD-3D3B491A4E16}"/>
              </a:ext>
            </a:extLst>
          </p:cNvPr>
          <p:cNvGrpSpPr>
            <a:grpSpLocks/>
          </p:cNvGrpSpPr>
          <p:nvPr/>
        </p:nvGrpSpPr>
        <p:grpSpPr bwMode="auto">
          <a:xfrm rot="540116">
            <a:off x="5532438" y="1512888"/>
            <a:ext cx="519112" cy="273050"/>
            <a:chOff x="4142625" y="1467871"/>
            <a:chExt cx="519840" cy="274320"/>
          </a:xfrm>
        </p:grpSpPr>
        <mc:AlternateContent xmlns:mc="http://schemas.openxmlformats.org/markup-compatibility/2006" xmlns:p14="http://schemas.microsoft.com/office/powerpoint/2010/main">
          <mc:Choice Requires="p14">
            <p:contentPart p14:bwMode="auto" r:id="rId150">
              <p14:nvContentPartPr>
                <p14:cNvPr id="100" name="Ink 99">
                  <a:extLst>
                    <a:ext uri="{FF2B5EF4-FFF2-40B4-BE49-F238E27FC236}">
                      <a16:creationId xmlns:a16="http://schemas.microsoft.com/office/drawing/2014/main" id="{1F8B3093-EF27-41E6-74B3-A96D39024704}"/>
                    </a:ext>
                  </a:extLst>
                </p14:cNvPr>
                <p14:cNvContentPartPr/>
                <p14:nvPr/>
              </p14:nvContentPartPr>
              <p14:xfrm>
                <a:off x="4142625" y="1571191"/>
                <a:ext cx="246240" cy="171000"/>
              </p14:xfrm>
            </p:contentPart>
          </mc:Choice>
          <mc:Fallback xmlns="">
            <p:pic>
              <p:nvPicPr>
                <p:cNvPr id="100" name="Ink 99">
                  <a:extLst>
                    <a:ext uri="{FF2B5EF4-FFF2-40B4-BE49-F238E27FC236}">
                      <a16:creationId xmlns:a16="http://schemas.microsoft.com/office/drawing/2014/main" id="{1F8B3093-EF27-41E6-74B3-A96D39024704}"/>
                    </a:ext>
                  </a:extLst>
                </p:cNvPr>
                <p:cNvPicPr/>
                <p:nvPr/>
              </p:nvPicPr>
              <p:blipFill>
                <a:blip r:embed="rId151"/>
                <a:stretch>
                  <a:fillRect/>
                </a:stretch>
              </p:blipFill>
              <p:spPr>
                <a:xfrm>
                  <a:off x="4133625" y="1562191"/>
                  <a:ext cx="263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Ink 100">
                  <a:extLst>
                    <a:ext uri="{FF2B5EF4-FFF2-40B4-BE49-F238E27FC236}">
                      <a16:creationId xmlns:a16="http://schemas.microsoft.com/office/drawing/2014/main" id="{6EE546F8-7AB7-E830-3447-4D6B4A2577E5}"/>
                    </a:ext>
                  </a:extLst>
                </p14:cNvPr>
                <p14:cNvContentPartPr/>
                <p14:nvPr/>
              </p14:nvContentPartPr>
              <p14:xfrm>
                <a:off x="4366545" y="1479751"/>
                <a:ext cx="37800" cy="9720"/>
              </p14:xfrm>
            </p:contentPart>
          </mc:Choice>
          <mc:Fallback xmlns="">
            <p:pic>
              <p:nvPicPr>
                <p:cNvPr id="101" name="Ink 100">
                  <a:extLst>
                    <a:ext uri="{FF2B5EF4-FFF2-40B4-BE49-F238E27FC236}">
                      <a16:creationId xmlns:a16="http://schemas.microsoft.com/office/drawing/2014/main" id="{6EE546F8-7AB7-E830-3447-4D6B4A2577E5}"/>
                    </a:ext>
                  </a:extLst>
                </p:cNvPr>
                <p:cNvPicPr/>
                <p:nvPr/>
              </p:nvPicPr>
              <p:blipFill>
                <a:blip r:embed="rId153"/>
                <a:stretch>
                  <a:fillRect/>
                </a:stretch>
              </p:blipFill>
              <p:spPr>
                <a:xfrm>
                  <a:off x="4357458" y="1470751"/>
                  <a:ext cx="5561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Ink 101">
                  <a:extLst>
                    <a:ext uri="{FF2B5EF4-FFF2-40B4-BE49-F238E27FC236}">
                      <a16:creationId xmlns:a16="http://schemas.microsoft.com/office/drawing/2014/main" id="{A7783023-85D1-A35A-D318-49F94424CB84}"/>
                    </a:ext>
                  </a:extLst>
                </p14:cNvPr>
                <p14:cNvContentPartPr/>
                <p14:nvPr/>
              </p14:nvContentPartPr>
              <p14:xfrm>
                <a:off x="4490025" y="1476511"/>
                <a:ext cx="11520" cy="202680"/>
              </p14:xfrm>
            </p:contentPart>
          </mc:Choice>
          <mc:Fallback xmlns="">
            <p:pic>
              <p:nvPicPr>
                <p:cNvPr id="102" name="Ink 101">
                  <a:extLst>
                    <a:ext uri="{FF2B5EF4-FFF2-40B4-BE49-F238E27FC236}">
                      <a16:creationId xmlns:a16="http://schemas.microsoft.com/office/drawing/2014/main" id="{A7783023-85D1-A35A-D318-49F94424CB84}"/>
                    </a:ext>
                  </a:extLst>
                </p:cNvPr>
                <p:cNvPicPr/>
                <p:nvPr/>
              </p:nvPicPr>
              <p:blipFill>
                <a:blip r:embed="rId155"/>
                <a:stretch>
                  <a:fillRect/>
                </a:stretch>
              </p:blipFill>
              <p:spPr>
                <a:xfrm>
                  <a:off x="4481298" y="1467511"/>
                  <a:ext cx="28625"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Ink 102">
                  <a:extLst>
                    <a:ext uri="{FF2B5EF4-FFF2-40B4-BE49-F238E27FC236}">
                      <a16:creationId xmlns:a16="http://schemas.microsoft.com/office/drawing/2014/main" id="{1B040440-78F9-1879-8FBC-4856470AE5A4}"/>
                    </a:ext>
                  </a:extLst>
                </p14:cNvPr>
                <p14:cNvContentPartPr/>
                <p14:nvPr/>
              </p14:nvContentPartPr>
              <p14:xfrm>
                <a:off x="4445745" y="1467871"/>
                <a:ext cx="216720" cy="239760"/>
              </p14:xfrm>
            </p:contentPart>
          </mc:Choice>
          <mc:Fallback xmlns="">
            <p:pic>
              <p:nvPicPr>
                <p:cNvPr id="103" name="Ink 102">
                  <a:extLst>
                    <a:ext uri="{FF2B5EF4-FFF2-40B4-BE49-F238E27FC236}">
                      <a16:creationId xmlns:a16="http://schemas.microsoft.com/office/drawing/2014/main" id="{1B040440-78F9-1879-8FBC-4856470AE5A4}"/>
                    </a:ext>
                  </a:extLst>
                </p:cNvPr>
                <p:cNvPicPr/>
                <p:nvPr/>
              </p:nvPicPr>
              <p:blipFill>
                <a:blip r:embed="rId157"/>
                <a:stretch>
                  <a:fillRect/>
                </a:stretch>
              </p:blipFill>
              <p:spPr>
                <a:xfrm>
                  <a:off x="4436745" y="1458871"/>
                  <a:ext cx="234360" cy="257400"/>
                </a:xfrm>
                <a:prstGeom prst="rect">
                  <a:avLst/>
                </a:prstGeom>
              </p:spPr>
            </p:pic>
          </mc:Fallback>
        </mc:AlternateContent>
      </p:grpSp>
      <p:grpSp>
        <p:nvGrpSpPr>
          <p:cNvPr id="93212" name="Group 113">
            <a:extLst>
              <a:ext uri="{FF2B5EF4-FFF2-40B4-BE49-F238E27FC236}">
                <a16:creationId xmlns:a16="http://schemas.microsoft.com/office/drawing/2014/main" id="{BCD6ED1C-F81F-34CE-1FA4-AC12FC3E42A4}"/>
              </a:ext>
            </a:extLst>
          </p:cNvPr>
          <p:cNvGrpSpPr>
            <a:grpSpLocks/>
          </p:cNvGrpSpPr>
          <p:nvPr/>
        </p:nvGrpSpPr>
        <p:grpSpPr bwMode="auto">
          <a:xfrm rot="540116">
            <a:off x="6319839" y="1531939"/>
            <a:ext cx="706437" cy="339725"/>
            <a:chOff x="4897185" y="1457071"/>
            <a:chExt cx="706680" cy="339840"/>
          </a:xfrm>
        </p:grpSpPr>
        <mc:AlternateContent xmlns:mc="http://schemas.openxmlformats.org/markup-compatibility/2006" xmlns:p14="http://schemas.microsoft.com/office/powerpoint/2010/main">
          <mc:Choice Requires="p14">
            <p:contentPart p14:bwMode="auto" r:id="rId158">
              <p14:nvContentPartPr>
                <p14:cNvPr id="106" name="Ink 105">
                  <a:extLst>
                    <a:ext uri="{FF2B5EF4-FFF2-40B4-BE49-F238E27FC236}">
                      <a16:creationId xmlns:a16="http://schemas.microsoft.com/office/drawing/2014/main" id="{F07C0A06-934B-5066-2DD0-8BBF2CEC8316}"/>
                    </a:ext>
                  </a:extLst>
                </p14:cNvPr>
                <p14:cNvContentPartPr/>
                <p14:nvPr/>
              </p14:nvContentPartPr>
              <p14:xfrm>
                <a:off x="4897185" y="1485871"/>
                <a:ext cx="136080" cy="166680"/>
              </p14:xfrm>
            </p:contentPart>
          </mc:Choice>
          <mc:Fallback xmlns="">
            <p:pic>
              <p:nvPicPr>
                <p:cNvPr id="106" name="Ink 105">
                  <a:extLst>
                    <a:ext uri="{FF2B5EF4-FFF2-40B4-BE49-F238E27FC236}">
                      <a16:creationId xmlns:a16="http://schemas.microsoft.com/office/drawing/2014/main" id="{F07C0A06-934B-5066-2DD0-8BBF2CEC8316}"/>
                    </a:ext>
                  </a:extLst>
                </p:cNvPr>
                <p:cNvPicPr/>
                <p:nvPr/>
              </p:nvPicPr>
              <p:blipFill>
                <a:blip r:embed="rId159"/>
                <a:stretch>
                  <a:fillRect/>
                </a:stretch>
              </p:blipFill>
              <p:spPr>
                <a:xfrm>
                  <a:off x="4888185" y="1476871"/>
                  <a:ext cx="153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Ink 106">
                  <a:extLst>
                    <a:ext uri="{FF2B5EF4-FFF2-40B4-BE49-F238E27FC236}">
                      <a16:creationId xmlns:a16="http://schemas.microsoft.com/office/drawing/2014/main" id="{1960DDC9-EBC1-3A54-C923-87A43F920508}"/>
                    </a:ext>
                  </a:extLst>
                </p14:cNvPr>
                <p14:cNvContentPartPr/>
                <p14:nvPr/>
              </p14:nvContentPartPr>
              <p14:xfrm>
                <a:off x="5064225" y="1488751"/>
                <a:ext cx="87840" cy="147600"/>
              </p14:xfrm>
            </p:contentPart>
          </mc:Choice>
          <mc:Fallback xmlns="">
            <p:pic>
              <p:nvPicPr>
                <p:cNvPr id="107" name="Ink 106">
                  <a:extLst>
                    <a:ext uri="{FF2B5EF4-FFF2-40B4-BE49-F238E27FC236}">
                      <a16:creationId xmlns:a16="http://schemas.microsoft.com/office/drawing/2014/main" id="{1960DDC9-EBC1-3A54-C923-87A43F920508}"/>
                    </a:ext>
                  </a:extLst>
                </p:cNvPr>
                <p:cNvPicPr/>
                <p:nvPr/>
              </p:nvPicPr>
              <p:blipFill>
                <a:blip r:embed="rId161"/>
                <a:stretch>
                  <a:fillRect/>
                </a:stretch>
              </p:blipFill>
              <p:spPr>
                <a:xfrm>
                  <a:off x="5055225" y="1479773"/>
                  <a:ext cx="105480" cy="165197"/>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Ink 107">
                  <a:extLst>
                    <a:ext uri="{FF2B5EF4-FFF2-40B4-BE49-F238E27FC236}">
                      <a16:creationId xmlns:a16="http://schemas.microsoft.com/office/drawing/2014/main" id="{1081176C-57FE-2713-48C6-6B153C64BC73}"/>
                    </a:ext>
                  </a:extLst>
                </p14:cNvPr>
                <p14:cNvContentPartPr/>
                <p14:nvPr/>
              </p14:nvContentPartPr>
              <p14:xfrm>
                <a:off x="5024625" y="1518631"/>
                <a:ext cx="144360" cy="180360"/>
              </p14:xfrm>
            </p:contentPart>
          </mc:Choice>
          <mc:Fallback xmlns="">
            <p:pic>
              <p:nvPicPr>
                <p:cNvPr id="108" name="Ink 107">
                  <a:extLst>
                    <a:ext uri="{FF2B5EF4-FFF2-40B4-BE49-F238E27FC236}">
                      <a16:creationId xmlns:a16="http://schemas.microsoft.com/office/drawing/2014/main" id="{1081176C-57FE-2713-48C6-6B153C64BC73}"/>
                    </a:ext>
                  </a:extLst>
                </p:cNvPr>
                <p:cNvPicPr/>
                <p:nvPr/>
              </p:nvPicPr>
              <p:blipFill>
                <a:blip r:embed="rId163"/>
                <a:stretch>
                  <a:fillRect/>
                </a:stretch>
              </p:blipFill>
              <p:spPr>
                <a:xfrm>
                  <a:off x="5015625" y="1509631"/>
                  <a:ext cx="1620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9" name="Ink 108">
                  <a:extLst>
                    <a:ext uri="{FF2B5EF4-FFF2-40B4-BE49-F238E27FC236}">
                      <a16:creationId xmlns:a16="http://schemas.microsoft.com/office/drawing/2014/main" id="{632F30B8-C459-78EE-5F66-88F1D5C453E5}"/>
                    </a:ext>
                  </a:extLst>
                </p14:cNvPr>
                <p14:cNvContentPartPr/>
                <p14:nvPr/>
              </p14:nvContentPartPr>
              <p14:xfrm>
                <a:off x="5210745" y="1457071"/>
                <a:ext cx="65520" cy="339840"/>
              </p14:xfrm>
            </p:contentPart>
          </mc:Choice>
          <mc:Fallback xmlns="">
            <p:pic>
              <p:nvPicPr>
                <p:cNvPr id="109" name="Ink 108">
                  <a:extLst>
                    <a:ext uri="{FF2B5EF4-FFF2-40B4-BE49-F238E27FC236}">
                      <a16:creationId xmlns:a16="http://schemas.microsoft.com/office/drawing/2014/main" id="{632F30B8-C459-78EE-5F66-88F1D5C453E5}"/>
                    </a:ext>
                  </a:extLst>
                </p:cNvPr>
                <p:cNvPicPr/>
                <p:nvPr/>
              </p:nvPicPr>
              <p:blipFill>
                <a:blip r:embed="rId165"/>
                <a:stretch>
                  <a:fillRect/>
                </a:stretch>
              </p:blipFill>
              <p:spPr>
                <a:xfrm>
                  <a:off x="5201745" y="1448071"/>
                  <a:ext cx="8316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0" name="Ink 109">
                  <a:extLst>
                    <a:ext uri="{FF2B5EF4-FFF2-40B4-BE49-F238E27FC236}">
                      <a16:creationId xmlns:a16="http://schemas.microsoft.com/office/drawing/2014/main" id="{4E179EC4-427C-92D3-5134-583946338E08}"/>
                    </a:ext>
                  </a:extLst>
                </p14:cNvPr>
                <p14:cNvContentPartPr/>
                <p14:nvPr/>
              </p14:nvContentPartPr>
              <p14:xfrm>
                <a:off x="5184825" y="1538791"/>
                <a:ext cx="111240" cy="106560"/>
              </p14:xfrm>
            </p:contentPart>
          </mc:Choice>
          <mc:Fallback xmlns="">
            <p:pic>
              <p:nvPicPr>
                <p:cNvPr id="110" name="Ink 109">
                  <a:extLst>
                    <a:ext uri="{FF2B5EF4-FFF2-40B4-BE49-F238E27FC236}">
                      <a16:creationId xmlns:a16="http://schemas.microsoft.com/office/drawing/2014/main" id="{4E179EC4-427C-92D3-5134-583946338E08}"/>
                    </a:ext>
                  </a:extLst>
                </p:cNvPr>
                <p:cNvPicPr/>
                <p:nvPr/>
              </p:nvPicPr>
              <p:blipFill>
                <a:blip r:embed="rId167"/>
                <a:stretch>
                  <a:fillRect/>
                </a:stretch>
              </p:blipFill>
              <p:spPr>
                <a:xfrm>
                  <a:off x="5175825" y="1529791"/>
                  <a:ext cx="128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1" name="Ink 110">
                  <a:extLst>
                    <a:ext uri="{FF2B5EF4-FFF2-40B4-BE49-F238E27FC236}">
                      <a16:creationId xmlns:a16="http://schemas.microsoft.com/office/drawing/2014/main" id="{507DA911-0950-1B91-FD2A-144DB22C2C67}"/>
                    </a:ext>
                  </a:extLst>
                </p14:cNvPr>
                <p14:cNvContentPartPr/>
                <p14:nvPr/>
              </p14:nvContentPartPr>
              <p14:xfrm>
                <a:off x="5315145" y="1466071"/>
                <a:ext cx="288720" cy="153360"/>
              </p14:xfrm>
            </p:contentPart>
          </mc:Choice>
          <mc:Fallback xmlns="">
            <p:pic>
              <p:nvPicPr>
                <p:cNvPr id="111" name="Ink 110">
                  <a:extLst>
                    <a:ext uri="{FF2B5EF4-FFF2-40B4-BE49-F238E27FC236}">
                      <a16:creationId xmlns:a16="http://schemas.microsoft.com/office/drawing/2014/main" id="{507DA911-0950-1B91-FD2A-144DB22C2C67}"/>
                    </a:ext>
                  </a:extLst>
                </p:cNvPr>
                <p:cNvPicPr/>
                <p:nvPr/>
              </p:nvPicPr>
              <p:blipFill>
                <a:blip r:embed="rId169"/>
                <a:stretch>
                  <a:fillRect/>
                </a:stretch>
              </p:blipFill>
              <p:spPr>
                <a:xfrm>
                  <a:off x="5306145" y="1457071"/>
                  <a:ext cx="306360" cy="171000"/>
                </a:xfrm>
                <a:prstGeom prst="rect">
                  <a:avLst/>
                </a:prstGeom>
              </p:spPr>
            </p:pic>
          </mc:Fallback>
        </mc:AlternateContent>
      </p:grpSp>
      <p:grpSp>
        <p:nvGrpSpPr>
          <p:cNvPr id="93213" name="Group 122">
            <a:extLst>
              <a:ext uri="{FF2B5EF4-FFF2-40B4-BE49-F238E27FC236}">
                <a16:creationId xmlns:a16="http://schemas.microsoft.com/office/drawing/2014/main" id="{155A0CDB-C954-69E3-01CE-182EA587AD88}"/>
              </a:ext>
            </a:extLst>
          </p:cNvPr>
          <p:cNvGrpSpPr>
            <a:grpSpLocks/>
          </p:cNvGrpSpPr>
          <p:nvPr/>
        </p:nvGrpSpPr>
        <p:grpSpPr bwMode="auto">
          <a:xfrm rot="448680">
            <a:off x="7116763" y="1520826"/>
            <a:ext cx="792162" cy="225425"/>
            <a:chOff x="5647785" y="1373551"/>
            <a:chExt cx="791640" cy="226080"/>
          </a:xfrm>
        </p:grpSpPr>
        <mc:AlternateContent xmlns:mc="http://schemas.openxmlformats.org/markup-compatibility/2006" xmlns:p14="http://schemas.microsoft.com/office/powerpoint/2010/main">
          <mc:Choice Requires="p14">
            <p:contentPart p14:bwMode="auto" r:id="rId170">
              <p14:nvContentPartPr>
                <p14:cNvPr id="115" name="Ink 114">
                  <a:extLst>
                    <a:ext uri="{FF2B5EF4-FFF2-40B4-BE49-F238E27FC236}">
                      <a16:creationId xmlns:a16="http://schemas.microsoft.com/office/drawing/2014/main" id="{F1394791-1B3C-E14E-2F8A-F85AC26C9B77}"/>
                    </a:ext>
                  </a:extLst>
                </p14:cNvPr>
                <p14:cNvContentPartPr/>
                <p14:nvPr/>
              </p14:nvContentPartPr>
              <p14:xfrm>
                <a:off x="5647785" y="1491991"/>
                <a:ext cx="144000" cy="101880"/>
              </p14:xfrm>
            </p:contentPart>
          </mc:Choice>
          <mc:Fallback xmlns="">
            <p:pic>
              <p:nvPicPr>
                <p:cNvPr id="115" name="Ink 114">
                  <a:extLst>
                    <a:ext uri="{FF2B5EF4-FFF2-40B4-BE49-F238E27FC236}">
                      <a16:creationId xmlns:a16="http://schemas.microsoft.com/office/drawing/2014/main" id="{F1394791-1B3C-E14E-2F8A-F85AC26C9B77}"/>
                    </a:ext>
                  </a:extLst>
                </p:cNvPr>
                <p:cNvPicPr/>
                <p:nvPr/>
              </p:nvPicPr>
              <p:blipFill>
                <a:blip r:embed="rId171"/>
                <a:stretch>
                  <a:fillRect/>
                </a:stretch>
              </p:blipFill>
              <p:spPr>
                <a:xfrm>
                  <a:off x="5638785" y="1482991"/>
                  <a:ext cx="161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Ink 115">
                  <a:extLst>
                    <a:ext uri="{FF2B5EF4-FFF2-40B4-BE49-F238E27FC236}">
                      <a16:creationId xmlns:a16="http://schemas.microsoft.com/office/drawing/2014/main" id="{25D17A49-6078-32F4-27FC-70BC21066A98}"/>
                    </a:ext>
                  </a:extLst>
                </p14:cNvPr>
                <p14:cNvContentPartPr/>
                <p14:nvPr/>
              </p14:nvContentPartPr>
              <p14:xfrm>
                <a:off x="5825625" y="1376071"/>
                <a:ext cx="316800" cy="220680"/>
              </p14:xfrm>
            </p:contentPart>
          </mc:Choice>
          <mc:Fallback xmlns="">
            <p:pic>
              <p:nvPicPr>
                <p:cNvPr id="116" name="Ink 115">
                  <a:extLst>
                    <a:ext uri="{FF2B5EF4-FFF2-40B4-BE49-F238E27FC236}">
                      <a16:creationId xmlns:a16="http://schemas.microsoft.com/office/drawing/2014/main" id="{25D17A49-6078-32F4-27FC-70BC21066A98}"/>
                    </a:ext>
                  </a:extLst>
                </p:cNvPr>
                <p:cNvPicPr/>
                <p:nvPr/>
              </p:nvPicPr>
              <p:blipFill>
                <a:blip r:embed="rId173"/>
                <a:stretch>
                  <a:fillRect/>
                </a:stretch>
              </p:blipFill>
              <p:spPr>
                <a:xfrm>
                  <a:off x="5816625" y="1367071"/>
                  <a:ext cx="3344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 name="Ink 116">
                  <a:extLst>
                    <a:ext uri="{FF2B5EF4-FFF2-40B4-BE49-F238E27FC236}">
                      <a16:creationId xmlns:a16="http://schemas.microsoft.com/office/drawing/2014/main" id="{A7F3A4FE-D0CE-1FF4-9A84-746E0A0A7A1B}"/>
                    </a:ext>
                  </a:extLst>
                </p14:cNvPr>
                <p14:cNvContentPartPr/>
                <p14:nvPr/>
              </p14:nvContentPartPr>
              <p14:xfrm>
                <a:off x="6064665" y="1373551"/>
                <a:ext cx="374760" cy="226080"/>
              </p14:xfrm>
            </p:contentPart>
          </mc:Choice>
          <mc:Fallback xmlns="">
            <p:pic>
              <p:nvPicPr>
                <p:cNvPr id="117" name="Ink 116">
                  <a:extLst>
                    <a:ext uri="{FF2B5EF4-FFF2-40B4-BE49-F238E27FC236}">
                      <a16:creationId xmlns:a16="http://schemas.microsoft.com/office/drawing/2014/main" id="{A7F3A4FE-D0CE-1FF4-9A84-746E0A0A7A1B}"/>
                    </a:ext>
                  </a:extLst>
                </p:cNvPr>
                <p:cNvPicPr/>
                <p:nvPr/>
              </p:nvPicPr>
              <p:blipFill>
                <a:blip r:embed="rId175"/>
                <a:stretch>
                  <a:fillRect/>
                </a:stretch>
              </p:blipFill>
              <p:spPr>
                <a:xfrm>
                  <a:off x="6055665" y="1364551"/>
                  <a:ext cx="392400" cy="243720"/>
                </a:xfrm>
                <a:prstGeom prst="rect">
                  <a:avLst/>
                </a:prstGeom>
              </p:spPr>
            </p:pic>
          </mc:Fallback>
        </mc:AlternateContent>
      </p:grpSp>
      <p:grpSp>
        <p:nvGrpSpPr>
          <p:cNvPr id="93214" name="Group 121">
            <a:extLst>
              <a:ext uri="{FF2B5EF4-FFF2-40B4-BE49-F238E27FC236}">
                <a16:creationId xmlns:a16="http://schemas.microsoft.com/office/drawing/2014/main" id="{4A26C713-9AD5-F628-52AB-582910C1FE77}"/>
              </a:ext>
            </a:extLst>
          </p:cNvPr>
          <p:cNvGrpSpPr>
            <a:grpSpLocks/>
          </p:cNvGrpSpPr>
          <p:nvPr/>
        </p:nvGrpSpPr>
        <p:grpSpPr bwMode="auto">
          <a:xfrm rot="167447">
            <a:off x="7975601" y="1428751"/>
            <a:ext cx="1268413" cy="434975"/>
            <a:chOff x="6700785" y="1223071"/>
            <a:chExt cx="1268280" cy="434880"/>
          </a:xfrm>
        </p:grpSpPr>
        <mc:AlternateContent xmlns:mc="http://schemas.openxmlformats.org/markup-compatibility/2006" xmlns:p14="http://schemas.microsoft.com/office/powerpoint/2010/main">
          <mc:Choice Requires="p14">
            <p:contentPart p14:bwMode="auto" r:id="rId176">
              <p14:nvContentPartPr>
                <p14:cNvPr id="118" name="Ink 117">
                  <a:extLst>
                    <a:ext uri="{FF2B5EF4-FFF2-40B4-BE49-F238E27FC236}">
                      <a16:creationId xmlns:a16="http://schemas.microsoft.com/office/drawing/2014/main" id="{C909BE50-6585-B18B-C42F-EF25709ABD8B}"/>
                    </a:ext>
                  </a:extLst>
                </p14:cNvPr>
                <p14:cNvContentPartPr/>
                <p14:nvPr/>
              </p14:nvContentPartPr>
              <p14:xfrm>
                <a:off x="6700785" y="1223071"/>
                <a:ext cx="646560" cy="329040"/>
              </p14:xfrm>
            </p:contentPart>
          </mc:Choice>
          <mc:Fallback xmlns="">
            <p:pic>
              <p:nvPicPr>
                <p:cNvPr id="118" name="Ink 117">
                  <a:extLst>
                    <a:ext uri="{FF2B5EF4-FFF2-40B4-BE49-F238E27FC236}">
                      <a16:creationId xmlns:a16="http://schemas.microsoft.com/office/drawing/2014/main" id="{C909BE50-6585-B18B-C42F-EF25709ABD8B}"/>
                    </a:ext>
                  </a:extLst>
                </p:cNvPr>
                <p:cNvPicPr/>
                <p:nvPr/>
              </p:nvPicPr>
              <p:blipFill>
                <a:blip r:embed="rId177"/>
                <a:stretch>
                  <a:fillRect/>
                </a:stretch>
              </p:blipFill>
              <p:spPr>
                <a:xfrm>
                  <a:off x="6691785" y="1214071"/>
                  <a:ext cx="66420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Ink 118">
                  <a:extLst>
                    <a:ext uri="{FF2B5EF4-FFF2-40B4-BE49-F238E27FC236}">
                      <a16:creationId xmlns:a16="http://schemas.microsoft.com/office/drawing/2014/main" id="{D5D234A4-54D9-470C-FEE9-68D89A9CB3AB}"/>
                    </a:ext>
                  </a:extLst>
                </p14:cNvPr>
                <p14:cNvContentPartPr/>
                <p14:nvPr/>
              </p14:nvContentPartPr>
              <p14:xfrm>
                <a:off x="7066185" y="1293991"/>
                <a:ext cx="229680" cy="37800"/>
              </p14:xfrm>
            </p:contentPart>
          </mc:Choice>
          <mc:Fallback xmlns="">
            <p:pic>
              <p:nvPicPr>
                <p:cNvPr id="119" name="Ink 118">
                  <a:extLst>
                    <a:ext uri="{FF2B5EF4-FFF2-40B4-BE49-F238E27FC236}">
                      <a16:creationId xmlns:a16="http://schemas.microsoft.com/office/drawing/2014/main" id="{D5D234A4-54D9-470C-FEE9-68D89A9CB3AB}"/>
                    </a:ext>
                  </a:extLst>
                </p:cNvPr>
                <p:cNvPicPr/>
                <p:nvPr/>
              </p:nvPicPr>
              <p:blipFill>
                <a:blip r:embed="rId179"/>
                <a:stretch>
                  <a:fillRect/>
                </a:stretch>
              </p:blipFill>
              <p:spPr>
                <a:xfrm>
                  <a:off x="7057199" y="1285076"/>
                  <a:ext cx="247292" cy="55274"/>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Ink 119">
                  <a:extLst>
                    <a:ext uri="{FF2B5EF4-FFF2-40B4-BE49-F238E27FC236}">
                      <a16:creationId xmlns:a16="http://schemas.microsoft.com/office/drawing/2014/main" id="{2E03A92E-86F3-A926-B839-1DC521C4ADEC}"/>
                    </a:ext>
                  </a:extLst>
                </p14:cNvPr>
                <p14:cNvContentPartPr/>
                <p14:nvPr/>
              </p14:nvContentPartPr>
              <p14:xfrm>
                <a:off x="7578465" y="1250071"/>
                <a:ext cx="114120" cy="407880"/>
              </p14:xfrm>
            </p:contentPart>
          </mc:Choice>
          <mc:Fallback xmlns="">
            <p:pic>
              <p:nvPicPr>
                <p:cNvPr id="120" name="Ink 119">
                  <a:extLst>
                    <a:ext uri="{FF2B5EF4-FFF2-40B4-BE49-F238E27FC236}">
                      <a16:creationId xmlns:a16="http://schemas.microsoft.com/office/drawing/2014/main" id="{2E03A92E-86F3-A926-B839-1DC521C4ADEC}"/>
                    </a:ext>
                  </a:extLst>
                </p:cNvPr>
                <p:cNvPicPr/>
                <p:nvPr/>
              </p:nvPicPr>
              <p:blipFill>
                <a:blip r:embed="rId181"/>
                <a:stretch>
                  <a:fillRect/>
                </a:stretch>
              </p:blipFill>
              <p:spPr>
                <a:xfrm>
                  <a:off x="7569493" y="1241071"/>
                  <a:ext cx="131705"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1" name="Ink 120">
                  <a:extLst>
                    <a:ext uri="{FF2B5EF4-FFF2-40B4-BE49-F238E27FC236}">
                      <a16:creationId xmlns:a16="http://schemas.microsoft.com/office/drawing/2014/main" id="{F4B6B548-948D-260E-4674-07F00C5B12A3}"/>
                    </a:ext>
                  </a:extLst>
                </p14:cNvPr>
                <p14:cNvContentPartPr/>
                <p14:nvPr/>
              </p14:nvContentPartPr>
              <p14:xfrm>
                <a:off x="7508625" y="1395871"/>
                <a:ext cx="460440" cy="120960"/>
              </p14:xfrm>
            </p:contentPart>
          </mc:Choice>
          <mc:Fallback xmlns="">
            <p:pic>
              <p:nvPicPr>
                <p:cNvPr id="121" name="Ink 120">
                  <a:extLst>
                    <a:ext uri="{FF2B5EF4-FFF2-40B4-BE49-F238E27FC236}">
                      <a16:creationId xmlns:a16="http://schemas.microsoft.com/office/drawing/2014/main" id="{F4B6B548-948D-260E-4674-07F00C5B12A3}"/>
                    </a:ext>
                  </a:extLst>
                </p:cNvPr>
                <p:cNvPicPr/>
                <p:nvPr/>
              </p:nvPicPr>
              <p:blipFill>
                <a:blip r:embed="rId183"/>
                <a:stretch>
                  <a:fillRect/>
                </a:stretch>
              </p:blipFill>
              <p:spPr>
                <a:xfrm>
                  <a:off x="7499625" y="1386871"/>
                  <a:ext cx="478080" cy="138600"/>
                </a:xfrm>
                <a:prstGeom prst="rect">
                  <a:avLst/>
                </a:prstGeom>
              </p:spPr>
            </p:pic>
          </mc:Fallback>
        </mc:AlternateContent>
      </p:grpSp>
      <p:grpSp>
        <p:nvGrpSpPr>
          <p:cNvPr id="93215" name="Group 130">
            <a:extLst>
              <a:ext uri="{FF2B5EF4-FFF2-40B4-BE49-F238E27FC236}">
                <a16:creationId xmlns:a16="http://schemas.microsoft.com/office/drawing/2014/main" id="{D66260E3-246B-816A-EF20-01B0E75162D7}"/>
              </a:ext>
            </a:extLst>
          </p:cNvPr>
          <p:cNvGrpSpPr>
            <a:grpSpLocks/>
          </p:cNvGrpSpPr>
          <p:nvPr/>
        </p:nvGrpSpPr>
        <p:grpSpPr bwMode="auto">
          <a:xfrm rot="230561">
            <a:off x="1905001" y="1985963"/>
            <a:ext cx="1973263" cy="385762"/>
            <a:chOff x="469545" y="2046391"/>
            <a:chExt cx="1973520" cy="385560"/>
          </a:xfrm>
        </p:grpSpPr>
        <mc:AlternateContent xmlns:mc="http://schemas.openxmlformats.org/markup-compatibility/2006" xmlns:p14="http://schemas.microsoft.com/office/powerpoint/2010/main">
          <mc:Choice Requires="p14">
            <p:contentPart p14:bwMode="auto" r:id="rId184">
              <p14:nvContentPartPr>
                <p14:cNvPr id="124" name="Ink 123">
                  <a:extLst>
                    <a:ext uri="{FF2B5EF4-FFF2-40B4-BE49-F238E27FC236}">
                      <a16:creationId xmlns:a16="http://schemas.microsoft.com/office/drawing/2014/main" id="{45512E9B-BCC3-A5D0-D3F3-B3F8F724D771}"/>
                    </a:ext>
                  </a:extLst>
                </p14:cNvPr>
                <p14:cNvContentPartPr/>
                <p14:nvPr/>
              </p14:nvContentPartPr>
              <p14:xfrm>
                <a:off x="548385" y="2168431"/>
                <a:ext cx="59040" cy="263520"/>
              </p14:xfrm>
            </p:contentPart>
          </mc:Choice>
          <mc:Fallback xmlns="">
            <p:pic>
              <p:nvPicPr>
                <p:cNvPr id="124" name="Ink 123">
                  <a:extLst>
                    <a:ext uri="{FF2B5EF4-FFF2-40B4-BE49-F238E27FC236}">
                      <a16:creationId xmlns:a16="http://schemas.microsoft.com/office/drawing/2014/main" id="{45512E9B-BCC3-A5D0-D3F3-B3F8F724D771}"/>
                    </a:ext>
                  </a:extLst>
                </p:cNvPr>
                <p:cNvPicPr/>
                <p:nvPr/>
              </p:nvPicPr>
              <p:blipFill>
                <a:blip r:embed="rId185"/>
                <a:stretch>
                  <a:fillRect/>
                </a:stretch>
              </p:blipFill>
              <p:spPr>
                <a:xfrm>
                  <a:off x="539385" y="2159431"/>
                  <a:ext cx="766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5" name="Ink 124">
                  <a:extLst>
                    <a:ext uri="{FF2B5EF4-FFF2-40B4-BE49-F238E27FC236}">
                      <a16:creationId xmlns:a16="http://schemas.microsoft.com/office/drawing/2014/main" id="{9798A931-55BF-A77A-A9A2-D42DD3F508C2}"/>
                    </a:ext>
                  </a:extLst>
                </p14:cNvPr>
                <p14:cNvContentPartPr/>
                <p14:nvPr/>
              </p14:nvContentPartPr>
              <p14:xfrm>
                <a:off x="469545" y="2091031"/>
                <a:ext cx="527400" cy="276480"/>
              </p14:xfrm>
            </p:contentPart>
          </mc:Choice>
          <mc:Fallback xmlns="">
            <p:pic>
              <p:nvPicPr>
                <p:cNvPr id="125" name="Ink 124">
                  <a:extLst>
                    <a:ext uri="{FF2B5EF4-FFF2-40B4-BE49-F238E27FC236}">
                      <a16:creationId xmlns:a16="http://schemas.microsoft.com/office/drawing/2014/main" id="{9798A931-55BF-A77A-A9A2-D42DD3F508C2}"/>
                    </a:ext>
                  </a:extLst>
                </p:cNvPr>
                <p:cNvPicPr/>
                <p:nvPr/>
              </p:nvPicPr>
              <p:blipFill>
                <a:blip r:embed="rId187"/>
                <a:stretch>
                  <a:fillRect/>
                </a:stretch>
              </p:blipFill>
              <p:spPr>
                <a:xfrm>
                  <a:off x="460539" y="2082043"/>
                  <a:ext cx="545052" cy="294097"/>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6" name="Ink 125">
                  <a:extLst>
                    <a:ext uri="{FF2B5EF4-FFF2-40B4-BE49-F238E27FC236}">
                      <a16:creationId xmlns:a16="http://schemas.microsoft.com/office/drawing/2014/main" id="{3673E904-3586-477E-4D00-89AEAB5ACAFB}"/>
                    </a:ext>
                  </a:extLst>
                </p14:cNvPr>
                <p14:cNvContentPartPr/>
                <p14:nvPr/>
              </p14:nvContentPartPr>
              <p14:xfrm>
                <a:off x="1014585" y="2046391"/>
                <a:ext cx="589320" cy="340920"/>
              </p14:xfrm>
            </p:contentPart>
          </mc:Choice>
          <mc:Fallback xmlns="">
            <p:pic>
              <p:nvPicPr>
                <p:cNvPr id="126" name="Ink 125">
                  <a:extLst>
                    <a:ext uri="{FF2B5EF4-FFF2-40B4-BE49-F238E27FC236}">
                      <a16:creationId xmlns:a16="http://schemas.microsoft.com/office/drawing/2014/main" id="{3673E904-3586-477E-4D00-89AEAB5ACAFB}"/>
                    </a:ext>
                  </a:extLst>
                </p:cNvPr>
                <p:cNvPicPr/>
                <p:nvPr/>
              </p:nvPicPr>
              <p:blipFill>
                <a:blip r:embed="rId189"/>
                <a:stretch>
                  <a:fillRect/>
                </a:stretch>
              </p:blipFill>
              <p:spPr>
                <a:xfrm>
                  <a:off x="1005585" y="2037400"/>
                  <a:ext cx="606960" cy="358541"/>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7" name="Ink 126">
                  <a:extLst>
                    <a:ext uri="{FF2B5EF4-FFF2-40B4-BE49-F238E27FC236}">
                      <a16:creationId xmlns:a16="http://schemas.microsoft.com/office/drawing/2014/main" id="{29323E91-CBD7-A88C-10CE-AA182838D3CE}"/>
                    </a:ext>
                  </a:extLst>
                </p14:cNvPr>
                <p14:cNvContentPartPr/>
                <p14:nvPr/>
              </p14:nvContentPartPr>
              <p14:xfrm>
                <a:off x="1547025" y="2166271"/>
                <a:ext cx="136800" cy="62640"/>
              </p14:xfrm>
            </p:contentPart>
          </mc:Choice>
          <mc:Fallback xmlns="">
            <p:pic>
              <p:nvPicPr>
                <p:cNvPr id="127" name="Ink 126">
                  <a:extLst>
                    <a:ext uri="{FF2B5EF4-FFF2-40B4-BE49-F238E27FC236}">
                      <a16:creationId xmlns:a16="http://schemas.microsoft.com/office/drawing/2014/main" id="{29323E91-CBD7-A88C-10CE-AA182838D3CE}"/>
                    </a:ext>
                  </a:extLst>
                </p:cNvPr>
                <p:cNvPicPr/>
                <p:nvPr/>
              </p:nvPicPr>
              <p:blipFill>
                <a:blip r:embed="rId191"/>
                <a:stretch>
                  <a:fillRect/>
                </a:stretch>
              </p:blipFill>
              <p:spPr>
                <a:xfrm>
                  <a:off x="1538025" y="2157271"/>
                  <a:ext cx="154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9" name="Ink 128">
                  <a:extLst>
                    <a:ext uri="{FF2B5EF4-FFF2-40B4-BE49-F238E27FC236}">
                      <a16:creationId xmlns:a16="http://schemas.microsoft.com/office/drawing/2014/main" id="{C6AE513E-738A-31B2-177F-BE5CA8F69694}"/>
                    </a:ext>
                  </a:extLst>
                </p14:cNvPr>
                <p14:cNvContentPartPr/>
                <p14:nvPr/>
              </p14:nvContentPartPr>
              <p14:xfrm>
                <a:off x="1816305" y="2070871"/>
                <a:ext cx="237240" cy="333360"/>
              </p14:xfrm>
            </p:contentPart>
          </mc:Choice>
          <mc:Fallback xmlns="">
            <p:pic>
              <p:nvPicPr>
                <p:cNvPr id="129" name="Ink 128">
                  <a:extLst>
                    <a:ext uri="{FF2B5EF4-FFF2-40B4-BE49-F238E27FC236}">
                      <a16:creationId xmlns:a16="http://schemas.microsoft.com/office/drawing/2014/main" id="{C6AE513E-738A-31B2-177F-BE5CA8F69694}"/>
                    </a:ext>
                  </a:extLst>
                </p:cNvPr>
                <p:cNvPicPr/>
                <p:nvPr/>
              </p:nvPicPr>
              <p:blipFill>
                <a:blip r:embed="rId193"/>
                <a:stretch>
                  <a:fillRect/>
                </a:stretch>
              </p:blipFill>
              <p:spPr>
                <a:xfrm>
                  <a:off x="1807305" y="2061871"/>
                  <a:ext cx="2548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0" name="Ink 129">
                  <a:extLst>
                    <a:ext uri="{FF2B5EF4-FFF2-40B4-BE49-F238E27FC236}">
                      <a16:creationId xmlns:a16="http://schemas.microsoft.com/office/drawing/2014/main" id="{26F685FD-A7F6-41D3-B191-E31C075EF59C}"/>
                    </a:ext>
                  </a:extLst>
                </p14:cNvPr>
                <p14:cNvContentPartPr/>
                <p14:nvPr/>
              </p14:nvContentPartPr>
              <p14:xfrm>
                <a:off x="2076585" y="2152951"/>
                <a:ext cx="366480" cy="180360"/>
              </p14:xfrm>
            </p:contentPart>
          </mc:Choice>
          <mc:Fallback xmlns="">
            <p:pic>
              <p:nvPicPr>
                <p:cNvPr id="130" name="Ink 129">
                  <a:extLst>
                    <a:ext uri="{FF2B5EF4-FFF2-40B4-BE49-F238E27FC236}">
                      <a16:creationId xmlns:a16="http://schemas.microsoft.com/office/drawing/2014/main" id="{26F685FD-A7F6-41D3-B191-E31C075EF59C}"/>
                    </a:ext>
                  </a:extLst>
                </p:cNvPr>
                <p:cNvPicPr/>
                <p:nvPr/>
              </p:nvPicPr>
              <p:blipFill>
                <a:blip r:embed="rId195"/>
                <a:stretch>
                  <a:fillRect/>
                </a:stretch>
              </p:blipFill>
              <p:spPr>
                <a:xfrm>
                  <a:off x="2067585" y="2143951"/>
                  <a:ext cx="384120" cy="198000"/>
                </a:xfrm>
                <a:prstGeom prst="rect">
                  <a:avLst/>
                </a:prstGeom>
              </p:spPr>
            </p:pic>
          </mc:Fallback>
        </mc:AlternateContent>
      </p:grpSp>
      <p:grpSp>
        <p:nvGrpSpPr>
          <p:cNvPr id="93216" name="Group 133">
            <a:extLst>
              <a:ext uri="{FF2B5EF4-FFF2-40B4-BE49-F238E27FC236}">
                <a16:creationId xmlns:a16="http://schemas.microsoft.com/office/drawing/2014/main" id="{5B2D7722-52B5-E598-B703-643CD7B6CBD3}"/>
              </a:ext>
            </a:extLst>
          </p:cNvPr>
          <p:cNvGrpSpPr>
            <a:grpSpLocks/>
          </p:cNvGrpSpPr>
          <p:nvPr/>
        </p:nvGrpSpPr>
        <p:grpSpPr bwMode="auto">
          <a:xfrm rot="162813">
            <a:off x="4125914" y="2028825"/>
            <a:ext cx="822325" cy="496888"/>
            <a:chOff x="2601825" y="2028751"/>
            <a:chExt cx="821880" cy="497520"/>
          </a:xfrm>
        </p:grpSpPr>
        <mc:AlternateContent xmlns:mc="http://schemas.openxmlformats.org/markup-compatibility/2006" xmlns:p14="http://schemas.microsoft.com/office/powerpoint/2010/main">
          <mc:Choice Requires="p14">
            <p:contentPart p14:bwMode="auto" r:id="rId196">
              <p14:nvContentPartPr>
                <p14:cNvPr id="132" name="Ink 131">
                  <a:extLst>
                    <a:ext uri="{FF2B5EF4-FFF2-40B4-BE49-F238E27FC236}">
                      <a16:creationId xmlns:a16="http://schemas.microsoft.com/office/drawing/2014/main" id="{A476F673-8BF0-187D-AE57-67FE2E553D99}"/>
                    </a:ext>
                  </a:extLst>
                </p14:cNvPr>
                <p14:cNvContentPartPr/>
                <p14:nvPr/>
              </p14:nvContentPartPr>
              <p14:xfrm>
                <a:off x="2601825" y="2028751"/>
                <a:ext cx="274680" cy="497520"/>
              </p14:xfrm>
            </p:contentPart>
          </mc:Choice>
          <mc:Fallback xmlns="">
            <p:pic>
              <p:nvPicPr>
                <p:cNvPr id="132" name="Ink 131">
                  <a:extLst>
                    <a:ext uri="{FF2B5EF4-FFF2-40B4-BE49-F238E27FC236}">
                      <a16:creationId xmlns:a16="http://schemas.microsoft.com/office/drawing/2014/main" id="{A476F673-8BF0-187D-AE57-67FE2E553D99}"/>
                    </a:ext>
                  </a:extLst>
                </p:cNvPr>
                <p:cNvPicPr/>
                <p:nvPr/>
              </p:nvPicPr>
              <p:blipFill>
                <a:blip r:embed="rId197"/>
                <a:stretch>
                  <a:fillRect/>
                </a:stretch>
              </p:blipFill>
              <p:spPr>
                <a:xfrm>
                  <a:off x="2592825" y="2019744"/>
                  <a:ext cx="292320" cy="515173"/>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3" name="Ink 132">
                  <a:extLst>
                    <a:ext uri="{FF2B5EF4-FFF2-40B4-BE49-F238E27FC236}">
                      <a16:creationId xmlns:a16="http://schemas.microsoft.com/office/drawing/2014/main" id="{99BF042D-7102-D094-68D2-8C69C282AB63}"/>
                    </a:ext>
                  </a:extLst>
                </p14:cNvPr>
                <p14:cNvContentPartPr/>
                <p14:nvPr/>
              </p14:nvContentPartPr>
              <p14:xfrm>
                <a:off x="2984865" y="2119111"/>
                <a:ext cx="438840" cy="336600"/>
              </p14:xfrm>
            </p:contentPart>
          </mc:Choice>
          <mc:Fallback xmlns="">
            <p:pic>
              <p:nvPicPr>
                <p:cNvPr id="133" name="Ink 132">
                  <a:extLst>
                    <a:ext uri="{FF2B5EF4-FFF2-40B4-BE49-F238E27FC236}">
                      <a16:creationId xmlns:a16="http://schemas.microsoft.com/office/drawing/2014/main" id="{99BF042D-7102-D094-68D2-8C69C282AB63}"/>
                    </a:ext>
                  </a:extLst>
                </p:cNvPr>
                <p:cNvPicPr/>
                <p:nvPr/>
              </p:nvPicPr>
              <p:blipFill>
                <a:blip r:embed="rId199"/>
                <a:stretch>
                  <a:fillRect/>
                </a:stretch>
              </p:blipFill>
              <p:spPr>
                <a:xfrm>
                  <a:off x="2975865" y="2110111"/>
                  <a:ext cx="456480" cy="35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0">
            <p14:nvContentPartPr>
              <p14:cNvPr id="135" name="Ink 134">
                <a:extLst>
                  <a:ext uri="{FF2B5EF4-FFF2-40B4-BE49-F238E27FC236}">
                    <a16:creationId xmlns:a16="http://schemas.microsoft.com/office/drawing/2014/main" id="{3E278C80-742D-3168-E127-1CD3F392FE79}"/>
                  </a:ext>
                </a:extLst>
              </p14:cNvPr>
              <p14:cNvContentPartPr/>
              <p14:nvPr/>
            </p14:nvContentPartPr>
            <p14:xfrm rot="166124">
              <a:off x="5153099" y="1980571"/>
              <a:ext cx="99000" cy="423360"/>
            </p14:xfrm>
          </p:contentPart>
        </mc:Choice>
        <mc:Fallback>
          <p:pic>
            <p:nvPicPr>
              <p:cNvPr id="135" name="Ink 134">
                <a:extLst>
                  <a:ext uri="{FF2B5EF4-FFF2-40B4-BE49-F238E27FC236}">
                    <a16:creationId xmlns:a16="http://schemas.microsoft.com/office/drawing/2014/main" id="{3E278C80-742D-3168-E127-1CD3F392FE79}"/>
                  </a:ext>
                </a:extLst>
              </p:cNvPr>
              <p:cNvPicPr/>
              <p:nvPr/>
            </p:nvPicPr>
            <p:blipFill>
              <a:blip r:embed="rId201"/>
              <a:stretch>
                <a:fillRect/>
              </a:stretch>
            </p:blipFill>
            <p:spPr>
              <a:xfrm rot="166124">
                <a:off x="5144066" y="1971571"/>
                <a:ext cx="116704" cy="441000"/>
              </a:xfrm>
              <a:prstGeom prst="rect">
                <a:avLst/>
              </a:prstGeom>
            </p:spPr>
          </p:pic>
        </mc:Fallback>
      </mc:AlternateContent>
      <p:grpSp>
        <p:nvGrpSpPr>
          <p:cNvPr id="93218" name="Group 146">
            <a:extLst>
              <a:ext uri="{FF2B5EF4-FFF2-40B4-BE49-F238E27FC236}">
                <a16:creationId xmlns:a16="http://schemas.microsoft.com/office/drawing/2014/main" id="{130EECE3-FDB7-61F3-92DF-BFD14610C937}"/>
              </a:ext>
            </a:extLst>
          </p:cNvPr>
          <p:cNvGrpSpPr>
            <a:grpSpLocks/>
          </p:cNvGrpSpPr>
          <p:nvPr/>
        </p:nvGrpSpPr>
        <p:grpSpPr bwMode="auto">
          <a:xfrm rot="495197">
            <a:off x="5381625" y="2095501"/>
            <a:ext cx="1119188" cy="315913"/>
            <a:chOff x="4049745" y="1962511"/>
            <a:chExt cx="1118880" cy="316080"/>
          </a:xfrm>
        </p:grpSpPr>
        <mc:AlternateContent xmlns:mc="http://schemas.openxmlformats.org/markup-compatibility/2006" xmlns:p14="http://schemas.microsoft.com/office/powerpoint/2010/main">
          <mc:Choice Requires="p14">
            <p:contentPart p14:bwMode="auto" r:id="rId202">
              <p14:nvContentPartPr>
                <p14:cNvPr id="136" name="Ink 135">
                  <a:extLst>
                    <a:ext uri="{FF2B5EF4-FFF2-40B4-BE49-F238E27FC236}">
                      <a16:creationId xmlns:a16="http://schemas.microsoft.com/office/drawing/2014/main" id="{527746E2-DE01-023A-F9BD-69806296AA7F}"/>
                    </a:ext>
                  </a:extLst>
                </p14:cNvPr>
                <p14:cNvContentPartPr/>
                <p14:nvPr/>
              </p14:nvContentPartPr>
              <p14:xfrm>
                <a:off x="4049745" y="2012911"/>
                <a:ext cx="78480" cy="222120"/>
              </p14:xfrm>
            </p:contentPart>
          </mc:Choice>
          <mc:Fallback xmlns="">
            <p:pic>
              <p:nvPicPr>
                <p:cNvPr id="136" name="Ink 135">
                  <a:extLst>
                    <a:ext uri="{FF2B5EF4-FFF2-40B4-BE49-F238E27FC236}">
                      <a16:creationId xmlns:a16="http://schemas.microsoft.com/office/drawing/2014/main" id="{527746E2-DE01-023A-F9BD-69806296AA7F}"/>
                    </a:ext>
                  </a:extLst>
                </p:cNvPr>
                <p:cNvPicPr/>
                <p:nvPr/>
              </p:nvPicPr>
              <p:blipFill>
                <a:blip r:embed="rId203"/>
                <a:stretch>
                  <a:fillRect/>
                </a:stretch>
              </p:blipFill>
              <p:spPr>
                <a:xfrm>
                  <a:off x="4040745" y="2003911"/>
                  <a:ext cx="96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7" name="Ink 136">
                  <a:extLst>
                    <a:ext uri="{FF2B5EF4-FFF2-40B4-BE49-F238E27FC236}">
                      <a16:creationId xmlns:a16="http://schemas.microsoft.com/office/drawing/2014/main" id="{8337868E-CFDD-70F0-0F7D-91EC5F8F2EEE}"/>
                    </a:ext>
                  </a:extLst>
                </p14:cNvPr>
                <p14:cNvContentPartPr/>
                <p14:nvPr/>
              </p14:nvContentPartPr>
              <p14:xfrm>
                <a:off x="4163865" y="2089231"/>
                <a:ext cx="92880" cy="140400"/>
              </p14:xfrm>
            </p:contentPart>
          </mc:Choice>
          <mc:Fallback xmlns="">
            <p:pic>
              <p:nvPicPr>
                <p:cNvPr id="137" name="Ink 136">
                  <a:extLst>
                    <a:ext uri="{FF2B5EF4-FFF2-40B4-BE49-F238E27FC236}">
                      <a16:creationId xmlns:a16="http://schemas.microsoft.com/office/drawing/2014/main" id="{8337868E-CFDD-70F0-0F7D-91EC5F8F2EEE}"/>
                    </a:ext>
                  </a:extLst>
                </p:cNvPr>
                <p:cNvPicPr/>
                <p:nvPr/>
              </p:nvPicPr>
              <p:blipFill>
                <a:blip r:embed="rId205"/>
                <a:stretch>
                  <a:fillRect/>
                </a:stretch>
              </p:blipFill>
              <p:spPr>
                <a:xfrm>
                  <a:off x="4154830" y="2080231"/>
                  <a:ext cx="110589"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0" name="Ink 139">
                  <a:extLst>
                    <a:ext uri="{FF2B5EF4-FFF2-40B4-BE49-F238E27FC236}">
                      <a16:creationId xmlns:a16="http://schemas.microsoft.com/office/drawing/2014/main" id="{755D7664-9B93-FBDF-3239-18950AE26DDF}"/>
                    </a:ext>
                  </a:extLst>
                </p14:cNvPr>
                <p14:cNvContentPartPr/>
                <p14:nvPr/>
              </p14:nvContentPartPr>
              <p14:xfrm>
                <a:off x="4804665" y="1967191"/>
                <a:ext cx="26640" cy="196920"/>
              </p14:xfrm>
            </p:contentPart>
          </mc:Choice>
          <mc:Fallback xmlns="">
            <p:pic>
              <p:nvPicPr>
                <p:cNvPr id="140" name="Ink 139">
                  <a:extLst>
                    <a:ext uri="{FF2B5EF4-FFF2-40B4-BE49-F238E27FC236}">
                      <a16:creationId xmlns:a16="http://schemas.microsoft.com/office/drawing/2014/main" id="{755D7664-9B93-FBDF-3239-18950AE26DDF}"/>
                    </a:ext>
                  </a:extLst>
                </p:cNvPr>
                <p:cNvPicPr/>
                <p:nvPr/>
              </p:nvPicPr>
              <p:blipFill>
                <a:blip r:embed="rId207"/>
                <a:stretch>
                  <a:fillRect/>
                </a:stretch>
              </p:blipFill>
              <p:spPr>
                <a:xfrm>
                  <a:off x="4795665" y="1958191"/>
                  <a:ext cx="44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 name="Ink 140">
                  <a:extLst>
                    <a:ext uri="{FF2B5EF4-FFF2-40B4-BE49-F238E27FC236}">
                      <a16:creationId xmlns:a16="http://schemas.microsoft.com/office/drawing/2014/main" id="{1C80D265-FE46-3912-8AFB-336BC4BF6FAA}"/>
                    </a:ext>
                  </a:extLst>
                </p14:cNvPr>
                <p14:cNvContentPartPr/>
                <p14:nvPr/>
              </p14:nvContentPartPr>
              <p14:xfrm>
                <a:off x="4888905" y="2036311"/>
                <a:ext cx="15840" cy="22680"/>
              </p14:xfrm>
            </p:contentPart>
          </mc:Choice>
          <mc:Fallback xmlns="">
            <p:pic>
              <p:nvPicPr>
                <p:cNvPr id="141" name="Ink 140">
                  <a:extLst>
                    <a:ext uri="{FF2B5EF4-FFF2-40B4-BE49-F238E27FC236}">
                      <a16:creationId xmlns:a16="http://schemas.microsoft.com/office/drawing/2014/main" id="{1C80D265-FE46-3912-8AFB-336BC4BF6FAA}"/>
                    </a:ext>
                  </a:extLst>
                </p:cNvPr>
                <p:cNvPicPr/>
                <p:nvPr/>
              </p:nvPicPr>
              <p:blipFill>
                <a:blip r:embed="rId209"/>
                <a:stretch>
                  <a:fillRect/>
                </a:stretch>
              </p:blipFill>
              <p:spPr>
                <a:xfrm>
                  <a:off x="4879905" y="2027311"/>
                  <a:ext cx="33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3" name="Ink 142">
                  <a:extLst>
                    <a:ext uri="{FF2B5EF4-FFF2-40B4-BE49-F238E27FC236}">
                      <a16:creationId xmlns:a16="http://schemas.microsoft.com/office/drawing/2014/main" id="{118F749B-CB2E-A9F9-A82E-53D3F29FF368}"/>
                    </a:ext>
                  </a:extLst>
                </p14:cNvPr>
                <p14:cNvContentPartPr/>
                <p14:nvPr/>
              </p14:nvContentPartPr>
              <p14:xfrm>
                <a:off x="4973505" y="1962511"/>
                <a:ext cx="109800" cy="172800"/>
              </p14:xfrm>
            </p:contentPart>
          </mc:Choice>
          <mc:Fallback xmlns="">
            <p:pic>
              <p:nvPicPr>
                <p:cNvPr id="143" name="Ink 142">
                  <a:extLst>
                    <a:ext uri="{FF2B5EF4-FFF2-40B4-BE49-F238E27FC236}">
                      <a16:creationId xmlns:a16="http://schemas.microsoft.com/office/drawing/2014/main" id="{118F749B-CB2E-A9F9-A82E-53D3F29FF368}"/>
                    </a:ext>
                  </a:extLst>
                </p:cNvPr>
                <p:cNvPicPr/>
                <p:nvPr/>
              </p:nvPicPr>
              <p:blipFill>
                <a:blip r:embed="rId211"/>
                <a:stretch>
                  <a:fillRect/>
                </a:stretch>
              </p:blipFill>
              <p:spPr>
                <a:xfrm>
                  <a:off x="4964505" y="1953511"/>
                  <a:ext cx="127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4" name="Ink 143">
                  <a:extLst>
                    <a:ext uri="{FF2B5EF4-FFF2-40B4-BE49-F238E27FC236}">
                      <a16:creationId xmlns:a16="http://schemas.microsoft.com/office/drawing/2014/main" id="{005F4225-B579-E619-786A-380D9C9E4ACD}"/>
                    </a:ext>
                  </a:extLst>
                </p14:cNvPr>
                <p14:cNvContentPartPr/>
                <p14:nvPr/>
              </p14:nvContentPartPr>
              <p14:xfrm>
                <a:off x="5087625" y="2130631"/>
                <a:ext cx="81000" cy="147960"/>
              </p14:xfrm>
            </p:contentPart>
          </mc:Choice>
          <mc:Fallback xmlns="">
            <p:pic>
              <p:nvPicPr>
                <p:cNvPr id="144" name="Ink 143">
                  <a:extLst>
                    <a:ext uri="{FF2B5EF4-FFF2-40B4-BE49-F238E27FC236}">
                      <a16:creationId xmlns:a16="http://schemas.microsoft.com/office/drawing/2014/main" id="{005F4225-B579-E619-786A-380D9C9E4ACD}"/>
                    </a:ext>
                  </a:extLst>
                </p:cNvPr>
                <p:cNvPicPr/>
                <p:nvPr/>
              </p:nvPicPr>
              <p:blipFill>
                <a:blip r:embed="rId213"/>
                <a:stretch>
                  <a:fillRect/>
                </a:stretch>
              </p:blipFill>
              <p:spPr>
                <a:xfrm>
                  <a:off x="5078625" y="2121631"/>
                  <a:ext cx="98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6" name="Ink 145">
                  <a:extLst>
                    <a:ext uri="{FF2B5EF4-FFF2-40B4-BE49-F238E27FC236}">
                      <a16:creationId xmlns:a16="http://schemas.microsoft.com/office/drawing/2014/main" id="{31C2165B-5C9C-08C1-3D82-B55B944A58CE}"/>
                    </a:ext>
                  </a:extLst>
                </p14:cNvPr>
                <p14:cNvContentPartPr/>
                <p14:nvPr/>
              </p14:nvContentPartPr>
              <p14:xfrm>
                <a:off x="4373025" y="2047831"/>
                <a:ext cx="285480" cy="54720"/>
              </p14:xfrm>
            </p:contentPart>
          </mc:Choice>
          <mc:Fallback xmlns="">
            <p:pic>
              <p:nvPicPr>
                <p:cNvPr id="146" name="Ink 145">
                  <a:extLst>
                    <a:ext uri="{FF2B5EF4-FFF2-40B4-BE49-F238E27FC236}">
                      <a16:creationId xmlns:a16="http://schemas.microsoft.com/office/drawing/2014/main" id="{31C2165B-5C9C-08C1-3D82-B55B944A58CE}"/>
                    </a:ext>
                  </a:extLst>
                </p:cNvPr>
                <p:cNvPicPr/>
                <p:nvPr/>
              </p:nvPicPr>
              <p:blipFill>
                <a:blip r:embed="rId215"/>
                <a:stretch>
                  <a:fillRect/>
                </a:stretch>
              </p:blipFill>
              <p:spPr>
                <a:xfrm>
                  <a:off x="4364025" y="2038831"/>
                  <a:ext cx="303120" cy="72360"/>
                </a:xfrm>
                <a:prstGeom prst="rect">
                  <a:avLst/>
                </a:prstGeom>
              </p:spPr>
            </p:pic>
          </mc:Fallback>
        </mc:AlternateContent>
      </p:grpSp>
      <p:grpSp>
        <p:nvGrpSpPr>
          <p:cNvPr id="93219" name="Group 166">
            <a:extLst>
              <a:ext uri="{FF2B5EF4-FFF2-40B4-BE49-F238E27FC236}">
                <a16:creationId xmlns:a16="http://schemas.microsoft.com/office/drawing/2014/main" id="{ED9D9145-395C-D089-DDB8-BF218DB2F422}"/>
              </a:ext>
            </a:extLst>
          </p:cNvPr>
          <p:cNvGrpSpPr>
            <a:grpSpLocks/>
          </p:cNvGrpSpPr>
          <p:nvPr/>
        </p:nvGrpSpPr>
        <p:grpSpPr bwMode="auto">
          <a:xfrm rot="540116">
            <a:off x="6684963" y="2074863"/>
            <a:ext cx="481012" cy="266700"/>
            <a:chOff x="5572905" y="1854511"/>
            <a:chExt cx="480960" cy="266400"/>
          </a:xfrm>
        </p:grpSpPr>
        <mc:AlternateContent xmlns:mc="http://schemas.openxmlformats.org/markup-compatibility/2006" xmlns:p14="http://schemas.microsoft.com/office/powerpoint/2010/main">
          <mc:Choice Requires="p14">
            <p:contentPart p14:bwMode="auto" r:id="rId216">
              <p14:nvContentPartPr>
                <p14:cNvPr id="148" name="Ink 147">
                  <a:extLst>
                    <a:ext uri="{FF2B5EF4-FFF2-40B4-BE49-F238E27FC236}">
                      <a16:creationId xmlns:a16="http://schemas.microsoft.com/office/drawing/2014/main" id="{5CE8A729-4863-CFB5-EA37-D355306ABA76}"/>
                    </a:ext>
                  </a:extLst>
                </p14:cNvPr>
                <p14:cNvContentPartPr/>
                <p14:nvPr/>
              </p14:nvContentPartPr>
              <p14:xfrm>
                <a:off x="5572905" y="1954951"/>
                <a:ext cx="134280" cy="165960"/>
              </p14:xfrm>
            </p:contentPart>
          </mc:Choice>
          <mc:Fallback xmlns="">
            <p:pic>
              <p:nvPicPr>
                <p:cNvPr id="148" name="Ink 147">
                  <a:extLst>
                    <a:ext uri="{FF2B5EF4-FFF2-40B4-BE49-F238E27FC236}">
                      <a16:creationId xmlns:a16="http://schemas.microsoft.com/office/drawing/2014/main" id="{5CE8A729-4863-CFB5-EA37-D355306ABA76}"/>
                    </a:ext>
                  </a:extLst>
                </p:cNvPr>
                <p:cNvPicPr/>
                <p:nvPr/>
              </p:nvPicPr>
              <p:blipFill>
                <a:blip r:embed="rId217"/>
                <a:stretch>
                  <a:fillRect/>
                </a:stretch>
              </p:blipFill>
              <p:spPr>
                <a:xfrm>
                  <a:off x="5563929" y="1945951"/>
                  <a:ext cx="151873"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9" name="Ink 148">
                  <a:extLst>
                    <a:ext uri="{FF2B5EF4-FFF2-40B4-BE49-F238E27FC236}">
                      <a16:creationId xmlns:a16="http://schemas.microsoft.com/office/drawing/2014/main" id="{1CC9B74F-1FB4-8C98-DFDA-1CBA5E174C8A}"/>
                    </a:ext>
                  </a:extLst>
                </p14:cNvPr>
                <p14:cNvContentPartPr/>
                <p14:nvPr/>
              </p14:nvContentPartPr>
              <p14:xfrm>
                <a:off x="5785665" y="1973311"/>
                <a:ext cx="360" cy="360"/>
              </p14:xfrm>
            </p:contentPart>
          </mc:Choice>
          <mc:Fallback xmlns="">
            <p:pic>
              <p:nvPicPr>
                <p:cNvPr id="149" name="Ink 148">
                  <a:extLst>
                    <a:ext uri="{FF2B5EF4-FFF2-40B4-BE49-F238E27FC236}">
                      <a16:creationId xmlns:a16="http://schemas.microsoft.com/office/drawing/2014/main" id="{1CC9B74F-1FB4-8C98-DFDA-1CBA5E174C8A}"/>
                    </a:ext>
                  </a:extLst>
                </p:cNvPr>
                <p:cNvPicPr/>
                <p:nvPr/>
              </p:nvPicPr>
              <p:blipFill>
                <a:blip r:embed="rId219"/>
                <a:stretch>
                  <a:fillRect/>
                </a:stretch>
              </p:blipFill>
              <p:spPr>
                <a:xfrm>
                  <a:off x="5776665" y="196431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5" name="Ink 164">
                  <a:extLst>
                    <a:ext uri="{FF2B5EF4-FFF2-40B4-BE49-F238E27FC236}">
                      <a16:creationId xmlns:a16="http://schemas.microsoft.com/office/drawing/2014/main" id="{7F8B4FBB-F787-7A32-EF75-F222283A4EE9}"/>
                    </a:ext>
                  </a:extLst>
                </p14:cNvPr>
                <p14:cNvContentPartPr/>
                <p14:nvPr/>
              </p14:nvContentPartPr>
              <p14:xfrm>
                <a:off x="5911305" y="1854511"/>
                <a:ext cx="142560" cy="243720"/>
              </p14:xfrm>
            </p:contentPart>
          </mc:Choice>
          <mc:Fallback xmlns="">
            <p:pic>
              <p:nvPicPr>
                <p:cNvPr id="165" name="Ink 164">
                  <a:extLst>
                    <a:ext uri="{FF2B5EF4-FFF2-40B4-BE49-F238E27FC236}">
                      <a16:creationId xmlns:a16="http://schemas.microsoft.com/office/drawing/2014/main" id="{7F8B4FBB-F787-7A32-EF75-F222283A4EE9}"/>
                    </a:ext>
                  </a:extLst>
                </p:cNvPr>
                <p:cNvPicPr/>
                <p:nvPr/>
              </p:nvPicPr>
              <p:blipFill>
                <a:blip r:embed="rId221"/>
                <a:stretch>
                  <a:fillRect/>
                </a:stretch>
              </p:blipFill>
              <p:spPr>
                <a:xfrm>
                  <a:off x="5902305" y="1845524"/>
                  <a:ext cx="160200" cy="261334"/>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6" name="Ink 165">
                  <a:extLst>
                    <a:ext uri="{FF2B5EF4-FFF2-40B4-BE49-F238E27FC236}">
                      <a16:creationId xmlns:a16="http://schemas.microsoft.com/office/drawing/2014/main" id="{ABB4C6CB-521D-F041-7C72-5A56646B3CC7}"/>
                    </a:ext>
                  </a:extLst>
                </p14:cNvPr>
                <p14:cNvContentPartPr/>
                <p14:nvPr/>
              </p14:nvContentPartPr>
              <p14:xfrm>
                <a:off x="5788545" y="1941271"/>
                <a:ext cx="38160" cy="33480"/>
              </p14:xfrm>
            </p:contentPart>
          </mc:Choice>
          <mc:Fallback xmlns="">
            <p:pic>
              <p:nvPicPr>
                <p:cNvPr id="166" name="Ink 165">
                  <a:extLst>
                    <a:ext uri="{FF2B5EF4-FFF2-40B4-BE49-F238E27FC236}">
                      <a16:creationId xmlns:a16="http://schemas.microsoft.com/office/drawing/2014/main" id="{ABB4C6CB-521D-F041-7C72-5A56646B3CC7}"/>
                    </a:ext>
                  </a:extLst>
                </p:cNvPr>
                <p:cNvPicPr/>
                <p:nvPr/>
              </p:nvPicPr>
              <p:blipFill>
                <a:blip r:embed="rId223"/>
                <a:stretch>
                  <a:fillRect/>
                </a:stretch>
              </p:blipFill>
              <p:spPr>
                <a:xfrm>
                  <a:off x="5779545" y="1932271"/>
                  <a:ext cx="55800" cy="51120"/>
                </a:xfrm>
                <a:prstGeom prst="rect">
                  <a:avLst/>
                </a:prstGeom>
              </p:spPr>
            </p:pic>
          </mc:Fallback>
        </mc:AlternateContent>
      </p:grpSp>
      <p:grpSp>
        <p:nvGrpSpPr>
          <p:cNvPr id="93220" name="Group 168">
            <a:extLst>
              <a:ext uri="{FF2B5EF4-FFF2-40B4-BE49-F238E27FC236}">
                <a16:creationId xmlns:a16="http://schemas.microsoft.com/office/drawing/2014/main" id="{087B7E26-F920-DB90-8B22-B825BDE99F81}"/>
              </a:ext>
            </a:extLst>
          </p:cNvPr>
          <p:cNvGrpSpPr>
            <a:grpSpLocks/>
          </p:cNvGrpSpPr>
          <p:nvPr/>
        </p:nvGrpSpPr>
        <p:grpSpPr bwMode="auto">
          <a:xfrm rot="195582">
            <a:off x="7351713" y="1976439"/>
            <a:ext cx="1471612" cy="390525"/>
            <a:chOff x="6299385" y="1726351"/>
            <a:chExt cx="1472040" cy="390240"/>
          </a:xfrm>
        </p:grpSpPr>
        <mc:AlternateContent xmlns:mc="http://schemas.openxmlformats.org/markup-compatibility/2006" xmlns:p14="http://schemas.microsoft.com/office/powerpoint/2010/main">
          <mc:Choice Requires="p14">
            <p:contentPart p14:bwMode="auto" r:id="rId224">
              <p14:nvContentPartPr>
                <p14:cNvPr id="154" name="Ink 153">
                  <a:extLst>
                    <a:ext uri="{FF2B5EF4-FFF2-40B4-BE49-F238E27FC236}">
                      <a16:creationId xmlns:a16="http://schemas.microsoft.com/office/drawing/2014/main" id="{9EB87AD7-6EC1-BECA-FFD5-DEDC63474C32}"/>
                    </a:ext>
                  </a:extLst>
                </p14:cNvPr>
                <p14:cNvContentPartPr/>
                <p14:nvPr/>
              </p14:nvContentPartPr>
              <p14:xfrm>
                <a:off x="6299385" y="1825351"/>
                <a:ext cx="186840" cy="291240"/>
              </p14:xfrm>
            </p:contentPart>
          </mc:Choice>
          <mc:Fallback xmlns="">
            <p:pic>
              <p:nvPicPr>
                <p:cNvPr id="154" name="Ink 153">
                  <a:extLst>
                    <a:ext uri="{FF2B5EF4-FFF2-40B4-BE49-F238E27FC236}">
                      <a16:creationId xmlns:a16="http://schemas.microsoft.com/office/drawing/2014/main" id="{9EB87AD7-6EC1-BECA-FFD5-DEDC63474C32}"/>
                    </a:ext>
                  </a:extLst>
                </p:cNvPr>
                <p:cNvPicPr/>
                <p:nvPr/>
              </p:nvPicPr>
              <p:blipFill>
                <a:blip r:embed="rId225"/>
                <a:stretch>
                  <a:fillRect/>
                </a:stretch>
              </p:blipFill>
              <p:spPr>
                <a:xfrm>
                  <a:off x="6290385" y="1816351"/>
                  <a:ext cx="2044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5" name="Ink 154">
                  <a:extLst>
                    <a:ext uri="{FF2B5EF4-FFF2-40B4-BE49-F238E27FC236}">
                      <a16:creationId xmlns:a16="http://schemas.microsoft.com/office/drawing/2014/main" id="{6A12AEDC-1845-0A5C-08E6-93ADE6EDC84A}"/>
                    </a:ext>
                  </a:extLst>
                </p14:cNvPr>
                <p14:cNvContentPartPr/>
                <p14:nvPr/>
              </p14:nvContentPartPr>
              <p14:xfrm>
                <a:off x="6627705" y="1832191"/>
                <a:ext cx="8280" cy="231480"/>
              </p14:xfrm>
            </p:contentPart>
          </mc:Choice>
          <mc:Fallback xmlns="">
            <p:pic>
              <p:nvPicPr>
                <p:cNvPr id="155" name="Ink 154">
                  <a:extLst>
                    <a:ext uri="{FF2B5EF4-FFF2-40B4-BE49-F238E27FC236}">
                      <a16:creationId xmlns:a16="http://schemas.microsoft.com/office/drawing/2014/main" id="{6A12AEDC-1845-0A5C-08E6-93ADE6EDC84A}"/>
                    </a:ext>
                  </a:extLst>
                </p:cNvPr>
                <p:cNvPicPr/>
                <p:nvPr/>
              </p:nvPicPr>
              <p:blipFill>
                <a:blip r:embed="rId227"/>
                <a:stretch>
                  <a:fillRect/>
                </a:stretch>
              </p:blipFill>
              <p:spPr>
                <a:xfrm>
                  <a:off x="6618705" y="1823191"/>
                  <a:ext cx="25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6" name="Ink 155">
                  <a:extLst>
                    <a:ext uri="{FF2B5EF4-FFF2-40B4-BE49-F238E27FC236}">
                      <a16:creationId xmlns:a16="http://schemas.microsoft.com/office/drawing/2014/main" id="{B199FE28-D159-867A-2A3F-6B602B0E2808}"/>
                    </a:ext>
                  </a:extLst>
                </p14:cNvPr>
                <p14:cNvContentPartPr/>
                <p14:nvPr/>
              </p14:nvContentPartPr>
              <p14:xfrm>
                <a:off x="6588465" y="1809511"/>
                <a:ext cx="108000" cy="131400"/>
              </p14:xfrm>
            </p:contentPart>
          </mc:Choice>
          <mc:Fallback xmlns="">
            <p:pic>
              <p:nvPicPr>
                <p:cNvPr id="156" name="Ink 155">
                  <a:extLst>
                    <a:ext uri="{FF2B5EF4-FFF2-40B4-BE49-F238E27FC236}">
                      <a16:creationId xmlns:a16="http://schemas.microsoft.com/office/drawing/2014/main" id="{B199FE28-D159-867A-2A3F-6B602B0E2808}"/>
                    </a:ext>
                  </a:extLst>
                </p:cNvPr>
                <p:cNvPicPr/>
                <p:nvPr/>
              </p:nvPicPr>
              <p:blipFill>
                <a:blip r:embed="rId229"/>
                <a:stretch>
                  <a:fillRect/>
                </a:stretch>
              </p:blipFill>
              <p:spPr>
                <a:xfrm>
                  <a:off x="6579465" y="1800511"/>
                  <a:ext cx="125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7" name="Ink 156">
                  <a:extLst>
                    <a:ext uri="{FF2B5EF4-FFF2-40B4-BE49-F238E27FC236}">
                      <a16:creationId xmlns:a16="http://schemas.microsoft.com/office/drawing/2014/main" id="{2F6FF691-0262-114A-BEA9-11192D867242}"/>
                    </a:ext>
                  </a:extLst>
                </p14:cNvPr>
                <p14:cNvContentPartPr/>
                <p14:nvPr/>
              </p14:nvContentPartPr>
              <p14:xfrm>
                <a:off x="6731745" y="1910311"/>
                <a:ext cx="95040" cy="106200"/>
              </p14:xfrm>
            </p:contentPart>
          </mc:Choice>
          <mc:Fallback xmlns="">
            <p:pic>
              <p:nvPicPr>
                <p:cNvPr id="157" name="Ink 156">
                  <a:extLst>
                    <a:ext uri="{FF2B5EF4-FFF2-40B4-BE49-F238E27FC236}">
                      <a16:creationId xmlns:a16="http://schemas.microsoft.com/office/drawing/2014/main" id="{2F6FF691-0262-114A-BEA9-11192D867242}"/>
                    </a:ext>
                  </a:extLst>
                </p:cNvPr>
                <p:cNvPicPr/>
                <p:nvPr/>
              </p:nvPicPr>
              <p:blipFill>
                <a:blip r:embed="rId231"/>
                <a:stretch>
                  <a:fillRect/>
                </a:stretch>
              </p:blipFill>
              <p:spPr>
                <a:xfrm>
                  <a:off x="6722745" y="1901311"/>
                  <a:ext cx="112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8" name="Ink 157">
                  <a:extLst>
                    <a:ext uri="{FF2B5EF4-FFF2-40B4-BE49-F238E27FC236}">
                      <a16:creationId xmlns:a16="http://schemas.microsoft.com/office/drawing/2014/main" id="{564097B9-81B8-F878-7F97-864F5EF4A777}"/>
                    </a:ext>
                  </a:extLst>
                </p14:cNvPr>
                <p14:cNvContentPartPr/>
                <p14:nvPr/>
              </p14:nvContentPartPr>
              <p14:xfrm>
                <a:off x="6947385" y="1769191"/>
                <a:ext cx="147600" cy="255600"/>
              </p14:xfrm>
            </p:contentPart>
          </mc:Choice>
          <mc:Fallback xmlns="">
            <p:pic>
              <p:nvPicPr>
                <p:cNvPr id="158" name="Ink 157">
                  <a:extLst>
                    <a:ext uri="{FF2B5EF4-FFF2-40B4-BE49-F238E27FC236}">
                      <a16:creationId xmlns:a16="http://schemas.microsoft.com/office/drawing/2014/main" id="{564097B9-81B8-F878-7F97-864F5EF4A777}"/>
                    </a:ext>
                  </a:extLst>
                </p:cNvPr>
                <p:cNvPicPr/>
                <p:nvPr/>
              </p:nvPicPr>
              <p:blipFill>
                <a:blip r:embed="rId233"/>
                <a:stretch>
                  <a:fillRect/>
                </a:stretch>
              </p:blipFill>
              <p:spPr>
                <a:xfrm>
                  <a:off x="6938385" y="1760191"/>
                  <a:ext cx="1652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0" name="Ink 159">
                  <a:extLst>
                    <a:ext uri="{FF2B5EF4-FFF2-40B4-BE49-F238E27FC236}">
                      <a16:creationId xmlns:a16="http://schemas.microsoft.com/office/drawing/2014/main" id="{B6BE214B-FDE4-6B6F-7B3F-7C66C9DBCF73}"/>
                    </a:ext>
                  </a:extLst>
                </p14:cNvPr>
                <p14:cNvContentPartPr/>
                <p14:nvPr/>
              </p14:nvContentPartPr>
              <p14:xfrm>
                <a:off x="7202625" y="1783231"/>
                <a:ext cx="139680" cy="215640"/>
              </p14:xfrm>
            </p:contentPart>
          </mc:Choice>
          <mc:Fallback xmlns="">
            <p:pic>
              <p:nvPicPr>
                <p:cNvPr id="160" name="Ink 159">
                  <a:extLst>
                    <a:ext uri="{FF2B5EF4-FFF2-40B4-BE49-F238E27FC236}">
                      <a16:creationId xmlns:a16="http://schemas.microsoft.com/office/drawing/2014/main" id="{B6BE214B-FDE4-6B6F-7B3F-7C66C9DBCF73}"/>
                    </a:ext>
                  </a:extLst>
                </p:cNvPr>
                <p:cNvPicPr/>
                <p:nvPr/>
              </p:nvPicPr>
              <p:blipFill>
                <a:blip r:embed="rId235"/>
                <a:stretch>
                  <a:fillRect/>
                </a:stretch>
              </p:blipFill>
              <p:spPr>
                <a:xfrm>
                  <a:off x="7193602" y="1774231"/>
                  <a:ext cx="157366"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1" name="Ink 160">
                  <a:extLst>
                    <a:ext uri="{FF2B5EF4-FFF2-40B4-BE49-F238E27FC236}">
                      <a16:creationId xmlns:a16="http://schemas.microsoft.com/office/drawing/2014/main" id="{9800D933-7971-FABC-16BA-389F4C90D83B}"/>
                    </a:ext>
                  </a:extLst>
                </p14:cNvPr>
                <p14:cNvContentPartPr/>
                <p14:nvPr/>
              </p14:nvContentPartPr>
              <p14:xfrm>
                <a:off x="7373625" y="1865311"/>
                <a:ext cx="360" cy="360"/>
              </p14:xfrm>
            </p:contentPart>
          </mc:Choice>
          <mc:Fallback xmlns="">
            <p:pic>
              <p:nvPicPr>
                <p:cNvPr id="161" name="Ink 160">
                  <a:extLst>
                    <a:ext uri="{FF2B5EF4-FFF2-40B4-BE49-F238E27FC236}">
                      <a16:creationId xmlns:a16="http://schemas.microsoft.com/office/drawing/2014/main" id="{9800D933-7971-FABC-16BA-389F4C90D83B}"/>
                    </a:ext>
                  </a:extLst>
                </p:cNvPr>
                <p:cNvPicPr/>
                <p:nvPr/>
              </p:nvPicPr>
              <p:blipFill>
                <a:blip r:embed="rId219"/>
                <a:stretch>
                  <a:fillRect/>
                </a:stretch>
              </p:blipFill>
              <p:spPr>
                <a:xfrm>
                  <a:off x="7364625" y="185631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2" name="Ink 161">
                  <a:extLst>
                    <a:ext uri="{FF2B5EF4-FFF2-40B4-BE49-F238E27FC236}">
                      <a16:creationId xmlns:a16="http://schemas.microsoft.com/office/drawing/2014/main" id="{2474E562-86B8-9D69-9D95-57C55EF65962}"/>
                    </a:ext>
                  </a:extLst>
                </p14:cNvPr>
                <p14:cNvContentPartPr/>
                <p14:nvPr/>
              </p14:nvContentPartPr>
              <p14:xfrm>
                <a:off x="7433745" y="1782511"/>
                <a:ext cx="74880" cy="213480"/>
              </p14:xfrm>
            </p:contentPart>
          </mc:Choice>
          <mc:Fallback xmlns="">
            <p:pic>
              <p:nvPicPr>
                <p:cNvPr id="162" name="Ink 161">
                  <a:extLst>
                    <a:ext uri="{FF2B5EF4-FFF2-40B4-BE49-F238E27FC236}">
                      <a16:creationId xmlns:a16="http://schemas.microsoft.com/office/drawing/2014/main" id="{2474E562-86B8-9D69-9D95-57C55EF65962}"/>
                    </a:ext>
                  </a:extLst>
                </p:cNvPr>
                <p:cNvPicPr/>
                <p:nvPr/>
              </p:nvPicPr>
              <p:blipFill>
                <a:blip r:embed="rId238"/>
                <a:stretch>
                  <a:fillRect/>
                </a:stretch>
              </p:blipFill>
              <p:spPr>
                <a:xfrm>
                  <a:off x="7424702" y="1773526"/>
                  <a:ext cx="92605" cy="23109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3" name="Ink 162">
                  <a:extLst>
                    <a:ext uri="{FF2B5EF4-FFF2-40B4-BE49-F238E27FC236}">
                      <a16:creationId xmlns:a16="http://schemas.microsoft.com/office/drawing/2014/main" id="{50753008-C5A7-32CB-A86E-D42220A924F4}"/>
                    </a:ext>
                  </a:extLst>
                </p14:cNvPr>
                <p14:cNvContentPartPr/>
                <p14:nvPr/>
              </p14:nvContentPartPr>
              <p14:xfrm>
                <a:off x="7458945" y="1807711"/>
                <a:ext cx="87120" cy="29880"/>
              </p14:xfrm>
            </p:contentPart>
          </mc:Choice>
          <mc:Fallback xmlns="">
            <p:pic>
              <p:nvPicPr>
                <p:cNvPr id="163" name="Ink 162">
                  <a:extLst>
                    <a:ext uri="{FF2B5EF4-FFF2-40B4-BE49-F238E27FC236}">
                      <a16:creationId xmlns:a16="http://schemas.microsoft.com/office/drawing/2014/main" id="{50753008-C5A7-32CB-A86E-D42220A924F4}"/>
                    </a:ext>
                  </a:extLst>
                </p:cNvPr>
                <p:cNvPicPr/>
                <p:nvPr/>
              </p:nvPicPr>
              <p:blipFill>
                <a:blip r:embed="rId240"/>
                <a:stretch>
                  <a:fillRect/>
                </a:stretch>
              </p:blipFill>
              <p:spPr>
                <a:xfrm>
                  <a:off x="7449945" y="1798711"/>
                  <a:ext cx="104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8" name="Ink 167">
                  <a:extLst>
                    <a:ext uri="{FF2B5EF4-FFF2-40B4-BE49-F238E27FC236}">
                      <a16:creationId xmlns:a16="http://schemas.microsoft.com/office/drawing/2014/main" id="{31F4822F-4E68-B558-AA03-81D1252670AB}"/>
                    </a:ext>
                  </a:extLst>
                </p14:cNvPr>
                <p14:cNvContentPartPr/>
                <p14:nvPr/>
              </p14:nvContentPartPr>
              <p14:xfrm>
                <a:off x="7635705" y="1726351"/>
                <a:ext cx="135720" cy="371160"/>
              </p14:xfrm>
            </p:contentPart>
          </mc:Choice>
          <mc:Fallback xmlns="">
            <p:pic>
              <p:nvPicPr>
                <p:cNvPr id="168" name="Ink 167">
                  <a:extLst>
                    <a:ext uri="{FF2B5EF4-FFF2-40B4-BE49-F238E27FC236}">
                      <a16:creationId xmlns:a16="http://schemas.microsoft.com/office/drawing/2014/main" id="{31F4822F-4E68-B558-AA03-81D1252670AB}"/>
                    </a:ext>
                  </a:extLst>
                </p:cNvPr>
                <p:cNvPicPr/>
                <p:nvPr/>
              </p:nvPicPr>
              <p:blipFill>
                <a:blip r:embed="rId242"/>
                <a:stretch>
                  <a:fillRect/>
                </a:stretch>
              </p:blipFill>
              <p:spPr>
                <a:xfrm>
                  <a:off x="7626705" y="1717342"/>
                  <a:ext cx="153360" cy="388817"/>
                </a:xfrm>
                <a:prstGeom prst="rect">
                  <a:avLst/>
                </a:prstGeom>
              </p:spPr>
            </p:pic>
          </mc:Fallback>
        </mc:AlternateContent>
      </p:grpSp>
      <p:grpSp>
        <p:nvGrpSpPr>
          <p:cNvPr id="93221" name="Group 182">
            <a:extLst>
              <a:ext uri="{FF2B5EF4-FFF2-40B4-BE49-F238E27FC236}">
                <a16:creationId xmlns:a16="http://schemas.microsoft.com/office/drawing/2014/main" id="{44B66BE9-D210-7C3B-2D54-A0C122181984}"/>
              </a:ext>
            </a:extLst>
          </p:cNvPr>
          <p:cNvGrpSpPr>
            <a:grpSpLocks/>
          </p:cNvGrpSpPr>
          <p:nvPr/>
        </p:nvGrpSpPr>
        <p:grpSpPr bwMode="auto">
          <a:xfrm rot="155335">
            <a:off x="2078038" y="2846389"/>
            <a:ext cx="563562" cy="331787"/>
            <a:chOff x="554145" y="2846311"/>
            <a:chExt cx="562680" cy="331920"/>
          </a:xfrm>
        </p:grpSpPr>
        <mc:AlternateContent xmlns:mc="http://schemas.openxmlformats.org/markup-compatibility/2006" xmlns:p14="http://schemas.microsoft.com/office/powerpoint/2010/main">
          <mc:Choice Requires="p14">
            <p:contentPart p14:bwMode="auto" r:id="rId243">
              <p14:nvContentPartPr>
                <p14:cNvPr id="170" name="Ink 169">
                  <a:extLst>
                    <a:ext uri="{FF2B5EF4-FFF2-40B4-BE49-F238E27FC236}">
                      <a16:creationId xmlns:a16="http://schemas.microsoft.com/office/drawing/2014/main" id="{212EC4F9-6F25-F7E2-81D0-B25E88C51EBF}"/>
                    </a:ext>
                  </a:extLst>
                </p14:cNvPr>
                <p14:cNvContentPartPr/>
                <p14:nvPr/>
              </p14:nvContentPartPr>
              <p14:xfrm>
                <a:off x="554145" y="2925871"/>
                <a:ext cx="118440" cy="252360"/>
              </p14:xfrm>
            </p:contentPart>
          </mc:Choice>
          <mc:Fallback xmlns="">
            <p:pic>
              <p:nvPicPr>
                <p:cNvPr id="170" name="Ink 169">
                  <a:extLst>
                    <a:ext uri="{FF2B5EF4-FFF2-40B4-BE49-F238E27FC236}">
                      <a16:creationId xmlns:a16="http://schemas.microsoft.com/office/drawing/2014/main" id="{212EC4F9-6F25-F7E2-81D0-B25E88C51EBF}"/>
                    </a:ext>
                  </a:extLst>
                </p:cNvPr>
                <p:cNvPicPr/>
                <p:nvPr/>
              </p:nvPicPr>
              <p:blipFill>
                <a:blip r:embed="rId244"/>
                <a:stretch>
                  <a:fillRect/>
                </a:stretch>
              </p:blipFill>
              <p:spPr>
                <a:xfrm>
                  <a:off x="545145" y="2916871"/>
                  <a:ext cx="136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1" name="Ink 170">
                  <a:extLst>
                    <a:ext uri="{FF2B5EF4-FFF2-40B4-BE49-F238E27FC236}">
                      <a16:creationId xmlns:a16="http://schemas.microsoft.com/office/drawing/2014/main" id="{AD97AC81-2854-81FE-B6B6-9B834FE0297A}"/>
                    </a:ext>
                  </a:extLst>
                </p14:cNvPr>
                <p14:cNvContentPartPr/>
                <p14:nvPr/>
              </p14:nvContentPartPr>
              <p14:xfrm>
                <a:off x="641985" y="2846311"/>
                <a:ext cx="210240" cy="238680"/>
              </p14:xfrm>
            </p:contentPart>
          </mc:Choice>
          <mc:Fallback xmlns="">
            <p:pic>
              <p:nvPicPr>
                <p:cNvPr id="171" name="Ink 170">
                  <a:extLst>
                    <a:ext uri="{FF2B5EF4-FFF2-40B4-BE49-F238E27FC236}">
                      <a16:creationId xmlns:a16="http://schemas.microsoft.com/office/drawing/2014/main" id="{AD97AC81-2854-81FE-B6B6-9B834FE0297A}"/>
                    </a:ext>
                  </a:extLst>
                </p:cNvPr>
                <p:cNvPicPr/>
                <p:nvPr/>
              </p:nvPicPr>
              <p:blipFill>
                <a:blip r:embed="rId246"/>
                <a:stretch>
                  <a:fillRect/>
                </a:stretch>
              </p:blipFill>
              <p:spPr>
                <a:xfrm>
                  <a:off x="632985" y="2837297"/>
                  <a:ext cx="227880" cy="256347"/>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2" name="Ink 171">
                  <a:extLst>
                    <a:ext uri="{FF2B5EF4-FFF2-40B4-BE49-F238E27FC236}">
                      <a16:creationId xmlns:a16="http://schemas.microsoft.com/office/drawing/2014/main" id="{A35692EB-3A91-DC67-9C58-769528776AAC}"/>
                    </a:ext>
                  </a:extLst>
                </p14:cNvPr>
                <p14:cNvContentPartPr/>
                <p14:nvPr/>
              </p14:nvContentPartPr>
              <p14:xfrm>
                <a:off x="821985" y="2942431"/>
                <a:ext cx="137520" cy="169560"/>
              </p14:xfrm>
            </p:contentPart>
          </mc:Choice>
          <mc:Fallback xmlns="">
            <p:pic>
              <p:nvPicPr>
                <p:cNvPr id="172" name="Ink 171">
                  <a:extLst>
                    <a:ext uri="{FF2B5EF4-FFF2-40B4-BE49-F238E27FC236}">
                      <a16:creationId xmlns:a16="http://schemas.microsoft.com/office/drawing/2014/main" id="{A35692EB-3A91-DC67-9C58-769528776AAC}"/>
                    </a:ext>
                  </a:extLst>
                </p:cNvPr>
                <p:cNvPicPr/>
                <p:nvPr/>
              </p:nvPicPr>
              <p:blipFill>
                <a:blip r:embed="rId248"/>
                <a:stretch>
                  <a:fillRect/>
                </a:stretch>
              </p:blipFill>
              <p:spPr>
                <a:xfrm>
                  <a:off x="812985" y="2933431"/>
                  <a:ext cx="155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3" name="Ink 172">
                  <a:extLst>
                    <a:ext uri="{FF2B5EF4-FFF2-40B4-BE49-F238E27FC236}">
                      <a16:creationId xmlns:a16="http://schemas.microsoft.com/office/drawing/2014/main" id="{8023D2D3-2D24-FA64-56BA-579F64A42729}"/>
                    </a:ext>
                  </a:extLst>
                </p14:cNvPr>
                <p14:cNvContentPartPr/>
                <p14:nvPr/>
              </p14:nvContentPartPr>
              <p14:xfrm>
                <a:off x="1019625" y="2847751"/>
                <a:ext cx="46440" cy="325440"/>
              </p14:xfrm>
            </p:contentPart>
          </mc:Choice>
          <mc:Fallback xmlns="">
            <p:pic>
              <p:nvPicPr>
                <p:cNvPr id="173" name="Ink 172">
                  <a:extLst>
                    <a:ext uri="{FF2B5EF4-FFF2-40B4-BE49-F238E27FC236}">
                      <a16:creationId xmlns:a16="http://schemas.microsoft.com/office/drawing/2014/main" id="{8023D2D3-2D24-FA64-56BA-579F64A42729}"/>
                    </a:ext>
                  </a:extLst>
                </p:cNvPr>
                <p:cNvPicPr/>
                <p:nvPr/>
              </p:nvPicPr>
              <p:blipFill>
                <a:blip r:embed="rId250"/>
                <a:stretch>
                  <a:fillRect/>
                </a:stretch>
              </p:blipFill>
              <p:spPr>
                <a:xfrm>
                  <a:off x="1010625" y="2838741"/>
                  <a:ext cx="64080" cy="3431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4" name="Ink 173">
                  <a:extLst>
                    <a:ext uri="{FF2B5EF4-FFF2-40B4-BE49-F238E27FC236}">
                      <a16:creationId xmlns:a16="http://schemas.microsoft.com/office/drawing/2014/main" id="{19C828AC-378F-9E62-4AB6-4A45AD0441A6}"/>
                    </a:ext>
                  </a:extLst>
                </p14:cNvPr>
                <p14:cNvContentPartPr/>
                <p14:nvPr/>
              </p14:nvContentPartPr>
              <p14:xfrm>
                <a:off x="980745" y="3006511"/>
                <a:ext cx="136080" cy="46440"/>
              </p14:xfrm>
            </p:contentPart>
          </mc:Choice>
          <mc:Fallback xmlns="">
            <p:pic>
              <p:nvPicPr>
                <p:cNvPr id="174" name="Ink 173">
                  <a:extLst>
                    <a:ext uri="{FF2B5EF4-FFF2-40B4-BE49-F238E27FC236}">
                      <a16:creationId xmlns:a16="http://schemas.microsoft.com/office/drawing/2014/main" id="{19C828AC-378F-9E62-4AB6-4A45AD0441A6}"/>
                    </a:ext>
                  </a:extLst>
                </p:cNvPr>
                <p:cNvPicPr/>
                <p:nvPr/>
              </p:nvPicPr>
              <p:blipFill>
                <a:blip r:embed="rId252"/>
                <a:stretch>
                  <a:fillRect/>
                </a:stretch>
              </p:blipFill>
              <p:spPr>
                <a:xfrm>
                  <a:off x="971745" y="2997511"/>
                  <a:ext cx="153720" cy="64080"/>
                </a:xfrm>
                <a:prstGeom prst="rect">
                  <a:avLst/>
                </a:prstGeom>
              </p:spPr>
            </p:pic>
          </mc:Fallback>
        </mc:AlternateContent>
      </p:grpSp>
      <p:grpSp>
        <p:nvGrpSpPr>
          <p:cNvPr id="93222" name="Group 181">
            <a:extLst>
              <a:ext uri="{FF2B5EF4-FFF2-40B4-BE49-F238E27FC236}">
                <a16:creationId xmlns:a16="http://schemas.microsoft.com/office/drawing/2014/main" id="{1D3E6436-4E56-5165-E2AC-52C33ACF0B9A}"/>
              </a:ext>
            </a:extLst>
          </p:cNvPr>
          <p:cNvGrpSpPr>
            <a:grpSpLocks/>
          </p:cNvGrpSpPr>
          <p:nvPr/>
        </p:nvGrpSpPr>
        <p:grpSpPr bwMode="auto">
          <a:xfrm rot="155335">
            <a:off x="2935288" y="2741614"/>
            <a:ext cx="819150" cy="427037"/>
            <a:chOff x="1410585" y="2741191"/>
            <a:chExt cx="819720" cy="427320"/>
          </a:xfrm>
        </p:grpSpPr>
        <mc:AlternateContent xmlns:mc="http://schemas.openxmlformats.org/markup-compatibility/2006" xmlns:p14="http://schemas.microsoft.com/office/powerpoint/2010/main">
          <mc:Choice Requires="p14">
            <p:contentPart p14:bwMode="auto" r:id="rId253">
              <p14:nvContentPartPr>
                <p14:cNvPr id="175" name="Ink 174">
                  <a:extLst>
                    <a:ext uri="{FF2B5EF4-FFF2-40B4-BE49-F238E27FC236}">
                      <a16:creationId xmlns:a16="http://schemas.microsoft.com/office/drawing/2014/main" id="{5CAC5E3B-523C-7FBD-64C1-DC6C131BD1D6}"/>
                    </a:ext>
                  </a:extLst>
                </p14:cNvPr>
                <p14:cNvContentPartPr/>
                <p14:nvPr/>
              </p14:nvContentPartPr>
              <p14:xfrm>
                <a:off x="1410585" y="2919031"/>
                <a:ext cx="219600" cy="244440"/>
              </p14:xfrm>
            </p:contentPart>
          </mc:Choice>
          <mc:Fallback xmlns="">
            <p:pic>
              <p:nvPicPr>
                <p:cNvPr id="175" name="Ink 174">
                  <a:extLst>
                    <a:ext uri="{FF2B5EF4-FFF2-40B4-BE49-F238E27FC236}">
                      <a16:creationId xmlns:a16="http://schemas.microsoft.com/office/drawing/2014/main" id="{5CAC5E3B-523C-7FBD-64C1-DC6C131BD1D6}"/>
                    </a:ext>
                  </a:extLst>
                </p:cNvPr>
                <p:cNvPicPr/>
                <p:nvPr/>
              </p:nvPicPr>
              <p:blipFill>
                <a:blip r:embed="rId254"/>
                <a:stretch>
                  <a:fillRect/>
                </a:stretch>
              </p:blipFill>
              <p:spPr>
                <a:xfrm>
                  <a:off x="1401585" y="2910031"/>
                  <a:ext cx="2372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6" name="Ink 175">
                  <a:extLst>
                    <a:ext uri="{FF2B5EF4-FFF2-40B4-BE49-F238E27FC236}">
                      <a16:creationId xmlns:a16="http://schemas.microsoft.com/office/drawing/2014/main" id="{CC3D983E-0270-AABB-03E7-1BCE0E675351}"/>
                    </a:ext>
                  </a:extLst>
                </p14:cNvPr>
                <p14:cNvContentPartPr/>
                <p14:nvPr/>
              </p14:nvContentPartPr>
              <p14:xfrm>
                <a:off x="1590225" y="2794831"/>
                <a:ext cx="383760" cy="331560"/>
              </p14:xfrm>
            </p:contentPart>
          </mc:Choice>
          <mc:Fallback xmlns="">
            <p:pic>
              <p:nvPicPr>
                <p:cNvPr id="176" name="Ink 175">
                  <a:extLst>
                    <a:ext uri="{FF2B5EF4-FFF2-40B4-BE49-F238E27FC236}">
                      <a16:creationId xmlns:a16="http://schemas.microsoft.com/office/drawing/2014/main" id="{CC3D983E-0270-AABB-03E7-1BCE0E675351}"/>
                    </a:ext>
                  </a:extLst>
                </p:cNvPr>
                <p:cNvPicPr/>
                <p:nvPr/>
              </p:nvPicPr>
              <p:blipFill>
                <a:blip r:embed="rId256"/>
                <a:stretch>
                  <a:fillRect/>
                </a:stretch>
              </p:blipFill>
              <p:spPr>
                <a:xfrm>
                  <a:off x="1581233" y="2785831"/>
                  <a:ext cx="401383"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7" name="Ink 176">
                  <a:extLst>
                    <a:ext uri="{FF2B5EF4-FFF2-40B4-BE49-F238E27FC236}">
                      <a16:creationId xmlns:a16="http://schemas.microsoft.com/office/drawing/2014/main" id="{5205C600-B6B4-846A-7A85-B966C2BF0E79}"/>
                    </a:ext>
                  </a:extLst>
                </p14:cNvPr>
                <p14:cNvContentPartPr/>
                <p14:nvPr/>
              </p14:nvContentPartPr>
              <p14:xfrm>
                <a:off x="1983705" y="2864311"/>
                <a:ext cx="14040" cy="127080"/>
              </p14:xfrm>
            </p:contentPart>
          </mc:Choice>
          <mc:Fallback xmlns="">
            <p:pic>
              <p:nvPicPr>
                <p:cNvPr id="177" name="Ink 176">
                  <a:extLst>
                    <a:ext uri="{FF2B5EF4-FFF2-40B4-BE49-F238E27FC236}">
                      <a16:creationId xmlns:a16="http://schemas.microsoft.com/office/drawing/2014/main" id="{5205C600-B6B4-846A-7A85-B966C2BF0E79}"/>
                    </a:ext>
                  </a:extLst>
                </p:cNvPr>
                <p:cNvPicPr/>
                <p:nvPr/>
              </p:nvPicPr>
              <p:blipFill>
                <a:blip r:embed="rId258"/>
                <a:stretch>
                  <a:fillRect/>
                </a:stretch>
              </p:blipFill>
              <p:spPr>
                <a:xfrm>
                  <a:off x="1974705" y="2855336"/>
                  <a:ext cx="31680" cy="14467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8" name="Ink 177">
                  <a:extLst>
                    <a:ext uri="{FF2B5EF4-FFF2-40B4-BE49-F238E27FC236}">
                      <a16:creationId xmlns:a16="http://schemas.microsoft.com/office/drawing/2014/main" id="{8AD55C03-5DC1-B2D8-2C4B-AE7003C7D563}"/>
                    </a:ext>
                  </a:extLst>
                </p14:cNvPr>
                <p14:cNvContentPartPr/>
                <p14:nvPr/>
              </p14:nvContentPartPr>
              <p14:xfrm>
                <a:off x="2016465" y="2741191"/>
                <a:ext cx="213840" cy="427320"/>
              </p14:xfrm>
            </p:contentPart>
          </mc:Choice>
          <mc:Fallback xmlns="">
            <p:pic>
              <p:nvPicPr>
                <p:cNvPr id="178" name="Ink 177">
                  <a:extLst>
                    <a:ext uri="{FF2B5EF4-FFF2-40B4-BE49-F238E27FC236}">
                      <a16:creationId xmlns:a16="http://schemas.microsoft.com/office/drawing/2014/main" id="{8AD55C03-5DC1-B2D8-2C4B-AE7003C7D563}"/>
                    </a:ext>
                  </a:extLst>
                </p:cNvPr>
                <p:cNvPicPr/>
                <p:nvPr/>
              </p:nvPicPr>
              <p:blipFill>
                <a:blip r:embed="rId260"/>
                <a:stretch>
                  <a:fillRect/>
                </a:stretch>
              </p:blipFill>
              <p:spPr>
                <a:xfrm>
                  <a:off x="2007465" y="2732191"/>
                  <a:ext cx="231480" cy="444960"/>
                </a:xfrm>
                <a:prstGeom prst="rect">
                  <a:avLst/>
                </a:prstGeom>
              </p:spPr>
            </p:pic>
          </mc:Fallback>
        </mc:AlternateContent>
      </p:grpSp>
      <p:grpSp>
        <p:nvGrpSpPr>
          <p:cNvPr id="93223" name="Group 180">
            <a:extLst>
              <a:ext uri="{FF2B5EF4-FFF2-40B4-BE49-F238E27FC236}">
                <a16:creationId xmlns:a16="http://schemas.microsoft.com/office/drawing/2014/main" id="{1C6C3B28-77E5-A28A-CEE5-DEC3B90AC30A}"/>
              </a:ext>
            </a:extLst>
          </p:cNvPr>
          <p:cNvGrpSpPr>
            <a:grpSpLocks/>
          </p:cNvGrpSpPr>
          <p:nvPr/>
        </p:nvGrpSpPr>
        <p:grpSpPr bwMode="auto">
          <a:xfrm rot="155335">
            <a:off x="4064001" y="2719388"/>
            <a:ext cx="587375" cy="531812"/>
            <a:chOff x="2539905" y="2719231"/>
            <a:chExt cx="587520" cy="531720"/>
          </a:xfrm>
        </p:grpSpPr>
        <mc:AlternateContent xmlns:mc="http://schemas.openxmlformats.org/markup-compatibility/2006" xmlns:p14="http://schemas.microsoft.com/office/powerpoint/2010/main">
          <mc:Choice Requires="p14">
            <p:contentPart p14:bwMode="auto" r:id="rId261">
              <p14:nvContentPartPr>
                <p14:cNvPr id="179" name="Ink 178">
                  <a:extLst>
                    <a:ext uri="{FF2B5EF4-FFF2-40B4-BE49-F238E27FC236}">
                      <a16:creationId xmlns:a16="http://schemas.microsoft.com/office/drawing/2014/main" id="{B9BCC19C-75EF-A982-5463-5AFB2ECF5965}"/>
                    </a:ext>
                  </a:extLst>
                </p14:cNvPr>
                <p14:cNvContentPartPr/>
                <p14:nvPr/>
              </p14:nvContentPartPr>
              <p14:xfrm>
                <a:off x="2656185" y="2719231"/>
                <a:ext cx="173520" cy="531720"/>
              </p14:xfrm>
            </p:contentPart>
          </mc:Choice>
          <mc:Fallback xmlns="">
            <p:pic>
              <p:nvPicPr>
                <p:cNvPr id="179" name="Ink 178">
                  <a:extLst>
                    <a:ext uri="{FF2B5EF4-FFF2-40B4-BE49-F238E27FC236}">
                      <a16:creationId xmlns:a16="http://schemas.microsoft.com/office/drawing/2014/main" id="{B9BCC19C-75EF-A982-5463-5AFB2ECF5965}"/>
                    </a:ext>
                  </a:extLst>
                </p:cNvPr>
                <p:cNvPicPr/>
                <p:nvPr/>
              </p:nvPicPr>
              <p:blipFill>
                <a:blip r:embed="rId262"/>
                <a:stretch>
                  <a:fillRect/>
                </a:stretch>
              </p:blipFill>
              <p:spPr>
                <a:xfrm>
                  <a:off x="2647204" y="2710231"/>
                  <a:ext cx="191123"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0" name="Ink 179">
                  <a:extLst>
                    <a:ext uri="{FF2B5EF4-FFF2-40B4-BE49-F238E27FC236}">
                      <a16:creationId xmlns:a16="http://schemas.microsoft.com/office/drawing/2014/main" id="{394567B4-56CA-2F45-3DB4-24DABEFD800A}"/>
                    </a:ext>
                  </a:extLst>
                </p14:cNvPr>
                <p14:cNvContentPartPr/>
                <p14:nvPr/>
              </p14:nvContentPartPr>
              <p14:xfrm>
                <a:off x="2539905" y="2854951"/>
                <a:ext cx="587520" cy="242640"/>
              </p14:xfrm>
            </p:contentPart>
          </mc:Choice>
          <mc:Fallback xmlns="">
            <p:pic>
              <p:nvPicPr>
                <p:cNvPr id="180" name="Ink 179">
                  <a:extLst>
                    <a:ext uri="{FF2B5EF4-FFF2-40B4-BE49-F238E27FC236}">
                      <a16:creationId xmlns:a16="http://schemas.microsoft.com/office/drawing/2014/main" id="{394567B4-56CA-2F45-3DB4-24DABEFD800A}"/>
                    </a:ext>
                  </a:extLst>
                </p:cNvPr>
                <p:cNvPicPr/>
                <p:nvPr/>
              </p:nvPicPr>
              <p:blipFill>
                <a:blip r:embed="rId264"/>
                <a:stretch>
                  <a:fillRect/>
                </a:stretch>
              </p:blipFill>
              <p:spPr>
                <a:xfrm>
                  <a:off x="2530911" y="2845964"/>
                  <a:ext cx="605149" cy="260254"/>
                </a:xfrm>
                <a:prstGeom prst="rect">
                  <a:avLst/>
                </a:prstGeom>
              </p:spPr>
            </p:pic>
          </mc:Fallback>
        </mc:AlternateContent>
      </p:grpSp>
      <p:grpSp>
        <p:nvGrpSpPr>
          <p:cNvPr id="93224" name="Group 191">
            <a:extLst>
              <a:ext uri="{FF2B5EF4-FFF2-40B4-BE49-F238E27FC236}">
                <a16:creationId xmlns:a16="http://schemas.microsoft.com/office/drawing/2014/main" id="{0D0EF3D9-6E0E-19FF-7F21-674DB8399320}"/>
              </a:ext>
            </a:extLst>
          </p:cNvPr>
          <p:cNvGrpSpPr>
            <a:grpSpLocks/>
          </p:cNvGrpSpPr>
          <p:nvPr/>
        </p:nvGrpSpPr>
        <p:grpSpPr bwMode="auto">
          <a:xfrm rot="328893">
            <a:off x="4829175" y="2719388"/>
            <a:ext cx="939800" cy="406400"/>
            <a:chOff x="3319665" y="2660551"/>
            <a:chExt cx="939600" cy="405720"/>
          </a:xfrm>
        </p:grpSpPr>
        <mc:AlternateContent xmlns:mc="http://schemas.openxmlformats.org/markup-compatibility/2006" xmlns:p14="http://schemas.microsoft.com/office/powerpoint/2010/main">
          <mc:Choice Requires="p14">
            <p:contentPart p14:bwMode="auto" r:id="rId265">
              <p14:nvContentPartPr>
                <p14:cNvPr id="184" name="Ink 183">
                  <a:extLst>
                    <a:ext uri="{FF2B5EF4-FFF2-40B4-BE49-F238E27FC236}">
                      <a16:creationId xmlns:a16="http://schemas.microsoft.com/office/drawing/2014/main" id="{9CBD3D23-BE10-5E46-CB17-4A1EDAA97008}"/>
                    </a:ext>
                  </a:extLst>
                </p14:cNvPr>
                <p14:cNvContentPartPr/>
                <p14:nvPr/>
              </p14:nvContentPartPr>
              <p14:xfrm>
                <a:off x="3458985" y="2769631"/>
                <a:ext cx="66960" cy="296640"/>
              </p14:xfrm>
            </p:contentPart>
          </mc:Choice>
          <mc:Fallback xmlns="">
            <p:pic>
              <p:nvPicPr>
                <p:cNvPr id="184" name="Ink 183">
                  <a:extLst>
                    <a:ext uri="{FF2B5EF4-FFF2-40B4-BE49-F238E27FC236}">
                      <a16:creationId xmlns:a16="http://schemas.microsoft.com/office/drawing/2014/main" id="{9CBD3D23-BE10-5E46-CB17-4A1EDAA97008}"/>
                    </a:ext>
                  </a:extLst>
                </p:cNvPr>
                <p:cNvPicPr/>
                <p:nvPr/>
              </p:nvPicPr>
              <p:blipFill>
                <a:blip r:embed="rId266"/>
                <a:stretch>
                  <a:fillRect/>
                </a:stretch>
              </p:blipFill>
              <p:spPr>
                <a:xfrm>
                  <a:off x="3449985" y="2760631"/>
                  <a:ext cx="846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5" name="Ink 184">
                  <a:extLst>
                    <a:ext uri="{FF2B5EF4-FFF2-40B4-BE49-F238E27FC236}">
                      <a16:creationId xmlns:a16="http://schemas.microsoft.com/office/drawing/2014/main" id="{802528FE-8DB9-4AD6-5C2A-AD7BE7B64A5A}"/>
                    </a:ext>
                  </a:extLst>
                </p14:cNvPr>
                <p14:cNvContentPartPr/>
                <p14:nvPr/>
              </p14:nvContentPartPr>
              <p14:xfrm>
                <a:off x="3319665" y="2914711"/>
                <a:ext cx="269280" cy="61920"/>
              </p14:xfrm>
            </p:contentPart>
          </mc:Choice>
          <mc:Fallback xmlns="">
            <p:pic>
              <p:nvPicPr>
                <p:cNvPr id="185" name="Ink 184">
                  <a:extLst>
                    <a:ext uri="{FF2B5EF4-FFF2-40B4-BE49-F238E27FC236}">
                      <a16:creationId xmlns:a16="http://schemas.microsoft.com/office/drawing/2014/main" id="{802528FE-8DB9-4AD6-5C2A-AD7BE7B64A5A}"/>
                    </a:ext>
                  </a:extLst>
                </p:cNvPr>
                <p:cNvPicPr/>
                <p:nvPr/>
              </p:nvPicPr>
              <p:blipFill>
                <a:blip r:embed="rId268"/>
                <a:stretch>
                  <a:fillRect/>
                </a:stretch>
              </p:blipFill>
              <p:spPr>
                <a:xfrm>
                  <a:off x="3310665" y="2905763"/>
                  <a:ext cx="286920" cy="79458"/>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8" name="Ink 187">
                  <a:extLst>
                    <a:ext uri="{FF2B5EF4-FFF2-40B4-BE49-F238E27FC236}">
                      <a16:creationId xmlns:a16="http://schemas.microsoft.com/office/drawing/2014/main" id="{6E5ED781-CA8A-61F3-ACB2-698DD23866AB}"/>
                    </a:ext>
                  </a:extLst>
                </p14:cNvPr>
                <p14:cNvContentPartPr/>
                <p14:nvPr/>
              </p14:nvContentPartPr>
              <p14:xfrm>
                <a:off x="3611985" y="2718871"/>
                <a:ext cx="368640" cy="318960"/>
              </p14:xfrm>
            </p:contentPart>
          </mc:Choice>
          <mc:Fallback xmlns="">
            <p:pic>
              <p:nvPicPr>
                <p:cNvPr id="188" name="Ink 187">
                  <a:extLst>
                    <a:ext uri="{FF2B5EF4-FFF2-40B4-BE49-F238E27FC236}">
                      <a16:creationId xmlns:a16="http://schemas.microsoft.com/office/drawing/2014/main" id="{6E5ED781-CA8A-61F3-ACB2-698DD23866AB}"/>
                    </a:ext>
                  </a:extLst>
                </p:cNvPr>
                <p:cNvPicPr/>
                <p:nvPr/>
              </p:nvPicPr>
              <p:blipFill>
                <a:blip r:embed="rId270"/>
                <a:stretch>
                  <a:fillRect/>
                </a:stretch>
              </p:blipFill>
              <p:spPr>
                <a:xfrm>
                  <a:off x="3602985" y="2709861"/>
                  <a:ext cx="386280" cy="3366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9" name="Ink 188">
                  <a:extLst>
                    <a:ext uri="{FF2B5EF4-FFF2-40B4-BE49-F238E27FC236}">
                      <a16:creationId xmlns:a16="http://schemas.microsoft.com/office/drawing/2014/main" id="{6A8D7E59-4926-7B01-3B55-EEA1E0E22095}"/>
                    </a:ext>
                  </a:extLst>
                </p14:cNvPr>
                <p14:cNvContentPartPr/>
                <p14:nvPr/>
              </p14:nvContentPartPr>
              <p14:xfrm>
                <a:off x="3899625" y="2827951"/>
                <a:ext cx="106920" cy="148680"/>
              </p14:xfrm>
            </p:contentPart>
          </mc:Choice>
          <mc:Fallback xmlns="">
            <p:pic>
              <p:nvPicPr>
                <p:cNvPr id="189" name="Ink 188">
                  <a:extLst>
                    <a:ext uri="{FF2B5EF4-FFF2-40B4-BE49-F238E27FC236}">
                      <a16:creationId xmlns:a16="http://schemas.microsoft.com/office/drawing/2014/main" id="{6A8D7E59-4926-7B01-3B55-EEA1E0E22095}"/>
                    </a:ext>
                  </a:extLst>
                </p:cNvPr>
                <p:cNvPicPr/>
                <p:nvPr/>
              </p:nvPicPr>
              <p:blipFill>
                <a:blip r:embed="rId272"/>
                <a:stretch>
                  <a:fillRect/>
                </a:stretch>
              </p:blipFill>
              <p:spPr>
                <a:xfrm>
                  <a:off x="3890625" y="2818951"/>
                  <a:ext cx="124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0" name="Ink 189">
                  <a:extLst>
                    <a:ext uri="{FF2B5EF4-FFF2-40B4-BE49-F238E27FC236}">
                      <a16:creationId xmlns:a16="http://schemas.microsoft.com/office/drawing/2014/main" id="{BE375173-9EAC-BA7A-3E7E-B0011429D5E9}"/>
                    </a:ext>
                  </a:extLst>
                </p14:cNvPr>
                <p14:cNvContentPartPr/>
                <p14:nvPr/>
              </p14:nvContentPartPr>
              <p14:xfrm>
                <a:off x="4054065" y="2660551"/>
                <a:ext cx="205200" cy="296280"/>
              </p14:xfrm>
            </p:contentPart>
          </mc:Choice>
          <mc:Fallback xmlns="">
            <p:pic>
              <p:nvPicPr>
                <p:cNvPr id="190" name="Ink 189">
                  <a:extLst>
                    <a:ext uri="{FF2B5EF4-FFF2-40B4-BE49-F238E27FC236}">
                      <a16:creationId xmlns:a16="http://schemas.microsoft.com/office/drawing/2014/main" id="{BE375173-9EAC-BA7A-3E7E-B0011429D5E9}"/>
                    </a:ext>
                  </a:extLst>
                </p:cNvPr>
                <p:cNvPicPr/>
                <p:nvPr/>
              </p:nvPicPr>
              <p:blipFill>
                <a:blip r:embed="rId274"/>
                <a:stretch>
                  <a:fillRect/>
                </a:stretch>
              </p:blipFill>
              <p:spPr>
                <a:xfrm>
                  <a:off x="4045065" y="2651551"/>
                  <a:ext cx="222840" cy="313920"/>
                </a:xfrm>
                <a:prstGeom prst="rect">
                  <a:avLst/>
                </a:prstGeom>
              </p:spPr>
            </p:pic>
          </mc:Fallback>
        </mc:AlternateContent>
      </p:grpSp>
      <p:grpSp>
        <p:nvGrpSpPr>
          <p:cNvPr id="93225" name="Group 204">
            <a:extLst>
              <a:ext uri="{FF2B5EF4-FFF2-40B4-BE49-F238E27FC236}">
                <a16:creationId xmlns:a16="http://schemas.microsoft.com/office/drawing/2014/main" id="{9CF23A79-62A7-32EA-7417-76338A2450D2}"/>
              </a:ext>
            </a:extLst>
          </p:cNvPr>
          <p:cNvGrpSpPr>
            <a:grpSpLocks/>
          </p:cNvGrpSpPr>
          <p:nvPr/>
        </p:nvGrpSpPr>
        <p:grpSpPr bwMode="auto">
          <a:xfrm rot="496702">
            <a:off x="5792788" y="2740025"/>
            <a:ext cx="1319212" cy="344488"/>
            <a:chOff x="4317225" y="2650471"/>
            <a:chExt cx="1319760" cy="345240"/>
          </a:xfrm>
        </p:grpSpPr>
        <mc:AlternateContent xmlns:mc="http://schemas.openxmlformats.org/markup-compatibility/2006" xmlns:p14="http://schemas.microsoft.com/office/powerpoint/2010/main">
          <mc:Choice Requires="p14">
            <p:contentPart p14:bwMode="auto" r:id="rId275">
              <p14:nvContentPartPr>
                <p14:cNvPr id="193" name="Ink 192">
                  <a:extLst>
                    <a:ext uri="{FF2B5EF4-FFF2-40B4-BE49-F238E27FC236}">
                      <a16:creationId xmlns:a16="http://schemas.microsoft.com/office/drawing/2014/main" id="{F8F8C0F0-0FE9-64FA-4C0D-B9EF6049CE3B}"/>
                    </a:ext>
                  </a:extLst>
                </p14:cNvPr>
                <p14:cNvContentPartPr/>
                <p14:nvPr/>
              </p14:nvContentPartPr>
              <p14:xfrm>
                <a:off x="4317225" y="2673511"/>
                <a:ext cx="372240" cy="297360"/>
              </p14:xfrm>
            </p:contentPart>
          </mc:Choice>
          <mc:Fallback xmlns="">
            <p:pic>
              <p:nvPicPr>
                <p:cNvPr id="193" name="Ink 192">
                  <a:extLst>
                    <a:ext uri="{FF2B5EF4-FFF2-40B4-BE49-F238E27FC236}">
                      <a16:creationId xmlns:a16="http://schemas.microsoft.com/office/drawing/2014/main" id="{F8F8C0F0-0FE9-64FA-4C0D-B9EF6049CE3B}"/>
                    </a:ext>
                  </a:extLst>
                </p:cNvPr>
                <p:cNvPicPr/>
                <p:nvPr/>
              </p:nvPicPr>
              <p:blipFill>
                <a:blip r:embed="rId276"/>
                <a:stretch>
                  <a:fillRect/>
                </a:stretch>
              </p:blipFill>
              <p:spPr>
                <a:xfrm>
                  <a:off x="4308234" y="2664511"/>
                  <a:ext cx="389863"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4" name="Ink 193">
                  <a:extLst>
                    <a:ext uri="{FF2B5EF4-FFF2-40B4-BE49-F238E27FC236}">
                      <a16:creationId xmlns:a16="http://schemas.microsoft.com/office/drawing/2014/main" id="{CA1FE599-F820-766E-6AB1-E8DC8B083247}"/>
                    </a:ext>
                  </a:extLst>
                </p14:cNvPr>
                <p14:cNvContentPartPr/>
                <p14:nvPr/>
              </p14:nvContentPartPr>
              <p14:xfrm>
                <a:off x="4607385" y="2847031"/>
                <a:ext cx="135720" cy="49680"/>
              </p14:xfrm>
            </p:contentPart>
          </mc:Choice>
          <mc:Fallback xmlns="">
            <p:pic>
              <p:nvPicPr>
                <p:cNvPr id="194" name="Ink 193">
                  <a:extLst>
                    <a:ext uri="{FF2B5EF4-FFF2-40B4-BE49-F238E27FC236}">
                      <a16:creationId xmlns:a16="http://schemas.microsoft.com/office/drawing/2014/main" id="{CA1FE599-F820-766E-6AB1-E8DC8B083247}"/>
                    </a:ext>
                  </a:extLst>
                </p:cNvPr>
                <p:cNvPicPr/>
                <p:nvPr/>
              </p:nvPicPr>
              <p:blipFill>
                <a:blip r:embed="rId278"/>
                <a:stretch>
                  <a:fillRect/>
                </a:stretch>
              </p:blipFill>
              <p:spPr>
                <a:xfrm>
                  <a:off x="4598385" y="2838096"/>
                  <a:ext cx="153360" cy="67193"/>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6" name="Ink 195">
                  <a:extLst>
                    <a:ext uri="{FF2B5EF4-FFF2-40B4-BE49-F238E27FC236}">
                      <a16:creationId xmlns:a16="http://schemas.microsoft.com/office/drawing/2014/main" id="{792E408F-5FF9-03B4-F602-21550556DC72}"/>
                    </a:ext>
                  </a:extLst>
                </p14:cNvPr>
                <p14:cNvContentPartPr/>
                <p14:nvPr/>
              </p14:nvContentPartPr>
              <p14:xfrm>
                <a:off x="4936785" y="2650471"/>
                <a:ext cx="700200" cy="345240"/>
              </p14:xfrm>
            </p:contentPart>
          </mc:Choice>
          <mc:Fallback xmlns="">
            <p:pic>
              <p:nvPicPr>
                <p:cNvPr id="196" name="Ink 195">
                  <a:extLst>
                    <a:ext uri="{FF2B5EF4-FFF2-40B4-BE49-F238E27FC236}">
                      <a16:creationId xmlns:a16="http://schemas.microsoft.com/office/drawing/2014/main" id="{792E408F-5FF9-03B4-F602-21550556DC72}"/>
                    </a:ext>
                  </a:extLst>
                </p:cNvPr>
                <p:cNvPicPr/>
                <p:nvPr/>
              </p:nvPicPr>
              <p:blipFill>
                <a:blip r:embed="rId280"/>
                <a:stretch>
                  <a:fillRect/>
                </a:stretch>
              </p:blipFill>
              <p:spPr>
                <a:xfrm>
                  <a:off x="4927785" y="2641471"/>
                  <a:ext cx="717840" cy="362880"/>
                </a:xfrm>
                <a:prstGeom prst="rect">
                  <a:avLst/>
                </a:prstGeom>
              </p:spPr>
            </p:pic>
          </mc:Fallback>
        </mc:AlternateContent>
      </p:grpSp>
      <p:grpSp>
        <p:nvGrpSpPr>
          <p:cNvPr id="93226" name="Group 203">
            <a:extLst>
              <a:ext uri="{FF2B5EF4-FFF2-40B4-BE49-F238E27FC236}">
                <a16:creationId xmlns:a16="http://schemas.microsoft.com/office/drawing/2014/main" id="{94D2396F-8F5C-E955-3377-78366FDF0D06}"/>
              </a:ext>
            </a:extLst>
          </p:cNvPr>
          <p:cNvGrpSpPr>
            <a:grpSpLocks/>
          </p:cNvGrpSpPr>
          <p:nvPr/>
        </p:nvGrpSpPr>
        <p:grpSpPr bwMode="auto">
          <a:xfrm rot="155335">
            <a:off x="7345363" y="2662238"/>
            <a:ext cx="246062" cy="303212"/>
            <a:chOff x="5905905" y="2616991"/>
            <a:chExt cx="245880" cy="303480"/>
          </a:xfrm>
        </p:grpSpPr>
        <mc:AlternateContent xmlns:mc="http://schemas.openxmlformats.org/markup-compatibility/2006" xmlns:p14="http://schemas.microsoft.com/office/powerpoint/2010/main">
          <mc:Choice Requires="p14">
            <p:contentPart p14:bwMode="auto" r:id="rId281">
              <p14:nvContentPartPr>
                <p14:cNvPr id="197" name="Ink 196">
                  <a:extLst>
                    <a:ext uri="{FF2B5EF4-FFF2-40B4-BE49-F238E27FC236}">
                      <a16:creationId xmlns:a16="http://schemas.microsoft.com/office/drawing/2014/main" id="{193E10AF-6A3A-E4AD-6AF7-4571ADDD5BCD}"/>
                    </a:ext>
                  </a:extLst>
                </p14:cNvPr>
                <p14:cNvContentPartPr/>
                <p14:nvPr/>
              </p14:nvContentPartPr>
              <p14:xfrm>
                <a:off x="5905905" y="2709511"/>
                <a:ext cx="245880" cy="210960"/>
              </p14:xfrm>
            </p:contentPart>
          </mc:Choice>
          <mc:Fallback xmlns="">
            <p:pic>
              <p:nvPicPr>
                <p:cNvPr id="197" name="Ink 196">
                  <a:extLst>
                    <a:ext uri="{FF2B5EF4-FFF2-40B4-BE49-F238E27FC236}">
                      <a16:creationId xmlns:a16="http://schemas.microsoft.com/office/drawing/2014/main" id="{193E10AF-6A3A-E4AD-6AF7-4571ADDD5BCD}"/>
                    </a:ext>
                  </a:extLst>
                </p:cNvPr>
                <p:cNvPicPr/>
                <p:nvPr/>
              </p:nvPicPr>
              <p:blipFill>
                <a:blip r:embed="rId282"/>
                <a:stretch>
                  <a:fillRect/>
                </a:stretch>
              </p:blipFill>
              <p:spPr>
                <a:xfrm>
                  <a:off x="5896905" y="2700511"/>
                  <a:ext cx="2635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8" name="Ink 197">
                  <a:extLst>
                    <a:ext uri="{FF2B5EF4-FFF2-40B4-BE49-F238E27FC236}">
                      <a16:creationId xmlns:a16="http://schemas.microsoft.com/office/drawing/2014/main" id="{E1B22F64-A455-5D1A-1BAA-A9B64DD4A998}"/>
                    </a:ext>
                  </a:extLst>
                </p14:cNvPr>
                <p14:cNvContentPartPr/>
                <p14:nvPr/>
              </p14:nvContentPartPr>
              <p14:xfrm>
                <a:off x="5984745" y="2616991"/>
                <a:ext cx="10800" cy="3240"/>
              </p14:xfrm>
            </p:contentPart>
          </mc:Choice>
          <mc:Fallback xmlns="">
            <p:pic>
              <p:nvPicPr>
                <p:cNvPr id="198" name="Ink 197">
                  <a:extLst>
                    <a:ext uri="{FF2B5EF4-FFF2-40B4-BE49-F238E27FC236}">
                      <a16:creationId xmlns:a16="http://schemas.microsoft.com/office/drawing/2014/main" id="{E1B22F64-A455-5D1A-1BAA-A9B64DD4A998}"/>
                    </a:ext>
                  </a:extLst>
                </p:cNvPr>
                <p:cNvPicPr/>
                <p:nvPr/>
              </p:nvPicPr>
              <p:blipFill>
                <a:blip r:embed="rId284"/>
                <a:stretch>
                  <a:fillRect/>
                </a:stretch>
              </p:blipFill>
              <p:spPr>
                <a:xfrm>
                  <a:off x="5975745" y="2607991"/>
                  <a:ext cx="28440" cy="20880"/>
                </a:xfrm>
                <a:prstGeom prst="rect">
                  <a:avLst/>
                </a:prstGeom>
              </p:spPr>
            </p:pic>
          </mc:Fallback>
        </mc:AlternateContent>
      </p:grpSp>
      <p:grpSp>
        <p:nvGrpSpPr>
          <p:cNvPr id="93227" name="Group 202">
            <a:extLst>
              <a:ext uri="{FF2B5EF4-FFF2-40B4-BE49-F238E27FC236}">
                <a16:creationId xmlns:a16="http://schemas.microsoft.com/office/drawing/2014/main" id="{57F9BEC9-26B2-CBB9-D7D5-4D8C93178A27}"/>
              </a:ext>
            </a:extLst>
          </p:cNvPr>
          <p:cNvGrpSpPr>
            <a:grpSpLocks/>
          </p:cNvGrpSpPr>
          <p:nvPr/>
        </p:nvGrpSpPr>
        <p:grpSpPr bwMode="auto">
          <a:xfrm rot="274911">
            <a:off x="7708901" y="2601913"/>
            <a:ext cx="1020763" cy="450850"/>
            <a:chOff x="6503145" y="2470111"/>
            <a:chExt cx="1022040" cy="451080"/>
          </a:xfrm>
        </p:grpSpPr>
        <mc:AlternateContent xmlns:mc="http://schemas.openxmlformats.org/markup-compatibility/2006" xmlns:p14="http://schemas.microsoft.com/office/powerpoint/2010/main">
          <mc:Choice Requires="p14">
            <p:contentPart p14:bwMode="auto" r:id="rId285">
              <p14:nvContentPartPr>
                <p14:cNvPr id="199" name="Ink 198">
                  <a:extLst>
                    <a:ext uri="{FF2B5EF4-FFF2-40B4-BE49-F238E27FC236}">
                      <a16:creationId xmlns:a16="http://schemas.microsoft.com/office/drawing/2014/main" id="{EE353D70-04C6-E91B-6B32-7E68806A00EA}"/>
                    </a:ext>
                  </a:extLst>
                </p14:cNvPr>
                <p14:cNvContentPartPr/>
                <p14:nvPr/>
              </p14:nvContentPartPr>
              <p14:xfrm>
                <a:off x="6503145" y="2569471"/>
                <a:ext cx="267120" cy="311400"/>
              </p14:xfrm>
            </p:contentPart>
          </mc:Choice>
          <mc:Fallback xmlns="">
            <p:pic>
              <p:nvPicPr>
                <p:cNvPr id="199" name="Ink 198">
                  <a:extLst>
                    <a:ext uri="{FF2B5EF4-FFF2-40B4-BE49-F238E27FC236}">
                      <a16:creationId xmlns:a16="http://schemas.microsoft.com/office/drawing/2014/main" id="{EE353D70-04C6-E91B-6B32-7E68806A00EA}"/>
                    </a:ext>
                  </a:extLst>
                </p:cNvPr>
                <p:cNvPicPr/>
                <p:nvPr/>
              </p:nvPicPr>
              <p:blipFill>
                <a:blip r:embed="rId286"/>
                <a:stretch>
                  <a:fillRect/>
                </a:stretch>
              </p:blipFill>
              <p:spPr>
                <a:xfrm>
                  <a:off x="6494145" y="2560471"/>
                  <a:ext cx="2847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0" name="Ink 199">
                  <a:extLst>
                    <a:ext uri="{FF2B5EF4-FFF2-40B4-BE49-F238E27FC236}">
                      <a16:creationId xmlns:a16="http://schemas.microsoft.com/office/drawing/2014/main" id="{976B0910-666B-F9D4-A982-565ED5254584}"/>
                    </a:ext>
                  </a:extLst>
                </p14:cNvPr>
                <p14:cNvContentPartPr/>
                <p14:nvPr/>
              </p14:nvContentPartPr>
              <p14:xfrm>
                <a:off x="6772065" y="2650111"/>
                <a:ext cx="399960" cy="271080"/>
              </p14:xfrm>
            </p:contentPart>
          </mc:Choice>
          <mc:Fallback xmlns="">
            <p:pic>
              <p:nvPicPr>
                <p:cNvPr id="200" name="Ink 199">
                  <a:extLst>
                    <a:ext uri="{FF2B5EF4-FFF2-40B4-BE49-F238E27FC236}">
                      <a16:creationId xmlns:a16="http://schemas.microsoft.com/office/drawing/2014/main" id="{976B0910-666B-F9D4-A982-565ED5254584}"/>
                    </a:ext>
                  </a:extLst>
                </p:cNvPr>
                <p:cNvPicPr/>
                <p:nvPr/>
              </p:nvPicPr>
              <p:blipFill>
                <a:blip r:embed="rId288"/>
                <a:stretch>
                  <a:fillRect/>
                </a:stretch>
              </p:blipFill>
              <p:spPr>
                <a:xfrm>
                  <a:off x="6763065" y="2641111"/>
                  <a:ext cx="4176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1" name="Ink 200">
                  <a:extLst>
                    <a:ext uri="{FF2B5EF4-FFF2-40B4-BE49-F238E27FC236}">
                      <a16:creationId xmlns:a16="http://schemas.microsoft.com/office/drawing/2014/main" id="{64CAB3FB-BEED-C7C3-0613-988BF4451EE1}"/>
                    </a:ext>
                  </a:extLst>
                </p14:cNvPr>
                <p14:cNvContentPartPr/>
                <p14:nvPr/>
              </p14:nvContentPartPr>
              <p14:xfrm>
                <a:off x="7207665" y="2542471"/>
                <a:ext cx="5760" cy="39240"/>
              </p14:xfrm>
            </p:contentPart>
          </mc:Choice>
          <mc:Fallback xmlns="">
            <p:pic>
              <p:nvPicPr>
                <p:cNvPr id="201" name="Ink 200">
                  <a:extLst>
                    <a:ext uri="{FF2B5EF4-FFF2-40B4-BE49-F238E27FC236}">
                      <a16:creationId xmlns:a16="http://schemas.microsoft.com/office/drawing/2014/main" id="{64CAB3FB-BEED-C7C3-0613-988BF4451EE1}"/>
                    </a:ext>
                  </a:extLst>
                </p:cNvPr>
                <p:cNvPicPr/>
                <p:nvPr/>
              </p:nvPicPr>
              <p:blipFill>
                <a:blip r:embed="rId290"/>
                <a:stretch>
                  <a:fillRect/>
                </a:stretch>
              </p:blipFill>
              <p:spPr>
                <a:xfrm>
                  <a:off x="7198065" y="2533553"/>
                  <a:ext cx="24576" cy="56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2" name="Ink 201">
                  <a:extLst>
                    <a:ext uri="{FF2B5EF4-FFF2-40B4-BE49-F238E27FC236}">
                      <a16:creationId xmlns:a16="http://schemas.microsoft.com/office/drawing/2014/main" id="{6D1308F3-1329-3E3C-16B8-7C220375DE42}"/>
                    </a:ext>
                  </a:extLst>
                </p14:cNvPr>
                <p14:cNvContentPartPr/>
                <p14:nvPr/>
              </p14:nvContentPartPr>
              <p14:xfrm>
                <a:off x="7183185" y="2470111"/>
                <a:ext cx="342000" cy="330840"/>
              </p14:xfrm>
            </p:contentPart>
          </mc:Choice>
          <mc:Fallback xmlns="">
            <p:pic>
              <p:nvPicPr>
                <p:cNvPr id="202" name="Ink 201">
                  <a:extLst>
                    <a:ext uri="{FF2B5EF4-FFF2-40B4-BE49-F238E27FC236}">
                      <a16:creationId xmlns:a16="http://schemas.microsoft.com/office/drawing/2014/main" id="{6D1308F3-1329-3E3C-16B8-7C220375DE42}"/>
                    </a:ext>
                  </a:extLst>
                </p:cNvPr>
                <p:cNvPicPr/>
                <p:nvPr/>
              </p:nvPicPr>
              <p:blipFill>
                <a:blip r:embed="rId292"/>
                <a:stretch>
                  <a:fillRect/>
                </a:stretch>
              </p:blipFill>
              <p:spPr>
                <a:xfrm>
                  <a:off x="7174185" y="2461111"/>
                  <a:ext cx="359640" cy="348480"/>
                </a:xfrm>
                <a:prstGeom prst="rect">
                  <a:avLst/>
                </a:prstGeom>
              </p:spPr>
            </p:pic>
          </mc:Fallback>
        </mc:AlternateContent>
      </p:grpSp>
      <p:grpSp>
        <p:nvGrpSpPr>
          <p:cNvPr id="93228" name="Group 217">
            <a:extLst>
              <a:ext uri="{FF2B5EF4-FFF2-40B4-BE49-F238E27FC236}">
                <a16:creationId xmlns:a16="http://schemas.microsoft.com/office/drawing/2014/main" id="{FA887361-9A65-F0A7-38DC-0C9CD36FCC23}"/>
              </a:ext>
            </a:extLst>
          </p:cNvPr>
          <p:cNvGrpSpPr>
            <a:grpSpLocks/>
          </p:cNvGrpSpPr>
          <p:nvPr/>
        </p:nvGrpSpPr>
        <p:grpSpPr bwMode="auto">
          <a:xfrm rot="155335">
            <a:off x="3862389" y="3389314"/>
            <a:ext cx="568325" cy="454025"/>
            <a:chOff x="2545305" y="3388111"/>
            <a:chExt cx="568440" cy="453600"/>
          </a:xfrm>
        </p:grpSpPr>
        <mc:AlternateContent xmlns:mc="http://schemas.openxmlformats.org/markup-compatibility/2006" xmlns:p14="http://schemas.microsoft.com/office/powerpoint/2010/main">
          <mc:Choice Requires="p14">
            <p:contentPart p14:bwMode="auto" r:id="rId293">
              <p14:nvContentPartPr>
                <p14:cNvPr id="216" name="Ink 215">
                  <a:extLst>
                    <a:ext uri="{FF2B5EF4-FFF2-40B4-BE49-F238E27FC236}">
                      <a16:creationId xmlns:a16="http://schemas.microsoft.com/office/drawing/2014/main" id="{EE03DE2D-7C6A-C787-5EDD-280F52B5192E}"/>
                    </a:ext>
                  </a:extLst>
                </p14:cNvPr>
                <p14:cNvContentPartPr/>
                <p14:nvPr/>
              </p14:nvContentPartPr>
              <p14:xfrm>
                <a:off x="2686785" y="3388111"/>
                <a:ext cx="80640" cy="453600"/>
              </p14:xfrm>
            </p:contentPart>
          </mc:Choice>
          <mc:Fallback xmlns="">
            <p:pic>
              <p:nvPicPr>
                <p:cNvPr id="216" name="Ink 215">
                  <a:extLst>
                    <a:ext uri="{FF2B5EF4-FFF2-40B4-BE49-F238E27FC236}">
                      <a16:creationId xmlns:a16="http://schemas.microsoft.com/office/drawing/2014/main" id="{EE03DE2D-7C6A-C787-5EDD-280F52B5192E}"/>
                    </a:ext>
                  </a:extLst>
                </p:cNvPr>
                <p:cNvPicPr/>
                <p:nvPr/>
              </p:nvPicPr>
              <p:blipFill>
                <a:blip r:embed="rId294"/>
                <a:stretch>
                  <a:fillRect/>
                </a:stretch>
              </p:blipFill>
              <p:spPr>
                <a:xfrm>
                  <a:off x="2677785" y="3379118"/>
                  <a:ext cx="98280" cy="471226"/>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7" name="Ink 216">
                  <a:extLst>
                    <a:ext uri="{FF2B5EF4-FFF2-40B4-BE49-F238E27FC236}">
                      <a16:creationId xmlns:a16="http://schemas.microsoft.com/office/drawing/2014/main" id="{80249138-86B1-203A-3DB5-F92E5302334C}"/>
                    </a:ext>
                  </a:extLst>
                </p14:cNvPr>
                <p14:cNvContentPartPr/>
                <p14:nvPr/>
              </p14:nvContentPartPr>
              <p14:xfrm>
                <a:off x="2545305" y="3513391"/>
                <a:ext cx="568440" cy="208800"/>
              </p14:xfrm>
            </p:contentPart>
          </mc:Choice>
          <mc:Fallback xmlns="">
            <p:pic>
              <p:nvPicPr>
                <p:cNvPr id="217" name="Ink 216">
                  <a:extLst>
                    <a:ext uri="{FF2B5EF4-FFF2-40B4-BE49-F238E27FC236}">
                      <a16:creationId xmlns:a16="http://schemas.microsoft.com/office/drawing/2014/main" id="{80249138-86B1-203A-3DB5-F92E5302334C}"/>
                    </a:ext>
                  </a:extLst>
                </p:cNvPr>
                <p:cNvPicPr/>
                <p:nvPr/>
              </p:nvPicPr>
              <p:blipFill>
                <a:blip r:embed="rId296"/>
                <a:stretch>
                  <a:fillRect/>
                </a:stretch>
              </p:blipFill>
              <p:spPr>
                <a:xfrm>
                  <a:off x="2536305" y="3504391"/>
                  <a:ext cx="586080" cy="226440"/>
                </a:xfrm>
                <a:prstGeom prst="rect">
                  <a:avLst/>
                </a:prstGeom>
              </p:spPr>
            </p:pic>
          </mc:Fallback>
        </mc:AlternateContent>
      </p:grpSp>
      <p:grpSp>
        <p:nvGrpSpPr>
          <p:cNvPr id="93229" name="Group 234">
            <a:extLst>
              <a:ext uri="{FF2B5EF4-FFF2-40B4-BE49-F238E27FC236}">
                <a16:creationId xmlns:a16="http://schemas.microsoft.com/office/drawing/2014/main" id="{D86A244E-CC8B-42BA-1520-28D386A88AFC}"/>
              </a:ext>
            </a:extLst>
          </p:cNvPr>
          <p:cNvGrpSpPr>
            <a:grpSpLocks/>
          </p:cNvGrpSpPr>
          <p:nvPr/>
        </p:nvGrpSpPr>
        <p:grpSpPr bwMode="auto">
          <a:xfrm rot="424354">
            <a:off x="4641851" y="3363913"/>
            <a:ext cx="2030413" cy="501650"/>
            <a:chOff x="3411465" y="3245911"/>
            <a:chExt cx="2030040" cy="502200"/>
          </a:xfrm>
        </p:grpSpPr>
        <mc:AlternateContent xmlns:mc="http://schemas.openxmlformats.org/markup-compatibility/2006" xmlns:p14="http://schemas.microsoft.com/office/powerpoint/2010/main">
          <mc:Choice Requires="p14">
            <p:contentPart p14:bwMode="auto" r:id="rId297">
              <p14:nvContentPartPr>
                <p14:cNvPr id="221" name="Ink 220">
                  <a:extLst>
                    <a:ext uri="{FF2B5EF4-FFF2-40B4-BE49-F238E27FC236}">
                      <a16:creationId xmlns:a16="http://schemas.microsoft.com/office/drawing/2014/main" id="{0EA86BF7-4415-01CE-9A4F-D1AA3DEDED2B}"/>
                    </a:ext>
                  </a:extLst>
                </p14:cNvPr>
                <p14:cNvContentPartPr/>
                <p14:nvPr/>
              </p14:nvContentPartPr>
              <p14:xfrm>
                <a:off x="3424065" y="3413311"/>
                <a:ext cx="59040" cy="334800"/>
              </p14:xfrm>
            </p:contentPart>
          </mc:Choice>
          <mc:Fallback xmlns="">
            <p:pic>
              <p:nvPicPr>
                <p:cNvPr id="221" name="Ink 220">
                  <a:extLst>
                    <a:ext uri="{FF2B5EF4-FFF2-40B4-BE49-F238E27FC236}">
                      <a16:creationId xmlns:a16="http://schemas.microsoft.com/office/drawing/2014/main" id="{0EA86BF7-4415-01CE-9A4F-D1AA3DEDED2B}"/>
                    </a:ext>
                  </a:extLst>
                </p:cNvPr>
                <p:cNvPicPr/>
                <p:nvPr/>
              </p:nvPicPr>
              <p:blipFill>
                <a:blip r:embed="rId298"/>
                <a:stretch>
                  <a:fillRect/>
                </a:stretch>
              </p:blipFill>
              <p:spPr>
                <a:xfrm>
                  <a:off x="3415010" y="3404311"/>
                  <a:ext cx="76788"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22" name="Ink 221">
                  <a:extLst>
                    <a:ext uri="{FF2B5EF4-FFF2-40B4-BE49-F238E27FC236}">
                      <a16:creationId xmlns:a16="http://schemas.microsoft.com/office/drawing/2014/main" id="{C5296CA4-F7B0-502D-417C-46001F31DB31}"/>
                    </a:ext>
                  </a:extLst>
                </p14:cNvPr>
                <p14:cNvContentPartPr/>
                <p14:nvPr/>
              </p14:nvContentPartPr>
              <p14:xfrm>
                <a:off x="3411465" y="3686551"/>
                <a:ext cx="132120" cy="56160"/>
              </p14:xfrm>
            </p:contentPart>
          </mc:Choice>
          <mc:Fallback xmlns="">
            <p:pic>
              <p:nvPicPr>
                <p:cNvPr id="222" name="Ink 221">
                  <a:extLst>
                    <a:ext uri="{FF2B5EF4-FFF2-40B4-BE49-F238E27FC236}">
                      <a16:creationId xmlns:a16="http://schemas.microsoft.com/office/drawing/2014/main" id="{C5296CA4-F7B0-502D-417C-46001F31DB31}"/>
                    </a:ext>
                  </a:extLst>
                </p:cNvPr>
                <p:cNvPicPr/>
                <p:nvPr/>
              </p:nvPicPr>
              <p:blipFill>
                <a:blip r:embed="rId300"/>
                <a:stretch>
                  <a:fillRect/>
                </a:stretch>
              </p:blipFill>
              <p:spPr>
                <a:xfrm>
                  <a:off x="3402440" y="3677493"/>
                  <a:ext cx="149808" cy="73914"/>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23" name="Ink 222">
                  <a:extLst>
                    <a:ext uri="{FF2B5EF4-FFF2-40B4-BE49-F238E27FC236}">
                      <a16:creationId xmlns:a16="http://schemas.microsoft.com/office/drawing/2014/main" id="{F4CC2027-E5AD-2894-54AA-77834117723F}"/>
                    </a:ext>
                  </a:extLst>
                </p14:cNvPr>
                <p14:cNvContentPartPr/>
                <p14:nvPr/>
              </p14:nvContentPartPr>
              <p14:xfrm>
                <a:off x="3586425" y="3522031"/>
                <a:ext cx="177840" cy="163800"/>
              </p14:xfrm>
            </p:contentPart>
          </mc:Choice>
          <mc:Fallback xmlns="">
            <p:pic>
              <p:nvPicPr>
                <p:cNvPr id="223" name="Ink 222">
                  <a:extLst>
                    <a:ext uri="{FF2B5EF4-FFF2-40B4-BE49-F238E27FC236}">
                      <a16:creationId xmlns:a16="http://schemas.microsoft.com/office/drawing/2014/main" id="{F4CC2027-E5AD-2894-54AA-77834117723F}"/>
                    </a:ext>
                  </a:extLst>
                </p:cNvPr>
                <p:cNvPicPr/>
                <p:nvPr/>
              </p:nvPicPr>
              <p:blipFill>
                <a:blip r:embed="rId302"/>
                <a:stretch>
                  <a:fillRect/>
                </a:stretch>
              </p:blipFill>
              <p:spPr>
                <a:xfrm>
                  <a:off x="3577425" y="3513031"/>
                  <a:ext cx="195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25" name="Ink 224">
                  <a:extLst>
                    <a:ext uri="{FF2B5EF4-FFF2-40B4-BE49-F238E27FC236}">
                      <a16:creationId xmlns:a16="http://schemas.microsoft.com/office/drawing/2014/main" id="{ED71DEFF-C96B-E2D2-6AD4-0D896B7D2892}"/>
                    </a:ext>
                  </a:extLst>
                </p14:cNvPr>
                <p14:cNvContentPartPr/>
                <p14:nvPr/>
              </p14:nvContentPartPr>
              <p14:xfrm>
                <a:off x="4153785" y="3325111"/>
                <a:ext cx="15120" cy="19080"/>
              </p14:xfrm>
            </p:contentPart>
          </mc:Choice>
          <mc:Fallback xmlns="">
            <p:pic>
              <p:nvPicPr>
                <p:cNvPr id="225" name="Ink 224">
                  <a:extLst>
                    <a:ext uri="{FF2B5EF4-FFF2-40B4-BE49-F238E27FC236}">
                      <a16:creationId xmlns:a16="http://schemas.microsoft.com/office/drawing/2014/main" id="{ED71DEFF-C96B-E2D2-6AD4-0D896B7D2892}"/>
                    </a:ext>
                  </a:extLst>
                </p:cNvPr>
                <p:cNvPicPr/>
                <p:nvPr/>
              </p:nvPicPr>
              <p:blipFill>
                <a:blip r:embed="rId304"/>
                <a:stretch>
                  <a:fillRect/>
                </a:stretch>
              </p:blipFill>
              <p:spPr>
                <a:xfrm>
                  <a:off x="4144785" y="3316111"/>
                  <a:ext cx="32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28" name="Ink 227">
                  <a:extLst>
                    <a:ext uri="{FF2B5EF4-FFF2-40B4-BE49-F238E27FC236}">
                      <a16:creationId xmlns:a16="http://schemas.microsoft.com/office/drawing/2014/main" id="{70484EAD-3A82-88D9-B8BF-FA2A7E08EAD2}"/>
                    </a:ext>
                  </a:extLst>
                </p14:cNvPr>
                <p14:cNvContentPartPr/>
                <p14:nvPr/>
              </p14:nvContentPartPr>
              <p14:xfrm>
                <a:off x="3767145" y="3495391"/>
                <a:ext cx="237960" cy="167040"/>
              </p14:xfrm>
            </p:contentPart>
          </mc:Choice>
          <mc:Fallback xmlns="">
            <p:pic>
              <p:nvPicPr>
                <p:cNvPr id="228" name="Ink 227">
                  <a:extLst>
                    <a:ext uri="{FF2B5EF4-FFF2-40B4-BE49-F238E27FC236}">
                      <a16:creationId xmlns:a16="http://schemas.microsoft.com/office/drawing/2014/main" id="{70484EAD-3A82-88D9-B8BF-FA2A7E08EAD2}"/>
                    </a:ext>
                  </a:extLst>
                </p:cNvPr>
                <p:cNvPicPr/>
                <p:nvPr/>
              </p:nvPicPr>
              <p:blipFill>
                <a:blip r:embed="rId306"/>
                <a:stretch>
                  <a:fillRect/>
                </a:stretch>
              </p:blipFill>
              <p:spPr>
                <a:xfrm>
                  <a:off x="3758145" y="3486410"/>
                  <a:ext cx="255600" cy="184642"/>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9" name="Ink 228">
                  <a:extLst>
                    <a:ext uri="{FF2B5EF4-FFF2-40B4-BE49-F238E27FC236}">
                      <a16:creationId xmlns:a16="http://schemas.microsoft.com/office/drawing/2014/main" id="{4DD1E185-3036-3EA0-6FB1-27229977E17F}"/>
                    </a:ext>
                  </a:extLst>
                </p14:cNvPr>
                <p14:cNvContentPartPr/>
                <p14:nvPr/>
              </p14:nvContentPartPr>
              <p14:xfrm>
                <a:off x="4025265" y="3388831"/>
                <a:ext cx="18720" cy="14400"/>
              </p14:xfrm>
            </p:contentPart>
          </mc:Choice>
          <mc:Fallback xmlns="">
            <p:pic>
              <p:nvPicPr>
                <p:cNvPr id="229" name="Ink 228">
                  <a:extLst>
                    <a:ext uri="{FF2B5EF4-FFF2-40B4-BE49-F238E27FC236}">
                      <a16:creationId xmlns:a16="http://schemas.microsoft.com/office/drawing/2014/main" id="{4DD1E185-3036-3EA0-6FB1-27229977E17F}"/>
                    </a:ext>
                  </a:extLst>
                </p:cNvPr>
                <p:cNvPicPr/>
                <p:nvPr/>
              </p:nvPicPr>
              <p:blipFill>
                <a:blip r:embed="rId308"/>
                <a:stretch>
                  <a:fillRect/>
                </a:stretch>
              </p:blipFill>
              <p:spPr>
                <a:xfrm>
                  <a:off x="4016265" y="3379831"/>
                  <a:ext cx="36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30" name="Ink 229">
                  <a:extLst>
                    <a:ext uri="{FF2B5EF4-FFF2-40B4-BE49-F238E27FC236}">
                      <a16:creationId xmlns:a16="http://schemas.microsoft.com/office/drawing/2014/main" id="{25C523AC-5E90-B9CA-4475-59C0DBF8E7E9}"/>
                    </a:ext>
                  </a:extLst>
                </p14:cNvPr>
                <p14:cNvContentPartPr/>
                <p14:nvPr/>
              </p14:nvContentPartPr>
              <p14:xfrm>
                <a:off x="4062345" y="3408271"/>
                <a:ext cx="417240" cy="198360"/>
              </p14:xfrm>
            </p:contentPart>
          </mc:Choice>
          <mc:Fallback xmlns="">
            <p:pic>
              <p:nvPicPr>
                <p:cNvPr id="230" name="Ink 229">
                  <a:extLst>
                    <a:ext uri="{FF2B5EF4-FFF2-40B4-BE49-F238E27FC236}">
                      <a16:creationId xmlns:a16="http://schemas.microsoft.com/office/drawing/2014/main" id="{25C523AC-5E90-B9CA-4475-59C0DBF8E7E9}"/>
                    </a:ext>
                  </a:extLst>
                </p:cNvPr>
                <p:cNvPicPr/>
                <p:nvPr/>
              </p:nvPicPr>
              <p:blipFill>
                <a:blip r:embed="rId310"/>
                <a:stretch>
                  <a:fillRect/>
                </a:stretch>
              </p:blipFill>
              <p:spPr>
                <a:xfrm>
                  <a:off x="4053345" y="3399271"/>
                  <a:ext cx="434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31" name="Ink 230">
                  <a:extLst>
                    <a:ext uri="{FF2B5EF4-FFF2-40B4-BE49-F238E27FC236}">
                      <a16:creationId xmlns:a16="http://schemas.microsoft.com/office/drawing/2014/main" id="{DCEBBCD8-FB8A-FC01-5691-97DFEF78D9BE}"/>
                    </a:ext>
                  </a:extLst>
                </p14:cNvPr>
                <p14:cNvContentPartPr/>
                <p14:nvPr/>
              </p14:nvContentPartPr>
              <p14:xfrm>
                <a:off x="4010505" y="3439231"/>
                <a:ext cx="9720" cy="180720"/>
              </p14:xfrm>
            </p:contentPart>
          </mc:Choice>
          <mc:Fallback xmlns="">
            <p:pic>
              <p:nvPicPr>
                <p:cNvPr id="231" name="Ink 230">
                  <a:extLst>
                    <a:ext uri="{FF2B5EF4-FFF2-40B4-BE49-F238E27FC236}">
                      <a16:creationId xmlns:a16="http://schemas.microsoft.com/office/drawing/2014/main" id="{DCEBBCD8-FB8A-FC01-5691-97DFEF78D9BE}"/>
                    </a:ext>
                  </a:extLst>
                </p:cNvPr>
                <p:cNvPicPr/>
                <p:nvPr/>
              </p:nvPicPr>
              <p:blipFill>
                <a:blip r:embed="rId312"/>
                <a:stretch>
                  <a:fillRect/>
                </a:stretch>
              </p:blipFill>
              <p:spPr>
                <a:xfrm>
                  <a:off x="4001159" y="3430231"/>
                  <a:ext cx="28038"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32" name="Ink 231">
                  <a:extLst>
                    <a:ext uri="{FF2B5EF4-FFF2-40B4-BE49-F238E27FC236}">
                      <a16:creationId xmlns:a16="http://schemas.microsoft.com/office/drawing/2014/main" id="{2F558D50-54D4-7350-EC95-FA96873017D7}"/>
                    </a:ext>
                  </a:extLst>
                </p14:cNvPr>
                <p14:cNvContentPartPr/>
                <p14:nvPr/>
              </p14:nvContentPartPr>
              <p14:xfrm>
                <a:off x="4042545" y="3369031"/>
                <a:ext cx="9720" cy="5400"/>
              </p14:xfrm>
            </p:contentPart>
          </mc:Choice>
          <mc:Fallback xmlns="">
            <p:pic>
              <p:nvPicPr>
                <p:cNvPr id="232" name="Ink 231">
                  <a:extLst>
                    <a:ext uri="{FF2B5EF4-FFF2-40B4-BE49-F238E27FC236}">
                      <a16:creationId xmlns:a16="http://schemas.microsoft.com/office/drawing/2014/main" id="{2F558D50-54D4-7350-EC95-FA96873017D7}"/>
                    </a:ext>
                  </a:extLst>
                </p:cNvPr>
                <p:cNvPicPr/>
                <p:nvPr/>
              </p:nvPicPr>
              <p:blipFill>
                <a:blip r:embed="rId314"/>
                <a:stretch>
                  <a:fillRect/>
                </a:stretch>
              </p:blipFill>
              <p:spPr>
                <a:xfrm>
                  <a:off x="4033199" y="3360031"/>
                  <a:ext cx="28038"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33" name="Ink 232">
                  <a:extLst>
                    <a:ext uri="{FF2B5EF4-FFF2-40B4-BE49-F238E27FC236}">
                      <a16:creationId xmlns:a16="http://schemas.microsoft.com/office/drawing/2014/main" id="{566C471D-471A-2331-5053-17CBB9B40E01}"/>
                    </a:ext>
                  </a:extLst>
                </p14:cNvPr>
                <p14:cNvContentPartPr/>
                <p14:nvPr/>
              </p14:nvContentPartPr>
              <p14:xfrm>
                <a:off x="4672185" y="3245911"/>
                <a:ext cx="318240" cy="395640"/>
              </p14:xfrm>
            </p:contentPart>
          </mc:Choice>
          <mc:Fallback xmlns="">
            <p:pic>
              <p:nvPicPr>
                <p:cNvPr id="233" name="Ink 232">
                  <a:extLst>
                    <a:ext uri="{FF2B5EF4-FFF2-40B4-BE49-F238E27FC236}">
                      <a16:creationId xmlns:a16="http://schemas.microsoft.com/office/drawing/2014/main" id="{566C471D-471A-2331-5053-17CBB9B40E01}"/>
                    </a:ext>
                  </a:extLst>
                </p:cNvPr>
                <p:cNvPicPr/>
                <p:nvPr/>
              </p:nvPicPr>
              <p:blipFill>
                <a:blip r:embed="rId316"/>
                <a:stretch>
                  <a:fillRect/>
                </a:stretch>
              </p:blipFill>
              <p:spPr>
                <a:xfrm>
                  <a:off x="4663175" y="3236911"/>
                  <a:ext cx="33590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34" name="Ink 233">
                  <a:extLst>
                    <a:ext uri="{FF2B5EF4-FFF2-40B4-BE49-F238E27FC236}">
                      <a16:creationId xmlns:a16="http://schemas.microsoft.com/office/drawing/2014/main" id="{9B78E589-E666-B21D-1638-0C3279A930CC}"/>
                    </a:ext>
                  </a:extLst>
                </p14:cNvPr>
                <p14:cNvContentPartPr/>
                <p14:nvPr/>
              </p14:nvContentPartPr>
              <p14:xfrm>
                <a:off x="5001585" y="3290191"/>
                <a:ext cx="439920" cy="239760"/>
              </p14:xfrm>
            </p:contentPart>
          </mc:Choice>
          <mc:Fallback xmlns="">
            <p:pic>
              <p:nvPicPr>
                <p:cNvPr id="234" name="Ink 233">
                  <a:extLst>
                    <a:ext uri="{FF2B5EF4-FFF2-40B4-BE49-F238E27FC236}">
                      <a16:creationId xmlns:a16="http://schemas.microsoft.com/office/drawing/2014/main" id="{9B78E589-E666-B21D-1638-0C3279A930CC}"/>
                    </a:ext>
                  </a:extLst>
                </p:cNvPr>
                <p:cNvPicPr/>
                <p:nvPr/>
              </p:nvPicPr>
              <p:blipFill>
                <a:blip r:embed="rId318"/>
                <a:stretch>
                  <a:fillRect/>
                </a:stretch>
              </p:blipFill>
              <p:spPr>
                <a:xfrm>
                  <a:off x="4992585" y="3281191"/>
                  <a:ext cx="457560" cy="25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9">
            <p14:nvContentPartPr>
              <p14:cNvPr id="236" name="Ink 235">
                <a:extLst>
                  <a:ext uri="{FF2B5EF4-FFF2-40B4-BE49-F238E27FC236}">
                    <a16:creationId xmlns:a16="http://schemas.microsoft.com/office/drawing/2014/main" id="{D6FC33CE-8671-BC65-32E7-83CB5522BFE1}"/>
                  </a:ext>
                </a:extLst>
              </p14:cNvPr>
              <p14:cNvContentPartPr/>
              <p14:nvPr/>
            </p14:nvContentPartPr>
            <p14:xfrm rot="155335">
              <a:off x="6946976" y="3281138"/>
              <a:ext cx="273960" cy="565200"/>
            </p14:xfrm>
          </p:contentPart>
        </mc:Choice>
        <mc:Fallback>
          <p:pic>
            <p:nvPicPr>
              <p:cNvPr id="236" name="Ink 235">
                <a:extLst>
                  <a:ext uri="{FF2B5EF4-FFF2-40B4-BE49-F238E27FC236}">
                    <a16:creationId xmlns:a16="http://schemas.microsoft.com/office/drawing/2014/main" id="{D6FC33CE-8671-BC65-32E7-83CB5522BFE1}"/>
                  </a:ext>
                </a:extLst>
              </p:cNvPr>
              <p:cNvPicPr/>
              <p:nvPr/>
            </p:nvPicPr>
            <p:blipFill>
              <a:blip r:embed="rId320"/>
              <a:stretch>
                <a:fillRect/>
              </a:stretch>
            </p:blipFill>
            <p:spPr>
              <a:xfrm rot="155335">
                <a:off x="6937976" y="3272138"/>
                <a:ext cx="291600" cy="582840"/>
              </a:xfrm>
              <a:prstGeom prst="rect">
                <a:avLst/>
              </a:prstGeom>
            </p:spPr>
          </p:pic>
        </mc:Fallback>
      </mc:AlternateContent>
      <p:grpSp>
        <p:nvGrpSpPr>
          <p:cNvPr id="93231" name="Group 240">
            <a:extLst>
              <a:ext uri="{FF2B5EF4-FFF2-40B4-BE49-F238E27FC236}">
                <a16:creationId xmlns:a16="http://schemas.microsoft.com/office/drawing/2014/main" id="{2486B996-B38C-5BDA-2C71-EA95EFA71281}"/>
              </a:ext>
            </a:extLst>
          </p:cNvPr>
          <p:cNvGrpSpPr>
            <a:grpSpLocks/>
          </p:cNvGrpSpPr>
          <p:nvPr/>
        </p:nvGrpSpPr>
        <p:grpSpPr bwMode="auto">
          <a:xfrm rot="411283">
            <a:off x="7418388" y="3259139"/>
            <a:ext cx="1524000" cy="541337"/>
            <a:chOff x="6248985" y="3068431"/>
            <a:chExt cx="1524240" cy="542160"/>
          </a:xfrm>
        </p:grpSpPr>
        <mc:AlternateContent xmlns:mc="http://schemas.openxmlformats.org/markup-compatibility/2006" xmlns:p14="http://schemas.microsoft.com/office/powerpoint/2010/main">
          <mc:Choice Requires="p14">
            <p:contentPart p14:bwMode="auto" r:id="rId321">
              <p14:nvContentPartPr>
                <p14:cNvPr id="237" name="Ink 236">
                  <a:extLst>
                    <a:ext uri="{FF2B5EF4-FFF2-40B4-BE49-F238E27FC236}">
                      <a16:creationId xmlns:a16="http://schemas.microsoft.com/office/drawing/2014/main" id="{B95CA527-B0D5-378A-04B9-7FA65206EB77}"/>
                    </a:ext>
                  </a:extLst>
                </p14:cNvPr>
                <p14:cNvContentPartPr/>
                <p14:nvPr/>
              </p14:nvContentPartPr>
              <p14:xfrm>
                <a:off x="6248985" y="3256351"/>
                <a:ext cx="444600" cy="354240"/>
              </p14:xfrm>
            </p:contentPart>
          </mc:Choice>
          <mc:Fallback xmlns="">
            <p:pic>
              <p:nvPicPr>
                <p:cNvPr id="237" name="Ink 236">
                  <a:extLst>
                    <a:ext uri="{FF2B5EF4-FFF2-40B4-BE49-F238E27FC236}">
                      <a16:creationId xmlns:a16="http://schemas.microsoft.com/office/drawing/2014/main" id="{B95CA527-B0D5-378A-04B9-7FA65206EB77}"/>
                    </a:ext>
                  </a:extLst>
                </p:cNvPr>
                <p:cNvPicPr/>
                <p:nvPr/>
              </p:nvPicPr>
              <p:blipFill>
                <a:blip r:embed="rId322"/>
                <a:stretch>
                  <a:fillRect/>
                </a:stretch>
              </p:blipFill>
              <p:spPr>
                <a:xfrm>
                  <a:off x="6239985" y="3247342"/>
                  <a:ext cx="462240" cy="371898"/>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38" name="Ink 237">
                  <a:extLst>
                    <a:ext uri="{FF2B5EF4-FFF2-40B4-BE49-F238E27FC236}">
                      <a16:creationId xmlns:a16="http://schemas.microsoft.com/office/drawing/2014/main" id="{3D4342E3-86C7-BF2E-2C84-E02119BAB1E6}"/>
                    </a:ext>
                  </a:extLst>
                </p14:cNvPr>
                <p14:cNvContentPartPr/>
                <p14:nvPr/>
              </p14:nvContentPartPr>
              <p14:xfrm>
                <a:off x="6881865" y="3068431"/>
                <a:ext cx="575280" cy="434880"/>
              </p14:xfrm>
            </p:contentPart>
          </mc:Choice>
          <mc:Fallback xmlns="">
            <p:pic>
              <p:nvPicPr>
                <p:cNvPr id="238" name="Ink 237">
                  <a:extLst>
                    <a:ext uri="{FF2B5EF4-FFF2-40B4-BE49-F238E27FC236}">
                      <a16:creationId xmlns:a16="http://schemas.microsoft.com/office/drawing/2014/main" id="{3D4342E3-86C7-BF2E-2C84-E02119BAB1E6}"/>
                    </a:ext>
                  </a:extLst>
                </p:cNvPr>
                <p:cNvPicPr/>
                <p:nvPr/>
              </p:nvPicPr>
              <p:blipFill>
                <a:blip r:embed="rId324"/>
                <a:stretch>
                  <a:fillRect/>
                </a:stretch>
              </p:blipFill>
              <p:spPr>
                <a:xfrm>
                  <a:off x="6872865" y="3059431"/>
                  <a:ext cx="59292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39" name="Ink 238">
                  <a:extLst>
                    <a:ext uri="{FF2B5EF4-FFF2-40B4-BE49-F238E27FC236}">
                      <a16:creationId xmlns:a16="http://schemas.microsoft.com/office/drawing/2014/main" id="{E04C0012-5820-B047-0A2F-83C2B9AC3D82}"/>
                    </a:ext>
                  </a:extLst>
                </p14:cNvPr>
                <p14:cNvContentPartPr/>
                <p14:nvPr/>
              </p14:nvContentPartPr>
              <p14:xfrm>
                <a:off x="7455705" y="3093991"/>
                <a:ext cx="317160" cy="343440"/>
              </p14:xfrm>
            </p:contentPart>
          </mc:Choice>
          <mc:Fallback xmlns="">
            <p:pic>
              <p:nvPicPr>
                <p:cNvPr id="239" name="Ink 238">
                  <a:extLst>
                    <a:ext uri="{FF2B5EF4-FFF2-40B4-BE49-F238E27FC236}">
                      <a16:creationId xmlns:a16="http://schemas.microsoft.com/office/drawing/2014/main" id="{E04C0012-5820-B047-0A2F-83C2B9AC3D82}"/>
                    </a:ext>
                  </a:extLst>
                </p:cNvPr>
                <p:cNvPicPr/>
                <p:nvPr/>
              </p:nvPicPr>
              <p:blipFill>
                <a:blip r:embed="rId326"/>
                <a:stretch>
                  <a:fillRect/>
                </a:stretch>
              </p:blipFill>
              <p:spPr>
                <a:xfrm>
                  <a:off x="7446705" y="3084991"/>
                  <a:ext cx="33480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40" name="Ink 239">
                  <a:extLst>
                    <a:ext uri="{FF2B5EF4-FFF2-40B4-BE49-F238E27FC236}">
                      <a16:creationId xmlns:a16="http://schemas.microsoft.com/office/drawing/2014/main" id="{FAE94793-5CD1-688A-3EFD-5F6994533C70}"/>
                    </a:ext>
                  </a:extLst>
                </p14:cNvPr>
                <p14:cNvContentPartPr/>
                <p14:nvPr/>
              </p14:nvContentPartPr>
              <p14:xfrm>
                <a:off x="7757025" y="3312871"/>
                <a:ext cx="16200" cy="2520"/>
              </p14:xfrm>
            </p:contentPart>
          </mc:Choice>
          <mc:Fallback xmlns="">
            <p:pic>
              <p:nvPicPr>
                <p:cNvPr id="240" name="Ink 239">
                  <a:extLst>
                    <a:ext uri="{FF2B5EF4-FFF2-40B4-BE49-F238E27FC236}">
                      <a16:creationId xmlns:a16="http://schemas.microsoft.com/office/drawing/2014/main" id="{FAE94793-5CD1-688A-3EFD-5F6994533C70}"/>
                    </a:ext>
                  </a:extLst>
                </p:cNvPr>
                <p:cNvPicPr/>
                <p:nvPr/>
              </p:nvPicPr>
              <p:blipFill>
                <a:blip r:embed="rId328"/>
                <a:stretch>
                  <a:fillRect/>
                </a:stretch>
              </p:blipFill>
              <p:spPr>
                <a:xfrm>
                  <a:off x="7748025" y="3303871"/>
                  <a:ext cx="33840" cy="20160"/>
                </a:xfrm>
                <a:prstGeom prst="rect">
                  <a:avLst/>
                </a:prstGeom>
              </p:spPr>
            </p:pic>
          </mc:Fallback>
        </mc:AlternateContent>
      </p:grpSp>
      <p:grpSp>
        <p:nvGrpSpPr>
          <p:cNvPr id="93232" name="Group 243">
            <a:extLst>
              <a:ext uri="{FF2B5EF4-FFF2-40B4-BE49-F238E27FC236}">
                <a16:creationId xmlns:a16="http://schemas.microsoft.com/office/drawing/2014/main" id="{C81A6FCD-26C8-42A5-588A-41A4A13DB5DF}"/>
              </a:ext>
            </a:extLst>
          </p:cNvPr>
          <p:cNvGrpSpPr>
            <a:grpSpLocks/>
          </p:cNvGrpSpPr>
          <p:nvPr/>
        </p:nvGrpSpPr>
        <p:grpSpPr bwMode="auto">
          <a:xfrm rot="166124">
            <a:off x="1681163" y="1652588"/>
            <a:ext cx="127000" cy="133350"/>
            <a:chOff x="157065" y="1754431"/>
            <a:chExt cx="127440" cy="132480"/>
          </a:xfrm>
        </p:grpSpPr>
        <mc:AlternateContent xmlns:mc="http://schemas.openxmlformats.org/markup-compatibility/2006" xmlns:p14="http://schemas.microsoft.com/office/powerpoint/2010/main">
          <mc:Choice Requires="p14">
            <p:contentPart p14:bwMode="auto" r:id="rId329">
              <p14:nvContentPartPr>
                <p14:cNvPr id="242" name="Ink 241">
                  <a:extLst>
                    <a:ext uri="{FF2B5EF4-FFF2-40B4-BE49-F238E27FC236}">
                      <a16:creationId xmlns:a16="http://schemas.microsoft.com/office/drawing/2014/main" id="{4327F0D2-ECCF-814E-598F-D3E75F6E98E9}"/>
                    </a:ext>
                  </a:extLst>
                </p14:cNvPr>
                <p14:cNvContentPartPr/>
                <p14:nvPr/>
              </p14:nvContentPartPr>
              <p14:xfrm>
                <a:off x="173625" y="1764511"/>
                <a:ext cx="83880" cy="121320"/>
              </p14:xfrm>
            </p:contentPart>
          </mc:Choice>
          <mc:Fallback xmlns="">
            <p:pic>
              <p:nvPicPr>
                <p:cNvPr id="242" name="Ink 241">
                  <a:extLst>
                    <a:ext uri="{FF2B5EF4-FFF2-40B4-BE49-F238E27FC236}">
                      <a16:creationId xmlns:a16="http://schemas.microsoft.com/office/drawing/2014/main" id="{4327F0D2-ECCF-814E-598F-D3E75F6E98E9}"/>
                    </a:ext>
                  </a:extLst>
                </p:cNvPr>
                <p:cNvPicPr/>
                <p:nvPr/>
              </p:nvPicPr>
              <p:blipFill>
                <a:blip r:embed="rId330"/>
                <a:stretch>
                  <a:fillRect/>
                </a:stretch>
              </p:blipFill>
              <p:spPr>
                <a:xfrm>
                  <a:off x="164625" y="1755511"/>
                  <a:ext cx="101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43" name="Ink 242">
                  <a:extLst>
                    <a:ext uri="{FF2B5EF4-FFF2-40B4-BE49-F238E27FC236}">
                      <a16:creationId xmlns:a16="http://schemas.microsoft.com/office/drawing/2014/main" id="{699CFC18-F450-EA6C-2668-66D9B3EE9CFD}"/>
                    </a:ext>
                  </a:extLst>
                </p14:cNvPr>
                <p14:cNvContentPartPr/>
                <p14:nvPr/>
              </p14:nvContentPartPr>
              <p14:xfrm>
                <a:off x="157065" y="1754431"/>
                <a:ext cx="127440" cy="132480"/>
              </p14:xfrm>
            </p:contentPart>
          </mc:Choice>
          <mc:Fallback xmlns="">
            <p:pic>
              <p:nvPicPr>
                <p:cNvPr id="243" name="Ink 242">
                  <a:extLst>
                    <a:ext uri="{FF2B5EF4-FFF2-40B4-BE49-F238E27FC236}">
                      <a16:creationId xmlns:a16="http://schemas.microsoft.com/office/drawing/2014/main" id="{699CFC18-F450-EA6C-2668-66D9B3EE9CFD}"/>
                    </a:ext>
                  </a:extLst>
                </p:cNvPr>
                <p:cNvPicPr/>
                <p:nvPr/>
              </p:nvPicPr>
              <p:blipFill>
                <a:blip r:embed="rId332"/>
                <a:stretch>
                  <a:fillRect/>
                </a:stretch>
              </p:blipFill>
              <p:spPr>
                <a:xfrm>
                  <a:off x="148040" y="1745431"/>
                  <a:ext cx="145130" cy="150120"/>
                </a:xfrm>
                <a:prstGeom prst="rect">
                  <a:avLst/>
                </a:prstGeom>
              </p:spPr>
            </p:pic>
          </mc:Fallback>
        </mc:AlternateContent>
      </p:grpSp>
      <p:grpSp>
        <p:nvGrpSpPr>
          <p:cNvPr id="93233" name="Group 254">
            <a:extLst>
              <a:ext uri="{FF2B5EF4-FFF2-40B4-BE49-F238E27FC236}">
                <a16:creationId xmlns:a16="http://schemas.microsoft.com/office/drawing/2014/main" id="{7FBA956D-788E-7F86-9DB4-920767BC6F96}"/>
              </a:ext>
            </a:extLst>
          </p:cNvPr>
          <p:cNvGrpSpPr>
            <a:grpSpLocks/>
          </p:cNvGrpSpPr>
          <p:nvPr/>
        </p:nvGrpSpPr>
        <p:grpSpPr bwMode="auto">
          <a:xfrm>
            <a:off x="1692276" y="3005138"/>
            <a:ext cx="142875" cy="125412"/>
            <a:chOff x="168225" y="3004711"/>
            <a:chExt cx="142200" cy="126000"/>
          </a:xfrm>
        </p:grpSpPr>
        <mc:AlternateContent xmlns:mc="http://schemas.openxmlformats.org/markup-compatibility/2006" xmlns:p14="http://schemas.microsoft.com/office/powerpoint/2010/main">
          <mc:Choice Requires="p14">
            <p:contentPart p14:bwMode="auto" r:id="rId333">
              <p14:nvContentPartPr>
                <p14:cNvPr id="248" name="Ink 247">
                  <a:extLst>
                    <a:ext uri="{FF2B5EF4-FFF2-40B4-BE49-F238E27FC236}">
                      <a16:creationId xmlns:a16="http://schemas.microsoft.com/office/drawing/2014/main" id="{0649E517-514F-5794-0972-D4657264DC51}"/>
                    </a:ext>
                  </a:extLst>
                </p14:cNvPr>
                <p14:cNvContentPartPr/>
                <p14:nvPr/>
              </p14:nvContentPartPr>
              <p14:xfrm>
                <a:off x="179025" y="3004711"/>
                <a:ext cx="113400" cy="116280"/>
              </p14:xfrm>
            </p:contentPart>
          </mc:Choice>
          <mc:Fallback xmlns="">
            <p:pic>
              <p:nvPicPr>
                <p:cNvPr id="248" name="Ink 247">
                  <a:extLst>
                    <a:ext uri="{FF2B5EF4-FFF2-40B4-BE49-F238E27FC236}">
                      <a16:creationId xmlns:a16="http://schemas.microsoft.com/office/drawing/2014/main" id="{0649E517-514F-5794-0972-D4657264DC51}"/>
                    </a:ext>
                  </a:extLst>
                </p:cNvPr>
                <p:cNvPicPr/>
                <p:nvPr/>
              </p:nvPicPr>
              <p:blipFill>
                <a:blip r:embed="rId334"/>
                <a:stretch>
                  <a:fillRect/>
                </a:stretch>
              </p:blipFill>
              <p:spPr>
                <a:xfrm>
                  <a:off x="170025" y="2995711"/>
                  <a:ext cx="131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49" name="Ink 248">
                  <a:extLst>
                    <a:ext uri="{FF2B5EF4-FFF2-40B4-BE49-F238E27FC236}">
                      <a16:creationId xmlns:a16="http://schemas.microsoft.com/office/drawing/2014/main" id="{66A6C354-DD7A-953B-D0C2-B64D77A79E81}"/>
                    </a:ext>
                  </a:extLst>
                </p14:cNvPr>
                <p14:cNvContentPartPr/>
                <p14:nvPr/>
              </p14:nvContentPartPr>
              <p14:xfrm>
                <a:off x="197385" y="3013351"/>
                <a:ext cx="102960" cy="117360"/>
              </p14:xfrm>
            </p:contentPart>
          </mc:Choice>
          <mc:Fallback xmlns="">
            <p:pic>
              <p:nvPicPr>
                <p:cNvPr id="249" name="Ink 248">
                  <a:extLst>
                    <a:ext uri="{FF2B5EF4-FFF2-40B4-BE49-F238E27FC236}">
                      <a16:creationId xmlns:a16="http://schemas.microsoft.com/office/drawing/2014/main" id="{66A6C354-DD7A-953B-D0C2-B64D77A79E81}"/>
                    </a:ext>
                  </a:extLst>
                </p:cNvPr>
                <p:cNvPicPr/>
                <p:nvPr/>
              </p:nvPicPr>
              <p:blipFill>
                <a:blip r:embed="rId336"/>
                <a:stretch>
                  <a:fillRect/>
                </a:stretch>
              </p:blipFill>
              <p:spPr>
                <a:xfrm>
                  <a:off x="188385" y="3004351"/>
                  <a:ext cx="120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50" name="Ink 249">
                  <a:extLst>
                    <a:ext uri="{FF2B5EF4-FFF2-40B4-BE49-F238E27FC236}">
                      <a16:creationId xmlns:a16="http://schemas.microsoft.com/office/drawing/2014/main" id="{B6DA0456-74BE-2733-FB81-B9520CF76A8E}"/>
                    </a:ext>
                  </a:extLst>
                </p14:cNvPr>
                <p14:cNvContentPartPr/>
                <p14:nvPr/>
              </p14:nvContentPartPr>
              <p14:xfrm>
                <a:off x="249585" y="3014431"/>
                <a:ext cx="25560" cy="63360"/>
              </p14:xfrm>
            </p:contentPart>
          </mc:Choice>
          <mc:Fallback xmlns="">
            <p:pic>
              <p:nvPicPr>
                <p:cNvPr id="250" name="Ink 249">
                  <a:extLst>
                    <a:ext uri="{FF2B5EF4-FFF2-40B4-BE49-F238E27FC236}">
                      <a16:creationId xmlns:a16="http://schemas.microsoft.com/office/drawing/2014/main" id="{B6DA0456-74BE-2733-FB81-B9520CF76A8E}"/>
                    </a:ext>
                  </a:extLst>
                </p:cNvPr>
                <p:cNvPicPr/>
                <p:nvPr/>
              </p:nvPicPr>
              <p:blipFill>
                <a:blip r:embed="rId338"/>
                <a:stretch>
                  <a:fillRect/>
                </a:stretch>
              </p:blipFill>
              <p:spPr>
                <a:xfrm>
                  <a:off x="240585" y="3005431"/>
                  <a:ext cx="43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54" name="Ink 253">
                  <a:extLst>
                    <a:ext uri="{FF2B5EF4-FFF2-40B4-BE49-F238E27FC236}">
                      <a16:creationId xmlns:a16="http://schemas.microsoft.com/office/drawing/2014/main" id="{AA0EB8F9-1E0D-BF67-AB22-EDF6254A5554}"/>
                    </a:ext>
                  </a:extLst>
                </p14:cNvPr>
                <p14:cNvContentPartPr/>
                <p14:nvPr/>
              </p14:nvContentPartPr>
              <p14:xfrm>
                <a:off x="168225" y="3011911"/>
                <a:ext cx="142200" cy="68760"/>
              </p14:xfrm>
            </p:contentPart>
          </mc:Choice>
          <mc:Fallback xmlns="">
            <p:pic>
              <p:nvPicPr>
                <p:cNvPr id="254" name="Ink 253">
                  <a:extLst>
                    <a:ext uri="{FF2B5EF4-FFF2-40B4-BE49-F238E27FC236}">
                      <a16:creationId xmlns:a16="http://schemas.microsoft.com/office/drawing/2014/main" id="{AA0EB8F9-1E0D-BF67-AB22-EDF6254A5554}"/>
                    </a:ext>
                  </a:extLst>
                </p:cNvPr>
                <p:cNvPicPr/>
                <p:nvPr/>
              </p:nvPicPr>
              <p:blipFill>
                <a:blip r:embed="rId340"/>
                <a:stretch>
                  <a:fillRect/>
                </a:stretch>
              </p:blipFill>
              <p:spPr>
                <a:xfrm>
                  <a:off x="159202" y="3002911"/>
                  <a:ext cx="159885" cy="86400"/>
                </a:xfrm>
                <a:prstGeom prst="rect">
                  <a:avLst/>
                </a:prstGeom>
              </p:spPr>
            </p:pic>
          </mc:Fallback>
        </mc:AlternateContent>
      </p:grpSp>
      <p:grpSp>
        <p:nvGrpSpPr>
          <p:cNvPr id="93234" name="Group 268">
            <a:extLst>
              <a:ext uri="{FF2B5EF4-FFF2-40B4-BE49-F238E27FC236}">
                <a16:creationId xmlns:a16="http://schemas.microsoft.com/office/drawing/2014/main" id="{15416D78-714E-4344-4EAD-A3FA38380D19}"/>
              </a:ext>
            </a:extLst>
          </p:cNvPr>
          <p:cNvGrpSpPr>
            <a:grpSpLocks/>
          </p:cNvGrpSpPr>
          <p:nvPr/>
        </p:nvGrpSpPr>
        <p:grpSpPr bwMode="auto">
          <a:xfrm>
            <a:off x="1735138" y="3371851"/>
            <a:ext cx="2057400" cy="815975"/>
            <a:chOff x="210345" y="3387751"/>
            <a:chExt cx="2057760" cy="815760"/>
          </a:xfrm>
        </p:grpSpPr>
        <mc:AlternateContent xmlns:mc="http://schemas.openxmlformats.org/markup-compatibility/2006" xmlns:p14="http://schemas.microsoft.com/office/powerpoint/2010/main">
          <mc:Choice Requires="p14">
            <p:contentPart p14:bwMode="auto" r:id="rId341">
              <p14:nvContentPartPr>
                <p14:cNvPr id="206" name="Ink 205">
                  <a:extLst>
                    <a:ext uri="{FF2B5EF4-FFF2-40B4-BE49-F238E27FC236}">
                      <a16:creationId xmlns:a16="http://schemas.microsoft.com/office/drawing/2014/main" id="{C60EF490-42DB-A5A2-088B-9664D9C5D207}"/>
                    </a:ext>
                  </a:extLst>
                </p14:cNvPr>
                <p14:cNvContentPartPr/>
                <p14:nvPr/>
              </p14:nvContentPartPr>
              <p14:xfrm>
                <a:off x="532185" y="3595471"/>
                <a:ext cx="83520" cy="208440"/>
              </p14:xfrm>
            </p:contentPart>
          </mc:Choice>
          <mc:Fallback xmlns="">
            <p:pic>
              <p:nvPicPr>
                <p:cNvPr id="206" name="Ink 205">
                  <a:extLst>
                    <a:ext uri="{FF2B5EF4-FFF2-40B4-BE49-F238E27FC236}">
                      <a16:creationId xmlns:a16="http://schemas.microsoft.com/office/drawing/2014/main" id="{C60EF490-42DB-A5A2-088B-9664D9C5D207}"/>
                    </a:ext>
                  </a:extLst>
                </p:cNvPr>
                <p:cNvPicPr/>
                <p:nvPr/>
              </p:nvPicPr>
              <p:blipFill>
                <a:blip r:embed="rId342"/>
                <a:stretch>
                  <a:fillRect/>
                </a:stretch>
              </p:blipFill>
              <p:spPr>
                <a:xfrm>
                  <a:off x="523185" y="3586471"/>
                  <a:ext cx="101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7" name="Ink 206">
                  <a:extLst>
                    <a:ext uri="{FF2B5EF4-FFF2-40B4-BE49-F238E27FC236}">
                      <a16:creationId xmlns:a16="http://schemas.microsoft.com/office/drawing/2014/main" id="{5E0B9A61-7AF4-240E-92FC-79C0847D8B75}"/>
                    </a:ext>
                  </a:extLst>
                </p14:cNvPr>
                <p14:cNvContentPartPr/>
                <p14:nvPr/>
              </p14:nvContentPartPr>
              <p14:xfrm>
                <a:off x="592665" y="3472711"/>
                <a:ext cx="237960" cy="274320"/>
              </p14:xfrm>
            </p:contentPart>
          </mc:Choice>
          <mc:Fallback xmlns="">
            <p:pic>
              <p:nvPicPr>
                <p:cNvPr id="207" name="Ink 206">
                  <a:extLst>
                    <a:ext uri="{FF2B5EF4-FFF2-40B4-BE49-F238E27FC236}">
                      <a16:creationId xmlns:a16="http://schemas.microsoft.com/office/drawing/2014/main" id="{5E0B9A61-7AF4-240E-92FC-79C0847D8B75}"/>
                    </a:ext>
                  </a:extLst>
                </p:cNvPr>
                <p:cNvPicPr/>
                <p:nvPr/>
              </p:nvPicPr>
              <p:blipFill>
                <a:blip r:embed="rId344"/>
                <a:stretch>
                  <a:fillRect/>
                </a:stretch>
              </p:blipFill>
              <p:spPr>
                <a:xfrm>
                  <a:off x="583651" y="3463723"/>
                  <a:ext cx="255627" cy="291937"/>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8" name="Ink 207">
                  <a:extLst>
                    <a:ext uri="{FF2B5EF4-FFF2-40B4-BE49-F238E27FC236}">
                      <a16:creationId xmlns:a16="http://schemas.microsoft.com/office/drawing/2014/main" id="{0E211ED8-8509-1017-76ED-C3AD8080384C}"/>
                    </a:ext>
                  </a:extLst>
                </p14:cNvPr>
                <p14:cNvContentPartPr/>
                <p14:nvPr/>
              </p14:nvContentPartPr>
              <p14:xfrm>
                <a:off x="789945" y="3528871"/>
                <a:ext cx="126720" cy="215280"/>
              </p14:xfrm>
            </p:contentPart>
          </mc:Choice>
          <mc:Fallback xmlns="">
            <p:pic>
              <p:nvPicPr>
                <p:cNvPr id="208" name="Ink 207">
                  <a:extLst>
                    <a:ext uri="{FF2B5EF4-FFF2-40B4-BE49-F238E27FC236}">
                      <a16:creationId xmlns:a16="http://schemas.microsoft.com/office/drawing/2014/main" id="{0E211ED8-8509-1017-76ED-C3AD8080384C}"/>
                    </a:ext>
                  </a:extLst>
                </p:cNvPr>
                <p:cNvPicPr/>
                <p:nvPr/>
              </p:nvPicPr>
              <p:blipFill>
                <a:blip r:embed="rId346"/>
                <a:stretch>
                  <a:fillRect/>
                </a:stretch>
              </p:blipFill>
              <p:spPr>
                <a:xfrm>
                  <a:off x="780945" y="3519871"/>
                  <a:ext cx="1443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9" name="Ink 208">
                  <a:extLst>
                    <a:ext uri="{FF2B5EF4-FFF2-40B4-BE49-F238E27FC236}">
                      <a16:creationId xmlns:a16="http://schemas.microsoft.com/office/drawing/2014/main" id="{9B81374B-4382-B0FE-6A9E-3EE23FDD6D0E}"/>
                    </a:ext>
                  </a:extLst>
                </p14:cNvPr>
                <p14:cNvContentPartPr/>
                <p14:nvPr/>
              </p14:nvContentPartPr>
              <p14:xfrm>
                <a:off x="929265" y="3519151"/>
                <a:ext cx="29880" cy="270720"/>
              </p14:xfrm>
            </p:contentPart>
          </mc:Choice>
          <mc:Fallback xmlns="">
            <p:pic>
              <p:nvPicPr>
                <p:cNvPr id="209" name="Ink 208">
                  <a:extLst>
                    <a:ext uri="{FF2B5EF4-FFF2-40B4-BE49-F238E27FC236}">
                      <a16:creationId xmlns:a16="http://schemas.microsoft.com/office/drawing/2014/main" id="{9B81374B-4382-B0FE-6A9E-3EE23FDD6D0E}"/>
                    </a:ext>
                  </a:extLst>
                </p:cNvPr>
                <p:cNvPicPr/>
                <p:nvPr/>
              </p:nvPicPr>
              <p:blipFill>
                <a:blip r:embed="rId348"/>
                <a:stretch>
                  <a:fillRect/>
                </a:stretch>
              </p:blipFill>
              <p:spPr>
                <a:xfrm>
                  <a:off x="920265" y="3510139"/>
                  <a:ext cx="47520" cy="288383"/>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0" name="Ink 209">
                  <a:extLst>
                    <a:ext uri="{FF2B5EF4-FFF2-40B4-BE49-F238E27FC236}">
                      <a16:creationId xmlns:a16="http://schemas.microsoft.com/office/drawing/2014/main" id="{BDE10355-CAD8-DB6D-8B60-F0366DF4391C}"/>
                    </a:ext>
                  </a:extLst>
                </p14:cNvPr>
                <p14:cNvContentPartPr/>
                <p14:nvPr/>
              </p14:nvContentPartPr>
              <p14:xfrm>
                <a:off x="923505" y="3640111"/>
                <a:ext cx="162000" cy="43200"/>
              </p14:xfrm>
            </p:contentPart>
          </mc:Choice>
          <mc:Fallback xmlns="">
            <p:pic>
              <p:nvPicPr>
                <p:cNvPr id="210" name="Ink 209">
                  <a:extLst>
                    <a:ext uri="{FF2B5EF4-FFF2-40B4-BE49-F238E27FC236}">
                      <a16:creationId xmlns:a16="http://schemas.microsoft.com/office/drawing/2014/main" id="{BDE10355-CAD8-DB6D-8B60-F0366DF4391C}"/>
                    </a:ext>
                  </a:extLst>
                </p:cNvPr>
                <p:cNvPicPr/>
                <p:nvPr/>
              </p:nvPicPr>
              <p:blipFill>
                <a:blip r:embed="rId350"/>
                <a:stretch>
                  <a:fillRect/>
                </a:stretch>
              </p:blipFill>
              <p:spPr>
                <a:xfrm>
                  <a:off x="914505" y="3631111"/>
                  <a:ext cx="179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1" name="Ink 210">
                  <a:extLst>
                    <a:ext uri="{FF2B5EF4-FFF2-40B4-BE49-F238E27FC236}">
                      <a16:creationId xmlns:a16="http://schemas.microsoft.com/office/drawing/2014/main" id="{7A788CFB-2811-C473-C752-3B8DD132270B}"/>
                    </a:ext>
                  </a:extLst>
                </p14:cNvPr>
                <p14:cNvContentPartPr/>
                <p14:nvPr/>
              </p14:nvContentPartPr>
              <p14:xfrm>
                <a:off x="1300065" y="3516991"/>
                <a:ext cx="189000" cy="234360"/>
              </p14:xfrm>
            </p:contentPart>
          </mc:Choice>
          <mc:Fallback xmlns="">
            <p:pic>
              <p:nvPicPr>
                <p:cNvPr id="211" name="Ink 210">
                  <a:extLst>
                    <a:ext uri="{FF2B5EF4-FFF2-40B4-BE49-F238E27FC236}">
                      <a16:creationId xmlns:a16="http://schemas.microsoft.com/office/drawing/2014/main" id="{7A788CFB-2811-C473-C752-3B8DD132270B}"/>
                    </a:ext>
                  </a:extLst>
                </p:cNvPr>
                <p:cNvPicPr/>
                <p:nvPr/>
              </p:nvPicPr>
              <p:blipFill>
                <a:blip r:embed="rId352"/>
                <a:stretch>
                  <a:fillRect/>
                </a:stretch>
              </p:blipFill>
              <p:spPr>
                <a:xfrm>
                  <a:off x="1291048" y="3507991"/>
                  <a:ext cx="206674"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2" name="Ink 211">
                  <a:extLst>
                    <a:ext uri="{FF2B5EF4-FFF2-40B4-BE49-F238E27FC236}">
                      <a16:creationId xmlns:a16="http://schemas.microsoft.com/office/drawing/2014/main" id="{41F1205E-BF33-2628-3E59-5E06C2F87556}"/>
                    </a:ext>
                  </a:extLst>
                </p14:cNvPr>
                <p14:cNvContentPartPr/>
                <p14:nvPr/>
              </p14:nvContentPartPr>
              <p14:xfrm>
                <a:off x="1469985" y="3546511"/>
                <a:ext cx="183600" cy="167400"/>
              </p14:xfrm>
            </p:contentPart>
          </mc:Choice>
          <mc:Fallback xmlns="">
            <p:pic>
              <p:nvPicPr>
                <p:cNvPr id="212" name="Ink 211">
                  <a:extLst>
                    <a:ext uri="{FF2B5EF4-FFF2-40B4-BE49-F238E27FC236}">
                      <a16:creationId xmlns:a16="http://schemas.microsoft.com/office/drawing/2014/main" id="{41F1205E-BF33-2628-3E59-5E06C2F87556}"/>
                    </a:ext>
                  </a:extLst>
                </p:cNvPr>
                <p:cNvPicPr/>
                <p:nvPr/>
              </p:nvPicPr>
              <p:blipFill>
                <a:blip r:embed="rId354"/>
                <a:stretch>
                  <a:fillRect/>
                </a:stretch>
              </p:blipFill>
              <p:spPr>
                <a:xfrm>
                  <a:off x="1460985" y="3537530"/>
                  <a:ext cx="201240" cy="185002"/>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3" name="Ink 212">
                  <a:extLst>
                    <a:ext uri="{FF2B5EF4-FFF2-40B4-BE49-F238E27FC236}">
                      <a16:creationId xmlns:a16="http://schemas.microsoft.com/office/drawing/2014/main" id="{1BED2C77-C3F1-084B-6A86-12D53A1A4481}"/>
                    </a:ext>
                  </a:extLst>
                </p14:cNvPr>
                <p14:cNvContentPartPr/>
                <p14:nvPr/>
              </p14:nvContentPartPr>
              <p14:xfrm>
                <a:off x="1593825" y="3387751"/>
                <a:ext cx="280800" cy="326520"/>
              </p14:xfrm>
            </p:contentPart>
          </mc:Choice>
          <mc:Fallback xmlns="">
            <p:pic>
              <p:nvPicPr>
                <p:cNvPr id="213" name="Ink 212">
                  <a:extLst>
                    <a:ext uri="{FF2B5EF4-FFF2-40B4-BE49-F238E27FC236}">
                      <a16:creationId xmlns:a16="http://schemas.microsoft.com/office/drawing/2014/main" id="{1BED2C77-C3F1-084B-6A86-12D53A1A4481}"/>
                    </a:ext>
                  </a:extLst>
                </p:cNvPr>
                <p:cNvPicPr/>
                <p:nvPr/>
              </p:nvPicPr>
              <p:blipFill>
                <a:blip r:embed="rId356"/>
                <a:stretch>
                  <a:fillRect/>
                </a:stretch>
              </p:blipFill>
              <p:spPr>
                <a:xfrm>
                  <a:off x="1584825" y="3378751"/>
                  <a:ext cx="2984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4" name="Ink 213">
                  <a:extLst>
                    <a:ext uri="{FF2B5EF4-FFF2-40B4-BE49-F238E27FC236}">
                      <a16:creationId xmlns:a16="http://schemas.microsoft.com/office/drawing/2014/main" id="{9AF879E1-EC79-041A-545F-326E540B1F06}"/>
                    </a:ext>
                  </a:extLst>
                </p14:cNvPr>
                <p14:cNvContentPartPr/>
                <p14:nvPr/>
              </p14:nvContentPartPr>
              <p14:xfrm>
                <a:off x="1896225" y="3469111"/>
                <a:ext cx="3600" cy="15480"/>
              </p14:xfrm>
            </p:contentPart>
          </mc:Choice>
          <mc:Fallback xmlns="">
            <p:pic>
              <p:nvPicPr>
                <p:cNvPr id="214" name="Ink 213">
                  <a:extLst>
                    <a:ext uri="{FF2B5EF4-FFF2-40B4-BE49-F238E27FC236}">
                      <a16:creationId xmlns:a16="http://schemas.microsoft.com/office/drawing/2014/main" id="{9AF879E1-EC79-041A-545F-326E540B1F06}"/>
                    </a:ext>
                  </a:extLst>
                </p:cNvPr>
                <p:cNvPicPr/>
                <p:nvPr/>
              </p:nvPicPr>
              <p:blipFill>
                <a:blip r:embed="rId358"/>
                <a:stretch>
                  <a:fillRect/>
                </a:stretch>
              </p:blipFill>
              <p:spPr>
                <a:xfrm>
                  <a:off x="1886225" y="3460111"/>
                  <a:ext cx="23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5" name="Ink 214">
                  <a:extLst>
                    <a:ext uri="{FF2B5EF4-FFF2-40B4-BE49-F238E27FC236}">
                      <a16:creationId xmlns:a16="http://schemas.microsoft.com/office/drawing/2014/main" id="{8980EB0E-833B-B308-72EF-96C32664891B}"/>
                    </a:ext>
                  </a:extLst>
                </p14:cNvPr>
                <p14:cNvContentPartPr/>
                <p14:nvPr/>
              </p14:nvContentPartPr>
              <p14:xfrm>
                <a:off x="1922145" y="3401431"/>
                <a:ext cx="189000" cy="343080"/>
              </p14:xfrm>
            </p:contentPart>
          </mc:Choice>
          <mc:Fallback xmlns="">
            <p:pic>
              <p:nvPicPr>
                <p:cNvPr id="215" name="Ink 214">
                  <a:extLst>
                    <a:ext uri="{FF2B5EF4-FFF2-40B4-BE49-F238E27FC236}">
                      <a16:creationId xmlns:a16="http://schemas.microsoft.com/office/drawing/2014/main" id="{8980EB0E-833B-B308-72EF-96C32664891B}"/>
                    </a:ext>
                  </a:extLst>
                </p:cNvPr>
                <p:cNvPicPr/>
                <p:nvPr/>
              </p:nvPicPr>
              <p:blipFill>
                <a:blip r:embed="rId360"/>
                <a:stretch>
                  <a:fillRect/>
                </a:stretch>
              </p:blipFill>
              <p:spPr>
                <a:xfrm>
                  <a:off x="1913145" y="3392422"/>
                  <a:ext cx="206640" cy="360739"/>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1" name="Ink 250">
                  <a:extLst>
                    <a:ext uri="{FF2B5EF4-FFF2-40B4-BE49-F238E27FC236}">
                      <a16:creationId xmlns:a16="http://schemas.microsoft.com/office/drawing/2014/main" id="{D0E4365E-F81D-75D4-712F-12F103E3CB4A}"/>
                    </a:ext>
                  </a:extLst>
                </p14:cNvPr>
                <p14:cNvContentPartPr/>
                <p14:nvPr/>
              </p14:nvContentPartPr>
              <p14:xfrm>
                <a:off x="210345" y="3562711"/>
                <a:ext cx="93240" cy="96120"/>
              </p14:xfrm>
            </p:contentPart>
          </mc:Choice>
          <mc:Fallback xmlns="">
            <p:pic>
              <p:nvPicPr>
                <p:cNvPr id="251" name="Ink 250">
                  <a:extLst>
                    <a:ext uri="{FF2B5EF4-FFF2-40B4-BE49-F238E27FC236}">
                      <a16:creationId xmlns:a16="http://schemas.microsoft.com/office/drawing/2014/main" id="{D0E4365E-F81D-75D4-712F-12F103E3CB4A}"/>
                    </a:ext>
                  </a:extLst>
                </p:cNvPr>
                <p:cNvPicPr/>
                <p:nvPr/>
              </p:nvPicPr>
              <p:blipFill>
                <a:blip r:embed="rId362"/>
                <a:stretch>
                  <a:fillRect/>
                </a:stretch>
              </p:blipFill>
              <p:spPr>
                <a:xfrm>
                  <a:off x="201380" y="3553745"/>
                  <a:ext cx="110812" cy="113694"/>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2" name="Ink 251">
                  <a:extLst>
                    <a:ext uri="{FF2B5EF4-FFF2-40B4-BE49-F238E27FC236}">
                      <a16:creationId xmlns:a16="http://schemas.microsoft.com/office/drawing/2014/main" id="{06E994CC-8CEF-B42A-BCE3-F50DEB3C3A69}"/>
                    </a:ext>
                  </a:extLst>
                </p14:cNvPr>
                <p14:cNvContentPartPr/>
                <p14:nvPr/>
              </p14:nvContentPartPr>
              <p14:xfrm>
                <a:off x="210345" y="3552631"/>
                <a:ext cx="92520" cy="180360"/>
              </p14:xfrm>
            </p:contentPart>
          </mc:Choice>
          <mc:Fallback xmlns="">
            <p:pic>
              <p:nvPicPr>
                <p:cNvPr id="252" name="Ink 251">
                  <a:extLst>
                    <a:ext uri="{FF2B5EF4-FFF2-40B4-BE49-F238E27FC236}">
                      <a16:creationId xmlns:a16="http://schemas.microsoft.com/office/drawing/2014/main" id="{06E994CC-8CEF-B42A-BCE3-F50DEB3C3A69}"/>
                    </a:ext>
                  </a:extLst>
                </p:cNvPr>
                <p:cNvPicPr/>
                <p:nvPr/>
              </p:nvPicPr>
              <p:blipFill>
                <a:blip r:embed="rId364"/>
                <a:stretch>
                  <a:fillRect/>
                </a:stretch>
              </p:blipFill>
              <p:spPr>
                <a:xfrm>
                  <a:off x="201380" y="3543631"/>
                  <a:ext cx="110092"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3" name="Ink 252">
                  <a:extLst>
                    <a:ext uri="{FF2B5EF4-FFF2-40B4-BE49-F238E27FC236}">
                      <a16:creationId xmlns:a16="http://schemas.microsoft.com/office/drawing/2014/main" id="{DF5B16BA-31DC-6FF5-E20A-C0CB0EACB3EE}"/>
                    </a:ext>
                  </a:extLst>
                </p14:cNvPr>
                <p14:cNvContentPartPr/>
                <p14:nvPr/>
              </p14:nvContentPartPr>
              <p14:xfrm>
                <a:off x="225825" y="3581791"/>
                <a:ext cx="77760" cy="229320"/>
              </p14:xfrm>
            </p:contentPart>
          </mc:Choice>
          <mc:Fallback xmlns="">
            <p:pic>
              <p:nvPicPr>
                <p:cNvPr id="253" name="Ink 252">
                  <a:extLst>
                    <a:ext uri="{FF2B5EF4-FFF2-40B4-BE49-F238E27FC236}">
                      <a16:creationId xmlns:a16="http://schemas.microsoft.com/office/drawing/2014/main" id="{DF5B16BA-31DC-6FF5-E20A-C0CB0EACB3EE}"/>
                    </a:ext>
                  </a:extLst>
                </p:cNvPr>
                <p:cNvPicPr/>
                <p:nvPr/>
              </p:nvPicPr>
              <p:blipFill>
                <a:blip r:embed="rId366"/>
                <a:stretch>
                  <a:fillRect/>
                </a:stretch>
              </p:blipFill>
              <p:spPr>
                <a:xfrm>
                  <a:off x="216866" y="3572791"/>
                  <a:ext cx="95319"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7" name="Ink 256">
                  <a:extLst>
                    <a:ext uri="{FF2B5EF4-FFF2-40B4-BE49-F238E27FC236}">
                      <a16:creationId xmlns:a16="http://schemas.microsoft.com/office/drawing/2014/main" id="{F5462B8A-2343-521C-0DE2-3E761CBA40F7}"/>
                    </a:ext>
                  </a:extLst>
                </p14:cNvPr>
                <p14:cNvContentPartPr/>
                <p14:nvPr/>
              </p14:nvContentPartPr>
              <p14:xfrm>
                <a:off x="289905" y="4027111"/>
                <a:ext cx="78840" cy="118080"/>
              </p14:xfrm>
            </p:contentPart>
          </mc:Choice>
          <mc:Fallback xmlns="">
            <p:pic>
              <p:nvPicPr>
                <p:cNvPr id="257" name="Ink 256">
                  <a:extLst>
                    <a:ext uri="{FF2B5EF4-FFF2-40B4-BE49-F238E27FC236}">
                      <a16:creationId xmlns:a16="http://schemas.microsoft.com/office/drawing/2014/main" id="{F5462B8A-2343-521C-0DE2-3E761CBA40F7}"/>
                    </a:ext>
                  </a:extLst>
                </p:cNvPr>
                <p:cNvPicPr/>
                <p:nvPr/>
              </p:nvPicPr>
              <p:blipFill>
                <a:blip r:embed="rId368"/>
                <a:stretch>
                  <a:fillRect/>
                </a:stretch>
              </p:blipFill>
              <p:spPr>
                <a:xfrm>
                  <a:off x="280905" y="4018138"/>
                  <a:ext cx="96480" cy="135666"/>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58" name="Ink 257">
                  <a:extLst>
                    <a:ext uri="{FF2B5EF4-FFF2-40B4-BE49-F238E27FC236}">
                      <a16:creationId xmlns:a16="http://schemas.microsoft.com/office/drawing/2014/main" id="{B1E0D20F-E58D-12E3-BB5E-26F86B6400C1}"/>
                    </a:ext>
                  </a:extLst>
                </p14:cNvPr>
                <p14:cNvContentPartPr/>
                <p14:nvPr/>
              </p14:nvContentPartPr>
              <p14:xfrm>
                <a:off x="236265" y="3996871"/>
                <a:ext cx="143640" cy="103680"/>
              </p14:xfrm>
            </p:contentPart>
          </mc:Choice>
          <mc:Fallback xmlns="">
            <p:pic>
              <p:nvPicPr>
                <p:cNvPr id="258" name="Ink 257">
                  <a:extLst>
                    <a:ext uri="{FF2B5EF4-FFF2-40B4-BE49-F238E27FC236}">
                      <a16:creationId xmlns:a16="http://schemas.microsoft.com/office/drawing/2014/main" id="{B1E0D20F-E58D-12E3-BB5E-26F86B6400C1}"/>
                    </a:ext>
                  </a:extLst>
                </p:cNvPr>
                <p:cNvPicPr/>
                <p:nvPr/>
              </p:nvPicPr>
              <p:blipFill>
                <a:blip r:embed="rId370"/>
                <a:stretch>
                  <a:fillRect/>
                </a:stretch>
              </p:blipFill>
              <p:spPr>
                <a:xfrm>
                  <a:off x="227242" y="3987871"/>
                  <a:ext cx="161324"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9" name="Ink 258">
                  <a:extLst>
                    <a:ext uri="{FF2B5EF4-FFF2-40B4-BE49-F238E27FC236}">
                      <a16:creationId xmlns:a16="http://schemas.microsoft.com/office/drawing/2014/main" id="{042C109B-01A8-3D0A-06E2-6F6EF60E67DC}"/>
                    </a:ext>
                  </a:extLst>
                </p14:cNvPr>
                <p14:cNvContentPartPr/>
                <p14:nvPr/>
              </p14:nvContentPartPr>
              <p14:xfrm>
                <a:off x="305025" y="4010911"/>
                <a:ext cx="42840" cy="125640"/>
              </p14:xfrm>
            </p:contentPart>
          </mc:Choice>
          <mc:Fallback xmlns="">
            <p:pic>
              <p:nvPicPr>
                <p:cNvPr id="259" name="Ink 258">
                  <a:extLst>
                    <a:ext uri="{FF2B5EF4-FFF2-40B4-BE49-F238E27FC236}">
                      <a16:creationId xmlns:a16="http://schemas.microsoft.com/office/drawing/2014/main" id="{042C109B-01A8-3D0A-06E2-6F6EF60E67DC}"/>
                    </a:ext>
                  </a:extLst>
                </p:cNvPr>
                <p:cNvPicPr/>
                <p:nvPr/>
              </p:nvPicPr>
              <p:blipFill>
                <a:blip r:embed="rId372"/>
                <a:stretch>
                  <a:fillRect/>
                </a:stretch>
              </p:blipFill>
              <p:spPr>
                <a:xfrm>
                  <a:off x="295949" y="4001911"/>
                  <a:ext cx="60629"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1" name="Ink 260">
                  <a:extLst>
                    <a:ext uri="{FF2B5EF4-FFF2-40B4-BE49-F238E27FC236}">
                      <a16:creationId xmlns:a16="http://schemas.microsoft.com/office/drawing/2014/main" id="{18CC3697-F8CA-84AF-413B-C007F654E5EE}"/>
                    </a:ext>
                  </a:extLst>
                </p14:cNvPr>
                <p14:cNvContentPartPr/>
                <p14:nvPr/>
              </p14:nvContentPartPr>
              <p14:xfrm>
                <a:off x="679425" y="3964831"/>
                <a:ext cx="30600" cy="235440"/>
              </p14:xfrm>
            </p:contentPart>
          </mc:Choice>
          <mc:Fallback xmlns="">
            <p:pic>
              <p:nvPicPr>
                <p:cNvPr id="261" name="Ink 260">
                  <a:extLst>
                    <a:ext uri="{FF2B5EF4-FFF2-40B4-BE49-F238E27FC236}">
                      <a16:creationId xmlns:a16="http://schemas.microsoft.com/office/drawing/2014/main" id="{18CC3697-F8CA-84AF-413B-C007F654E5EE}"/>
                    </a:ext>
                  </a:extLst>
                </p:cNvPr>
                <p:cNvPicPr/>
                <p:nvPr/>
              </p:nvPicPr>
              <p:blipFill>
                <a:blip r:embed="rId374"/>
                <a:stretch>
                  <a:fillRect/>
                </a:stretch>
              </p:blipFill>
              <p:spPr>
                <a:xfrm>
                  <a:off x="670425" y="3955831"/>
                  <a:ext cx="482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2" name="Ink 261">
                  <a:extLst>
                    <a:ext uri="{FF2B5EF4-FFF2-40B4-BE49-F238E27FC236}">
                      <a16:creationId xmlns:a16="http://schemas.microsoft.com/office/drawing/2014/main" id="{50C159FE-96F9-22A9-8C45-15430C723E39}"/>
                    </a:ext>
                  </a:extLst>
                </p14:cNvPr>
                <p14:cNvContentPartPr/>
                <p14:nvPr/>
              </p14:nvContentPartPr>
              <p14:xfrm>
                <a:off x="729825" y="3952591"/>
                <a:ext cx="118800" cy="250920"/>
              </p14:xfrm>
            </p:contentPart>
          </mc:Choice>
          <mc:Fallback xmlns="">
            <p:pic>
              <p:nvPicPr>
                <p:cNvPr id="262" name="Ink 261">
                  <a:extLst>
                    <a:ext uri="{FF2B5EF4-FFF2-40B4-BE49-F238E27FC236}">
                      <a16:creationId xmlns:a16="http://schemas.microsoft.com/office/drawing/2014/main" id="{50C159FE-96F9-22A9-8C45-15430C723E39}"/>
                    </a:ext>
                  </a:extLst>
                </p:cNvPr>
                <p:cNvPicPr/>
                <p:nvPr/>
              </p:nvPicPr>
              <p:blipFill>
                <a:blip r:embed="rId376"/>
                <a:stretch>
                  <a:fillRect/>
                </a:stretch>
              </p:blipFill>
              <p:spPr>
                <a:xfrm>
                  <a:off x="720825" y="3943578"/>
                  <a:ext cx="136440" cy="268585"/>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3" name="Ink 262">
                  <a:extLst>
                    <a:ext uri="{FF2B5EF4-FFF2-40B4-BE49-F238E27FC236}">
                      <a16:creationId xmlns:a16="http://schemas.microsoft.com/office/drawing/2014/main" id="{1A279F08-A556-2E1D-6A38-8FB4FFBE7533}"/>
                    </a:ext>
                  </a:extLst>
                </p14:cNvPr>
                <p14:cNvContentPartPr/>
                <p14:nvPr/>
              </p14:nvContentPartPr>
              <p14:xfrm>
                <a:off x="837105" y="3922351"/>
                <a:ext cx="281520" cy="278640"/>
              </p14:xfrm>
            </p:contentPart>
          </mc:Choice>
          <mc:Fallback xmlns="">
            <p:pic>
              <p:nvPicPr>
                <p:cNvPr id="263" name="Ink 262">
                  <a:extLst>
                    <a:ext uri="{FF2B5EF4-FFF2-40B4-BE49-F238E27FC236}">
                      <a16:creationId xmlns:a16="http://schemas.microsoft.com/office/drawing/2014/main" id="{1A279F08-A556-2E1D-6A38-8FB4FFBE7533}"/>
                    </a:ext>
                  </a:extLst>
                </p:cNvPr>
                <p:cNvPicPr/>
                <p:nvPr/>
              </p:nvPicPr>
              <p:blipFill>
                <a:blip r:embed="rId378"/>
                <a:stretch>
                  <a:fillRect/>
                </a:stretch>
              </p:blipFill>
              <p:spPr>
                <a:xfrm>
                  <a:off x="828105" y="3913339"/>
                  <a:ext cx="299160" cy="296303"/>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64" name="Ink 263">
                  <a:extLst>
                    <a:ext uri="{FF2B5EF4-FFF2-40B4-BE49-F238E27FC236}">
                      <a16:creationId xmlns:a16="http://schemas.microsoft.com/office/drawing/2014/main" id="{75FFFD6A-2728-DC6E-A180-B3649FF7C550}"/>
                    </a:ext>
                  </a:extLst>
                </p14:cNvPr>
                <p14:cNvContentPartPr/>
                <p14:nvPr/>
              </p14:nvContentPartPr>
              <p14:xfrm>
                <a:off x="1129065" y="3992911"/>
                <a:ext cx="360" cy="5040"/>
              </p14:xfrm>
            </p:contentPart>
          </mc:Choice>
          <mc:Fallback xmlns="">
            <p:pic>
              <p:nvPicPr>
                <p:cNvPr id="264" name="Ink 263">
                  <a:extLst>
                    <a:ext uri="{FF2B5EF4-FFF2-40B4-BE49-F238E27FC236}">
                      <a16:creationId xmlns:a16="http://schemas.microsoft.com/office/drawing/2014/main" id="{75FFFD6A-2728-DC6E-A180-B3649FF7C550}"/>
                    </a:ext>
                  </a:extLst>
                </p:cNvPr>
                <p:cNvPicPr/>
                <p:nvPr/>
              </p:nvPicPr>
              <p:blipFill>
                <a:blip r:embed="rId380"/>
                <a:stretch>
                  <a:fillRect/>
                </a:stretch>
              </p:blipFill>
              <p:spPr>
                <a:xfrm>
                  <a:off x="1120065" y="3984511"/>
                  <a:ext cx="18000" cy="21504"/>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5" name="Ink 264">
                  <a:extLst>
                    <a:ext uri="{FF2B5EF4-FFF2-40B4-BE49-F238E27FC236}">
                      <a16:creationId xmlns:a16="http://schemas.microsoft.com/office/drawing/2014/main" id="{1B8A5162-ADD2-2645-3F8D-5B9258788B08}"/>
                    </a:ext>
                  </a:extLst>
                </p14:cNvPr>
                <p14:cNvContentPartPr/>
                <p14:nvPr/>
              </p14:nvContentPartPr>
              <p14:xfrm>
                <a:off x="1152465" y="3898231"/>
                <a:ext cx="196920" cy="284040"/>
              </p14:xfrm>
            </p:contentPart>
          </mc:Choice>
          <mc:Fallback xmlns="">
            <p:pic>
              <p:nvPicPr>
                <p:cNvPr id="265" name="Ink 264">
                  <a:extLst>
                    <a:ext uri="{FF2B5EF4-FFF2-40B4-BE49-F238E27FC236}">
                      <a16:creationId xmlns:a16="http://schemas.microsoft.com/office/drawing/2014/main" id="{1B8A5162-ADD2-2645-3F8D-5B9258788B08}"/>
                    </a:ext>
                  </a:extLst>
                </p:cNvPr>
                <p:cNvPicPr/>
                <p:nvPr/>
              </p:nvPicPr>
              <p:blipFill>
                <a:blip r:embed="rId382"/>
                <a:stretch>
                  <a:fillRect/>
                </a:stretch>
              </p:blipFill>
              <p:spPr>
                <a:xfrm>
                  <a:off x="1143449" y="3889231"/>
                  <a:ext cx="214592"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7" name="Ink 266">
                  <a:extLst>
                    <a:ext uri="{FF2B5EF4-FFF2-40B4-BE49-F238E27FC236}">
                      <a16:creationId xmlns:a16="http://schemas.microsoft.com/office/drawing/2014/main" id="{63DBC9CC-0D81-01B6-3BBB-8B273753CF9C}"/>
                    </a:ext>
                  </a:extLst>
                </p14:cNvPr>
                <p14:cNvContentPartPr/>
                <p14:nvPr/>
              </p14:nvContentPartPr>
              <p14:xfrm>
                <a:off x="1549185" y="3843511"/>
                <a:ext cx="718920" cy="350280"/>
              </p14:xfrm>
            </p:contentPart>
          </mc:Choice>
          <mc:Fallback xmlns="">
            <p:pic>
              <p:nvPicPr>
                <p:cNvPr id="267" name="Ink 266">
                  <a:extLst>
                    <a:ext uri="{FF2B5EF4-FFF2-40B4-BE49-F238E27FC236}">
                      <a16:creationId xmlns:a16="http://schemas.microsoft.com/office/drawing/2014/main" id="{63DBC9CC-0D81-01B6-3BBB-8B273753CF9C}"/>
                    </a:ext>
                  </a:extLst>
                </p:cNvPr>
                <p:cNvPicPr/>
                <p:nvPr/>
              </p:nvPicPr>
              <p:blipFill>
                <a:blip r:embed="rId384"/>
                <a:stretch>
                  <a:fillRect/>
                </a:stretch>
              </p:blipFill>
              <p:spPr>
                <a:xfrm>
                  <a:off x="1540185" y="3834511"/>
                  <a:ext cx="7365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8" name="Ink 267">
                  <a:extLst>
                    <a:ext uri="{FF2B5EF4-FFF2-40B4-BE49-F238E27FC236}">
                      <a16:creationId xmlns:a16="http://schemas.microsoft.com/office/drawing/2014/main" id="{D626B319-3A59-1829-543D-5FE564EE33C6}"/>
                    </a:ext>
                  </a:extLst>
                </p14:cNvPr>
                <p14:cNvContentPartPr/>
                <p14:nvPr/>
              </p14:nvContentPartPr>
              <p14:xfrm>
                <a:off x="1748625" y="3972031"/>
                <a:ext cx="17640" cy="98280"/>
              </p14:xfrm>
            </p:contentPart>
          </mc:Choice>
          <mc:Fallback xmlns="">
            <p:pic>
              <p:nvPicPr>
                <p:cNvPr id="268" name="Ink 267">
                  <a:extLst>
                    <a:ext uri="{FF2B5EF4-FFF2-40B4-BE49-F238E27FC236}">
                      <a16:creationId xmlns:a16="http://schemas.microsoft.com/office/drawing/2014/main" id="{D626B319-3A59-1829-543D-5FE564EE33C6}"/>
                    </a:ext>
                  </a:extLst>
                </p:cNvPr>
                <p:cNvPicPr/>
                <p:nvPr/>
              </p:nvPicPr>
              <p:blipFill>
                <a:blip r:embed="rId386"/>
                <a:stretch>
                  <a:fillRect/>
                </a:stretch>
              </p:blipFill>
              <p:spPr>
                <a:xfrm>
                  <a:off x="1739805" y="3962998"/>
                  <a:ext cx="34927" cy="115985"/>
                </a:xfrm>
                <a:prstGeom prst="rect">
                  <a:avLst/>
                </a:prstGeom>
              </p:spPr>
            </p:pic>
          </mc:Fallback>
        </mc:AlternateContent>
      </p:grpSp>
      <p:grpSp>
        <p:nvGrpSpPr>
          <p:cNvPr id="93235" name="Group 271">
            <a:extLst>
              <a:ext uri="{FF2B5EF4-FFF2-40B4-BE49-F238E27FC236}">
                <a16:creationId xmlns:a16="http://schemas.microsoft.com/office/drawing/2014/main" id="{B9BEC289-755F-4E2E-4E18-27002A17311A}"/>
              </a:ext>
            </a:extLst>
          </p:cNvPr>
          <p:cNvGrpSpPr>
            <a:grpSpLocks/>
          </p:cNvGrpSpPr>
          <p:nvPr/>
        </p:nvGrpSpPr>
        <p:grpSpPr bwMode="auto">
          <a:xfrm rot="155335">
            <a:off x="4024313" y="3938589"/>
            <a:ext cx="342900" cy="244475"/>
            <a:chOff x="2499945" y="3939271"/>
            <a:chExt cx="343440" cy="243720"/>
          </a:xfrm>
        </p:grpSpPr>
        <mc:AlternateContent xmlns:mc="http://schemas.openxmlformats.org/markup-compatibility/2006" xmlns:p14="http://schemas.microsoft.com/office/powerpoint/2010/main">
          <mc:Choice Requires="p14">
            <p:contentPart p14:bwMode="auto" r:id="rId387">
              <p14:nvContentPartPr>
                <p14:cNvPr id="270" name="Ink 269">
                  <a:extLst>
                    <a:ext uri="{FF2B5EF4-FFF2-40B4-BE49-F238E27FC236}">
                      <a16:creationId xmlns:a16="http://schemas.microsoft.com/office/drawing/2014/main" id="{EF1FAFDB-CC0F-600F-DE87-6AC9AB79CB80}"/>
                    </a:ext>
                  </a:extLst>
                </p14:cNvPr>
                <p14:cNvContentPartPr/>
                <p14:nvPr/>
              </p14:nvContentPartPr>
              <p14:xfrm>
                <a:off x="2499945" y="3939271"/>
                <a:ext cx="135360" cy="243720"/>
              </p14:xfrm>
            </p:contentPart>
          </mc:Choice>
          <mc:Fallback xmlns="">
            <p:pic>
              <p:nvPicPr>
                <p:cNvPr id="270" name="Ink 269">
                  <a:extLst>
                    <a:ext uri="{FF2B5EF4-FFF2-40B4-BE49-F238E27FC236}">
                      <a16:creationId xmlns:a16="http://schemas.microsoft.com/office/drawing/2014/main" id="{EF1FAFDB-CC0F-600F-DE87-6AC9AB79CB80}"/>
                    </a:ext>
                  </a:extLst>
                </p:cNvPr>
                <p:cNvPicPr/>
                <p:nvPr/>
              </p:nvPicPr>
              <p:blipFill>
                <a:blip r:embed="rId388"/>
                <a:stretch>
                  <a:fillRect/>
                </a:stretch>
              </p:blipFill>
              <p:spPr>
                <a:xfrm>
                  <a:off x="2490945" y="3930271"/>
                  <a:ext cx="1530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71" name="Ink 270">
                  <a:extLst>
                    <a:ext uri="{FF2B5EF4-FFF2-40B4-BE49-F238E27FC236}">
                      <a16:creationId xmlns:a16="http://schemas.microsoft.com/office/drawing/2014/main" id="{77A1EE3D-0279-1A1D-D22E-C699E8998499}"/>
                    </a:ext>
                  </a:extLst>
                </p14:cNvPr>
                <p14:cNvContentPartPr/>
                <p14:nvPr/>
              </p14:nvContentPartPr>
              <p14:xfrm>
                <a:off x="2709825" y="4064911"/>
                <a:ext cx="133560" cy="115200"/>
              </p14:xfrm>
            </p:contentPart>
          </mc:Choice>
          <mc:Fallback xmlns="">
            <p:pic>
              <p:nvPicPr>
                <p:cNvPr id="271" name="Ink 270">
                  <a:extLst>
                    <a:ext uri="{FF2B5EF4-FFF2-40B4-BE49-F238E27FC236}">
                      <a16:creationId xmlns:a16="http://schemas.microsoft.com/office/drawing/2014/main" id="{77A1EE3D-0279-1A1D-D22E-C699E8998499}"/>
                    </a:ext>
                  </a:extLst>
                </p:cNvPr>
                <p:cNvPicPr/>
                <p:nvPr/>
              </p:nvPicPr>
              <p:blipFill>
                <a:blip r:embed="rId390"/>
                <a:stretch>
                  <a:fillRect/>
                </a:stretch>
              </p:blipFill>
              <p:spPr>
                <a:xfrm>
                  <a:off x="2700825" y="4055911"/>
                  <a:ext cx="151200" cy="132840"/>
                </a:xfrm>
                <a:prstGeom prst="rect">
                  <a:avLst/>
                </a:prstGeom>
              </p:spPr>
            </p:pic>
          </mc:Fallback>
        </mc:AlternateContent>
      </p:grpSp>
      <p:grpSp>
        <p:nvGrpSpPr>
          <p:cNvPr id="93236" name="Group 276">
            <a:extLst>
              <a:ext uri="{FF2B5EF4-FFF2-40B4-BE49-F238E27FC236}">
                <a16:creationId xmlns:a16="http://schemas.microsoft.com/office/drawing/2014/main" id="{278CE699-C7C4-0844-ED48-D455F5DA2758}"/>
              </a:ext>
            </a:extLst>
          </p:cNvPr>
          <p:cNvGrpSpPr>
            <a:grpSpLocks/>
          </p:cNvGrpSpPr>
          <p:nvPr/>
        </p:nvGrpSpPr>
        <p:grpSpPr bwMode="auto">
          <a:xfrm rot="155335">
            <a:off x="4652964" y="3910014"/>
            <a:ext cx="650875" cy="268287"/>
            <a:chOff x="3129585" y="3909391"/>
            <a:chExt cx="650880" cy="269280"/>
          </a:xfrm>
        </p:grpSpPr>
        <mc:AlternateContent xmlns:mc="http://schemas.openxmlformats.org/markup-compatibility/2006" xmlns:p14="http://schemas.microsoft.com/office/powerpoint/2010/main">
          <mc:Choice Requires="p14">
            <p:contentPart p14:bwMode="auto" r:id="rId391">
              <p14:nvContentPartPr>
                <p14:cNvPr id="273" name="Ink 272">
                  <a:extLst>
                    <a:ext uri="{FF2B5EF4-FFF2-40B4-BE49-F238E27FC236}">
                      <a16:creationId xmlns:a16="http://schemas.microsoft.com/office/drawing/2014/main" id="{5061AC33-6ECA-E1F8-A8FB-170DB58393B0}"/>
                    </a:ext>
                  </a:extLst>
                </p14:cNvPr>
                <p14:cNvContentPartPr/>
                <p14:nvPr/>
              </p14:nvContentPartPr>
              <p14:xfrm>
                <a:off x="3129585" y="3940351"/>
                <a:ext cx="184680" cy="193320"/>
              </p14:xfrm>
            </p:contentPart>
          </mc:Choice>
          <mc:Fallback xmlns="">
            <p:pic>
              <p:nvPicPr>
                <p:cNvPr id="273" name="Ink 272">
                  <a:extLst>
                    <a:ext uri="{FF2B5EF4-FFF2-40B4-BE49-F238E27FC236}">
                      <a16:creationId xmlns:a16="http://schemas.microsoft.com/office/drawing/2014/main" id="{5061AC33-6ECA-E1F8-A8FB-170DB58393B0}"/>
                    </a:ext>
                  </a:extLst>
                </p:cNvPr>
                <p:cNvPicPr/>
                <p:nvPr/>
              </p:nvPicPr>
              <p:blipFill>
                <a:blip r:embed="rId392"/>
                <a:stretch>
                  <a:fillRect/>
                </a:stretch>
              </p:blipFill>
              <p:spPr>
                <a:xfrm>
                  <a:off x="3120603" y="3931351"/>
                  <a:ext cx="202286"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4" name="Ink 273">
                  <a:extLst>
                    <a:ext uri="{FF2B5EF4-FFF2-40B4-BE49-F238E27FC236}">
                      <a16:creationId xmlns:a16="http://schemas.microsoft.com/office/drawing/2014/main" id="{5978AD23-8DEF-1A89-B39F-8D6697C1FAD7}"/>
                    </a:ext>
                  </a:extLst>
                </p14:cNvPr>
                <p14:cNvContentPartPr/>
                <p14:nvPr/>
              </p14:nvContentPartPr>
              <p14:xfrm>
                <a:off x="3460425" y="3909391"/>
                <a:ext cx="60840" cy="269280"/>
              </p14:xfrm>
            </p:contentPart>
          </mc:Choice>
          <mc:Fallback xmlns="">
            <p:pic>
              <p:nvPicPr>
                <p:cNvPr id="274" name="Ink 273">
                  <a:extLst>
                    <a:ext uri="{FF2B5EF4-FFF2-40B4-BE49-F238E27FC236}">
                      <a16:creationId xmlns:a16="http://schemas.microsoft.com/office/drawing/2014/main" id="{5978AD23-8DEF-1A89-B39F-8D6697C1FAD7}"/>
                    </a:ext>
                  </a:extLst>
                </p:cNvPr>
                <p:cNvPicPr/>
                <p:nvPr/>
              </p:nvPicPr>
              <p:blipFill>
                <a:blip r:embed="rId394"/>
                <a:stretch>
                  <a:fillRect/>
                </a:stretch>
              </p:blipFill>
              <p:spPr>
                <a:xfrm>
                  <a:off x="3451425" y="3900391"/>
                  <a:ext cx="784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75" name="Ink 274">
                  <a:extLst>
                    <a:ext uri="{FF2B5EF4-FFF2-40B4-BE49-F238E27FC236}">
                      <a16:creationId xmlns:a16="http://schemas.microsoft.com/office/drawing/2014/main" id="{B363715C-3E5C-2D8F-26ED-2BFF1822095B}"/>
                    </a:ext>
                  </a:extLst>
                </p14:cNvPr>
                <p14:cNvContentPartPr/>
                <p14:nvPr/>
              </p14:nvContentPartPr>
              <p14:xfrm>
                <a:off x="3483825" y="3911551"/>
                <a:ext cx="95040" cy="110520"/>
              </p14:xfrm>
            </p:contentPart>
          </mc:Choice>
          <mc:Fallback xmlns="">
            <p:pic>
              <p:nvPicPr>
                <p:cNvPr id="275" name="Ink 274">
                  <a:extLst>
                    <a:ext uri="{FF2B5EF4-FFF2-40B4-BE49-F238E27FC236}">
                      <a16:creationId xmlns:a16="http://schemas.microsoft.com/office/drawing/2014/main" id="{B363715C-3E5C-2D8F-26ED-2BFF1822095B}"/>
                    </a:ext>
                  </a:extLst>
                </p:cNvPr>
                <p:cNvPicPr/>
                <p:nvPr/>
              </p:nvPicPr>
              <p:blipFill>
                <a:blip r:embed="rId396"/>
                <a:stretch>
                  <a:fillRect/>
                </a:stretch>
              </p:blipFill>
              <p:spPr>
                <a:xfrm>
                  <a:off x="3474825" y="3902551"/>
                  <a:ext cx="112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76" name="Ink 275">
                  <a:extLst>
                    <a:ext uri="{FF2B5EF4-FFF2-40B4-BE49-F238E27FC236}">
                      <a16:creationId xmlns:a16="http://schemas.microsoft.com/office/drawing/2014/main" id="{8B8D0ABD-D777-5ED2-314B-CA4DD6738AA1}"/>
                    </a:ext>
                  </a:extLst>
                </p14:cNvPr>
                <p14:cNvContentPartPr/>
                <p14:nvPr/>
              </p14:nvContentPartPr>
              <p14:xfrm>
                <a:off x="3609105" y="3955111"/>
                <a:ext cx="171360" cy="174960"/>
              </p14:xfrm>
            </p:contentPart>
          </mc:Choice>
          <mc:Fallback xmlns="">
            <p:pic>
              <p:nvPicPr>
                <p:cNvPr id="276" name="Ink 275">
                  <a:extLst>
                    <a:ext uri="{FF2B5EF4-FFF2-40B4-BE49-F238E27FC236}">
                      <a16:creationId xmlns:a16="http://schemas.microsoft.com/office/drawing/2014/main" id="{8B8D0ABD-D777-5ED2-314B-CA4DD6738AA1}"/>
                    </a:ext>
                  </a:extLst>
                </p:cNvPr>
                <p:cNvPicPr/>
                <p:nvPr/>
              </p:nvPicPr>
              <p:blipFill>
                <a:blip r:embed="rId398"/>
                <a:stretch>
                  <a:fillRect/>
                </a:stretch>
              </p:blipFill>
              <p:spPr>
                <a:xfrm>
                  <a:off x="3600105" y="3946111"/>
                  <a:ext cx="189000" cy="192600"/>
                </a:xfrm>
                <a:prstGeom prst="rect">
                  <a:avLst/>
                </a:prstGeom>
              </p:spPr>
            </p:pic>
          </mc:Fallback>
        </mc:AlternateContent>
      </p:grpSp>
      <p:grpSp>
        <p:nvGrpSpPr>
          <p:cNvPr id="93237" name="Group 287">
            <a:extLst>
              <a:ext uri="{FF2B5EF4-FFF2-40B4-BE49-F238E27FC236}">
                <a16:creationId xmlns:a16="http://schemas.microsoft.com/office/drawing/2014/main" id="{A737C2E3-7EC0-111E-9BF9-0B99F53A8004}"/>
              </a:ext>
            </a:extLst>
          </p:cNvPr>
          <p:cNvGrpSpPr>
            <a:grpSpLocks/>
          </p:cNvGrpSpPr>
          <p:nvPr/>
        </p:nvGrpSpPr>
        <p:grpSpPr bwMode="auto">
          <a:xfrm rot="155335">
            <a:off x="5437189" y="3862388"/>
            <a:ext cx="1489075" cy="290512"/>
            <a:chOff x="4002225" y="3817231"/>
            <a:chExt cx="1488600" cy="290880"/>
          </a:xfrm>
        </p:grpSpPr>
        <mc:AlternateContent xmlns:mc="http://schemas.openxmlformats.org/markup-compatibility/2006" xmlns:p14="http://schemas.microsoft.com/office/powerpoint/2010/main">
          <mc:Choice Requires="p14">
            <p:contentPart p14:bwMode="auto" r:id="rId399">
              <p14:nvContentPartPr>
                <p14:cNvPr id="278" name="Ink 277">
                  <a:extLst>
                    <a:ext uri="{FF2B5EF4-FFF2-40B4-BE49-F238E27FC236}">
                      <a16:creationId xmlns:a16="http://schemas.microsoft.com/office/drawing/2014/main" id="{156D12F1-408E-EE37-79C3-725DA46D5E2C}"/>
                    </a:ext>
                  </a:extLst>
                </p14:cNvPr>
                <p14:cNvContentPartPr/>
                <p14:nvPr/>
              </p14:nvContentPartPr>
              <p14:xfrm>
                <a:off x="4002225" y="3937471"/>
                <a:ext cx="448200" cy="156960"/>
              </p14:xfrm>
            </p:contentPart>
          </mc:Choice>
          <mc:Fallback xmlns="">
            <p:pic>
              <p:nvPicPr>
                <p:cNvPr id="278" name="Ink 277">
                  <a:extLst>
                    <a:ext uri="{FF2B5EF4-FFF2-40B4-BE49-F238E27FC236}">
                      <a16:creationId xmlns:a16="http://schemas.microsoft.com/office/drawing/2014/main" id="{156D12F1-408E-EE37-79C3-725DA46D5E2C}"/>
                    </a:ext>
                  </a:extLst>
                </p:cNvPr>
                <p:cNvPicPr/>
                <p:nvPr/>
              </p:nvPicPr>
              <p:blipFill>
                <a:blip r:embed="rId400"/>
                <a:stretch>
                  <a:fillRect/>
                </a:stretch>
              </p:blipFill>
              <p:spPr>
                <a:xfrm>
                  <a:off x="3993232" y="3928471"/>
                  <a:ext cx="465826"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79" name="Ink 278">
                  <a:extLst>
                    <a:ext uri="{FF2B5EF4-FFF2-40B4-BE49-F238E27FC236}">
                      <a16:creationId xmlns:a16="http://schemas.microsoft.com/office/drawing/2014/main" id="{7612D943-FD8F-F267-BC8B-219152FB62A7}"/>
                    </a:ext>
                  </a:extLst>
                </p14:cNvPr>
                <p14:cNvContentPartPr/>
                <p14:nvPr/>
              </p14:nvContentPartPr>
              <p14:xfrm>
                <a:off x="4588305" y="3928471"/>
                <a:ext cx="169560" cy="179640"/>
              </p14:xfrm>
            </p:contentPart>
          </mc:Choice>
          <mc:Fallback xmlns="">
            <p:pic>
              <p:nvPicPr>
                <p:cNvPr id="279" name="Ink 278">
                  <a:extLst>
                    <a:ext uri="{FF2B5EF4-FFF2-40B4-BE49-F238E27FC236}">
                      <a16:creationId xmlns:a16="http://schemas.microsoft.com/office/drawing/2014/main" id="{7612D943-FD8F-F267-BC8B-219152FB62A7}"/>
                    </a:ext>
                  </a:extLst>
                </p:cNvPr>
                <p:cNvPicPr/>
                <p:nvPr/>
              </p:nvPicPr>
              <p:blipFill>
                <a:blip r:embed="rId402"/>
                <a:stretch>
                  <a:fillRect/>
                </a:stretch>
              </p:blipFill>
              <p:spPr>
                <a:xfrm>
                  <a:off x="4579305" y="3919453"/>
                  <a:ext cx="187200" cy="197315"/>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80" name="Ink 279">
                  <a:extLst>
                    <a:ext uri="{FF2B5EF4-FFF2-40B4-BE49-F238E27FC236}">
                      <a16:creationId xmlns:a16="http://schemas.microsoft.com/office/drawing/2014/main" id="{86C9489A-FCFD-A2CF-7C0F-C43D1DF35828}"/>
                    </a:ext>
                  </a:extLst>
                </p14:cNvPr>
                <p14:cNvContentPartPr/>
                <p14:nvPr/>
              </p14:nvContentPartPr>
              <p14:xfrm>
                <a:off x="4792785" y="3873391"/>
                <a:ext cx="380160" cy="174960"/>
              </p14:xfrm>
            </p:contentPart>
          </mc:Choice>
          <mc:Fallback xmlns="">
            <p:pic>
              <p:nvPicPr>
                <p:cNvPr id="280" name="Ink 279">
                  <a:extLst>
                    <a:ext uri="{FF2B5EF4-FFF2-40B4-BE49-F238E27FC236}">
                      <a16:creationId xmlns:a16="http://schemas.microsoft.com/office/drawing/2014/main" id="{86C9489A-FCFD-A2CF-7C0F-C43D1DF35828}"/>
                    </a:ext>
                  </a:extLst>
                </p:cNvPr>
                <p:cNvPicPr/>
                <p:nvPr/>
              </p:nvPicPr>
              <p:blipFill>
                <a:blip r:embed="rId404"/>
                <a:stretch>
                  <a:fillRect/>
                </a:stretch>
              </p:blipFill>
              <p:spPr>
                <a:xfrm>
                  <a:off x="4783785" y="3864391"/>
                  <a:ext cx="397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81" name="Ink 280">
                  <a:extLst>
                    <a:ext uri="{FF2B5EF4-FFF2-40B4-BE49-F238E27FC236}">
                      <a16:creationId xmlns:a16="http://schemas.microsoft.com/office/drawing/2014/main" id="{148F2B87-A1F7-80CB-A979-2C0880D318C5}"/>
                    </a:ext>
                  </a:extLst>
                </p14:cNvPr>
                <p14:cNvContentPartPr/>
                <p14:nvPr/>
              </p14:nvContentPartPr>
              <p14:xfrm>
                <a:off x="5291745" y="3817231"/>
                <a:ext cx="63000" cy="225000"/>
              </p14:xfrm>
            </p:contentPart>
          </mc:Choice>
          <mc:Fallback xmlns="">
            <p:pic>
              <p:nvPicPr>
                <p:cNvPr id="281" name="Ink 280">
                  <a:extLst>
                    <a:ext uri="{FF2B5EF4-FFF2-40B4-BE49-F238E27FC236}">
                      <a16:creationId xmlns:a16="http://schemas.microsoft.com/office/drawing/2014/main" id="{148F2B87-A1F7-80CB-A979-2C0880D318C5}"/>
                    </a:ext>
                  </a:extLst>
                </p:cNvPr>
                <p:cNvPicPr/>
                <p:nvPr/>
              </p:nvPicPr>
              <p:blipFill>
                <a:blip r:embed="rId406"/>
                <a:stretch>
                  <a:fillRect/>
                </a:stretch>
              </p:blipFill>
              <p:spPr>
                <a:xfrm>
                  <a:off x="5282745" y="3808231"/>
                  <a:ext cx="806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82" name="Ink 281">
                  <a:extLst>
                    <a:ext uri="{FF2B5EF4-FFF2-40B4-BE49-F238E27FC236}">
                      <a16:creationId xmlns:a16="http://schemas.microsoft.com/office/drawing/2014/main" id="{EC02938F-9065-5CEE-2A6A-33FF4DED6FE5}"/>
                    </a:ext>
                  </a:extLst>
                </p14:cNvPr>
                <p14:cNvContentPartPr/>
                <p14:nvPr/>
              </p14:nvContentPartPr>
              <p14:xfrm>
                <a:off x="5243865" y="3927751"/>
                <a:ext cx="246960" cy="158400"/>
              </p14:xfrm>
            </p:contentPart>
          </mc:Choice>
          <mc:Fallback xmlns="">
            <p:pic>
              <p:nvPicPr>
                <p:cNvPr id="282" name="Ink 281">
                  <a:extLst>
                    <a:ext uri="{FF2B5EF4-FFF2-40B4-BE49-F238E27FC236}">
                      <a16:creationId xmlns:a16="http://schemas.microsoft.com/office/drawing/2014/main" id="{EC02938F-9065-5CEE-2A6A-33FF4DED6FE5}"/>
                    </a:ext>
                  </a:extLst>
                </p:cNvPr>
                <p:cNvPicPr/>
                <p:nvPr/>
              </p:nvPicPr>
              <p:blipFill>
                <a:blip r:embed="rId408"/>
                <a:stretch>
                  <a:fillRect/>
                </a:stretch>
              </p:blipFill>
              <p:spPr>
                <a:xfrm>
                  <a:off x="5234865" y="3918751"/>
                  <a:ext cx="264600" cy="176040"/>
                </a:xfrm>
                <a:prstGeom prst="rect">
                  <a:avLst/>
                </a:prstGeom>
              </p:spPr>
            </p:pic>
          </mc:Fallback>
        </mc:AlternateContent>
      </p:grpSp>
      <p:grpSp>
        <p:nvGrpSpPr>
          <p:cNvPr id="93238" name="Group 286">
            <a:extLst>
              <a:ext uri="{FF2B5EF4-FFF2-40B4-BE49-F238E27FC236}">
                <a16:creationId xmlns:a16="http://schemas.microsoft.com/office/drawing/2014/main" id="{6A620FD5-A6E5-5C15-4EB3-4FFD3B401F65}"/>
              </a:ext>
            </a:extLst>
          </p:cNvPr>
          <p:cNvGrpSpPr>
            <a:grpSpLocks/>
          </p:cNvGrpSpPr>
          <p:nvPr/>
        </p:nvGrpSpPr>
        <p:grpSpPr bwMode="auto">
          <a:xfrm rot="155335">
            <a:off x="7073901" y="3881439"/>
            <a:ext cx="760413" cy="504825"/>
            <a:chOff x="5729145" y="3777991"/>
            <a:chExt cx="760680" cy="504720"/>
          </a:xfrm>
        </p:grpSpPr>
        <mc:AlternateContent xmlns:mc="http://schemas.openxmlformats.org/markup-compatibility/2006" xmlns:p14="http://schemas.microsoft.com/office/powerpoint/2010/main">
          <mc:Choice Requires="p14">
            <p:contentPart p14:bwMode="auto" r:id="rId409">
              <p14:nvContentPartPr>
                <p14:cNvPr id="283" name="Ink 282">
                  <a:extLst>
                    <a:ext uri="{FF2B5EF4-FFF2-40B4-BE49-F238E27FC236}">
                      <a16:creationId xmlns:a16="http://schemas.microsoft.com/office/drawing/2014/main" id="{4F8CD479-797B-208A-8D3B-CDD9A2A63C2B}"/>
                    </a:ext>
                  </a:extLst>
                </p14:cNvPr>
                <p14:cNvContentPartPr/>
                <p14:nvPr/>
              </p14:nvContentPartPr>
              <p14:xfrm>
                <a:off x="5729145" y="3863671"/>
                <a:ext cx="189000" cy="194760"/>
              </p14:xfrm>
            </p:contentPart>
          </mc:Choice>
          <mc:Fallback xmlns="">
            <p:pic>
              <p:nvPicPr>
                <p:cNvPr id="283" name="Ink 282">
                  <a:extLst>
                    <a:ext uri="{FF2B5EF4-FFF2-40B4-BE49-F238E27FC236}">
                      <a16:creationId xmlns:a16="http://schemas.microsoft.com/office/drawing/2014/main" id="{4F8CD479-797B-208A-8D3B-CDD9A2A63C2B}"/>
                    </a:ext>
                  </a:extLst>
                </p:cNvPr>
                <p:cNvPicPr/>
                <p:nvPr/>
              </p:nvPicPr>
              <p:blipFill>
                <a:blip r:embed="rId410"/>
                <a:stretch>
                  <a:fillRect/>
                </a:stretch>
              </p:blipFill>
              <p:spPr>
                <a:xfrm>
                  <a:off x="5720162" y="3854688"/>
                  <a:ext cx="206606" cy="212367"/>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4" name="Ink 283">
                  <a:extLst>
                    <a:ext uri="{FF2B5EF4-FFF2-40B4-BE49-F238E27FC236}">
                      <a16:creationId xmlns:a16="http://schemas.microsoft.com/office/drawing/2014/main" id="{CB25ED1F-27C9-2A9E-B18F-1F1433AFC0FF}"/>
                    </a:ext>
                  </a:extLst>
                </p14:cNvPr>
                <p14:cNvContentPartPr/>
                <p14:nvPr/>
              </p14:nvContentPartPr>
              <p14:xfrm>
                <a:off x="5968545" y="3897151"/>
                <a:ext cx="253800" cy="135360"/>
              </p14:xfrm>
            </p:contentPart>
          </mc:Choice>
          <mc:Fallback xmlns="">
            <p:pic>
              <p:nvPicPr>
                <p:cNvPr id="284" name="Ink 283">
                  <a:extLst>
                    <a:ext uri="{FF2B5EF4-FFF2-40B4-BE49-F238E27FC236}">
                      <a16:creationId xmlns:a16="http://schemas.microsoft.com/office/drawing/2014/main" id="{CB25ED1F-27C9-2A9E-B18F-1F1433AFC0FF}"/>
                    </a:ext>
                  </a:extLst>
                </p:cNvPr>
                <p:cNvPicPr/>
                <p:nvPr/>
              </p:nvPicPr>
              <p:blipFill>
                <a:blip r:embed="rId412"/>
                <a:stretch>
                  <a:fillRect/>
                </a:stretch>
              </p:blipFill>
              <p:spPr>
                <a:xfrm>
                  <a:off x="5959545" y="3888151"/>
                  <a:ext cx="271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85" name="Ink 284">
                  <a:extLst>
                    <a:ext uri="{FF2B5EF4-FFF2-40B4-BE49-F238E27FC236}">
                      <a16:creationId xmlns:a16="http://schemas.microsoft.com/office/drawing/2014/main" id="{030969FC-F244-326A-8E99-EF0062A3B0A2}"/>
                    </a:ext>
                  </a:extLst>
                </p14:cNvPr>
                <p14:cNvContentPartPr/>
                <p14:nvPr/>
              </p14:nvContentPartPr>
              <p14:xfrm>
                <a:off x="6295065" y="3777991"/>
                <a:ext cx="31320" cy="225720"/>
              </p14:xfrm>
            </p:contentPart>
          </mc:Choice>
          <mc:Fallback xmlns="">
            <p:pic>
              <p:nvPicPr>
                <p:cNvPr id="285" name="Ink 284">
                  <a:extLst>
                    <a:ext uri="{FF2B5EF4-FFF2-40B4-BE49-F238E27FC236}">
                      <a16:creationId xmlns:a16="http://schemas.microsoft.com/office/drawing/2014/main" id="{030969FC-F244-326A-8E99-EF0062A3B0A2}"/>
                    </a:ext>
                  </a:extLst>
                </p:cNvPr>
                <p:cNvPicPr/>
                <p:nvPr/>
              </p:nvPicPr>
              <p:blipFill>
                <a:blip r:embed="rId414"/>
                <a:stretch>
                  <a:fillRect/>
                </a:stretch>
              </p:blipFill>
              <p:spPr>
                <a:xfrm>
                  <a:off x="6286065" y="3768991"/>
                  <a:ext cx="489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86" name="Ink 285">
                  <a:extLst>
                    <a:ext uri="{FF2B5EF4-FFF2-40B4-BE49-F238E27FC236}">
                      <a16:creationId xmlns:a16="http://schemas.microsoft.com/office/drawing/2014/main" id="{FC1A1F7F-BD27-A1D5-170B-696185B8896E}"/>
                    </a:ext>
                  </a:extLst>
                </p14:cNvPr>
                <p14:cNvContentPartPr/>
                <p14:nvPr/>
              </p14:nvContentPartPr>
              <p14:xfrm>
                <a:off x="6184185" y="3875551"/>
                <a:ext cx="305640" cy="407160"/>
              </p14:xfrm>
            </p:contentPart>
          </mc:Choice>
          <mc:Fallback xmlns="">
            <p:pic>
              <p:nvPicPr>
                <p:cNvPr id="286" name="Ink 285">
                  <a:extLst>
                    <a:ext uri="{FF2B5EF4-FFF2-40B4-BE49-F238E27FC236}">
                      <a16:creationId xmlns:a16="http://schemas.microsoft.com/office/drawing/2014/main" id="{FC1A1F7F-BD27-A1D5-170B-696185B8896E}"/>
                    </a:ext>
                  </a:extLst>
                </p:cNvPr>
                <p:cNvPicPr/>
                <p:nvPr/>
              </p:nvPicPr>
              <p:blipFill>
                <a:blip r:embed="rId416"/>
                <a:stretch>
                  <a:fillRect/>
                </a:stretch>
              </p:blipFill>
              <p:spPr>
                <a:xfrm>
                  <a:off x="6175185" y="3866543"/>
                  <a:ext cx="323280" cy="424816"/>
                </a:xfrm>
                <a:prstGeom prst="rect">
                  <a:avLst/>
                </a:prstGeom>
              </p:spPr>
            </p:pic>
          </mc:Fallback>
        </mc:AlternateContent>
      </p:grpSp>
      <p:grpSp>
        <p:nvGrpSpPr>
          <p:cNvPr id="93239" name="Group 290">
            <a:extLst>
              <a:ext uri="{FF2B5EF4-FFF2-40B4-BE49-F238E27FC236}">
                <a16:creationId xmlns:a16="http://schemas.microsoft.com/office/drawing/2014/main" id="{6894E4AF-5AD6-8B13-1E5B-03D8FADFE7E7}"/>
              </a:ext>
            </a:extLst>
          </p:cNvPr>
          <p:cNvGrpSpPr>
            <a:grpSpLocks/>
          </p:cNvGrpSpPr>
          <p:nvPr/>
        </p:nvGrpSpPr>
        <p:grpSpPr bwMode="auto">
          <a:xfrm>
            <a:off x="1798639" y="4510089"/>
            <a:ext cx="98425" cy="147637"/>
            <a:chOff x="274425" y="4510591"/>
            <a:chExt cx="99360" cy="147600"/>
          </a:xfrm>
        </p:grpSpPr>
        <mc:AlternateContent xmlns:mc="http://schemas.openxmlformats.org/markup-compatibility/2006" xmlns:p14="http://schemas.microsoft.com/office/powerpoint/2010/main">
          <mc:Choice Requires="p14">
            <p:contentPart p14:bwMode="auto" r:id="rId417">
              <p14:nvContentPartPr>
                <p14:cNvPr id="289" name="Ink 288">
                  <a:extLst>
                    <a:ext uri="{FF2B5EF4-FFF2-40B4-BE49-F238E27FC236}">
                      <a16:creationId xmlns:a16="http://schemas.microsoft.com/office/drawing/2014/main" id="{05E67066-2170-FE0C-9391-95C8BA1DAD59}"/>
                    </a:ext>
                  </a:extLst>
                </p14:cNvPr>
                <p14:cNvContentPartPr/>
                <p14:nvPr/>
              </p14:nvContentPartPr>
              <p14:xfrm>
                <a:off x="274425" y="4530031"/>
                <a:ext cx="99360" cy="128160"/>
              </p14:xfrm>
            </p:contentPart>
          </mc:Choice>
          <mc:Fallback xmlns="">
            <p:pic>
              <p:nvPicPr>
                <p:cNvPr id="289" name="Ink 288">
                  <a:extLst>
                    <a:ext uri="{FF2B5EF4-FFF2-40B4-BE49-F238E27FC236}">
                      <a16:creationId xmlns:a16="http://schemas.microsoft.com/office/drawing/2014/main" id="{05E67066-2170-FE0C-9391-95C8BA1DAD59}"/>
                    </a:ext>
                  </a:extLst>
                </p:cNvPr>
                <p:cNvPicPr/>
                <p:nvPr/>
              </p:nvPicPr>
              <p:blipFill>
                <a:blip r:embed="rId418"/>
                <a:stretch>
                  <a:fillRect/>
                </a:stretch>
              </p:blipFill>
              <p:spPr>
                <a:xfrm>
                  <a:off x="265425" y="4521031"/>
                  <a:ext cx="117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0" name="Ink 289">
                  <a:extLst>
                    <a:ext uri="{FF2B5EF4-FFF2-40B4-BE49-F238E27FC236}">
                      <a16:creationId xmlns:a16="http://schemas.microsoft.com/office/drawing/2014/main" id="{A8E27532-2D19-C436-1183-A982AAB31A0E}"/>
                    </a:ext>
                  </a:extLst>
                </p14:cNvPr>
                <p14:cNvContentPartPr/>
                <p14:nvPr/>
              </p14:nvContentPartPr>
              <p14:xfrm>
                <a:off x="336345" y="4510591"/>
                <a:ext cx="36000" cy="107640"/>
              </p14:xfrm>
            </p:contentPart>
          </mc:Choice>
          <mc:Fallback xmlns="">
            <p:pic>
              <p:nvPicPr>
                <p:cNvPr id="290" name="Ink 289">
                  <a:extLst>
                    <a:ext uri="{FF2B5EF4-FFF2-40B4-BE49-F238E27FC236}">
                      <a16:creationId xmlns:a16="http://schemas.microsoft.com/office/drawing/2014/main" id="{A8E27532-2D19-C436-1183-A982AAB31A0E}"/>
                    </a:ext>
                  </a:extLst>
                </p:cNvPr>
                <p:cNvPicPr/>
                <p:nvPr/>
              </p:nvPicPr>
              <p:blipFill>
                <a:blip r:embed="rId420"/>
                <a:stretch>
                  <a:fillRect/>
                </a:stretch>
              </p:blipFill>
              <p:spPr>
                <a:xfrm>
                  <a:off x="327345" y="4501591"/>
                  <a:ext cx="53640" cy="125280"/>
                </a:xfrm>
                <a:prstGeom prst="rect">
                  <a:avLst/>
                </a:prstGeom>
              </p:spPr>
            </p:pic>
          </mc:Fallback>
        </mc:AlternateContent>
      </p:grpSp>
      <p:grpSp>
        <p:nvGrpSpPr>
          <p:cNvPr id="93240" name="Group 297">
            <a:extLst>
              <a:ext uri="{FF2B5EF4-FFF2-40B4-BE49-F238E27FC236}">
                <a16:creationId xmlns:a16="http://schemas.microsoft.com/office/drawing/2014/main" id="{3228A33B-25D9-B298-EB7B-B8FE435F95D5}"/>
              </a:ext>
            </a:extLst>
          </p:cNvPr>
          <p:cNvGrpSpPr>
            <a:grpSpLocks/>
          </p:cNvGrpSpPr>
          <p:nvPr/>
        </p:nvGrpSpPr>
        <p:grpSpPr bwMode="auto">
          <a:xfrm rot="185786">
            <a:off x="2239963" y="4386264"/>
            <a:ext cx="1287462" cy="415925"/>
            <a:chOff x="716505" y="4386751"/>
            <a:chExt cx="1287000" cy="415800"/>
          </a:xfrm>
        </p:grpSpPr>
        <mc:AlternateContent xmlns:mc="http://schemas.openxmlformats.org/markup-compatibility/2006" xmlns:p14="http://schemas.microsoft.com/office/powerpoint/2010/main">
          <mc:Choice Requires="p14">
            <p:contentPart p14:bwMode="auto" r:id="rId421">
              <p14:nvContentPartPr>
                <p14:cNvPr id="292" name="Ink 291">
                  <a:extLst>
                    <a:ext uri="{FF2B5EF4-FFF2-40B4-BE49-F238E27FC236}">
                      <a16:creationId xmlns:a16="http://schemas.microsoft.com/office/drawing/2014/main" id="{CD714B58-F3D0-6252-0D0E-AB9B1F5CA5D3}"/>
                    </a:ext>
                  </a:extLst>
                </p14:cNvPr>
                <p14:cNvContentPartPr/>
                <p14:nvPr/>
              </p14:nvContentPartPr>
              <p14:xfrm>
                <a:off x="716505" y="4466311"/>
                <a:ext cx="176760" cy="232200"/>
              </p14:xfrm>
            </p:contentPart>
          </mc:Choice>
          <mc:Fallback xmlns="">
            <p:pic>
              <p:nvPicPr>
                <p:cNvPr id="292" name="Ink 291">
                  <a:extLst>
                    <a:ext uri="{FF2B5EF4-FFF2-40B4-BE49-F238E27FC236}">
                      <a16:creationId xmlns:a16="http://schemas.microsoft.com/office/drawing/2014/main" id="{CD714B58-F3D0-6252-0D0E-AB9B1F5CA5D3}"/>
                    </a:ext>
                  </a:extLst>
                </p:cNvPr>
                <p:cNvPicPr/>
                <p:nvPr/>
              </p:nvPicPr>
              <p:blipFill>
                <a:blip r:embed="rId422"/>
                <a:stretch>
                  <a:fillRect/>
                </a:stretch>
              </p:blipFill>
              <p:spPr>
                <a:xfrm>
                  <a:off x="707505" y="4457311"/>
                  <a:ext cx="194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3" name="Ink 292">
                  <a:extLst>
                    <a:ext uri="{FF2B5EF4-FFF2-40B4-BE49-F238E27FC236}">
                      <a16:creationId xmlns:a16="http://schemas.microsoft.com/office/drawing/2014/main" id="{4006BE9A-2291-3D58-2386-980E17E2101B}"/>
                    </a:ext>
                  </a:extLst>
                </p14:cNvPr>
                <p14:cNvContentPartPr/>
                <p14:nvPr/>
              </p14:nvContentPartPr>
              <p14:xfrm>
                <a:off x="909465" y="4391071"/>
                <a:ext cx="331560" cy="283680"/>
              </p14:xfrm>
            </p:contentPart>
          </mc:Choice>
          <mc:Fallback xmlns="">
            <p:pic>
              <p:nvPicPr>
                <p:cNvPr id="293" name="Ink 292">
                  <a:extLst>
                    <a:ext uri="{FF2B5EF4-FFF2-40B4-BE49-F238E27FC236}">
                      <a16:creationId xmlns:a16="http://schemas.microsoft.com/office/drawing/2014/main" id="{4006BE9A-2291-3D58-2386-980E17E2101B}"/>
                    </a:ext>
                  </a:extLst>
                </p:cNvPr>
                <p:cNvPicPr/>
                <p:nvPr/>
              </p:nvPicPr>
              <p:blipFill>
                <a:blip r:embed="rId424"/>
                <a:stretch>
                  <a:fillRect/>
                </a:stretch>
              </p:blipFill>
              <p:spPr>
                <a:xfrm>
                  <a:off x="900465" y="4382071"/>
                  <a:ext cx="3492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4" name="Ink 293">
                  <a:extLst>
                    <a:ext uri="{FF2B5EF4-FFF2-40B4-BE49-F238E27FC236}">
                      <a16:creationId xmlns:a16="http://schemas.microsoft.com/office/drawing/2014/main" id="{376C1A4A-534B-BF76-0FA7-9ED6210AF3FB}"/>
                    </a:ext>
                  </a:extLst>
                </p14:cNvPr>
                <p14:cNvContentPartPr/>
                <p14:nvPr/>
              </p14:nvContentPartPr>
              <p14:xfrm>
                <a:off x="1232745" y="4406551"/>
                <a:ext cx="13320" cy="9720"/>
              </p14:xfrm>
            </p:contentPart>
          </mc:Choice>
          <mc:Fallback xmlns="">
            <p:pic>
              <p:nvPicPr>
                <p:cNvPr id="294" name="Ink 293">
                  <a:extLst>
                    <a:ext uri="{FF2B5EF4-FFF2-40B4-BE49-F238E27FC236}">
                      <a16:creationId xmlns:a16="http://schemas.microsoft.com/office/drawing/2014/main" id="{376C1A4A-534B-BF76-0FA7-9ED6210AF3FB}"/>
                    </a:ext>
                  </a:extLst>
                </p:cNvPr>
                <p:cNvPicPr/>
                <p:nvPr/>
              </p:nvPicPr>
              <p:blipFill>
                <a:blip r:embed="rId426"/>
                <a:stretch>
                  <a:fillRect/>
                </a:stretch>
              </p:blipFill>
              <p:spPr>
                <a:xfrm>
                  <a:off x="1223745" y="4397205"/>
                  <a:ext cx="30960" cy="28038"/>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5" name="Ink 294">
                  <a:extLst>
                    <a:ext uri="{FF2B5EF4-FFF2-40B4-BE49-F238E27FC236}">
                      <a16:creationId xmlns:a16="http://schemas.microsoft.com/office/drawing/2014/main" id="{A2CE4B83-522F-AEE4-9CCC-B2767F768C15}"/>
                    </a:ext>
                  </a:extLst>
                </p14:cNvPr>
                <p14:cNvContentPartPr/>
                <p14:nvPr/>
              </p14:nvContentPartPr>
              <p14:xfrm>
                <a:off x="1278825" y="4386751"/>
                <a:ext cx="147600" cy="295920"/>
              </p14:xfrm>
            </p:contentPart>
          </mc:Choice>
          <mc:Fallback xmlns="">
            <p:pic>
              <p:nvPicPr>
                <p:cNvPr id="295" name="Ink 294">
                  <a:extLst>
                    <a:ext uri="{FF2B5EF4-FFF2-40B4-BE49-F238E27FC236}">
                      <a16:creationId xmlns:a16="http://schemas.microsoft.com/office/drawing/2014/main" id="{A2CE4B83-522F-AEE4-9CCC-B2767F768C15}"/>
                    </a:ext>
                  </a:extLst>
                </p:cNvPr>
                <p:cNvPicPr/>
                <p:nvPr/>
              </p:nvPicPr>
              <p:blipFill>
                <a:blip r:embed="rId428"/>
                <a:stretch>
                  <a:fillRect/>
                </a:stretch>
              </p:blipFill>
              <p:spPr>
                <a:xfrm>
                  <a:off x="1269825" y="4377751"/>
                  <a:ext cx="1652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6" name="Ink 295">
                  <a:extLst>
                    <a:ext uri="{FF2B5EF4-FFF2-40B4-BE49-F238E27FC236}">
                      <a16:creationId xmlns:a16="http://schemas.microsoft.com/office/drawing/2014/main" id="{329FCF41-07CA-1A5D-94A6-E3CB1A392139}"/>
                    </a:ext>
                  </a:extLst>
                </p14:cNvPr>
                <p14:cNvContentPartPr/>
                <p14:nvPr/>
              </p14:nvContentPartPr>
              <p14:xfrm>
                <a:off x="1643145" y="4402951"/>
                <a:ext cx="89640" cy="399600"/>
              </p14:xfrm>
            </p:contentPart>
          </mc:Choice>
          <mc:Fallback xmlns="">
            <p:pic>
              <p:nvPicPr>
                <p:cNvPr id="296" name="Ink 295">
                  <a:extLst>
                    <a:ext uri="{FF2B5EF4-FFF2-40B4-BE49-F238E27FC236}">
                      <a16:creationId xmlns:a16="http://schemas.microsoft.com/office/drawing/2014/main" id="{329FCF41-07CA-1A5D-94A6-E3CB1A392139}"/>
                    </a:ext>
                  </a:extLst>
                </p:cNvPr>
                <p:cNvPicPr/>
                <p:nvPr/>
              </p:nvPicPr>
              <p:blipFill>
                <a:blip r:embed="rId430"/>
                <a:stretch>
                  <a:fillRect/>
                </a:stretch>
              </p:blipFill>
              <p:spPr>
                <a:xfrm>
                  <a:off x="1634145" y="4393951"/>
                  <a:ext cx="10728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97" name="Ink 296">
                  <a:extLst>
                    <a:ext uri="{FF2B5EF4-FFF2-40B4-BE49-F238E27FC236}">
                      <a16:creationId xmlns:a16="http://schemas.microsoft.com/office/drawing/2014/main" id="{D6741FA3-5BCF-D7CE-9CCA-5537ECA78605}"/>
                    </a:ext>
                  </a:extLst>
                </p14:cNvPr>
                <p14:cNvContentPartPr/>
                <p14:nvPr/>
              </p14:nvContentPartPr>
              <p14:xfrm>
                <a:off x="1547385" y="4533991"/>
                <a:ext cx="456120" cy="183240"/>
              </p14:xfrm>
            </p:contentPart>
          </mc:Choice>
          <mc:Fallback xmlns="">
            <p:pic>
              <p:nvPicPr>
                <p:cNvPr id="297" name="Ink 296">
                  <a:extLst>
                    <a:ext uri="{FF2B5EF4-FFF2-40B4-BE49-F238E27FC236}">
                      <a16:creationId xmlns:a16="http://schemas.microsoft.com/office/drawing/2014/main" id="{D6741FA3-5BCF-D7CE-9CCA-5537ECA78605}"/>
                    </a:ext>
                  </a:extLst>
                </p:cNvPr>
                <p:cNvPicPr/>
                <p:nvPr/>
              </p:nvPicPr>
              <p:blipFill>
                <a:blip r:embed="rId432"/>
                <a:stretch>
                  <a:fillRect/>
                </a:stretch>
              </p:blipFill>
              <p:spPr>
                <a:xfrm>
                  <a:off x="1538385" y="4524991"/>
                  <a:ext cx="473760" cy="200880"/>
                </a:xfrm>
                <a:prstGeom prst="rect">
                  <a:avLst/>
                </a:prstGeom>
              </p:spPr>
            </p:pic>
          </mc:Fallback>
        </mc:AlternateContent>
      </p:grpSp>
      <p:grpSp>
        <p:nvGrpSpPr>
          <p:cNvPr id="93241" name="Group 311">
            <a:extLst>
              <a:ext uri="{FF2B5EF4-FFF2-40B4-BE49-F238E27FC236}">
                <a16:creationId xmlns:a16="http://schemas.microsoft.com/office/drawing/2014/main" id="{F396D19A-10E2-B9E2-F4A8-B8975F1BE259}"/>
              </a:ext>
            </a:extLst>
          </p:cNvPr>
          <p:cNvGrpSpPr>
            <a:grpSpLocks/>
          </p:cNvGrpSpPr>
          <p:nvPr/>
        </p:nvGrpSpPr>
        <p:grpSpPr bwMode="auto">
          <a:xfrm rot="155335">
            <a:off x="3667126" y="4411663"/>
            <a:ext cx="1622425" cy="334962"/>
            <a:chOff x="2304105" y="4324111"/>
            <a:chExt cx="1621440" cy="335160"/>
          </a:xfrm>
        </p:grpSpPr>
        <mc:AlternateContent xmlns:mc="http://schemas.openxmlformats.org/markup-compatibility/2006" xmlns:p14="http://schemas.microsoft.com/office/powerpoint/2010/main">
          <mc:Choice Requires="p14">
            <p:contentPart p14:bwMode="auto" r:id="rId433">
              <p14:nvContentPartPr>
                <p14:cNvPr id="299" name="Ink 298">
                  <a:extLst>
                    <a:ext uri="{FF2B5EF4-FFF2-40B4-BE49-F238E27FC236}">
                      <a16:creationId xmlns:a16="http://schemas.microsoft.com/office/drawing/2014/main" id="{82A50638-ED85-2136-9210-242C4117464D}"/>
                    </a:ext>
                  </a:extLst>
                </p14:cNvPr>
                <p14:cNvContentPartPr/>
                <p14:nvPr/>
              </p14:nvContentPartPr>
              <p14:xfrm>
                <a:off x="2304105" y="4427071"/>
                <a:ext cx="120240" cy="232200"/>
              </p14:xfrm>
            </p:contentPart>
          </mc:Choice>
          <mc:Fallback xmlns="">
            <p:pic>
              <p:nvPicPr>
                <p:cNvPr id="299" name="Ink 298">
                  <a:extLst>
                    <a:ext uri="{FF2B5EF4-FFF2-40B4-BE49-F238E27FC236}">
                      <a16:creationId xmlns:a16="http://schemas.microsoft.com/office/drawing/2014/main" id="{82A50638-ED85-2136-9210-242C4117464D}"/>
                    </a:ext>
                  </a:extLst>
                </p:cNvPr>
                <p:cNvPicPr/>
                <p:nvPr/>
              </p:nvPicPr>
              <p:blipFill>
                <a:blip r:embed="rId434"/>
                <a:stretch>
                  <a:fillRect/>
                </a:stretch>
              </p:blipFill>
              <p:spPr>
                <a:xfrm>
                  <a:off x="2295105" y="4418071"/>
                  <a:ext cx="1378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00" name="Ink 299">
                  <a:extLst>
                    <a:ext uri="{FF2B5EF4-FFF2-40B4-BE49-F238E27FC236}">
                      <a16:creationId xmlns:a16="http://schemas.microsoft.com/office/drawing/2014/main" id="{2C1F0E40-4AF3-38FA-A262-B72FE7E17E0C}"/>
                    </a:ext>
                  </a:extLst>
                </p14:cNvPr>
                <p14:cNvContentPartPr/>
                <p14:nvPr/>
              </p14:nvContentPartPr>
              <p14:xfrm>
                <a:off x="2446665" y="4405831"/>
                <a:ext cx="227520" cy="236520"/>
              </p14:xfrm>
            </p:contentPart>
          </mc:Choice>
          <mc:Fallback xmlns="">
            <p:pic>
              <p:nvPicPr>
                <p:cNvPr id="300" name="Ink 299">
                  <a:extLst>
                    <a:ext uri="{FF2B5EF4-FFF2-40B4-BE49-F238E27FC236}">
                      <a16:creationId xmlns:a16="http://schemas.microsoft.com/office/drawing/2014/main" id="{2C1F0E40-4AF3-38FA-A262-B72FE7E17E0C}"/>
                    </a:ext>
                  </a:extLst>
                </p:cNvPr>
                <p:cNvPicPr/>
                <p:nvPr/>
              </p:nvPicPr>
              <p:blipFill>
                <a:blip r:embed="rId436"/>
                <a:stretch>
                  <a:fillRect/>
                </a:stretch>
              </p:blipFill>
              <p:spPr>
                <a:xfrm>
                  <a:off x="2437665" y="4396831"/>
                  <a:ext cx="2451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01" name="Ink 300">
                  <a:extLst>
                    <a:ext uri="{FF2B5EF4-FFF2-40B4-BE49-F238E27FC236}">
                      <a16:creationId xmlns:a16="http://schemas.microsoft.com/office/drawing/2014/main" id="{09B3C84C-A0FD-15F3-29F1-E69998FEF205}"/>
                    </a:ext>
                  </a:extLst>
                </p14:cNvPr>
                <p14:cNvContentPartPr/>
                <p14:nvPr/>
              </p14:nvContentPartPr>
              <p14:xfrm>
                <a:off x="2701185" y="4397191"/>
                <a:ext cx="10080" cy="16200"/>
              </p14:xfrm>
            </p:contentPart>
          </mc:Choice>
          <mc:Fallback xmlns="">
            <p:pic>
              <p:nvPicPr>
                <p:cNvPr id="301" name="Ink 300">
                  <a:extLst>
                    <a:ext uri="{FF2B5EF4-FFF2-40B4-BE49-F238E27FC236}">
                      <a16:creationId xmlns:a16="http://schemas.microsoft.com/office/drawing/2014/main" id="{09B3C84C-A0FD-15F3-29F1-E69998FEF205}"/>
                    </a:ext>
                  </a:extLst>
                </p:cNvPr>
                <p:cNvPicPr/>
                <p:nvPr/>
              </p:nvPicPr>
              <p:blipFill>
                <a:blip r:embed="rId438"/>
                <a:stretch>
                  <a:fillRect/>
                </a:stretch>
              </p:blipFill>
              <p:spPr>
                <a:xfrm>
                  <a:off x="2692185" y="4388191"/>
                  <a:ext cx="27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02" name="Ink 301">
                  <a:extLst>
                    <a:ext uri="{FF2B5EF4-FFF2-40B4-BE49-F238E27FC236}">
                      <a16:creationId xmlns:a16="http://schemas.microsoft.com/office/drawing/2014/main" id="{0ADAC813-BEBA-ADE2-DC97-1E9FB8ED69C3}"/>
                    </a:ext>
                  </a:extLst>
                </p14:cNvPr>
                <p14:cNvContentPartPr/>
                <p14:nvPr/>
              </p14:nvContentPartPr>
              <p14:xfrm>
                <a:off x="2725305" y="4492951"/>
                <a:ext cx="99000" cy="113760"/>
              </p14:xfrm>
            </p:contentPart>
          </mc:Choice>
          <mc:Fallback xmlns="">
            <p:pic>
              <p:nvPicPr>
                <p:cNvPr id="302" name="Ink 301">
                  <a:extLst>
                    <a:ext uri="{FF2B5EF4-FFF2-40B4-BE49-F238E27FC236}">
                      <a16:creationId xmlns:a16="http://schemas.microsoft.com/office/drawing/2014/main" id="{0ADAC813-BEBA-ADE2-DC97-1E9FB8ED69C3}"/>
                    </a:ext>
                  </a:extLst>
                </p:cNvPr>
                <p:cNvPicPr/>
                <p:nvPr/>
              </p:nvPicPr>
              <p:blipFill>
                <a:blip r:embed="rId440"/>
                <a:stretch>
                  <a:fillRect/>
                </a:stretch>
              </p:blipFill>
              <p:spPr>
                <a:xfrm>
                  <a:off x="2716305" y="4483951"/>
                  <a:ext cx="116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4" name="Ink 303">
                  <a:extLst>
                    <a:ext uri="{FF2B5EF4-FFF2-40B4-BE49-F238E27FC236}">
                      <a16:creationId xmlns:a16="http://schemas.microsoft.com/office/drawing/2014/main" id="{9EAFEE3A-4CE9-CC34-955D-15C97768808C}"/>
                    </a:ext>
                  </a:extLst>
                </p14:cNvPr>
                <p14:cNvContentPartPr/>
                <p14:nvPr/>
              </p14:nvContentPartPr>
              <p14:xfrm>
                <a:off x="2903145" y="4358311"/>
                <a:ext cx="184680" cy="284040"/>
              </p14:xfrm>
            </p:contentPart>
          </mc:Choice>
          <mc:Fallback xmlns="">
            <p:pic>
              <p:nvPicPr>
                <p:cNvPr id="304" name="Ink 303">
                  <a:extLst>
                    <a:ext uri="{FF2B5EF4-FFF2-40B4-BE49-F238E27FC236}">
                      <a16:creationId xmlns:a16="http://schemas.microsoft.com/office/drawing/2014/main" id="{9EAFEE3A-4CE9-CC34-955D-15C97768808C}"/>
                    </a:ext>
                  </a:extLst>
                </p:cNvPr>
                <p:cNvPicPr/>
                <p:nvPr/>
              </p:nvPicPr>
              <p:blipFill>
                <a:blip r:embed="rId442"/>
                <a:stretch>
                  <a:fillRect/>
                </a:stretch>
              </p:blipFill>
              <p:spPr>
                <a:xfrm>
                  <a:off x="2894127" y="4349311"/>
                  <a:ext cx="202354"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5" name="Ink 304">
                  <a:extLst>
                    <a:ext uri="{FF2B5EF4-FFF2-40B4-BE49-F238E27FC236}">
                      <a16:creationId xmlns:a16="http://schemas.microsoft.com/office/drawing/2014/main" id="{B57E419B-5849-49BB-8640-485019187081}"/>
                    </a:ext>
                  </a:extLst>
                </p14:cNvPr>
                <p14:cNvContentPartPr/>
                <p14:nvPr/>
              </p14:nvContentPartPr>
              <p14:xfrm>
                <a:off x="3113025" y="4423111"/>
                <a:ext cx="130320" cy="127080"/>
              </p14:xfrm>
            </p:contentPart>
          </mc:Choice>
          <mc:Fallback xmlns="">
            <p:pic>
              <p:nvPicPr>
                <p:cNvPr id="305" name="Ink 304">
                  <a:extLst>
                    <a:ext uri="{FF2B5EF4-FFF2-40B4-BE49-F238E27FC236}">
                      <a16:creationId xmlns:a16="http://schemas.microsoft.com/office/drawing/2014/main" id="{B57E419B-5849-49BB-8640-485019187081}"/>
                    </a:ext>
                  </a:extLst>
                </p:cNvPr>
                <p:cNvPicPr/>
                <p:nvPr/>
              </p:nvPicPr>
              <p:blipFill>
                <a:blip r:embed="rId444"/>
                <a:stretch>
                  <a:fillRect/>
                </a:stretch>
              </p:blipFill>
              <p:spPr>
                <a:xfrm>
                  <a:off x="3104025" y="4414111"/>
                  <a:ext cx="147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6" name="Ink 305">
                  <a:extLst>
                    <a:ext uri="{FF2B5EF4-FFF2-40B4-BE49-F238E27FC236}">
                      <a16:creationId xmlns:a16="http://schemas.microsoft.com/office/drawing/2014/main" id="{AAC19883-581E-4DAE-7AB3-3524C6CF4CD0}"/>
                    </a:ext>
                  </a:extLst>
                </p14:cNvPr>
                <p14:cNvContentPartPr/>
                <p14:nvPr/>
              </p14:nvContentPartPr>
              <p14:xfrm>
                <a:off x="3302385" y="4428511"/>
                <a:ext cx="12600" cy="87120"/>
              </p14:xfrm>
            </p:contentPart>
          </mc:Choice>
          <mc:Fallback xmlns="">
            <p:pic>
              <p:nvPicPr>
                <p:cNvPr id="306" name="Ink 305">
                  <a:extLst>
                    <a:ext uri="{FF2B5EF4-FFF2-40B4-BE49-F238E27FC236}">
                      <a16:creationId xmlns:a16="http://schemas.microsoft.com/office/drawing/2014/main" id="{AAC19883-581E-4DAE-7AB3-3524C6CF4CD0}"/>
                    </a:ext>
                  </a:extLst>
                </p:cNvPr>
                <p:cNvPicPr/>
                <p:nvPr/>
              </p:nvPicPr>
              <p:blipFill>
                <a:blip r:embed="rId446"/>
                <a:stretch>
                  <a:fillRect/>
                </a:stretch>
              </p:blipFill>
              <p:spPr>
                <a:xfrm>
                  <a:off x="3293385" y="4419511"/>
                  <a:ext cx="30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08" name="Ink 307">
                  <a:extLst>
                    <a:ext uri="{FF2B5EF4-FFF2-40B4-BE49-F238E27FC236}">
                      <a16:creationId xmlns:a16="http://schemas.microsoft.com/office/drawing/2014/main" id="{70260F0D-B882-847A-225D-1A37EA807BD9}"/>
                    </a:ext>
                  </a:extLst>
                </p14:cNvPr>
                <p14:cNvContentPartPr/>
                <p14:nvPr/>
              </p14:nvContentPartPr>
              <p14:xfrm>
                <a:off x="3374025" y="4403311"/>
                <a:ext cx="98280" cy="162360"/>
              </p14:xfrm>
            </p:contentPart>
          </mc:Choice>
          <mc:Fallback xmlns="">
            <p:pic>
              <p:nvPicPr>
                <p:cNvPr id="308" name="Ink 307">
                  <a:extLst>
                    <a:ext uri="{FF2B5EF4-FFF2-40B4-BE49-F238E27FC236}">
                      <a16:creationId xmlns:a16="http://schemas.microsoft.com/office/drawing/2014/main" id="{70260F0D-B882-847A-225D-1A37EA807BD9}"/>
                    </a:ext>
                  </a:extLst>
                </p:cNvPr>
                <p:cNvPicPr/>
                <p:nvPr/>
              </p:nvPicPr>
              <p:blipFill>
                <a:blip r:embed="rId448"/>
                <a:stretch>
                  <a:fillRect/>
                </a:stretch>
              </p:blipFill>
              <p:spPr>
                <a:xfrm>
                  <a:off x="3365025" y="4394311"/>
                  <a:ext cx="115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09" name="Ink 308">
                  <a:extLst>
                    <a:ext uri="{FF2B5EF4-FFF2-40B4-BE49-F238E27FC236}">
                      <a16:creationId xmlns:a16="http://schemas.microsoft.com/office/drawing/2014/main" id="{A4CA9537-B1FC-8414-51D5-7400B0C68940}"/>
                    </a:ext>
                  </a:extLst>
                </p14:cNvPr>
                <p14:cNvContentPartPr/>
                <p14:nvPr/>
              </p14:nvContentPartPr>
              <p14:xfrm>
                <a:off x="3550065" y="4324111"/>
                <a:ext cx="42120" cy="234360"/>
              </p14:xfrm>
            </p:contentPart>
          </mc:Choice>
          <mc:Fallback xmlns="">
            <p:pic>
              <p:nvPicPr>
                <p:cNvPr id="309" name="Ink 308">
                  <a:extLst>
                    <a:ext uri="{FF2B5EF4-FFF2-40B4-BE49-F238E27FC236}">
                      <a16:creationId xmlns:a16="http://schemas.microsoft.com/office/drawing/2014/main" id="{A4CA9537-B1FC-8414-51D5-7400B0C68940}"/>
                    </a:ext>
                  </a:extLst>
                </p:cNvPr>
                <p:cNvPicPr/>
                <p:nvPr/>
              </p:nvPicPr>
              <p:blipFill>
                <a:blip r:embed="rId450"/>
                <a:stretch>
                  <a:fillRect/>
                </a:stretch>
              </p:blipFill>
              <p:spPr>
                <a:xfrm>
                  <a:off x="3541065" y="4315111"/>
                  <a:ext cx="597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10" name="Ink 309">
                  <a:extLst>
                    <a:ext uri="{FF2B5EF4-FFF2-40B4-BE49-F238E27FC236}">
                      <a16:creationId xmlns:a16="http://schemas.microsoft.com/office/drawing/2014/main" id="{4778DD9E-5092-8D80-68C7-181FA2DB3B27}"/>
                    </a:ext>
                  </a:extLst>
                </p14:cNvPr>
                <p14:cNvContentPartPr/>
                <p14:nvPr/>
              </p14:nvContentPartPr>
              <p14:xfrm>
                <a:off x="3528825" y="4326631"/>
                <a:ext cx="183240" cy="226800"/>
              </p14:xfrm>
            </p:contentPart>
          </mc:Choice>
          <mc:Fallback xmlns="">
            <p:pic>
              <p:nvPicPr>
                <p:cNvPr id="310" name="Ink 309">
                  <a:extLst>
                    <a:ext uri="{FF2B5EF4-FFF2-40B4-BE49-F238E27FC236}">
                      <a16:creationId xmlns:a16="http://schemas.microsoft.com/office/drawing/2014/main" id="{4778DD9E-5092-8D80-68C7-181FA2DB3B27}"/>
                    </a:ext>
                  </a:extLst>
                </p:cNvPr>
                <p:cNvPicPr/>
                <p:nvPr/>
              </p:nvPicPr>
              <p:blipFill>
                <a:blip r:embed="rId452"/>
                <a:stretch>
                  <a:fillRect/>
                </a:stretch>
              </p:blipFill>
              <p:spPr>
                <a:xfrm>
                  <a:off x="3519825" y="4317631"/>
                  <a:ext cx="2008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11" name="Ink 310">
                  <a:extLst>
                    <a:ext uri="{FF2B5EF4-FFF2-40B4-BE49-F238E27FC236}">
                      <a16:creationId xmlns:a16="http://schemas.microsoft.com/office/drawing/2014/main" id="{E46FB53F-0697-0333-C4CC-482531877FB7}"/>
                    </a:ext>
                  </a:extLst>
                </p14:cNvPr>
                <p14:cNvContentPartPr/>
                <p14:nvPr/>
              </p14:nvContentPartPr>
              <p14:xfrm>
                <a:off x="3664185" y="4406911"/>
                <a:ext cx="261360" cy="175680"/>
              </p14:xfrm>
            </p:contentPart>
          </mc:Choice>
          <mc:Fallback xmlns="">
            <p:pic>
              <p:nvPicPr>
                <p:cNvPr id="311" name="Ink 310">
                  <a:extLst>
                    <a:ext uri="{FF2B5EF4-FFF2-40B4-BE49-F238E27FC236}">
                      <a16:creationId xmlns:a16="http://schemas.microsoft.com/office/drawing/2014/main" id="{E46FB53F-0697-0333-C4CC-482531877FB7}"/>
                    </a:ext>
                  </a:extLst>
                </p:cNvPr>
                <p:cNvPicPr/>
                <p:nvPr/>
              </p:nvPicPr>
              <p:blipFill>
                <a:blip r:embed="rId454"/>
                <a:stretch>
                  <a:fillRect/>
                </a:stretch>
              </p:blipFill>
              <p:spPr>
                <a:xfrm>
                  <a:off x="3655185" y="4397911"/>
                  <a:ext cx="279000" cy="193320"/>
                </a:xfrm>
                <a:prstGeom prst="rect">
                  <a:avLst/>
                </a:prstGeom>
              </p:spPr>
            </p:pic>
          </mc:Fallback>
        </mc:AlternateContent>
      </p:grpSp>
      <p:grpSp>
        <p:nvGrpSpPr>
          <p:cNvPr id="93242" name="Group 318">
            <a:extLst>
              <a:ext uri="{FF2B5EF4-FFF2-40B4-BE49-F238E27FC236}">
                <a16:creationId xmlns:a16="http://schemas.microsoft.com/office/drawing/2014/main" id="{68F6E2A9-E35A-A2FB-DBF1-2256B58F2668}"/>
              </a:ext>
            </a:extLst>
          </p:cNvPr>
          <p:cNvGrpSpPr>
            <a:grpSpLocks/>
          </p:cNvGrpSpPr>
          <p:nvPr/>
        </p:nvGrpSpPr>
        <p:grpSpPr bwMode="auto">
          <a:xfrm>
            <a:off x="5395914" y="4430714"/>
            <a:ext cx="981075" cy="446087"/>
            <a:chOff x="4121745" y="4282351"/>
            <a:chExt cx="980640" cy="446760"/>
          </a:xfrm>
        </p:grpSpPr>
        <mc:AlternateContent xmlns:mc="http://schemas.openxmlformats.org/markup-compatibility/2006" xmlns:p14="http://schemas.microsoft.com/office/powerpoint/2010/main">
          <mc:Choice Requires="p14">
            <p:contentPart p14:bwMode="auto" r:id="rId455">
              <p14:nvContentPartPr>
                <p14:cNvPr id="313" name="Ink 312">
                  <a:extLst>
                    <a:ext uri="{FF2B5EF4-FFF2-40B4-BE49-F238E27FC236}">
                      <a16:creationId xmlns:a16="http://schemas.microsoft.com/office/drawing/2014/main" id="{341B4F74-55AD-DE30-3BAD-E291E6971204}"/>
                    </a:ext>
                  </a:extLst>
                </p14:cNvPr>
                <p14:cNvContentPartPr/>
                <p14:nvPr/>
              </p14:nvContentPartPr>
              <p14:xfrm>
                <a:off x="4121745" y="4282351"/>
                <a:ext cx="563040" cy="446760"/>
              </p14:xfrm>
            </p:contentPart>
          </mc:Choice>
          <mc:Fallback xmlns="">
            <p:pic>
              <p:nvPicPr>
                <p:cNvPr id="313" name="Ink 312">
                  <a:extLst>
                    <a:ext uri="{FF2B5EF4-FFF2-40B4-BE49-F238E27FC236}">
                      <a16:creationId xmlns:a16="http://schemas.microsoft.com/office/drawing/2014/main" id="{341B4F74-55AD-DE30-3BAD-E291E6971204}"/>
                    </a:ext>
                  </a:extLst>
                </p:cNvPr>
                <p:cNvPicPr/>
                <p:nvPr/>
              </p:nvPicPr>
              <p:blipFill>
                <a:blip r:embed="rId456"/>
                <a:stretch>
                  <a:fillRect/>
                </a:stretch>
              </p:blipFill>
              <p:spPr>
                <a:xfrm>
                  <a:off x="4112751" y="4273351"/>
                  <a:ext cx="580669"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14" name="Ink 313">
                  <a:extLst>
                    <a:ext uri="{FF2B5EF4-FFF2-40B4-BE49-F238E27FC236}">
                      <a16:creationId xmlns:a16="http://schemas.microsoft.com/office/drawing/2014/main" id="{12C5B11B-9017-8CA6-323E-46DD9677DDF5}"/>
                    </a:ext>
                  </a:extLst>
                </p14:cNvPr>
                <p14:cNvContentPartPr/>
                <p14:nvPr/>
              </p14:nvContentPartPr>
              <p14:xfrm>
                <a:off x="4779465" y="4288111"/>
                <a:ext cx="241920" cy="275040"/>
              </p14:xfrm>
            </p:contentPart>
          </mc:Choice>
          <mc:Fallback xmlns="">
            <p:pic>
              <p:nvPicPr>
                <p:cNvPr id="314" name="Ink 313">
                  <a:extLst>
                    <a:ext uri="{FF2B5EF4-FFF2-40B4-BE49-F238E27FC236}">
                      <a16:creationId xmlns:a16="http://schemas.microsoft.com/office/drawing/2014/main" id="{12C5B11B-9017-8CA6-323E-46DD9677DDF5}"/>
                    </a:ext>
                  </a:extLst>
                </p:cNvPr>
                <p:cNvPicPr/>
                <p:nvPr/>
              </p:nvPicPr>
              <p:blipFill>
                <a:blip r:embed="rId458"/>
                <a:stretch>
                  <a:fillRect/>
                </a:stretch>
              </p:blipFill>
              <p:spPr>
                <a:xfrm>
                  <a:off x="4770465" y="4279111"/>
                  <a:ext cx="2595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15" name="Ink 314">
                  <a:extLst>
                    <a:ext uri="{FF2B5EF4-FFF2-40B4-BE49-F238E27FC236}">
                      <a16:creationId xmlns:a16="http://schemas.microsoft.com/office/drawing/2014/main" id="{30FD891C-FA8F-B734-CDCB-291C4F9B1D87}"/>
                    </a:ext>
                  </a:extLst>
                </p14:cNvPr>
                <p14:cNvContentPartPr/>
                <p14:nvPr/>
              </p14:nvContentPartPr>
              <p14:xfrm>
                <a:off x="4956945" y="4423111"/>
                <a:ext cx="145440" cy="70920"/>
              </p14:xfrm>
            </p:contentPart>
          </mc:Choice>
          <mc:Fallback xmlns="">
            <p:pic>
              <p:nvPicPr>
                <p:cNvPr id="315" name="Ink 314">
                  <a:extLst>
                    <a:ext uri="{FF2B5EF4-FFF2-40B4-BE49-F238E27FC236}">
                      <a16:creationId xmlns:a16="http://schemas.microsoft.com/office/drawing/2014/main" id="{30FD891C-FA8F-B734-CDCB-291C4F9B1D87}"/>
                    </a:ext>
                  </a:extLst>
                </p:cNvPr>
                <p:cNvPicPr/>
                <p:nvPr/>
              </p:nvPicPr>
              <p:blipFill>
                <a:blip r:embed="rId460"/>
                <a:stretch>
                  <a:fillRect/>
                </a:stretch>
              </p:blipFill>
              <p:spPr>
                <a:xfrm>
                  <a:off x="4947945" y="4414111"/>
                  <a:ext cx="163080" cy="88560"/>
                </a:xfrm>
                <a:prstGeom prst="rect">
                  <a:avLst/>
                </a:prstGeom>
              </p:spPr>
            </p:pic>
          </mc:Fallback>
        </mc:AlternateContent>
      </p:grpSp>
      <p:grpSp>
        <p:nvGrpSpPr>
          <p:cNvPr id="93243" name="Group 317">
            <a:extLst>
              <a:ext uri="{FF2B5EF4-FFF2-40B4-BE49-F238E27FC236}">
                <a16:creationId xmlns:a16="http://schemas.microsoft.com/office/drawing/2014/main" id="{FEB11EE0-B680-D292-8212-CE6A7C625754}"/>
              </a:ext>
            </a:extLst>
          </p:cNvPr>
          <p:cNvGrpSpPr>
            <a:grpSpLocks/>
          </p:cNvGrpSpPr>
          <p:nvPr/>
        </p:nvGrpSpPr>
        <p:grpSpPr bwMode="auto">
          <a:xfrm rot="155335">
            <a:off x="6548438" y="4437063"/>
            <a:ext cx="781050" cy="279400"/>
            <a:chOff x="5389305" y="4258951"/>
            <a:chExt cx="781560" cy="280440"/>
          </a:xfrm>
        </p:grpSpPr>
        <mc:AlternateContent xmlns:mc="http://schemas.openxmlformats.org/markup-compatibility/2006" xmlns:p14="http://schemas.microsoft.com/office/powerpoint/2010/main">
          <mc:Choice Requires="p14">
            <p:contentPart p14:bwMode="auto" r:id="rId461">
              <p14:nvContentPartPr>
                <p14:cNvPr id="316" name="Ink 315">
                  <a:extLst>
                    <a:ext uri="{FF2B5EF4-FFF2-40B4-BE49-F238E27FC236}">
                      <a16:creationId xmlns:a16="http://schemas.microsoft.com/office/drawing/2014/main" id="{DF6788DD-F695-2914-B570-DEAE9FAD8E6E}"/>
                    </a:ext>
                  </a:extLst>
                </p14:cNvPr>
                <p14:cNvContentPartPr/>
                <p14:nvPr/>
              </p14:nvContentPartPr>
              <p14:xfrm>
                <a:off x="5389305" y="4341751"/>
                <a:ext cx="262440" cy="197640"/>
              </p14:xfrm>
            </p:contentPart>
          </mc:Choice>
          <mc:Fallback xmlns="">
            <p:pic>
              <p:nvPicPr>
                <p:cNvPr id="316" name="Ink 315">
                  <a:extLst>
                    <a:ext uri="{FF2B5EF4-FFF2-40B4-BE49-F238E27FC236}">
                      <a16:creationId xmlns:a16="http://schemas.microsoft.com/office/drawing/2014/main" id="{DF6788DD-F695-2914-B570-DEAE9FAD8E6E}"/>
                    </a:ext>
                  </a:extLst>
                </p:cNvPr>
                <p:cNvPicPr/>
                <p:nvPr/>
              </p:nvPicPr>
              <p:blipFill>
                <a:blip r:embed="rId462"/>
                <a:stretch>
                  <a:fillRect/>
                </a:stretch>
              </p:blipFill>
              <p:spPr>
                <a:xfrm>
                  <a:off x="5380305" y="4332751"/>
                  <a:ext cx="280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17" name="Ink 316">
                  <a:extLst>
                    <a:ext uri="{FF2B5EF4-FFF2-40B4-BE49-F238E27FC236}">
                      <a16:creationId xmlns:a16="http://schemas.microsoft.com/office/drawing/2014/main" id="{36CC8C28-92B6-17AB-E470-AE2F2284E936}"/>
                    </a:ext>
                  </a:extLst>
                </p14:cNvPr>
                <p14:cNvContentPartPr/>
                <p14:nvPr/>
              </p14:nvContentPartPr>
              <p14:xfrm>
                <a:off x="5716185" y="4258951"/>
                <a:ext cx="454680" cy="243360"/>
              </p14:xfrm>
            </p:contentPart>
          </mc:Choice>
          <mc:Fallback xmlns="">
            <p:pic>
              <p:nvPicPr>
                <p:cNvPr id="317" name="Ink 316">
                  <a:extLst>
                    <a:ext uri="{FF2B5EF4-FFF2-40B4-BE49-F238E27FC236}">
                      <a16:creationId xmlns:a16="http://schemas.microsoft.com/office/drawing/2014/main" id="{36CC8C28-92B6-17AB-E470-AE2F2284E936}"/>
                    </a:ext>
                  </a:extLst>
                </p:cNvPr>
                <p:cNvPicPr/>
                <p:nvPr/>
              </p:nvPicPr>
              <p:blipFill>
                <a:blip r:embed="rId464"/>
                <a:stretch>
                  <a:fillRect/>
                </a:stretch>
              </p:blipFill>
              <p:spPr>
                <a:xfrm>
                  <a:off x="5707185" y="4249938"/>
                  <a:ext cx="472320" cy="261026"/>
                </a:xfrm>
                <a:prstGeom prst="rect">
                  <a:avLst/>
                </a:prstGeom>
              </p:spPr>
            </p:pic>
          </mc:Fallback>
        </mc:AlternateContent>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2">
            <a:extLst>
              <a:ext uri="{FF2B5EF4-FFF2-40B4-BE49-F238E27FC236}">
                <a16:creationId xmlns:a16="http://schemas.microsoft.com/office/drawing/2014/main" id="{8011FB4F-0741-7165-F022-322268B2D243}"/>
              </a:ext>
            </a:extLst>
          </p:cNvPr>
          <p:cNvSpPr>
            <a:spLocks noGrp="1"/>
          </p:cNvSpPr>
          <p:nvPr>
            <p:ph type="title"/>
          </p:nvPr>
        </p:nvSpPr>
        <p:spPr/>
        <p:txBody>
          <a:bodyPr/>
          <a:lstStyle/>
          <a:p>
            <a:r>
              <a:rPr lang="en-US" altLang="en-US" sz="4200" b="1">
                <a:solidFill>
                  <a:srgbClr val="0070C0"/>
                </a:solidFill>
              </a:rPr>
              <a:t>Prandtl analogy</a:t>
            </a:r>
          </a:p>
        </p:txBody>
      </p:sp>
      <p:sp>
        <p:nvSpPr>
          <p:cNvPr id="94212" name="Slide Number Placeholder 1">
            <a:extLst>
              <a:ext uri="{FF2B5EF4-FFF2-40B4-BE49-F238E27FC236}">
                <a16:creationId xmlns:a16="http://schemas.microsoft.com/office/drawing/2014/main" id="{0E6C86C2-0532-4937-56A6-2A302D2511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AE7917F-DBDD-4E86-93C4-6FA30D939F8E}" type="slidenum">
              <a:rPr lang="en-US" altLang="en-US" sz="1200">
                <a:solidFill>
                  <a:srgbClr val="898989"/>
                </a:solidFill>
              </a:rPr>
              <a:pPr>
                <a:spcBef>
                  <a:spcPct val="0"/>
                </a:spcBef>
                <a:buFontTx/>
                <a:buNone/>
              </a:pPr>
              <a:t>36</a:t>
            </a:fld>
            <a:endParaRPr lang="en-US" altLang="en-US" sz="1200">
              <a:solidFill>
                <a:srgbClr val="898989"/>
              </a:solidFill>
            </a:endParaRPr>
          </a:p>
        </p:txBody>
      </p:sp>
      <p:pic>
        <p:nvPicPr>
          <p:cNvPr id="6" name="Content Placeholder 5">
            <a:extLst>
              <a:ext uri="{FF2B5EF4-FFF2-40B4-BE49-F238E27FC236}">
                <a16:creationId xmlns:a16="http://schemas.microsoft.com/office/drawing/2014/main" id="{AA16DF8D-D0B3-B27C-97F9-915E242AB691}"/>
              </a:ext>
            </a:extLst>
          </p:cNvPr>
          <p:cNvPicPr>
            <a:picLocks noGrp="1" noChangeAspect="1"/>
          </p:cNvPicPr>
          <p:nvPr>
            <p:ph idx="1"/>
          </p:nvPr>
        </p:nvPicPr>
        <p:blipFill>
          <a:blip r:embed="rId2"/>
          <a:stretch>
            <a:fillRect/>
          </a:stretch>
        </p:blipFill>
        <p:spPr>
          <a:xfrm>
            <a:off x="1524000" y="2021632"/>
            <a:ext cx="8742012" cy="178345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BF95F09F-EDCC-32A0-4496-C5F5B27E864B}"/>
              </a:ext>
            </a:extLst>
          </p:cNvPr>
          <p:cNvSpPr>
            <a:spLocks noGrp="1"/>
          </p:cNvSpPr>
          <p:nvPr>
            <p:ph type="title"/>
          </p:nvPr>
        </p:nvSpPr>
        <p:spPr>
          <a:xfrm>
            <a:off x="1752600" y="68263"/>
            <a:ext cx="8229600" cy="1143000"/>
          </a:xfrm>
        </p:spPr>
        <p:txBody>
          <a:bodyPr/>
          <a:lstStyle/>
          <a:p>
            <a:r>
              <a:rPr lang="en-US" altLang="en-US" sz="4200">
                <a:solidFill>
                  <a:srgbClr val="0070C0"/>
                </a:solidFill>
              </a:rPr>
              <a:t>Colburn analogy</a:t>
            </a:r>
          </a:p>
        </p:txBody>
      </p:sp>
      <p:sp>
        <p:nvSpPr>
          <p:cNvPr id="95235" name="Slide Number Placeholder 3">
            <a:extLst>
              <a:ext uri="{FF2B5EF4-FFF2-40B4-BE49-F238E27FC236}">
                <a16:creationId xmlns:a16="http://schemas.microsoft.com/office/drawing/2014/main" id="{846564C0-0A30-A929-19B2-C50EFC10B5E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5A01FF-EAD9-4452-AE15-37444C6F6918}" type="slidenum">
              <a:rPr lang="en-US" altLang="en-US" sz="1200">
                <a:solidFill>
                  <a:srgbClr val="898989"/>
                </a:solidFill>
              </a:rPr>
              <a:pPr>
                <a:spcBef>
                  <a:spcPct val="0"/>
                </a:spcBef>
                <a:buFontTx/>
                <a:buNone/>
              </a:pPr>
              <a:t>37</a:t>
            </a:fld>
            <a:endParaRPr lang="en-US" altLang="en-US" sz="1200" dirty="0">
              <a:solidFill>
                <a:srgbClr val="898989"/>
              </a:solidFill>
            </a:endParaRPr>
          </a:p>
        </p:txBody>
      </p:sp>
      <p:pic>
        <p:nvPicPr>
          <p:cNvPr id="95236" name="Picture 8">
            <a:extLst>
              <a:ext uri="{FF2B5EF4-FFF2-40B4-BE49-F238E27FC236}">
                <a16:creationId xmlns:a16="http://schemas.microsoft.com/office/drawing/2014/main" id="{D2E4248F-5201-5EB0-602E-66AD09192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62063"/>
            <a:ext cx="86868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10">
            <a:extLst>
              <a:ext uri="{FF2B5EF4-FFF2-40B4-BE49-F238E27FC236}">
                <a16:creationId xmlns:a16="http://schemas.microsoft.com/office/drawing/2014/main" id="{BF9AA55C-44A1-0B36-85B0-9B3DE33B88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2129633"/>
            <a:ext cx="5346700" cy="14859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95238" name="Picture 12">
            <a:extLst>
              <a:ext uri="{FF2B5EF4-FFF2-40B4-BE49-F238E27FC236}">
                <a16:creationId xmlns:a16="http://schemas.microsoft.com/office/drawing/2014/main" id="{743E4769-0264-8B99-F653-C59FC91083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8238" y="4545748"/>
            <a:ext cx="4862512" cy="83869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6311BF6-8C57-F78D-6631-5A77B2BEDD95}"/>
              </a:ext>
            </a:extLst>
          </p:cNvPr>
          <p:cNvSpPr txBox="1"/>
          <p:nvPr/>
        </p:nvSpPr>
        <p:spPr>
          <a:xfrm>
            <a:off x="1981200" y="3676591"/>
            <a:ext cx="8686800" cy="4001095"/>
          </a:xfrm>
          <a:prstGeom prst="rect">
            <a:avLst/>
          </a:prstGeom>
          <a:noFill/>
        </p:spPr>
        <p:txBody>
          <a:bodyPr>
            <a:spAutoFit/>
          </a:bodyPr>
          <a:lstStyle/>
          <a:p>
            <a:pPr marL="285750" indent="-285750">
              <a:buFont typeface="Arial" panose="020B0604020202020204" pitchFamily="34" charset="0"/>
              <a:buChar char="•"/>
              <a:defRPr/>
            </a:pPr>
            <a:r>
              <a:rPr lang="en-US" dirty="0"/>
              <a:t>This is the analogy based on experimental data for gases and liquids for turbulent and</a:t>
            </a:r>
          </a:p>
          <a:p>
            <a:pPr>
              <a:defRPr/>
            </a:pPr>
            <a:r>
              <a:rPr lang="en-US" dirty="0"/>
              <a:t>laminar flow. It is also valid for flow past a flat plate.</a:t>
            </a:r>
          </a:p>
          <a:p>
            <a:pPr marL="285750" indent="-285750">
              <a:buFont typeface="Arial" panose="020B0604020202020204" pitchFamily="34" charset="0"/>
              <a:buChar char="•"/>
              <a:defRPr/>
            </a:pPr>
            <a:r>
              <a:rPr lang="en-US" dirty="0"/>
              <a:t>For flow past a flat plate or flow in a pipe where no form drag is present, then </a:t>
            </a:r>
            <a:r>
              <a:rPr lang="en-US" i="1" dirty="0"/>
              <a:t>f/2 = </a:t>
            </a:r>
            <a:r>
              <a:rPr lang="en-US" i="1" dirty="0" err="1"/>
              <a:t>j</a:t>
            </a:r>
            <a:r>
              <a:rPr lang="en-US" i="1" baseline="-25000" dirty="0" err="1"/>
              <a:t>H</a:t>
            </a:r>
            <a:r>
              <a:rPr lang="en-US" i="1" dirty="0"/>
              <a:t>= </a:t>
            </a:r>
            <a:r>
              <a:rPr lang="en-US" i="1" dirty="0" err="1"/>
              <a:t>j</a:t>
            </a:r>
            <a:r>
              <a:rPr lang="en-US" i="1" baseline="-25000" dirty="0" err="1"/>
              <a:t>D</a:t>
            </a:r>
            <a:endParaRPr lang="en-US" i="1" baseline="-25000" dirty="0"/>
          </a:p>
          <a:p>
            <a:pPr marL="285750" indent="-285750">
              <a:buFont typeface="Arial" panose="020B0604020202020204" pitchFamily="34" charset="0"/>
              <a:buChar char="•"/>
              <a:defRPr/>
            </a:pPr>
            <a:endParaRPr lang="en-US" i="1" baseline="-25000" dirty="0"/>
          </a:p>
          <a:p>
            <a:pPr marL="285750" indent="-285750">
              <a:buFont typeface="Arial" panose="020B0604020202020204" pitchFamily="34" charset="0"/>
              <a:buChar char="•"/>
              <a:defRPr/>
            </a:pPr>
            <a:endParaRPr lang="en-US" i="1" baseline="-25000" dirty="0"/>
          </a:p>
          <a:p>
            <a:pPr marL="285750" indent="-285750">
              <a:buFont typeface="Arial" panose="020B0604020202020204" pitchFamily="34" charset="0"/>
              <a:buChar char="•"/>
              <a:defRPr/>
            </a:pPr>
            <a:endParaRPr lang="en-US" i="1" baseline="-25000" dirty="0"/>
          </a:p>
          <a:p>
            <a:pPr marL="285750" indent="-285750">
              <a:buFont typeface="Arial" panose="020B0604020202020204" pitchFamily="34" charset="0"/>
              <a:buChar char="•"/>
              <a:defRPr/>
            </a:pPr>
            <a:endParaRPr lang="en-US" i="1" baseline="-25000" dirty="0"/>
          </a:p>
          <a:p>
            <a:pPr marL="285750" indent="-285750">
              <a:buFont typeface="Arial" panose="020B0604020202020204" pitchFamily="34" charset="0"/>
              <a:buChar char="•"/>
              <a:defRPr/>
            </a:pPr>
            <a:endParaRPr lang="en-US" i="1" baseline="-25000" dirty="0"/>
          </a:p>
          <a:p>
            <a:pPr marL="285750" indent="-285750">
              <a:buFont typeface="Arial" panose="020B0604020202020204" pitchFamily="34" charset="0"/>
              <a:buChar char="•"/>
              <a:defRPr/>
            </a:pPr>
            <a:endParaRPr lang="en-US" i="1" baseline="-25000" dirty="0"/>
          </a:p>
          <a:p>
            <a:pPr marL="285750" indent="-285750">
              <a:buFont typeface="Arial" panose="020B0604020202020204" pitchFamily="34" charset="0"/>
              <a:buChar char="•"/>
              <a:defRPr/>
            </a:pPr>
            <a:r>
              <a:rPr lang="en-US" dirty="0"/>
              <a:t>When form drag is present as flow in packed bed, then </a:t>
            </a:r>
            <a:r>
              <a:rPr lang="en-US" i="1" dirty="0"/>
              <a:t>f/2 &gt; </a:t>
            </a:r>
            <a:r>
              <a:rPr lang="en-US" i="1" dirty="0" err="1"/>
              <a:t>j</a:t>
            </a:r>
            <a:r>
              <a:rPr lang="en-US" i="1" baseline="-25000" dirty="0" err="1"/>
              <a:t>H</a:t>
            </a:r>
            <a:r>
              <a:rPr lang="en-US" i="1" dirty="0"/>
              <a:t> </a:t>
            </a:r>
            <a:r>
              <a:rPr lang="en-US" dirty="0"/>
              <a:t>or</a:t>
            </a:r>
            <a:r>
              <a:rPr lang="en-US" i="1" dirty="0"/>
              <a:t> </a:t>
            </a:r>
            <a:r>
              <a:rPr lang="en-US" i="1" dirty="0" err="1"/>
              <a:t>j</a:t>
            </a:r>
            <a:r>
              <a:rPr lang="en-US" i="1" baseline="-25000" dirty="0" err="1"/>
              <a:t>D</a:t>
            </a:r>
            <a:r>
              <a:rPr lang="en-US" i="1" dirty="0"/>
              <a:t> </a:t>
            </a:r>
            <a:r>
              <a:rPr lang="en-US" dirty="0"/>
              <a:t>and</a:t>
            </a:r>
            <a:r>
              <a:rPr lang="en-US" i="1" dirty="0"/>
              <a:t> </a:t>
            </a:r>
            <a:r>
              <a:rPr lang="en-US" i="1" dirty="0" err="1"/>
              <a:t>j</a:t>
            </a:r>
            <a:r>
              <a:rPr lang="en-US" i="1" baseline="-25000" dirty="0" err="1"/>
              <a:t>H</a:t>
            </a:r>
            <a:r>
              <a:rPr lang="en-US" i="1" dirty="0"/>
              <a:t> </a:t>
            </a:r>
            <a:r>
              <a:rPr lang="en-US" dirty="0"/>
              <a:t>and</a:t>
            </a:r>
            <a:r>
              <a:rPr lang="en-US" i="1" dirty="0"/>
              <a:t> </a:t>
            </a:r>
            <a:r>
              <a:rPr lang="en-US" i="1" dirty="0" err="1"/>
              <a:t>j</a:t>
            </a:r>
            <a:r>
              <a:rPr lang="en-US" i="1" baseline="-25000" dirty="0" err="1"/>
              <a:t>D</a:t>
            </a:r>
            <a:r>
              <a:rPr lang="en-US" i="1" dirty="0"/>
              <a:t> </a:t>
            </a:r>
            <a:r>
              <a:rPr lang="en-US" dirty="0"/>
              <a:t>are close.</a:t>
            </a:r>
          </a:p>
          <a:p>
            <a:pPr marL="285750" indent="-285750">
              <a:buFont typeface="Arial" panose="020B0604020202020204" pitchFamily="34" charset="0"/>
              <a:buChar char="•"/>
              <a:defRPr/>
            </a:pPr>
            <a:r>
              <a:rPr lang="en-US" dirty="0"/>
              <a:t>If HTC is known for a system in a given condition characterized by Reynold’s no. then MTC for the same system with same </a:t>
            </a:r>
            <a:r>
              <a:rPr lang="en-US" i="1" dirty="0"/>
              <a:t>Re</a:t>
            </a:r>
            <a:r>
              <a:rPr lang="en-US" dirty="0"/>
              <a:t> can be derived by putting </a:t>
            </a:r>
            <a:r>
              <a:rPr lang="en-US" i="1" dirty="0"/>
              <a:t> </a:t>
            </a:r>
            <a:r>
              <a:rPr lang="en-US" sz="2000" b="1" i="1" dirty="0" err="1"/>
              <a:t>j</a:t>
            </a:r>
            <a:r>
              <a:rPr lang="en-US" sz="2000" b="1" i="1" baseline="-25000" dirty="0" err="1"/>
              <a:t>H</a:t>
            </a:r>
            <a:r>
              <a:rPr lang="en-US" sz="2000" b="1" i="1" dirty="0"/>
              <a:t>= </a:t>
            </a:r>
            <a:r>
              <a:rPr lang="en-US" sz="2000" b="1" i="1" dirty="0" err="1"/>
              <a:t>j</a:t>
            </a:r>
            <a:r>
              <a:rPr lang="en-US" sz="2000" b="1" i="1" baseline="-25000" dirty="0" err="1"/>
              <a:t>D</a:t>
            </a:r>
            <a:endParaRPr lang="en-US" sz="2000" b="1" dirty="0"/>
          </a:p>
          <a:p>
            <a:pPr marL="285750" indent="-285750">
              <a:buFont typeface="Arial" panose="020B0604020202020204" pitchFamily="34" charset="0"/>
              <a:buChar char="•"/>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a:extLst>
              <a:ext uri="{FF2B5EF4-FFF2-40B4-BE49-F238E27FC236}">
                <a16:creationId xmlns:a16="http://schemas.microsoft.com/office/drawing/2014/main" id="{1334C82F-45E5-0575-9724-9181AF81A61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C6D7505-DB6B-4F7D-BFD8-01AF0B88B8E1}" type="slidenum">
              <a:rPr lang="en-US" altLang="en-US" sz="1200">
                <a:solidFill>
                  <a:srgbClr val="898989"/>
                </a:solidFill>
              </a:rPr>
              <a:pPr>
                <a:spcBef>
                  <a:spcPct val="0"/>
                </a:spcBef>
                <a:buFontTx/>
                <a:buNone/>
              </a:pPr>
              <a:t>38</a:t>
            </a:fld>
            <a:endParaRPr lang="en-US" altLang="en-US" sz="1200">
              <a:solidFill>
                <a:srgbClr val="898989"/>
              </a:solidFill>
            </a:endParaRPr>
          </a:p>
        </p:txBody>
      </p:sp>
      <p:pic>
        <p:nvPicPr>
          <p:cNvPr id="96259" name="Picture 5">
            <a:extLst>
              <a:ext uri="{FF2B5EF4-FFF2-40B4-BE49-F238E27FC236}">
                <a16:creationId xmlns:a16="http://schemas.microsoft.com/office/drawing/2014/main" id="{D08612AC-4A2D-6EFB-E44D-5BEE436A1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9" y="136526"/>
            <a:ext cx="7557575" cy="364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5BD5228-B36C-4038-945A-DA58BF3CEC33}"/>
              </a:ext>
            </a:extLst>
          </p:cNvPr>
          <p:cNvSpPr txBox="1"/>
          <p:nvPr/>
        </p:nvSpPr>
        <p:spPr>
          <a:xfrm>
            <a:off x="1524000" y="3777245"/>
            <a:ext cx="8568812" cy="2215991"/>
          </a:xfrm>
          <a:prstGeom prst="rect">
            <a:avLst/>
          </a:prstGeom>
          <a:noFill/>
        </p:spPr>
        <p:txBody>
          <a:bodyPr wrap="square" rtlCol="0">
            <a:spAutoFit/>
          </a:bodyPr>
          <a:lstStyle/>
          <a:p>
            <a:r>
              <a:rPr lang="en-US" dirty="0"/>
              <a:t>In a certain apparatus used for the absorption of sulfur dioxide, SO2 from air by means of</a:t>
            </a:r>
          </a:p>
          <a:p>
            <a:r>
              <a:rPr lang="en-US" dirty="0"/>
              <a:t> water, at one point in the equipment the gas contained 10% SO2 by volume and was in contact with liquid containing 0.4% SO2( density 990kg/m</a:t>
            </a:r>
            <a:r>
              <a:rPr lang="en-US" baseline="30000" dirty="0"/>
              <a:t>3</a:t>
            </a:r>
            <a:r>
              <a:rPr lang="en-US" dirty="0"/>
              <a:t>). The temperature was 50°C and the total pressure 1 std atm. The overall mass transfer coefficient based on gas phase concentration was K</a:t>
            </a:r>
            <a:r>
              <a:rPr lang="en-US" baseline="-25000" dirty="0"/>
              <a:t>G</a:t>
            </a:r>
            <a:r>
              <a:rPr lang="en-US" dirty="0"/>
              <a:t>=7.36×10</a:t>
            </a:r>
            <a:r>
              <a:rPr lang="en-US" baseline="30000" dirty="0"/>
              <a:t>-10</a:t>
            </a:r>
            <a:r>
              <a:rPr lang="en-US" dirty="0"/>
              <a:t>kmol/m</a:t>
            </a:r>
            <a:r>
              <a:rPr lang="en-US" baseline="30000" dirty="0"/>
              <a:t>2</a:t>
            </a:r>
            <a:r>
              <a:rPr lang="en-US" dirty="0"/>
              <a:t>s Pa. Of the total diffusional resistance, 47% lay in the gas phase, 53% in the liquid. Equilibrium data at 50°C are</a:t>
            </a:r>
          </a:p>
          <a:p>
            <a:endParaRPr lang="en-US" baseline="30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1">
            <a:extLst>
              <a:ext uri="{FF2B5EF4-FFF2-40B4-BE49-F238E27FC236}">
                <a16:creationId xmlns:a16="http://schemas.microsoft.com/office/drawing/2014/main" id="{8488BE3F-61FF-593E-AF2E-19AE8B83782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B40C57-2934-4491-89C0-288119673255}" type="slidenum">
              <a:rPr lang="en-US" altLang="en-US" sz="1200">
                <a:solidFill>
                  <a:srgbClr val="898989"/>
                </a:solidFill>
              </a:rPr>
              <a:pPr>
                <a:spcBef>
                  <a:spcPct val="0"/>
                </a:spcBef>
                <a:buFontTx/>
                <a:buNone/>
              </a:pPr>
              <a:t>39</a:t>
            </a:fld>
            <a:endParaRPr lang="en-US" altLang="en-US" sz="1200">
              <a:solidFill>
                <a:srgbClr val="898989"/>
              </a:solidFill>
            </a:endParaRPr>
          </a:p>
        </p:txBody>
      </p:sp>
      <p:pic>
        <p:nvPicPr>
          <p:cNvPr id="97283" name="Picture 7">
            <a:extLst>
              <a:ext uri="{FF2B5EF4-FFF2-40B4-BE49-F238E27FC236}">
                <a16:creationId xmlns:a16="http://schemas.microsoft.com/office/drawing/2014/main" id="{7C5C7A8B-3840-7FE0-AABE-CA78D71FB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0014"/>
            <a:ext cx="8839200" cy="675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a:extLst>
              <a:ext uri="{FF2B5EF4-FFF2-40B4-BE49-F238E27FC236}">
                <a16:creationId xmlns:a16="http://schemas.microsoft.com/office/drawing/2014/main" id="{47B1B324-9477-24AA-EBCC-11EAEA02B9D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9DA69DE-685A-47B5-A89F-7CD44D49917F}" type="slidenum">
              <a:rPr lang="en-US" altLang="en-US" sz="1200">
                <a:solidFill>
                  <a:srgbClr val="898989"/>
                </a:solidFill>
              </a:rPr>
              <a:pPr>
                <a:spcBef>
                  <a:spcPct val="0"/>
                </a:spcBef>
                <a:buFontTx/>
                <a:buNone/>
              </a:pPr>
              <a:t>4</a:t>
            </a:fld>
            <a:endParaRPr lang="en-US" altLang="en-US" sz="1200">
              <a:solidFill>
                <a:srgbClr val="898989"/>
              </a:solidFill>
            </a:endParaRPr>
          </a:p>
        </p:txBody>
      </p:sp>
      <p:pic>
        <p:nvPicPr>
          <p:cNvPr id="77827" name="Picture 2">
            <a:extLst>
              <a:ext uri="{FF2B5EF4-FFF2-40B4-BE49-F238E27FC236}">
                <a16:creationId xmlns:a16="http://schemas.microsoft.com/office/drawing/2014/main" id="{280A4587-DB55-3AFD-F48D-F2F7799D8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4235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a:extLst>
              <a:ext uri="{FF2B5EF4-FFF2-40B4-BE49-F238E27FC236}">
                <a16:creationId xmlns:a16="http://schemas.microsoft.com/office/drawing/2014/main" id="{88AF9A5E-0777-D1CA-9A98-426046484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76" y="2741614"/>
            <a:ext cx="7921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4">
            <a:extLst>
              <a:ext uri="{FF2B5EF4-FFF2-40B4-BE49-F238E27FC236}">
                <a16:creationId xmlns:a16="http://schemas.microsoft.com/office/drawing/2014/main" id="{7BDA5BDC-5519-507E-EC7A-0BC753762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76" y="3124201"/>
            <a:ext cx="36925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5">
            <a:extLst>
              <a:ext uri="{FF2B5EF4-FFF2-40B4-BE49-F238E27FC236}">
                <a16:creationId xmlns:a16="http://schemas.microsoft.com/office/drawing/2014/main" id="{A467D724-270F-378F-042D-7DAAFF62CA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875" y="3603625"/>
            <a:ext cx="527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6">
            <a:extLst>
              <a:ext uri="{FF2B5EF4-FFF2-40B4-BE49-F238E27FC236}">
                <a16:creationId xmlns:a16="http://schemas.microsoft.com/office/drawing/2014/main" id="{7F5C1671-47C7-6CFB-1F1E-578BAC9840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545" y="4105275"/>
            <a:ext cx="1401706" cy="32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75715EB-C734-7125-4267-D69891FE7493}"/>
              </a:ext>
            </a:extLst>
          </p:cNvPr>
          <p:cNvPicPr>
            <a:picLocks noChangeAspect="1"/>
          </p:cNvPicPr>
          <p:nvPr/>
        </p:nvPicPr>
        <p:blipFill>
          <a:blip r:embed="rId7"/>
          <a:stretch>
            <a:fillRect/>
          </a:stretch>
        </p:blipFill>
        <p:spPr>
          <a:xfrm>
            <a:off x="3604346" y="5114166"/>
            <a:ext cx="2292982" cy="393083"/>
          </a:xfrm>
          <a:prstGeom prst="rect">
            <a:avLst/>
          </a:prstGeom>
        </p:spPr>
      </p:pic>
      <p:pic>
        <p:nvPicPr>
          <p:cNvPr id="5" name="Picture 4">
            <a:extLst>
              <a:ext uri="{FF2B5EF4-FFF2-40B4-BE49-F238E27FC236}">
                <a16:creationId xmlns:a16="http://schemas.microsoft.com/office/drawing/2014/main" id="{17EB5DD7-AB96-53B5-D678-E0C259060C01}"/>
              </a:ext>
            </a:extLst>
          </p:cNvPr>
          <p:cNvPicPr>
            <a:picLocks noChangeAspect="1"/>
          </p:cNvPicPr>
          <p:nvPr/>
        </p:nvPicPr>
        <p:blipFill>
          <a:blip r:embed="rId8"/>
          <a:stretch>
            <a:fillRect/>
          </a:stretch>
        </p:blipFill>
        <p:spPr>
          <a:xfrm>
            <a:off x="1906686" y="5138049"/>
            <a:ext cx="1391409" cy="32564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473CAA4C-7E35-5C34-E08C-4DD04ABE3C4F}"/>
              </a:ext>
            </a:extLst>
          </p:cNvPr>
          <p:cNvSpPr>
            <a:spLocks noGrp="1"/>
          </p:cNvSpPr>
          <p:nvPr>
            <p:ph type="title"/>
          </p:nvPr>
        </p:nvSpPr>
        <p:spPr/>
        <p:txBody>
          <a:bodyPr/>
          <a:lstStyle/>
          <a:p>
            <a:pPr eaLnBrk="1" hangingPunct="1"/>
            <a:r>
              <a:rPr lang="en-US" altLang="en-US"/>
              <a:t>Column internals:Plate tower</a:t>
            </a:r>
          </a:p>
        </p:txBody>
      </p:sp>
      <p:sp>
        <p:nvSpPr>
          <p:cNvPr id="98307" name="Slide Number Placeholder 4">
            <a:extLst>
              <a:ext uri="{FF2B5EF4-FFF2-40B4-BE49-F238E27FC236}">
                <a16:creationId xmlns:a16="http://schemas.microsoft.com/office/drawing/2014/main" id="{D4CFD7C7-D3F8-473C-51F5-E80DC034D95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CE2219-7AFB-4BED-8714-33FBAC5898F2}" type="slidenum">
              <a:rPr lang="en-US" altLang="en-US" sz="1200">
                <a:solidFill>
                  <a:srgbClr val="898989"/>
                </a:solidFill>
              </a:rPr>
              <a:pPr>
                <a:spcBef>
                  <a:spcPct val="0"/>
                </a:spcBef>
                <a:buFontTx/>
                <a:buNone/>
              </a:pPr>
              <a:t>40</a:t>
            </a:fld>
            <a:endParaRPr lang="en-US" altLang="en-US" sz="1200">
              <a:solidFill>
                <a:srgbClr val="898989"/>
              </a:solidFill>
            </a:endParaRPr>
          </a:p>
        </p:txBody>
      </p:sp>
      <p:pic>
        <p:nvPicPr>
          <p:cNvPr id="98308" name="Picture 2">
            <a:extLst>
              <a:ext uri="{FF2B5EF4-FFF2-40B4-BE49-F238E27FC236}">
                <a16:creationId xmlns:a16="http://schemas.microsoft.com/office/drawing/2014/main" id="{A9C60F69-CA90-96FF-7D3A-604C8CC1C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524001"/>
            <a:ext cx="60198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FD712-0F44-2893-0BC9-3F32BD6A90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78E51C-4E03-7C26-3A93-29FF7A993B64}"/>
              </a:ext>
            </a:extLst>
          </p:cNvPr>
          <p:cNvSpPr>
            <a:spLocks noGrp="1"/>
          </p:cNvSpPr>
          <p:nvPr>
            <p:ph type="sldNum" sz="quarter" idx="12"/>
          </p:nvPr>
        </p:nvSpPr>
        <p:spPr/>
        <p:txBody>
          <a:bodyPr/>
          <a:lstStyle/>
          <a:p>
            <a:pPr>
              <a:defRPr/>
            </a:pPr>
            <a:fld id="{C3734F09-793E-4A16-AED9-BB093119DCA3}" type="slidenum">
              <a:rPr lang="en-US" altLang="en-US" smtClean="0"/>
              <a:pPr>
                <a:defRPr/>
              </a:pPr>
              <a:t>41</a:t>
            </a:fld>
            <a:endParaRPr lang="en-US" altLang="en-US"/>
          </a:p>
        </p:txBody>
      </p:sp>
      <p:pic>
        <p:nvPicPr>
          <p:cNvPr id="4" name="Picture 3">
            <a:extLst>
              <a:ext uri="{FF2B5EF4-FFF2-40B4-BE49-F238E27FC236}">
                <a16:creationId xmlns:a16="http://schemas.microsoft.com/office/drawing/2014/main" id="{ED13AE90-94DA-618C-C9EF-F94A282169BF}"/>
              </a:ext>
            </a:extLst>
          </p:cNvPr>
          <p:cNvPicPr>
            <a:picLocks noChangeAspect="1"/>
          </p:cNvPicPr>
          <p:nvPr/>
        </p:nvPicPr>
        <p:blipFill>
          <a:blip r:embed="rId2"/>
          <a:stretch>
            <a:fillRect/>
          </a:stretch>
        </p:blipFill>
        <p:spPr>
          <a:xfrm>
            <a:off x="1747838" y="296504"/>
            <a:ext cx="8696325" cy="2990850"/>
          </a:xfrm>
          <a:prstGeom prst="rect">
            <a:avLst/>
          </a:prstGeom>
        </p:spPr>
      </p:pic>
    </p:spTree>
    <p:extLst>
      <p:ext uri="{BB962C8B-B14F-4D97-AF65-F5344CB8AC3E}">
        <p14:creationId xmlns:p14="http://schemas.microsoft.com/office/powerpoint/2010/main" val="2011726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5DE31-12AA-8BF1-2387-62AB3197298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CB5BD9-B9DC-2CA7-1F2C-8D63E5B45A81}"/>
              </a:ext>
            </a:extLst>
          </p:cNvPr>
          <p:cNvSpPr>
            <a:spLocks noGrp="1"/>
          </p:cNvSpPr>
          <p:nvPr>
            <p:ph type="sldNum" sz="quarter" idx="12"/>
          </p:nvPr>
        </p:nvSpPr>
        <p:spPr/>
        <p:txBody>
          <a:bodyPr/>
          <a:lstStyle/>
          <a:p>
            <a:pPr>
              <a:defRPr/>
            </a:pPr>
            <a:fld id="{C3734F09-793E-4A16-AED9-BB093119DCA3}" type="slidenum">
              <a:rPr lang="en-US" altLang="en-US" smtClean="0"/>
              <a:pPr>
                <a:defRPr/>
              </a:pPr>
              <a:t>42</a:t>
            </a:fld>
            <a:endParaRPr lang="en-US" altLang="en-US"/>
          </a:p>
        </p:txBody>
      </p:sp>
      <p:pic>
        <p:nvPicPr>
          <p:cNvPr id="4" name="Picture 3">
            <a:extLst>
              <a:ext uri="{FF2B5EF4-FFF2-40B4-BE49-F238E27FC236}">
                <a16:creationId xmlns:a16="http://schemas.microsoft.com/office/drawing/2014/main" id="{124498C6-3D24-31EF-C2C8-E619C2A0E7DB}"/>
              </a:ext>
            </a:extLst>
          </p:cNvPr>
          <p:cNvPicPr>
            <a:picLocks noChangeAspect="1"/>
          </p:cNvPicPr>
          <p:nvPr/>
        </p:nvPicPr>
        <p:blipFill>
          <a:blip r:embed="rId2"/>
          <a:stretch>
            <a:fillRect/>
          </a:stretch>
        </p:blipFill>
        <p:spPr>
          <a:xfrm>
            <a:off x="1681163" y="615746"/>
            <a:ext cx="7652084" cy="990561"/>
          </a:xfrm>
          <a:prstGeom prst="rect">
            <a:avLst/>
          </a:prstGeom>
        </p:spPr>
      </p:pic>
      <p:pic>
        <p:nvPicPr>
          <p:cNvPr id="6" name="Picture 5">
            <a:extLst>
              <a:ext uri="{FF2B5EF4-FFF2-40B4-BE49-F238E27FC236}">
                <a16:creationId xmlns:a16="http://schemas.microsoft.com/office/drawing/2014/main" id="{78EBB062-5E1B-E836-A70C-DAFF1B8FC89E}"/>
              </a:ext>
            </a:extLst>
          </p:cNvPr>
          <p:cNvPicPr>
            <a:picLocks noChangeAspect="1"/>
          </p:cNvPicPr>
          <p:nvPr/>
        </p:nvPicPr>
        <p:blipFill>
          <a:blip r:embed="rId3"/>
          <a:stretch>
            <a:fillRect/>
          </a:stretch>
        </p:blipFill>
        <p:spPr>
          <a:xfrm>
            <a:off x="1681163" y="1570522"/>
            <a:ext cx="7652084" cy="1309891"/>
          </a:xfrm>
          <a:prstGeom prst="rect">
            <a:avLst/>
          </a:prstGeom>
        </p:spPr>
      </p:pic>
      <p:pic>
        <p:nvPicPr>
          <p:cNvPr id="8" name="Picture 7">
            <a:extLst>
              <a:ext uri="{FF2B5EF4-FFF2-40B4-BE49-F238E27FC236}">
                <a16:creationId xmlns:a16="http://schemas.microsoft.com/office/drawing/2014/main" id="{766530AC-9428-9F37-7AF1-B75DEAF4E32C}"/>
              </a:ext>
            </a:extLst>
          </p:cNvPr>
          <p:cNvPicPr>
            <a:picLocks noChangeAspect="1"/>
          </p:cNvPicPr>
          <p:nvPr/>
        </p:nvPicPr>
        <p:blipFill>
          <a:blip r:embed="rId4"/>
          <a:stretch>
            <a:fillRect/>
          </a:stretch>
        </p:blipFill>
        <p:spPr>
          <a:xfrm>
            <a:off x="1524001" y="2892815"/>
            <a:ext cx="3237531" cy="2169549"/>
          </a:xfrm>
          <a:prstGeom prst="rect">
            <a:avLst/>
          </a:prstGeom>
        </p:spPr>
      </p:pic>
      <p:pic>
        <p:nvPicPr>
          <p:cNvPr id="10" name="Picture 9">
            <a:extLst>
              <a:ext uri="{FF2B5EF4-FFF2-40B4-BE49-F238E27FC236}">
                <a16:creationId xmlns:a16="http://schemas.microsoft.com/office/drawing/2014/main" id="{061B8224-122C-C1D5-4270-798CAB305954}"/>
              </a:ext>
            </a:extLst>
          </p:cNvPr>
          <p:cNvPicPr>
            <a:picLocks noChangeAspect="1"/>
          </p:cNvPicPr>
          <p:nvPr/>
        </p:nvPicPr>
        <p:blipFill>
          <a:blip r:embed="rId5"/>
          <a:stretch>
            <a:fillRect/>
          </a:stretch>
        </p:blipFill>
        <p:spPr>
          <a:xfrm>
            <a:off x="4761532" y="3429001"/>
            <a:ext cx="5906469" cy="2169549"/>
          </a:xfrm>
          <a:prstGeom prst="rect">
            <a:avLst/>
          </a:prstGeom>
        </p:spPr>
      </p:pic>
    </p:spTree>
    <p:extLst>
      <p:ext uri="{BB962C8B-B14F-4D97-AF65-F5344CB8AC3E}">
        <p14:creationId xmlns:p14="http://schemas.microsoft.com/office/powerpoint/2010/main" val="490051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DEAB-2BA4-6E6B-BDBA-CFB5333064A8}"/>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4A6B4D77-5B2A-A066-6B9F-F50EB73DB329}"/>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411198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15190E1F-4A99-B21A-F527-227BCDD17806}"/>
              </a:ext>
            </a:extLst>
          </p:cNvPr>
          <p:cNvSpPr>
            <a:spLocks noGrp="1"/>
          </p:cNvSpPr>
          <p:nvPr>
            <p:ph type="title"/>
          </p:nvPr>
        </p:nvSpPr>
        <p:spPr/>
        <p:txBody>
          <a:bodyPr/>
          <a:lstStyle/>
          <a:p>
            <a:r>
              <a:rPr lang="en-US" altLang="en-US" dirty="0">
                <a:solidFill>
                  <a:srgbClr val="0060A8"/>
                </a:solidFill>
              </a:rPr>
              <a:t>Two film theory</a:t>
            </a:r>
          </a:p>
        </p:txBody>
      </p:sp>
      <p:sp>
        <p:nvSpPr>
          <p:cNvPr id="72707" name="Slide Number Placeholder 3">
            <a:extLst>
              <a:ext uri="{FF2B5EF4-FFF2-40B4-BE49-F238E27FC236}">
                <a16:creationId xmlns:a16="http://schemas.microsoft.com/office/drawing/2014/main" id="{51D1C7A6-2C49-29A3-DED1-23D323898CC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A45451-9CB2-4CEC-8EA4-9EB9F0BC4C95}" type="slidenum">
              <a:rPr lang="en-US" altLang="en-US" sz="1200">
                <a:solidFill>
                  <a:srgbClr val="898989"/>
                </a:solidFill>
              </a:rPr>
              <a:pPr>
                <a:spcBef>
                  <a:spcPct val="0"/>
                </a:spcBef>
                <a:buFontTx/>
                <a:buNone/>
              </a:pPr>
              <a:t>5</a:t>
            </a:fld>
            <a:endParaRPr lang="en-US" altLang="en-US" sz="1200">
              <a:solidFill>
                <a:srgbClr val="898989"/>
              </a:solidFill>
            </a:endParaRPr>
          </a:p>
        </p:txBody>
      </p:sp>
      <p:pic>
        <p:nvPicPr>
          <p:cNvPr id="72708" name="Picture 2">
            <a:extLst>
              <a:ext uri="{FF2B5EF4-FFF2-40B4-BE49-F238E27FC236}">
                <a16:creationId xmlns:a16="http://schemas.microsoft.com/office/drawing/2014/main" id="{09647B05-418B-96A1-5111-646F0C8FDD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2164" y="1447800"/>
            <a:ext cx="8072437" cy="4572000"/>
          </a:xfrm>
          <a:noFill/>
        </p:spPr>
      </p:pic>
      <p:pic>
        <p:nvPicPr>
          <p:cNvPr id="3" name="Picture 2">
            <a:extLst>
              <a:ext uri="{FF2B5EF4-FFF2-40B4-BE49-F238E27FC236}">
                <a16:creationId xmlns:a16="http://schemas.microsoft.com/office/drawing/2014/main" id="{B32A76BC-D52D-0945-0C4E-F88C591CAC0F}"/>
              </a:ext>
            </a:extLst>
          </p:cNvPr>
          <p:cNvPicPr>
            <a:picLocks noChangeAspect="1"/>
          </p:cNvPicPr>
          <p:nvPr/>
        </p:nvPicPr>
        <p:blipFill>
          <a:blip r:embed="rId3"/>
          <a:stretch>
            <a:fillRect/>
          </a:stretch>
        </p:blipFill>
        <p:spPr>
          <a:xfrm>
            <a:off x="4567238" y="1443038"/>
            <a:ext cx="3057525" cy="285750"/>
          </a:xfrm>
          <a:prstGeom prst="rect">
            <a:avLst/>
          </a:prstGeom>
        </p:spPr>
      </p:pic>
    </p:spTree>
    <p:extLst>
      <p:ext uri="{BB962C8B-B14F-4D97-AF65-F5344CB8AC3E}">
        <p14:creationId xmlns:p14="http://schemas.microsoft.com/office/powerpoint/2010/main" val="222108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A1C7C73B-07F4-72DE-191E-DF76E4E69FFF}"/>
              </a:ext>
            </a:extLst>
          </p:cNvPr>
          <p:cNvSpPr>
            <a:spLocks noGrp="1"/>
          </p:cNvSpPr>
          <p:nvPr>
            <p:ph type="title"/>
          </p:nvPr>
        </p:nvSpPr>
        <p:spPr>
          <a:xfrm>
            <a:off x="1676400" y="274638"/>
            <a:ext cx="8610600" cy="944562"/>
          </a:xfrm>
        </p:spPr>
        <p:txBody>
          <a:bodyPr/>
          <a:lstStyle/>
          <a:p>
            <a:pPr eaLnBrk="1" hangingPunct="1"/>
            <a:r>
              <a:rPr lang="en-US" altLang="en-US" sz="3600" dirty="0">
                <a:solidFill>
                  <a:srgbClr val="0070C0"/>
                </a:solidFill>
              </a:rPr>
              <a:t>Determination of interfacial concentrations</a:t>
            </a:r>
          </a:p>
        </p:txBody>
      </p:sp>
      <p:pic>
        <p:nvPicPr>
          <p:cNvPr id="78851" name="Picture 3">
            <a:extLst>
              <a:ext uri="{FF2B5EF4-FFF2-40B4-BE49-F238E27FC236}">
                <a16:creationId xmlns:a16="http://schemas.microsoft.com/office/drawing/2014/main" id="{108F2C2D-AB54-D405-68A7-81BEB1B08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1890903"/>
            <a:ext cx="4282438" cy="425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4">
            <a:extLst>
              <a:ext uri="{FF2B5EF4-FFF2-40B4-BE49-F238E27FC236}">
                <a16:creationId xmlns:a16="http://schemas.microsoft.com/office/drawing/2014/main" id="{330E2487-0041-283F-E6DA-C38AF8DC8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088" y="2422525"/>
            <a:ext cx="40497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Slide Number Placeholder 4">
            <a:extLst>
              <a:ext uri="{FF2B5EF4-FFF2-40B4-BE49-F238E27FC236}">
                <a16:creationId xmlns:a16="http://schemas.microsoft.com/office/drawing/2014/main" id="{002438E5-B837-40A2-C901-D4F4F990DA0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EDC698-68E1-44BB-AEAD-EE0CA903BA6E}" type="slidenum">
              <a:rPr lang="en-US" altLang="en-US" sz="1200">
                <a:solidFill>
                  <a:srgbClr val="898989"/>
                </a:solidFill>
              </a:rPr>
              <a:pPr>
                <a:spcBef>
                  <a:spcPct val="0"/>
                </a:spcBef>
                <a:buFontTx/>
                <a:buNone/>
              </a:pPr>
              <a:t>6</a:t>
            </a:fld>
            <a:endParaRPr lang="en-US" altLang="en-US" sz="1200">
              <a:solidFill>
                <a:srgbClr val="898989"/>
              </a:solidFill>
            </a:endParaRPr>
          </a:p>
        </p:txBody>
      </p:sp>
      <p:pic>
        <p:nvPicPr>
          <p:cNvPr id="3" name="Picture 2">
            <a:extLst>
              <a:ext uri="{FF2B5EF4-FFF2-40B4-BE49-F238E27FC236}">
                <a16:creationId xmlns:a16="http://schemas.microsoft.com/office/drawing/2014/main" id="{2E4F9B72-60EC-FE73-77F4-1F5E98E35D21}"/>
              </a:ext>
            </a:extLst>
          </p:cNvPr>
          <p:cNvPicPr>
            <a:picLocks noChangeAspect="1"/>
          </p:cNvPicPr>
          <p:nvPr/>
        </p:nvPicPr>
        <p:blipFill>
          <a:blip r:embed="rId4"/>
          <a:stretch>
            <a:fillRect/>
          </a:stretch>
        </p:blipFill>
        <p:spPr>
          <a:xfrm>
            <a:off x="2098358" y="1995171"/>
            <a:ext cx="1660843" cy="3197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2DE2C21-4A2A-31B7-DA86-CD7B9AD143A5}"/>
              </a:ext>
            </a:extLst>
          </p:cNvPr>
          <p:cNvSpPr>
            <a:spLocks noGrp="1"/>
          </p:cNvSpPr>
          <p:nvPr>
            <p:ph type="title"/>
          </p:nvPr>
        </p:nvSpPr>
        <p:spPr>
          <a:xfrm>
            <a:off x="1981200" y="227013"/>
            <a:ext cx="8229600" cy="1143000"/>
          </a:xfrm>
        </p:spPr>
        <p:txBody>
          <a:bodyPr/>
          <a:lstStyle/>
          <a:p>
            <a:pPr eaLnBrk="1" hangingPunct="1"/>
            <a:r>
              <a:rPr lang="en-US" altLang="en-US" sz="4000" dirty="0">
                <a:solidFill>
                  <a:srgbClr val="7030A0"/>
                </a:solidFill>
              </a:rPr>
              <a:t>Overall mass transfer coefficient</a:t>
            </a:r>
          </a:p>
        </p:txBody>
      </p:sp>
      <p:pic>
        <p:nvPicPr>
          <p:cNvPr id="79876" name="Picture 2">
            <a:extLst>
              <a:ext uri="{FF2B5EF4-FFF2-40B4-BE49-F238E27FC236}">
                <a16:creationId xmlns:a16="http://schemas.microsoft.com/office/drawing/2014/main" id="{9A14A1A0-A15B-94ED-F123-766664601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105026"/>
            <a:ext cx="41148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3">
            <a:extLst>
              <a:ext uri="{FF2B5EF4-FFF2-40B4-BE49-F238E27FC236}">
                <a16:creationId xmlns:a16="http://schemas.microsoft.com/office/drawing/2014/main" id="{61F351F9-1FFE-1F71-11F7-DEF065603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457451"/>
            <a:ext cx="2286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4">
            <a:extLst>
              <a:ext uri="{FF2B5EF4-FFF2-40B4-BE49-F238E27FC236}">
                <a16:creationId xmlns:a16="http://schemas.microsoft.com/office/drawing/2014/main" id="{FA8D309B-A140-71D6-FF55-BD09C444C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064000"/>
            <a:ext cx="1536700" cy="736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879" name="Picture 5">
            <a:extLst>
              <a:ext uri="{FF2B5EF4-FFF2-40B4-BE49-F238E27FC236}">
                <a16:creationId xmlns:a16="http://schemas.microsoft.com/office/drawing/2014/main" id="{13E0971A-7405-DBFC-EB4F-1665886A5F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953000"/>
            <a:ext cx="1665288" cy="60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9880" name="Slide Number Placeholder 4">
            <a:extLst>
              <a:ext uri="{FF2B5EF4-FFF2-40B4-BE49-F238E27FC236}">
                <a16:creationId xmlns:a16="http://schemas.microsoft.com/office/drawing/2014/main" id="{06C5C7A4-10A1-C8DB-B029-AE2C4A2C78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7EE09E-DB12-4F29-BFEB-3791E641EFB0}" type="slidenum">
              <a:rPr lang="en-US" altLang="en-US" sz="1200">
                <a:solidFill>
                  <a:srgbClr val="898989"/>
                </a:solidFill>
              </a:rPr>
              <a:pPr>
                <a:spcBef>
                  <a:spcPct val="0"/>
                </a:spcBef>
                <a:buFontTx/>
                <a:buNone/>
              </a:pPr>
              <a:t>7</a:t>
            </a:fld>
            <a:endParaRPr lang="en-US" altLang="en-US"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a:extLst>
              <a:ext uri="{FF2B5EF4-FFF2-40B4-BE49-F238E27FC236}">
                <a16:creationId xmlns:a16="http://schemas.microsoft.com/office/drawing/2014/main" id="{701A60E0-1B9E-E7D0-0EF6-CC7A484C27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CE6ADB-07EC-457D-AE3A-5EABFD7AD2BF}" type="slidenum">
              <a:rPr lang="en-US" altLang="en-US" sz="1200">
                <a:solidFill>
                  <a:srgbClr val="898989"/>
                </a:solidFill>
              </a:rPr>
              <a:pPr>
                <a:spcBef>
                  <a:spcPct val="0"/>
                </a:spcBef>
                <a:buFontTx/>
                <a:buNone/>
              </a:pPr>
              <a:t>8</a:t>
            </a:fld>
            <a:endParaRPr lang="en-US" altLang="en-US" sz="1200">
              <a:solidFill>
                <a:srgbClr val="898989"/>
              </a:solidFill>
            </a:endParaRPr>
          </a:p>
        </p:txBody>
      </p:sp>
      <p:pic>
        <p:nvPicPr>
          <p:cNvPr id="80899" name="Picture 2">
            <a:extLst>
              <a:ext uri="{FF2B5EF4-FFF2-40B4-BE49-F238E27FC236}">
                <a16:creationId xmlns:a16="http://schemas.microsoft.com/office/drawing/2014/main" id="{DA104820-97AD-335A-9304-9ECB5BD83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0"/>
            <a:ext cx="48656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3">
            <a:extLst>
              <a:ext uri="{FF2B5EF4-FFF2-40B4-BE49-F238E27FC236}">
                <a16:creationId xmlns:a16="http://schemas.microsoft.com/office/drawing/2014/main" id="{0E17D976-DA6E-AE68-C765-98AD0D4F7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364" y="2362201"/>
            <a:ext cx="72040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65F2A733-7DAB-6AB5-0AA5-82685714F0B6}"/>
              </a:ext>
            </a:extLst>
          </p:cNvPr>
          <p:cNvSpPr/>
          <p:nvPr/>
        </p:nvSpPr>
        <p:spPr>
          <a:xfrm rot="715449">
            <a:off x="6243997" y="3207104"/>
            <a:ext cx="531556" cy="192829"/>
          </a:xfrm>
          <a:prstGeom prst="rightArrow">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EBDFCC0C-93B2-7311-7E6B-263BDFEC4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306" y="3130503"/>
            <a:ext cx="1536700" cy="7366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8CE40121-BD0D-1DD5-444E-A70689C350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6962" y="5746750"/>
            <a:ext cx="1665288" cy="6096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58FAB12-C73B-5071-8766-DD79A1700D62}"/>
              </a:ext>
            </a:extLst>
          </p:cNvPr>
          <p:cNvPicPr>
            <a:picLocks noChangeAspect="1"/>
          </p:cNvPicPr>
          <p:nvPr/>
        </p:nvPicPr>
        <p:blipFill>
          <a:blip r:embed="rId6"/>
          <a:stretch>
            <a:fillRect/>
          </a:stretch>
        </p:blipFill>
        <p:spPr>
          <a:xfrm>
            <a:off x="2642394" y="4005217"/>
            <a:ext cx="5829300" cy="2466975"/>
          </a:xfrm>
          <a:prstGeom prst="rect">
            <a:avLst/>
          </a:prstGeom>
        </p:spPr>
      </p:pic>
      <p:sp>
        <p:nvSpPr>
          <p:cNvPr id="8" name="Arrow: Right 7">
            <a:extLst>
              <a:ext uri="{FF2B5EF4-FFF2-40B4-BE49-F238E27FC236}">
                <a16:creationId xmlns:a16="http://schemas.microsoft.com/office/drawing/2014/main" id="{0604D8DE-970C-761F-25DE-86DE5FE2C707}"/>
              </a:ext>
            </a:extLst>
          </p:cNvPr>
          <p:cNvSpPr/>
          <p:nvPr/>
        </p:nvSpPr>
        <p:spPr>
          <a:xfrm>
            <a:off x="7926004" y="6029319"/>
            <a:ext cx="545690" cy="176980"/>
          </a:xfrm>
          <a:prstGeom prst="rightArrow">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1">
            <a:extLst>
              <a:ext uri="{FF2B5EF4-FFF2-40B4-BE49-F238E27FC236}">
                <a16:creationId xmlns:a16="http://schemas.microsoft.com/office/drawing/2014/main" id="{51E5B9DB-BB3D-726F-8DE3-D3BF940740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2E97BA-449A-4409-BE59-DE9FC1870780}" type="slidenum">
              <a:rPr lang="en-US" altLang="en-US" sz="1200">
                <a:solidFill>
                  <a:srgbClr val="898989"/>
                </a:solidFill>
              </a:rPr>
              <a:pPr>
                <a:spcBef>
                  <a:spcPct val="0"/>
                </a:spcBef>
                <a:buFontTx/>
                <a:buNone/>
              </a:pPr>
              <a:t>9</a:t>
            </a:fld>
            <a:endParaRPr lang="en-US" altLang="en-US" sz="1200">
              <a:solidFill>
                <a:srgbClr val="898989"/>
              </a:solidFill>
            </a:endParaRPr>
          </a:p>
        </p:txBody>
      </p:sp>
      <p:pic>
        <p:nvPicPr>
          <p:cNvPr id="4" name="Picture 3">
            <a:extLst>
              <a:ext uri="{FF2B5EF4-FFF2-40B4-BE49-F238E27FC236}">
                <a16:creationId xmlns:a16="http://schemas.microsoft.com/office/drawing/2014/main" id="{1BECC9EB-A3F4-8152-B888-7C291E0C6510}"/>
              </a:ext>
            </a:extLst>
          </p:cNvPr>
          <p:cNvPicPr>
            <a:picLocks noChangeAspect="1"/>
          </p:cNvPicPr>
          <p:nvPr/>
        </p:nvPicPr>
        <p:blipFill>
          <a:blip r:embed="rId2"/>
          <a:stretch>
            <a:fillRect/>
          </a:stretch>
        </p:blipFill>
        <p:spPr>
          <a:xfrm>
            <a:off x="1836057" y="136525"/>
            <a:ext cx="8519886" cy="1524000"/>
          </a:xfrm>
          <a:prstGeom prst="rect">
            <a:avLst/>
          </a:prstGeom>
          <a:effectLst>
            <a:glow rad="63500">
              <a:schemeClr val="accent5">
                <a:satMod val="175000"/>
                <a:alpha val="40000"/>
              </a:schemeClr>
            </a:glow>
          </a:effectLst>
        </p:spPr>
      </p:pic>
      <p:pic>
        <p:nvPicPr>
          <p:cNvPr id="6" name="Picture 5">
            <a:extLst>
              <a:ext uri="{FF2B5EF4-FFF2-40B4-BE49-F238E27FC236}">
                <a16:creationId xmlns:a16="http://schemas.microsoft.com/office/drawing/2014/main" id="{6FB57FC2-C5BC-4CE8-6DAA-9A3C07AEB85B}"/>
              </a:ext>
            </a:extLst>
          </p:cNvPr>
          <p:cNvPicPr>
            <a:picLocks noChangeAspect="1"/>
          </p:cNvPicPr>
          <p:nvPr/>
        </p:nvPicPr>
        <p:blipFill>
          <a:blip r:embed="rId3"/>
          <a:stretch>
            <a:fillRect/>
          </a:stretch>
        </p:blipFill>
        <p:spPr>
          <a:xfrm>
            <a:off x="1836058" y="1778704"/>
            <a:ext cx="8698057" cy="1400175"/>
          </a:xfrm>
          <a:prstGeom prst="rect">
            <a:avLst/>
          </a:prstGeom>
          <a:effectLst>
            <a:glow rad="63500">
              <a:schemeClr val="accent2">
                <a:satMod val="175000"/>
                <a:alpha val="40000"/>
              </a:schemeClr>
            </a:glow>
          </a:effectLst>
        </p:spPr>
      </p:pic>
      <p:pic>
        <p:nvPicPr>
          <p:cNvPr id="3" name="Picture 2">
            <a:extLst>
              <a:ext uri="{FF2B5EF4-FFF2-40B4-BE49-F238E27FC236}">
                <a16:creationId xmlns:a16="http://schemas.microsoft.com/office/drawing/2014/main" id="{3C078C6B-C8A1-F493-601F-FF486CCBF701}"/>
              </a:ext>
            </a:extLst>
          </p:cNvPr>
          <p:cNvPicPr>
            <a:picLocks noChangeAspect="1"/>
          </p:cNvPicPr>
          <p:nvPr/>
        </p:nvPicPr>
        <p:blipFill>
          <a:blip r:embed="rId4"/>
          <a:stretch>
            <a:fillRect/>
          </a:stretch>
        </p:blipFill>
        <p:spPr>
          <a:xfrm>
            <a:off x="2740468" y="3297056"/>
            <a:ext cx="5781675" cy="2533650"/>
          </a:xfrm>
          <a:prstGeom prst="rect">
            <a:avLst/>
          </a:prstGeom>
        </p:spPr>
      </p:pic>
      <p:pic>
        <p:nvPicPr>
          <p:cNvPr id="82947" name="Picture 3">
            <a:extLst>
              <a:ext uri="{FF2B5EF4-FFF2-40B4-BE49-F238E27FC236}">
                <a16:creationId xmlns:a16="http://schemas.microsoft.com/office/drawing/2014/main" id="{25CB6B5B-658A-96C0-0039-DB67705DA7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1193" y="5948884"/>
            <a:ext cx="8794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1089</Words>
  <Application>Microsoft Office PowerPoint</Application>
  <PresentationFormat>Widescreen</PresentationFormat>
  <Paragraphs>140</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Abadi</vt:lpstr>
      <vt:lpstr>Aptos</vt:lpstr>
      <vt:lpstr>Aptos Display</vt:lpstr>
      <vt:lpstr>Arial</vt:lpstr>
      <vt:lpstr>Calibri</vt:lpstr>
      <vt:lpstr>Cambria Math</vt:lpstr>
      <vt:lpstr>Times New Roman</vt:lpstr>
      <vt:lpstr>Trebuchet MS</vt:lpstr>
      <vt:lpstr>Office Theme</vt:lpstr>
      <vt:lpstr>CL215 MTO-I Module 2  Interphase mass transfer</vt:lpstr>
      <vt:lpstr>Phase rule for gas liquid contact  </vt:lpstr>
      <vt:lpstr>Concentration profile</vt:lpstr>
      <vt:lpstr>PowerPoint Presentation</vt:lpstr>
      <vt:lpstr>Two film theory</vt:lpstr>
      <vt:lpstr>Determination of interfacial concentrations</vt:lpstr>
      <vt:lpstr>Overall mass transfer coefficient</vt:lpstr>
      <vt:lpstr>PowerPoint Presentation</vt:lpstr>
      <vt:lpstr>PowerPoint Presentation</vt:lpstr>
      <vt:lpstr>PowerPoint Presentation</vt:lpstr>
      <vt:lpstr>PowerPoint Presentation</vt:lpstr>
      <vt:lpstr>Mass transfer coefficient: Wetted Wall Column</vt:lpstr>
      <vt:lpstr>PowerPoint Presentation</vt:lpstr>
      <vt:lpstr>PowerPoint Presentation</vt:lpstr>
      <vt:lpstr>PowerPoint Presentation</vt:lpstr>
      <vt:lpstr>Film theory</vt:lpstr>
      <vt:lpstr>Film theory (Whitman, 1923)</vt:lpstr>
      <vt:lpstr>PowerPoint Presentation</vt:lpstr>
      <vt:lpstr>The penetration theory (Higbie, 1935)</vt:lpstr>
      <vt:lpstr>PowerPoint Presentation</vt:lpstr>
      <vt:lpstr>PowerPoint Presentation</vt:lpstr>
      <vt:lpstr>PowerPoint Presentation</vt:lpstr>
      <vt:lpstr>PowerPoint Presentation</vt:lpstr>
      <vt:lpstr>PowerPoint Presentation</vt:lpstr>
      <vt:lpstr>PowerPoint Presentation</vt:lpstr>
      <vt:lpstr>Analogy b/w Momentum, Heat and Mass transfer</vt:lpstr>
      <vt:lpstr>PowerPoint Presentation</vt:lpstr>
      <vt:lpstr>Turbulent transport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Prandtl analogy</vt:lpstr>
      <vt:lpstr>Colburn analogy</vt:lpstr>
      <vt:lpstr>PowerPoint Presentation</vt:lpstr>
      <vt:lpstr>PowerPoint Presentation</vt:lpstr>
      <vt:lpstr>Column internals:Plate tower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BIDHAN RUIDAS</dc:creator>
  <cp:lastModifiedBy>BIDHAN RUIDAS</cp:lastModifiedBy>
  <cp:revision>1</cp:revision>
  <dcterms:created xsi:type="dcterms:W3CDTF">2026-03-10T11:37:10Z</dcterms:created>
  <dcterms:modified xsi:type="dcterms:W3CDTF">2026-03-10T11:37:36Z</dcterms:modified>
</cp:coreProperties>
</file>